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slide" Target="slides/slide19.xml"/><Relationship Id="rId41" Type="http://schemas.openxmlformats.org/officeDocument/2006/relationships/slide" Target="slides/slide20.xml"/><Relationship Id="rId42" Type="http://schemas.openxmlformats.org/officeDocument/2006/relationships/slide" Target="slides/slide21.xml"/><Relationship Id="rId43" Type="http://schemas.openxmlformats.org/officeDocument/2006/relationships/slide" Target="slides/slide22.xml"/><Relationship Id="rId44" Type="http://schemas.openxmlformats.org/officeDocument/2006/relationships/slide" Target="slides/slide23.xml"/><Relationship Id="rId45" Type="http://schemas.openxmlformats.org/officeDocument/2006/relationships/slide" Target="slides/slide24.xml"/><Relationship Id="rId46" Type="http://schemas.openxmlformats.org/officeDocument/2006/relationships/slide" Target="slides/slide25.xml"/><Relationship Id="rId47" Type="http://schemas.openxmlformats.org/officeDocument/2006/relationships/slide" Target="slides/slide26.xml"/><Relationship Id="rId48" Type="http://schemas.openxmlformats.org/officeDocument/2006/relationships/slide" Target="slides/slide27.xml"/><Relationship Id="rId49" Type="http://schemas.openxmlformats.org/officeDocument/2006/relationships/slide" Target="slides/slide28.xml"/><Relationship Id="rId50" Type="http://schemas.openxmlformats.org/officeDocument/2006/relationships/slide" Target="slides/slide29.xml"/><Relationship Id="rId51" Type="http://schemas.openxmlformats.org/officeDocument/2006/relationships/slide" Target="slides/slide30.xml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1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2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3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6018840" y="1337760"/>
            <a:ext cx="3130560" cy="251712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6018840" y="1337760"/>
            <a:ext cx="3130560" cy="251712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03560" y="703080"/>
            <a:ext cx="360" cy="36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slidesgo.com/" TargetMode="Externa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freepik.com/" TargetMode="External"/><Relationship Id="rId4" Type="http://schemas.openxmlformats.org/officeDocument/2006/relationships/slideLayout" Target="../slideLayouts/slideLayout1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36360" y="170280"/>
            <a:ext cx="56289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&lt;&lt;topic&gt;&gt;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49640" y="1594800"/>
            <a:ext cx="91800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&lt;&lt;level&gt;&gt;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765" name="Group 3"/>
          <p:cNvGrpSpPr/>
          <p:nvPr/>
        </p:nvGrpSpPr>
        <p:grpSpPr>
          <a:xfrm>
            <a:off x="4432320" y="248760"/>
            <a:ext cx="4326480" cy="4627440"/>
            <a:chOff x="4432320" y="248760"/>
            <a:chExt cx="4326480" cy="4627440"/>
          </a:xfrm>
        </p:grpSpPr>
        <p:sp>
          <p:nvSpPr>
            <p:cNvPr id="766" name="CustomShape 4"/>
            <p:cNvSpPr/>
            <p:nvPr/>
          </p:nvSpPr>
          <p:spPr>
            <a:xfrm>
              <a:off x="4432320" y="723240"/>
              <a:ext cx="4326480" cy="3368520"/>
            </a:xfrm>
            <a:custGeom>
              <a:avLst/>
              <a:gdLst/>
              <a:ahLst/>
              <a:rect l="l" t="t" r="r" b="b"/>
              <a:pathLst>
                <a:path w="196069" h="15257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"/>
            <p:cNvSpPr/>
            <p:nvPr/>
          </p:nvSpPr>
          <p:spPr>
            <a:xfrm>
              <a:off x="4999320" y="4233600"/>
              <a:ext cx="3227400" cy="642600"/>
            </a:xfrm>
            <a:custGeom>
              <a:avLst/>
              <a:gdLst/>
              <a:ahLst/>
              <a:rect l="l" t="t" r="r" b="b"/>
              <a:pathLst>
                <a:path w="146317" h="29263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6"/>
            <p:cNvSpPr/>
            <p:nvPr/>
          </p:nvSpPr>
          <p:spPr>
            <a:xfrm>
              <a:off x="7093440" y="254880"/>
              <a:ext cx="1305000" cy="1425240"/>
            </a:xfrm>
            <a:custGeom>
              <a:avLst/>
              <a:gdLst/>
              <a:ahLst/>
              <a:rect l="l" t="t" r="r" b="b"/>
              <a:pathLst>
                <a:path w="59271" h="64676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7"/>
            <p:cNvSpPr/>
            <p:nvPr/>
          </p:nvSpPr>
          <p:spPr>
            <a:xfrm>
              <a:off x="7087320" y="248760"/>
              <a:ext cx="1316880" cy="1437120"/>
            </a:xfrm>
            <a:custGeom>
              <a:avLst/>
              <a:gdLst/>
              <a:ahLst/>
              <a:rect l="l" t="t" r="r" b="b"/>
              <a:pathLst>
                <a:path w="59814" h="6521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8"/>
            <p:cNvSpPr/>
            <p:nvPr/>
          </p:nvSpPr>
          <p:spPr>
            <a:xfrm>
              <a:off x="7093440" y="254880"/>
              <a:ext cx="1305000" cy="142560"/>
            </a:xfrm>
            <a:custGeom>
              <a:avLst/>
              <a:gdLst/>
              <a:ahLst/>
              <a:rect l="l" t="t" r="r" b="b"/>
              <a:pathLst>
                <a:path w="59271" h="6656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9"/>
            <p:cNvSpPr/>
            <p:nvPr/>
          </p:nvSpPr>
          <p:spPr>
            <a:xfrm>
              <a:off x="7087320" y="248760"/>
              <a:ext cx="1316880" cy="154440"/>
            </a:xfrm>
            <a:custGeom>
              <a:avLst/>
              <a:gdLst/>
              <a:ahLst/>
              <a:rect l="l" t="t" r="r" b="b"/>
              <a:pathLst>
                <a:path w="59814" h="719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0"/>
            <p:cNvSpPr/>
            <p:nvPr/>
          </p:nvSpPr>
          <p:spPr>
            <a:xfrm>
              <a:off x="7158960" y="101232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4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1"/>
            <p:cNvSpPr/>
            <p:nvPr/>
          </p:nvSpPr>
          <p:spPr>
            <a:xfrm>
              <a:off x="7158960" y="108036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5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12"/>
            <p:cNvSpPr/>
            <p:nvPr/>
          </p:nvSpPr>
          <p:spPr>
            <a:xfrm>
              <a:off x="7158960" y="114840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4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13"/>
            <p:cNvSpPr/>
            <p:nvPr/>
          </p:nvSpPr>
          <p:spPr>
            <a:xfrm>
              <a:off x="7158960" y="12160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5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4"/>
            <p:cNvSpPr/>
            <p:nvPr/>
          </p:nvSpPr>
          <p:spPr>
            <a:xfrm>
              <a:off x="7158960" y="12844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5"/>
            <p:cNvSpPr/>
            <p:nvPr/>
          </p:nvSpPr>
          <p:spPr>
            <a:xfrm>
              <a:off x="7158960" y="13528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1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6"/>
            <p:cNvSpPr/>
            <p:nvPr/>
          </p:nvSpPr>
          <p:spPr>
            <a:xfrm>
              <a:off x="7158960" y="142092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7"/>
            <p:cNvSpPr/>
            <p:nvPr/>
          </p:nvSpPr>
          <p:spPr>
            <a:xfrm>
              <a:off x="7158960" y="148860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1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8"/>
            <p:cNvSpPr/>
            <p:nvPr/>
          </p:nvSpPr>
          <p:spPr>
            <a:xfrm>
              <a:off x="7158960" y="155664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9"/>
            <p:cNvSpPr/>
            <p:nvPr/>
          </p:nvSpPr>
          <p:spPr>
            <a:xfrm>
              <a:off x="7778160" y="101232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4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20"/>
            <p:cNvSpPr/>
            <p:nvPr/>
          </p:nvSpPr>
          <p:spPr>
            <a:xfrm>
              <a:off x="7778160" y="108036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5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21"/>
            <p:cNvSpPr/>
            <p:nvPr/>
          </p:nvSpPr>
          <p:spPr>
            <a:xfrm>
              <a:off x="7778160" y="114840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4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22"/>
            <p:cNvSpPr/>
            <p:nvPr/>
          </p:nvSpPr>
          <p:spPr>
            <a:xfrm>
              <a:off x="7778160" y="12160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5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23"/>
            <p:cNvSpPr/>
            <p:nvPr/>
          </p:nvSpPr>
          <p:spPr>
            <a:xfrm>
              <a:off x="7778160" y="12844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24"/>
            <p:cNvSpPr/>
            <p:nvPr/>
          </p:nvSpPr>
          <p:spPr>
            <a:xfrm>
              <a:off x="7778160" y="135288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1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25"/>
            <p:cNvSpPr/>
            <p:nvPr/>
          </p:nvSpPr>
          <p:spPr>
            <a:xfrm>
              <a:off x="7778160" y="142092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26"/>
            <p:cNvSpPr/>
            <p:nvPr/>
          </p:nvSpPr>
          <p:spPr>
            <a:xfrm>
              <a:off x="7778160" y="148860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1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27"/>
            <p:cNvSpPr/>
            <p:nvPr/>
          </p:nvSpPr>
          <p:spPr>
            <a:xfrm>
              <a:off x="7778160" y="1556640"/>
              <a:ext cx="534240" cy="7560"/>
            </a:xfrm>
            <a:custGeom>
              <a:avLst/>
              <a:gdLst/>
              <a:ahLst/>
              <a:rect l="l" t="t" r="r" b="b"/>
              <a:pathLst>
                <a:path w="24389" h="54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28"/>
            <p:cNvSpPr/>
            <p:nvPr/>
          </p:nvSpPr>
          <p:spPr>
            <a:xfrm>
              <a:off x="7153200" y="522360"/>
              <a:ext cx="428400" cy="300240"/>
            </a:xfrm>
            <a:custGeom>
              <a:avLst/>
              <a:gdLst/>
              <a:ahLst/>
              <a:rect l="l" t="t" r="r" b="b"/>
              <a:pathLst>
                <a:path w="19588" h="13785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29"/>
            <p:cNvSpPr/>
            <p:nvPr/>
          </p:nvSpPr>
          <p:spPr>
            <a:xfrm>
              <a:off x="7772760" y="454320"/>
              <a:ext cx="537840" cy="486360"/>
            </a:xfrm>
            <a:custGeom>
              <a:avLst/>
              <a:gdLst/>
              <a:ahLst/>
              <a:rect l="l" t="t" r="r" b="b"/>
              <a:pathLst>
                <a:path w="24545" h="22186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30"/>
            <p:cNvSpPr/>
            <p:nvPr/>
          </p:nvSpPr>
          <p:spPr>
            <a:xfrm>
              <a:off x="7760880" y="442080"/>
              <a:ext cx="561600" cy="510120"/>
            </a:xfrm>
            <a:custGeom>
              <a:avLst/>
              <a:gdLst/>
              <a:ahLst/>
              <a:rect l="l" t="t" r="r" b="b"/>
              <a:pathLst>
                <a:path w="25624" h="23263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31"/>
            <p:cNvSpPr/>
            <p:nvPr/>
          </p:nvSpPr>
          <p:spPr>
            <a:xfrm>
              <a:off x="7772760" y="659160"/>
              <a:ext cx="537840" cy="281160"/>
            </a:xfrm>
            <a:custGeom>
              <a:avLst/>
              <a:gdLst/>
              <a:ahLst/>
              <a:rect l="l" t="t" r="r" b="b"/>
              <a:pathLst>
                <a:path w="24545" h="1291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32"/>
            <p:cNvSpPr/>
            <p:nvPr/>
          </p:nvSpPr>
          <p:spPr>
            <a:xfrm>
              <a:off x="7766640" y="653400"/>
              <a:ext cx="549720" cy="293040"/>
            </a:xfrm>
            <a:custGeom>
              <a:avLst/>
              <a:gdLst/>
              <a:ahLst/>
              <a:rect l="l" t="t" r="r" b="b"/>
              <a:pathLst>
                <a:path w="25085" h="1345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33"/>
            <p:cNvSpPr/>
            <p:nvPr/>
          </p:nvSpPr>
          <p:spPr>
            <a:xfrm>
              <a:off x="7831080" y="505800"/>
              <a:ext cx="117360" cy="117360"/>
            </a:xfrm>
            <a:custGeom>
              <a:avLst/>
              <a:gdLst/>
              <a:ahLst/>
              <a:rect l="l" t="t" r="r" b="b"/>
              <a:pathLst>
                <a:path w="5509" h="5513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34"/>
            <p:cNvSpPr/>
            <p:nvPr/>
          </p:nvSpPr>
          <p:spPr>
            <a:xfrm>
              <a:off x="7824960" y="500040"/>
              <a:ext cx="129240" cy="129240"/>
            </a:xfrm>
            <a:custGeom>
              <a:avLst/>
              <a:gdLst/>
              <a:ahLst/>
              <a:rect l="l" t="t" r="r" b="b"/>
              <a:pathLst>
                <a:path w="6052" h="6051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35"/>
            <p:cNvSpPr/>
            <p:nvPr/>
          </p:nvSpPr>
          <p:spPr>
            <a:xfrm>
              <a:off x="7133040" y="297720"/>
              <a:ext cx="1202400" cy="42120"/>
            </a:xfrm>
            <a:custGeom>
              <a:avLst/>
              <a:gdLst/>
              <a:ahLst/>
              <a:rect l="l" t="t" r="r" b="b"/>
              <a:pathLst>
                <a:path w="54630" h="211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36"/>
            <p:cNvSpPr/>
            <p:nvPr/>
          </p:nvSpPr>
          <p:spPr>
            <a:xfrm>
              <a:off x="7126920" y="291960"/>
              <a:ext cx="1214280" cy="54360"/>
            </a:xfrm>
            <a:custGeom>
              <a:avLst/>
              <a:gdLst/>
              <a:ahLst/>
              <a:rect l="l" t="t" r="r" b="b"/>
              <a:pathLst>
                <a:path w="55170" h="2649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37"/>
            <p:cNvSpPr/>
            <p:nvPr/>
          </p:nvSpPr>
          <p:spPr>
            <a:xfrm>
              <a:off x="5314680" y="424080"/>
              <a:ext cx="1009800" cy="669600"/>
            </a:xfrm>
            <a:custGeom>
              <a:avLst/>
              <a:gdLst/>
              <a:ahLst/>
              <a:rect l="l" t="t" r="r" b="b"/>
              <a:pathLst>
                <a:path w="45910" h="30485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38"/>
            <p:cNvSpPr/>
            <p:nvPr/>
          </p:nvSpPr>
          <p:spPr>
            <a:xfrm>
              <a:off x="5308920" y="418320"/>
              <a:ext cx="1021680" cy="681840"/>
            </a:xfrm>
            <a:custGeom>
              <a:avLst/>
              <a:gdLst/>
              <a:ahLst/>
              <a:rect l="l" t="t" r="r" b="b"/>
              <a:pathLst>
                <a:path w="46449" h="3102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39"/>
            <p:cNvSpPr/>
            <p:nvPr/>
          </p:nvSpPr>
          <p:spPr>
            <a:xfrm>
              <a:off x="5314680" y="1002240"/>
              <a:ext cx="1009800" cy="91440"/>
            </a:xfrm>
            <a:custGeom>
              <a:avLst/>
              <a:gdLst/>
              <a:ahLst/>
              <a:rect l="l" t="t" r="r" b="b"/>
              <a:pathLst>
                <a:path w="45910" h="4343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40"/>
            <p:cNvSpPr/>
            <p:nvPr/>
          </p:nvSpPr>
          <p:spPr>
            <a:xfrm>
              <a:off x="5308920" y="996480"/>
              <a:ext cx="1021680" cy="103680"/>
            </a:xfrm>
            <a:custGeom>
              <a:avLst/>
              <a:gdLst/>
              <a:ahLst/>
              <a:rect l="l" t="t" r="r" b="b"/>
              <a:pathLst>
                <a:path w="46449" h="4882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41"/>
            <p:cNvSpPr/>
            <p:nvPr/>
          </p:nvSpPr>
          <p:spPr>
            <a:xfrm>
              <a:off x="5361480" y="1035360"/>
              <a:ext cx="916920" cy="25920"/>
            </a:xfrm>
            <a:custGeom>
              <a:avLst/>
              <a:gdLst/>
              <a:ahLst/>
              <a:rect l="l" t="t" r="r" b="b"/>
              <a:pathLst>
                <a:path w="41705" h="1376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42"/>
            <p:cNvSpPr/>
            <p:nvPr/>
          </p:nvSpPr>
          <p:spPr>
            <a:xfrm>
              <a:off x="5355360" y="1029240"/>
              <a:ext cx="928800" cy="38160"/>
            </a:xfrm>
            <a:custGeom>
              <a:avLst/>
              <a:gdLst/>
              <a:ahLst/>
              <a:rect l="l" t="t" r="r" b="b"/>
              <a:pathLst>
                <a:path w="42248" h="191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43"/>
            <p:cNvSpPr/>
            <p:nvPr/>
          </p:nvSpPr>
          <p:spPr>
            <a:xfrm>
              <a:off x="5681880" y="590400"/>
              <a:ext cx="275760" cy="275760"/>
            </a:xfrm>
            <a:custGeom>
              <a:avLst/>
              <a:gdLst/>
              <a:ahLst/>
              <a:rect l="l" t="t" r="r" b="b"/>
              <a:pathLst>
                <a:path w="12682" h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44"/>
            <p:cNvSpPr/>
            <p:nvPr/>
          </p:nvSpPr>
          <p:spPr>
            <a:xfrm>
              <a:off x="5675760" y="584280"/>
              <a:ext cx="288000" cy="287640"/>
            </a:xfrm>
            <a:custGeom>
              <a:avLst/>
              <a:gdLst/>
              <a:ahLst/>
              <a:rect l="l" t="t" r="r" b="b"/>
              <a:pathLst>
                <a:path w="13227" h="13223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45"/>
            <p:cNvSpPr/>
            <p:nvPr/>
          </p:nvSpPr>
          <p:spPr>
            <a:xfrm>
              <a:off x="5758560" y="643320"/>
              <a:ext cx="146880" cy="170280"/>
            </a:xfrm>
            <a:custGeom>
              <a:avLst/>
              <a:gdLst/>
              <a:ahLst/>
              <a:rect l="l" t="t" r="r" b="b"/>
              <a:pathLst>
                <a:path w="6843" h="7902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46"/>
            <p:cNvSpPr/>
            <p:nvPr/>
          </p:nvSpPr>
          <p:spPr>
            <a:xfrm>
              <a:off x="5752800" y="637200"/>
              <a:ext cx="158760" cy="182160"/>
            </a:xfrm>
            <a:custGeom>
              <a:avLst/>
              <a:gdLst/>
              <a:ahLst/>
              <a:rect l="l" t="t" r="r" b="b"/>
              <a:pathLst>
                <a:path w="7386" h="844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47"/>
            <p:cNvSpPr/>
            <p:nvPr/>
          </p:nvSpPr>
          <p:spPr>
            <a:xfrm>
              <a:off x="4894200" y="1343880"/>
              <a:ext cx="1025640" cy="430200"/>
            </a:xfrm>
            <a:custGeom>
              <a:avLst/>
              <a:gdLst/>
              <a:ahLst/>
              <a:rect l="l" t="t" r="r" b="b"/>
              <a:pathLst>
                <a:path w="46626" h="19661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48"/>
            <p:cNvSpPr/>
            <p:nvPr/>
          </p:nvSpPr>
          <p:spPr>
            <a:xfrm>
              <a:off x="4888080" y="1338120"/>
              <a:ext cx="1037520" cy="442440"/>
            </a:xfrm>
            <a:custGeom>
              <a:avLst/>
              <a:gdLst/>
              <a:ahLst/>
              <a:rect l="l" t="t" r="r" b="b"/>
              <a:pathLst>
                <a:path w="47165" h="20204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49"/>
            <p:cNvSpPr/>
            <p:nvPr/>
          </p:nvSpPr>
          <p:spPr>
            <a:xfrm>
              <a:off x="4968000" y="1403280"/>
              <a:ext cx="186120" cy="111600"/>
            </a:xfrm>
            <a:custGeom>
              <a:avLst/>
              <a:gdLst/>
              <a:ahLst/>
              <a:rect l="l" t="t" r="r" b="b"/>
              <a:pathLst>
                <a:path w="8617" h="5249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50"/>
            <p:cNvSpPr/>
            <p:nvPr/>
          </p:nvSpPr>
          <p:spPr>
            <a:xfrm>
              <a:off x="5211720" y="1485720"/>
              <a:ext cx="593640" cy="7560"/>
            </a:xfrm>
            <a:custGeom>
              <a:avLst/>
              <a:gdLst/>
              <a:ahLst/>
              <a:rect l="l" t="t" r="r" b="b"/>
              <a:pathLst>
                <a:path w="27074" h="54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51"/>
            <p:cNvSpPr/>
            <p:nvPr/>
          </p:nvSpPr>
          <p:spPr>
            <a:xfrm>
              <a:off x="5211720" y="1536120"/>
              <a:ext cx="593640" cy="7560"/>
            </a:xfrm>
            <a:custGeom>
              <a:avLst/>
              <a:gdLst/>
              <a:ahLst/>
              <a:rect l="l" t="t" r="r" b="b"/>
              <a:pathLst>
                <a:path w="27074" h="54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52"/>
            <p:cNvSpPr/>
            <p:nvPr/>
          </p:nvSpPr>
          <p:spPr>
            <a:xfrm>
              <a:off x="5211720" y="1586520"/>
              <a:ext cx="593640" cy="7560"/>
            </a:xfrm>
            <a:custGeom>
              <a:avLst/>
              <a:gdLst/>
              <a:ahLst/>
              <a:rect l="l" t="t" r="r" b="b"/>
              <a:pathLst>
                <a:path w="27074" h="539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53"/>
            <p:cNvSpPr/>
            <p:nvPr/>
          </p:nvSpPr>
          <p:spPr>
            <a:xfrm>
              <a:off x="5211720" y="1636560"/>
              <a:ext cx="593640" cy="7560"/>
            </a:xfrm>
            <a:custGeom>
              <a:avLst/>
              <a:gdLst/>
              <a:ahLst/>
              <a:rect l="l" t="t" r="r" b="b"/>
              <a:pathLst>
                <a:path w="27074" h="54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54"/>
            <p:cNvSpPr/>
            <p:nvPr/>
          </p:nvSpPr>
          <p:spPr>
            <a:xfrm>
              <a:off x="6993720" y="2140200"/>
              <a:ext cx="366120" cy="615600"/>
            </a:xfrm>
            <a:custGeom>
              <a:avLst/>
              <a:gdLst/>
              <a:ahLst/>
              <a:rect l="l" t="t" r="r" b="b"/>
              <a:pathLst>
                <a:path w="16769" h="2802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55"/>
            <p:cNvSpPr/>
            <p:nvPr/>
          </p:nvSpPr>
          <p:spPr>
            <a:xfrm>
              <a:off x="6987600" y="2134440"/>
              <a:ext cx="380880" cy="627480"/>
            </a:xfrm>
            <a:custGeom>
              <a:avLst/>
              <a:gdLst/>
              <a:ahLst/>
              <a:rect l="l" t="t" r="r" b="b"/>
              <a:pathLst>
                <a:path w="17440" h="28569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56"/>
            <p:cNvSpPr/>
            <p:nvPr/>
          </p:nvSpPr>
          <p:spPr>
            <a:xfrm>
              <a:off x="7107840" y="2149200"/>
              <a:ext cx="247320" cy="574560"/>
            </a:xfrm>
            <a:custGeom>
              <a:avLst/>
              <a:gdLst/>
              <a:ahLst/>
              <a:rect l="l" t="t" r="r" b="b"/>
              <a:pathLst>
                <a:path w="11393" h="26171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57"/>
            <p:cNvSpPr/>
            <p:nvPr/>
          </p:nvSpPr>
          <p:spPr>
            <a:xfrm>
              <a:off x="6035760" y="2172960"/>
              <a:ext cx="243000" cy="582840"/>
            </a:xfrm>
            <a:custGeom>
              <a:avLst/>
              <a:gdLst/>
              <a:ahLst/>
              <a:rect l="l" t="t" r="r" b="b"/>
              <a:pathLst>
                <a:path w="11200" h="26547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58"/>
            <p:cNvSpPr/>
            <p:nvPr/>
          </p:nvSpPr>
          <p:spPr>
            <a:xfrm>
              <a:off x="6030360" y="2167200"/>
              <a:ext cx="254880" cy="594720"/>
            </a:xfrm>
            <a:custGeom>
              <a:avLst/>
              <a:gdLst/>
              <a:ahLst/>
              <a:rect l="l" t="t" r="r" b="b"/>
              <a:pathLst>
                <a:path w="11732" h="27085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59"/>
            <p:cNvSpPr/>
            <p:nvPr/>
          </p:nvSpPr>
          <p:spPr>
            <a:xfrm>
              <a:off x="6043320" y="2181960"/>
              <a:ext cx="178920" cy="563400"/>
            </a:xfrm>
            <a:custGeom>
              <a:avLst/>
              <a:gdLst/>
              <a:ahLst/>
              <a:rect l="l" t="t" r="r" b="b"/>
              <a:pathLst>
                <a:path w="8290" h="25684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60"/>
            <p:cNvSpPr/>
            <p:nvPr/>
          </p:nvSpPr>
          <p:spPr>
            <a:xfrm>
              <a:off x="6067440" y="1804680"/>
              <a:ext cx="1186560" cy="680400"/>
            </a:xfrm>
            <a:custGeom>
              <a:avLst/>
              <a:gdLst/>
              <a:ahLst/>
              <a:rect l="l" t="t" r="r" b="b"/>
              <a:pathLst>
                <a:path w="53919" h="30986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61"/>
            <p:cNvSpPr/>
            <p:nvPr/>
          </p:nvSpPr>
          <p:spPr>
            <a:xfrm>
              <a:off x="6060960" y="1798920"/>
              <a:ext cx="1199880" cy="692280"/>
            </a:xfrm>
            <a:custGeom>
              <a:avLst/>
              <a:gdLst/>
              <a:ahLst/>
              <a:rect l="l" t="t" r="r" b="b"/>
              <a:pathLst>
                <a:path w="54518" h="31522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62"/>
            <p:cNvSpPr/>
            <p:nvPr/>
          </p:nvSpPr>
          <p:spPr>
            <a:xfrm>
              <a:off x="6310080" y="1905480"/>
              <a:ext cx="4680" cy="365040"/>
            </a:xfrm>
            <a:custGeom>
              <a:avLst/>
              <a:gdLst/>
              <a:ahLst/>
              <a:rect l="l" t="t" r="r" b="b"/>
              <a:pathLst>
                <a:path w="401" h="16714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63"/>
            <p:cNvSpPr/>
            <p:nvPr/>
          </p:nvSpPr>
          <p:spPr>
            <a:xfrm>
              <a:off x="6338880" y="1938600"/>
              <a:ext cx="49320" cy="277920"/>
            </a:xfrm>
            <a:custGeom>
              <a:avLst/>
              <a:gdLst/>
              <a:ahLst/>
              <a:rect l="l" t="t" r="r" b="b"/>
              <a:pathLst>
                <a:path w="2429" h="12764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64"/>
            <p:cNvSpPr/>
            <p:nvPr/>
          </p:nvSpPr>
          <p:spPr>
            <a:xfrm>
              <a:off x="6392880" y="2229120"/>
              <a:ext cx="32400" cy="71640"/>
            </a:xfrm>
            <a:custGeom>
              <a:avLst/>
              <a:gdLst/>
              <a:ahLst/>
              <a:rect l="l" t="t" r="r" b="b"/>
              <a:pathLst>
                <a:path w="1667" h="3442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65"/>
            <p:cNvSpPr/>
            <p:nvPr/>
          </p:nvSpPr>
          <p:spPr>
            <a:xfrm>
              <a:off x="6361560" y="1918440"/>
              <a:ext cx="59400" cy="190440"/>
            </a:xfrm>
            <a:custGeom>
              <a:avLst/>
              <a:gdLst/>
              <a:ahLst/>
              <a:rect l="l" t="t" r="r" b="b"/>
              <a:pathLst>
                <a:path w="2890" h="8818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66"/>
            <p:cNvSpPr/>
            <p:nvPr/>
          </p:nvSpPr>
          <p:spPr>
            <a:xfrm>
              <a:off x="6913080" y="1949760"/>
              <a:ext cx="66960" cy="204840"/>
            </a:xfrm>
            <a:custGeom>
              <a:avLst/>
              <a:gdLst/>
              <a:ahLst/>
              <a:rect l="l" t="t" r="r" b="b"/>
              <a:pathLst>
                <a:path w="3221" h="9463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67"/>
            <p:cNvSpPr/>
            <p:nvPr/>
          </p:nvSpPr>
          <p:spPr>
            <a:xfrm>
              <a:off x="7032240" y="1984320"/>
              <a:ext cx="3240" cy="285120"/>
            </a:xfrm>
            <a:custGeom>
              <a:avLst/>
              <a:gdLst/>
              <a:ahLst/>
              <a:rect l="l" t="t" r="r" b="b"/>
              <a:pathLst>
                <a:path w="337" h="1309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68"/>
            <p:cNvSpPr/>
            <p:nvPr/>
          </p:nvSpPr>
          <p:spPr>
            <a:xfrm>
              <a:off x="6928920" y="1990080"/>
              <a:ext cx="90720" cy="275040"/>
            </a:xfrm>
            <a:custGeom>
              <a:avLst/>
              <a:gdLst/>
              <a:ahLst/>
              <a:rect l="l" t="t" r="r" b="b"/>
              <a:pathLst>
                <a:path w="4311" h="12636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69"/>
            <p:cNvSpPr/>
            <p:nvPr/>
          </p:nvSpPr>
          <p:spPr>
            <a:xfrm>
              <a:off x="6937560" y="2227680"/>
              <a:ext cx="51120" cy="84600"/>
            </a:xfrm>
            <a:custGeom>
              <a:avLst/>
              <a:gdLst/>
              <a:ahLst/>
              <a:rect l="l" t="t" r="r" b="b"/>
              <a:pathLst>
                <a:path w="2510" h="4026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70"/>
            <p:cNvSpPr/>
            <p:nvPr/>
          </p:nvSpPr>
          <p:spPr>
            <a:xfrm>
              <a:off x="6527160" y="1849680"/>
              <a:ext cx="246240" cy="252360"/>
            </a:xfrm>
            <a:custGeom>
              <a:avLst/>
              <a:gdLst/>
              <a:ahLst/>
              <a:rect l="l" t="t" r="r" b="b"/>
              <a:pathLst>
                <a:path w="11349" h="1161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71"/>
            <p:cNvSpPr/>
            <p:nvPr/>
          </p:nvSpPr>
          <p:spPr>
            <a:xfrm>
              <a:off x="6359040" y="1565280"/>
              <a:ext cx="92520" cy="110880"/>
            </a:xfrm>
            <a:custGeom>
              <a:avLst/>
              <a:gdLst/>
              <a:ahLst/>
              <a:rect l="l" t="t" r="r" b="b"/>
              <a:pathLst>
                <a:path w="4379" h="521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72"/>
            <p:cNvSpPr/>
            <p:nvPr/>
          </p:nvSpPr>
          <p:spPr>
            <a:xfrm>
              <a:off x="6367680" y="1559160"/>
              <a:ext cx="89640" cy="122760"/>
            </a:xfrm>
            <a:custGeom>
              <a:avLst/>
              <a:gdLst/>
              <a:ahLst/>
              <a:rect l="l" t="t" r="r" b="b"/>
              <a:pathLst>
                <a:path w="4259" h="575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73"/>
            <p:cNvSpPr/>
            <p:nvPr/>
          </p:nvSpPr>
          <p:spPr>
            <a:xfrm>
              <a:off x="6834960" y="1565280"/>
              <a:ext cx="92520" cy="110880"/>
            </a:xfrm>
            <a:custGeom>
              <a:avLst/>
              <a:gdLst/>
              <a:ahLst/>
              <a:rect l="l" t="t" r="r" b="b"/>
              <a:pathLst>
                <a:path w="4380" h="521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74"/>
            <p:cNvSpPr/>
            <p:nvPr/>
          </p:nvSpPr>
          <p:spPr>
            <a:xfrm>
              <a:off x="6829200" y="1559160"/>
              <a:ext cx="89640" cy="122760"/>
            </a:xfrm>
            <a:custGeom>
              <a:avLst/>
              <a:gdLst/>
              <a:ahLst/>
              <a:rect l="l" t="t" r="r" b="b"/>
              <a:pathLst>
                <a:path w="4254" h="575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75"/>
            <p:cNvSpPr/>
            <p:nvPr/>
          </p:nvSpPr>
          <p:spPr>
            <a:xfrm>
              <a:off x="6557760" y="1821240"/>
              <a:ext cx="174240" cy="227520"/>
            </a:xfrm>
            <a:custGeom>
              <a:avLst/>
              <a:gdLst/>
              <a:ahLst/>
              <a:rect l="l" t="t" r="r" b="b"/>
              <a:pathLst>
                <a:path w="8092" h="104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76"/>
            <p:cNvSpPr/>
            <p:nvPr/>
          </p:nvSpPr>
          <p:spPr>
            <a:xfrm>
              <a:off x="6551280" y="1815480"/>
              <a:ext cx="186840" cy="239400"/>
            </a:xfrm>
            <a:custGeom>
              <a:avLst/>
              <a:gdLst/>
              <a:ahLst/>
              <a:rect l="l" t="t" r="r" b="b"/>
              <a:pathLst>
                <a:path w="8657" h="11034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77"/>
            <p:cNvSpPr/>
            <p:nvPr/>
          </p:nvSpPr>
          <p:spPr>
            <a:xfrm>
              <a:off x="6406200" y="1295280"/>
              <a:ext cx="463320" cy="611280"/>
            </a:xfrm>
            <a:custGeom>
              <a:avLst/>
              <a:gdLst/>
              <a:ahLst/>
              <a:rect l="l" t="t" r="r" b="b"/>
              <a:pathLst>
                <a:path w="21171" h="27843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78"/>
            <p:cNvSpPr/>
            <p:nvPr/>
          </p:nvSpPr>
          <p:spPr>
            <a:xfrm>
              <a:off x="6407640" y="1289520"/>
              <a:ext cx="458640" cy="463320"/>
            </a:xfrm>
            <a:custGeom>
              <a:avLst/>
              <a:gdLst/>
              <a:ahLst/>
              <a:rect l="l" t="t" r="r" b="b"/>
              <a:pathLst>
                <a:path w="207866" h="209538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79"/>
            <p:cNvSpPr/>
            <p:nvPr/>
          </p:nvSpPr>
          <p:spPr>
            <a:xfrm>
              <a:off x="6401520" y="1289520"/>
              <a:ext cx="475200" cy="623160"/>
            </a:xfrm>
            <a:custGeom>
              <a:avLst/>
              <a:gdLst/>
              <a:ahLst/>
              <a:rect l="l" t="t" r="r" b="b"/>
              <a:pathLst>
                <a:path w="21705" h="2837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80"/>
            <p:cNvSpPr/>
            <p:nvPr/>
          </p:nvSpPr>
          <p:spPr>
            <a:xfrm>
              <a:off x="6628320" y="1673640"/>
              <a:ext cx="46080" cy="132840"/>
            </a:xfrm>
            <a:custGeom>
              <a:avLst/>
              <a:gdLst/>
              <a:ahLst/>
              <a:rect l="l" t="t" r="r" b="b"/>
              <a:pathLst>
                <a:path w="2278" h="6187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81"/>
            <p:cNvSpPr/>
            <p:nvPr/>
          </p:nvSpPr>
          <p:spPr>
            <a:xfrm>
              <a:off x="6522480" y="1696320"/>
              <a:ext cx="66240" cy="17640"/>
            </a:xfrm>
            <a:custGeom>
              <a:avLst/>
              <a:gdLst/>
              <a:ahLst/>
              <a:rect l="l" t="t" r="r" b="b"/>
              <a:pathLst>
                <a:path w="3201" h="989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82"/>
            <p:cNvSpPr/>
            <p:nvPr/>
          </p:nvSpPr>
          <p:spPr>
            <a:xfrm>
              <a:off x="6703920" y="1696320"/>
              <a:ext cx="66600" cy="17640"/>
            </a:xfrm>
            <a:custGeom>
              <a:avLst/>
              <a:gdLst/>
              <a:ahLst/>
              <a:rect l="l" t="t" r="r" b="b"/>
              <a:pathLst>
                <a:path w="3205" h="989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83"/>
            <p:cNvSpPr/>
            <p:nvPr/>
          </p:nvSpPr>
          <p:spPr>
            <a:xfrm>
              <a:off x="6496560" y="1604160"/>
              <a:ext cx="126360" cy="51840"/>
            </a:xfrm>
            <a:custGeom>
              <a:avLst/>
              <a:gdLst/>
              <a:ahLst/>
              <a:rect l="l" t="t" r="r" b="b"/>
              <a:pathLst>
                <a:path w="5920" h="2537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84"/>
            <p:cNvSpPr/>
            <p:nvPr/>
          </p:nvSpPr>
          <p:spPr>
            <a:xfrm>
              <a:off x="6688440" y="1600560"/>
              <a:ext cx="113760" cy="46800"/>
            </a:xfrm>
            <a:custGeom>
              <a:avLst/>
              <a:gdLst/>
              <a:ahLst/>
              <a:rect l="l" t="t" r="r" b="b"/>
              <a:pathLst>
                <a:path w="5341" h="2322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85"/>
            <p:cNvSpPr/>
            <p:nvPr/>
          </p:nvSpPr>
          <p:spPr>
            <a:xfrm>
              <a:off x="6442920" y="1649160"/>
              <a:ext cx="196560" cy="126720"/>
            </a:xfrm>
            <a:custGeom>
              <a:avLst/>
              <a:gdLst/>
              <a:ahLst/>
              <a:rect l="l" t="t" r="r" b="b"/>
              <a:pathLst>
                <a:path w="9087" h="5911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86"/>
            <p:cNvSpPr/>
            <p:nvPr/>
          </p:nvSpPr>
          <p:spPr>
            <a:xfrm>
              <a:off x="6660360" y="1649160"/>
              <a:ext cx="196560" cy="126720"/>
            </a:xfrm>
            <a:custGeom>
              <a:avLst/>
              <a:gdLst/>
              <a:ahLst/>
              <a:rect l="l" t="t" r="r" b="b"/>
              <a:pathLst>
                <a:path w="9088" h="5911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87"/>
            <p:cNvSpPr/>
            <p:nvPr/>
          </p:nvSpPr>
          <p:spPr>
            <a:xfrm>
              <a:off x="5644080" y="2854800"/>
              <a:ext cx="71280" cy="1462680"/>
            </a:xfrm>
            <a:custGeom>
              <a:avLst/>
              <a:gdLst/>
              <a:ahLst/>
              <a:rect l="l" t="t" r="r" b="b"/>
              <a:pathLst>
                <a:path w="3424" h="66373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88"/>
            <p:cNvSpPr/>
            <p:nvPr/>
          </p:nvSpPr>
          <p:spPr>
            <a:xfrm>
              <a:off x="5638320" y="2849040"/>
              <a:ext cx="83520" cy="1474920"/>
            </a:xfrm>
            <a:custGeom>
              <a:avLst/>
              <a:gdLst/>
              <a:ahLst/>
              <a:rect l="l" t="t" r="r" b="b"/>
              <a:pathLst>
                <a:path w="3971" h="66909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89"/>
            <p:cNvSpPr/>
            <p:nvPr/>
          </p:nvSpPr>
          <p:spPr>
            <a:xfrm>
              <a:off x="5546520" y="3193920"/>
              <a:ext cx="71280" cy="1512000"/>
            </a:xfrm>
            <a:custGeom>
              <a:avLst/>
              <a:gdLst/>
              <a:ahLst/>
              <a:rect l="l" t="t" r="r" b="b"/>
              <a:pathLst>
                <a:path w="3424" h="68597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90"/>
            <p:cNvSpPr/>
            <p:nvPr/>
          </p:nvSpPr>
          <p:spPr>
            <a:xfrm>
              <a:off x="5540760" y="3187800"/>
              <a:ext cx="83520" cy="1523880"/>
            </a:xfrm>
            <a:custGeom>
              <a:avLst/>
              <a:gdLst/>
              <a:ahLst/>
              <a:rect l="l" t="t" r="r" b="b"/>
              <a:pathLst>
                <a:path w="3971" h="69133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91"/>
            <p:cNvSpPr/>
            <p:nvPr/>
          </p:nvSpPr>
          <p:spPr>
            <a:xfrm>
              <a:off x="7583400" y="2854800"/>
              <a:ext cx="71280" cy="1462680"/>
            </a:xfrm>
            <a:custGeom>
              <a:avLst/>
              <a:gdLst/>
              <a:ahLst/>
              <a:rect l="l" t="t" r="r" b="b"/>
              <a:pathLst>
                <a:path w="3424" h="66373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92"/>
            <p:cNvSpPr/>
            <p:nvPr/>
          </p:nvSpPr>
          <p:spPr>
            <a:xfrm>
              <a:off x="7577280" y="2849040"/>
              <a:ext cx="83520" cy="1474920"/>
            </a:xfrm>
            <a:custGeom>
              <a:avLst/>
              <a:gdLst/>
              <a:ahLst/>
              <a:rect l="l" t="t" r="r" b="b"/>
              <a:pathLst>
                <a:path w="3972" h="66909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93"/>
            <p:cNvSpPr/>
            <p:nvPr/>
          </p:nvSpPr>
          <p:spPr>
            <a:xfrm>
              <a:off x="7680960" y="3193920"/>
              <a:ext cx="71280" cy="1512000"/>
            </a:xfrm>
            <a:custGeom>
              <a:avLst/>
              <a:gdLst/>
              <a:ahLst/>
              <a:rect l="l" t="t" r="r" b="b"/>
              <a:pathLst>
                <a:path w="3428" h="68597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94"/>
            <p:cNvSpPr/>
            <p:nvPr/>
          </p:nvSpPr>
          <p:spPr>
            <a:xfrm>
              <a:off x="7674840" y="3187800"/>
              <a:ext cx="83520" cy="1523880"/>
            </a:xfrm>
            <a:custGeom>
              <a:avLst/>
              <a:gdLst/>
              <a:ahLst/>
              <a:rect l="l" t="t" r="r" b="b"/>
              <a:pathLst>
                <a:path w="3972" h="69133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95"/>
            <p:cNvSpPr/>
            <p:nvPr/>
          </p:nvSpPr>
          <p:spPr>
            <a:xfrm>
              <a:off x="6228000" y="3256200"/>
              <a:ext cx="43920" cy="1340280"/>
            </a:xfrm>
            <a:custGeom>
              <a:avLst/>
              <a:gdLst/>
              <a:ahLst/>
              <a:rect l="l" t="t" r="r" b="b"/>
              <a:pathLst>
                <a:path w="2178" h="60834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96"/>
            <p:cNvSpPr/>
            <p:nvPr/>
          </p:nvSpPr>
          <p:spPr>
            <a:xfrm>
              <a:off x="6221880" y="3250080"/>
              <a:ext cx="55800" cy="1352520"/>
            </a:xfrm>
            <a:custGeom>
              <a:avLst/>
              <a:gdLst/>
              <a:ahLst/>
              <a:rect l="l" t="t" r="r" b="b"/>
              <a:pathLst>
                <a:path w="2725" h="61377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97"/>
            <p:cNvSpPr/>
            <p:nvPr/>
          </p:nvSpPr>
          <p:spPr>
            <a:xfrm>
              <a:off x="7035840" y="3213360"/>
              <a:ext cx="36360" cy="1168920"/>
            </a:xfrm>
            <a:custGeom>
              <a:avLst/>
              <a:gdLst/>
              <a:ahLst/>
              <a:rect l="l" t="t" r="r" b="b"/>
              <a:pathLst>
                <a:path w="1842" h="5307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98"/>
            <p:cNvSpPr/>
            <p:nvPr/>
          </p:nvSpPr>
          <p:spPr>
            <a:xfrm>
              <a:off x="7029720" y="3207240"/>
              <a:ext cx="48240" cy="1180800"/>
            </a:xfrm>
            <a:custGeom>
              <a:avLst/>
              <a:gdLst/>
              <a:ahLst/>
              <a:rect l="l" t="t" r="r" b="b"/>
              <a:pathLst>
                <a:path w="2386" h="53612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99"/>
            <p:cNvSpPr/>
            <p:nvPr/>
          </p:nvSpPr>
          <p:spPr>
            <a:xfrm>
              <a:off x="6181200" y="3213360"/>
              <a:ext cx="36360" cy="1168920"/>
            </a:xfrm>
            <a:custGeom>
              <a:avLst/>
              <a:gdLst/>
              <a:ahLst/>
              <a:rect l="l" t="t" r="r" b="b"/>
              <a:pathLst>
                <a:path w="1842" h="5307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00"/>
            <p:cNvSpPr/>
            <p:nvPr/>
          </p:nvSpPr>
          <p:spPr>
            <a:xfrm>
              <a:off x="6175080" y="3207240"/>
              <a:ext cx="48240" cy="1180800"/>
            </a:xfrm>
            <a:custGeom>
              <a:avLst/>
              <a:gdLst/>
              <a:ahLst/>
              <a:rect l="l" t="t" r="r" b="b"/>
              <a:pathLst>
                <a:path w="2387" h="53612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01"/>
            <p:cNvSpPr/>
            <p:nvPr/>
          </p:nvSpPr>
          <p:spPr>
            <a:xfrm>
              <a:off x="7004880" y="3256200"/>
              <a:ext cx="43920" cy="1340280"/>
            </a:xfrm>
            <a:custGeom>
              <a:avLst/>
              <a:gdLst/>
              <a:ahLst/>
              <a:rect l="l" t="t" r="r" b="b"/>
              <a:pathLst>
                <a:path w="2178" h="60834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02"/>
            <p:cNvSpPr/>
            <p:nvPr/>
          </p:nvSpPr>
          <p:spPr>
            <a:xfrm>
              <a:off x="6998760" y="3250080"/>
              <a:ext cx="55800" cy="1352520"/>
            </a:xfrm>
            <a:custGeom>
              <a:avLst/>
              <a:gdLst/>
              <a:ahLst/>
              <a:rect l="l" t="t" r="r" b="b"/>
              <a:pathLst>
                <a:path w="2720" h="61376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03"/>
            <p:cNvSpPr/>
            <p:nvPr/>
          </p:nvSpPr>
          <p:spPr>
            <a:xfrm>
              <a:off x="6102720" y="3106080"/>
              <a:ext cx="1059480" cy="238680"/>
            </a:xfrm>
            <a:custGeom>
              <a:avLst/>
              <a:gdLst/>
              <a:ahLst/>
              <a:rect l="l" t="t" r="r" b="b"/>
              <a:pathLst>
                <a:path w="48156" h="11001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04"/>
            <p:cNvSpPr/>
            <p:nvPr/>
          </p:nvSpPr>
          <p:spPr>
            <a:xfrm>
              <a:off x="6096600" y="3100320"/>
              <a:ext cx="1071360" cy="250560"/>
            </a:xfrm>
            <a:custGeom>
              <a:avLst/>
              <a:gdLst/>
              <a:ahLst/>
              <a:rect l="l" t="t" r="r" b="b"/>
              <a:pathLst>
                <a:path w="48695" h="11544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05"/>
            <p:cNvSpPr/>
            <p:nvPr/>
          </p:nvSpPr>
          <p:spPr>
            <a:xfrm>
              <a:off x="6319080" y="4229640"/>
              <a:ext cx="173880" cy="404280"/>
            </a:xfrm>
            <a:custGeom>
              <a:avLst/>
              <a:gdLst/>
              <a:ahLst/>
              <a:rect l="l" t="t" r="r" b="b"/>
              <a:pathLst>
                <a:path w="8063" h="1848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06"/>
            <p:cNvSpPr/>
            <p:nvPr/>
          </p:nvSpPr>
          <p:spPr>
            <a:xfrm>
              <a:off x="6322680" y="4223880"/>
              <a:ext cx="175680" cy="416160"/>
            </a:xfrm>
            <a:custGeom>
              <a:avLst/>
              <a:gdLst/>
              <a:ahLst/>
              <a:rect l="l" t="t" r="r" b="b"/>
              <a:pathLst>
                <a:path w="8146" h="19022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07"/>
            <p:cNvSpPr/>
            <p:nvPr/>
          </p:nvSpPr>
          <p:spPr>
            <a:xfrm>
              <a:off x="6339240" y="4569840"/>
              <a:ext cx="117360" cy="64440"/>
            </a:xfrm>
            <a:custGeom>
              <a:avLst/>
              <a:gdLst/>
              <a:ahLst/>
              <a:rect l="l" t="t" r="r" b="b"/>
              <a:pathLst>
                <a:path w="5517" h="3106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08"/>
            <p:cNvSpPr/>
            <p:nvPr/>
          </p:nvSpPr>
          <p:spPr>
            <a:xfrm>
              <a:off x="6333120" y="4563720"/>
              <a:ext cx="130320" cy="76320"/>
            </a:xfrm>
            <a:custGeom>
              <a:avLst/>
              <a:gdLst/>
              <a:ahLst/>
              <a:rect l="l" t="t" r="r" b="b"/>
              <a:pathLst>
                <a:path w="6097" h="3645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09"/>
            <p:cNvSpPr/>
            <p:nvPr/>
          </p:nvSpPr>
          <p:spPr>
            <a:xfrm>
              <a:off x="6313680" y="4142520"/>
              <a:ext cx="151200" cy="164160"/>
            </a:xfrm>
            <a:custGeom>
              <a:avLst/>
              <a:gdLst/>
              <a:ahLst/>
              <a:rect l="l" t="t" r="r" b="b"/>
              <a:pathLst>
                <a:path w="7036" h="7632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10"/>
            <p:cNvSpPr/>
            <p:nvPr/>
          </p:nvSpPr>
          <p:spPr>
            <a:xfrm>
              <a:off x="6307560" y="4136760"/>
              <a:ext cx="163440" cy="176040"/>
            </a:xfrm>
            <a:custGeom>
              <a:avLst/>
              <a:gdLst/>
              <a:ahLst/>
              <a:rect l="l" t="t" r="r" b="b"/>
              <a:pathLst>
                <a:path w="7590" h="8173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11"/>
            <p:cNvSpPr/>
            <p:nvPr/>
          </p:nvSpPr>
          <p:spPr>
            <a:xfrm>
              <a:off x="6160320" y="3947400"/>
              <a:ext cx="318600" cy="238680"/>
            </a:xfrm>
            <a:custGeom>
              <a:avLst/>
              <a:gdLst/>
              <a:ahLst/>
              <a:rect l="l" t="t" r="r" b="b"/>
              <a:pathLst>
                <a:path w="14612" h="11007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12"/>
            <p:cNvSpPr/>
            <p:nvPr/>
          </p:nvSpPr>
          <p:spPr>
            <a:xfrm>
              <a:off x="6153840" y="3941640"/>
              <a:ext cx="330480" cy="250560"/>
            </a:xfrm>
            <a:custGeom>
              <a:avLst/>
              <a:gdLst/>
              <a:ahLst/>
              <a:rect l="l" t="t" r="r" b="b"/>
              <a:pathLst>
                <a:path w="15155" h="11541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13"/>
            <p:cNvSpPr/>
            <p:nvPr/>
          </p:nvSpPr>
          <p:spPr>
            <a:xfrm>
              <a:off x="6006240" y="3116880"/>
              <a:ext cx="416880" cy="950760"/>
            </a:xfrm>
            <a:custGeom>
              <a:avLst/>
              <a:gdLst/>
              <a:ahLst/>
              <a:rect l="l" t="t" r="r" b="b"/>
              <a:pathLst>
                <a:path w="19065" h="43204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14"/>
            <p:cNvSpPr/>
            <p:nvPr/>
          </p:nvSpPr>
          <p:spPr>
            <a:xfrm>
              <a:off x="6001920" y="3110760"/>
              <a:ext cx="427320" cy="962640"/>
            </a:xfrm>
            <a:custGeom>
              <a:avLst/>
              <a:gdLst/>
              <a:ahLst/>
              <a:rect l="l" t="t" r="r" b="b"/>
              <a:pathLst>
                <a:path w="19548" h="43745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15"/>
            <p:cNvSpPr/>
            <p:nvPr/>
          </p:nvSpPr>
          <p:spPr>
            <a:xfrm>
              <a:off x="5884200" y="3146040"/>
              <a:ext cx="350640" cy="161640"/>
            </a:xfrm>
            <a:custGeom>
              <a:avLst/>
              <a:gdLst/>
              <a:ahLst/>
              <a:rect l="l" t="t" r="r" b="b"/>
              <a:pathLst>
                <a:path w="16073" h="7519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16"/>
            <p:cNvSpPr/>
            <p:nvPr/>
          </p:nvSpPr>
          <p:spPr>
            <a:xfrm>
              <a:off x="5897520" y="3139920"/>
              <a:ext cx="341640" cy="173880"/>
            </a:xfrm>
            <a:custGeom>
              <a:avLst/>
              <a:gdLst/>
              <a:ahLst/>
              <a:rect l="l" t="t" r="r" b="b"/>
              <a:pathLst>
                <a:path w="15662" h="8061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17"/>
            <p:cNvSpPr/>
            <p:nvPr/>
          </p:nvSpPr>
          <p:spPr>
            <a:xfrm>
              <a:off x="6152400" y="3120120"/>
              <a:ext cx="450000" cy="151200"/>
            </a:xfrm>
            <a:custGeom>
              <a:avLst/>
              <a:gdLst/>
              <a:ahLst/>
              <a:rect l="l" t="t" r="r" b="b"/>
              <a:pathLst>
                <a:path w="20563" h="7034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18"/>
            <p:cNvSpPr/>
            <p:nvPr/>
          </p:nvSpPr>
          <p:spPr>
            <a:xfrm>
              <a:off x="6165360" y="3114000"/>
              <a:ext cx="436680" cy="163080"/>
            </a:xfrm>
            <a:custGeom>
              <a:avLst/>
              <a:gdLst/>
              <a:ahLst/>
              <a:rect l="l" t="t" r="r" b="b"/>
              <a:pathLst>
                <a:path w="19972" h="7578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19"/>
            <p:cNvSpPr/>
            <p:nvPr/>
          </p:nvSpPr>
          <p:spPr>
            <a:xfrm>
              <a:off x="6527160" y="3151800"/>
              <a:ext cx="237600" cy="198360"/>
            </a:xfrm>
            <a:custGeom>
              <a:avLst/>
              <a:gdLst/>
              <a:ahLst/>
              <a:rect l="l" t="t" r="r" b="b"/>
              <a:pathLst>
                <a:path w="10953" h="918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20"/>
            <p:cNvSpPr/>
            <p:nvPr/>
          </p:nvSpPr>
          <p:spPr>
            <a:xfrm>
              <a:off x="6525720" y="3146040"/>
              <a:ext cx="239040" cy="210600"/>
            </a:xfrm>
            <a:custGeom>
              <a:avLst/>
              <a:gdLst/>
              <a:ahLst/>
              <a:rect l="l" t="t" r="r" b="b"/>
              <a:pathLst>
                <a:path w="11025" h="9724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21"/>
            <p:cNvSpPr/>
            <p:nvPr/>
          </p:nvSpPr>
          <p:spPr>
            <a:xfrm>
              <a:off x="6670440" y="3066120"/>
              <a:ext cx="740520" cy="416520"/>
            </a:xfrm>
            <a:custGeom>
              <a:avLst/>
              <a:gdLst/>
              <a:ahLst/>
              <a:rect l="l" t="t" r="r" b="b"/>
              <a:pathLst>
                <a:path w="33728" h="19042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22"/>
            <p:cNvSpPr/>
            <p:nvPr/>
          </p:nvSpPr>
          <p:spPr>
            <a:xfrm>
              <a:off x="6663960" y="3060000"/>
              <a:ext cx="724320" cy="428400"/>
            </a:xfrm>
            <a:custGeom>
              <a:avLst/>
              <a:gdLst/>
              <a:ahLst/>
              <a:rect l="l" t="t" r="r" b="b"/>
              <a:pathLst>
                <a:path w="32986" h="1958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23"/>
            <p:cNvSpPr/>
            <p:nvPr/>
          </p:nvSpPr>
          <p:spPr>
            <a:xfrm>
              <a:off x="5884920" y="3214080"/>
              <a:ext cx="97560" cy="93600"/>
            </a:xfrm>
            <a:custGeom>
              <a:avLst/>
              <a:gdLst/>
              <a:ahLst/>
              <a:rect l="l" t="t" r="r" b="b"/>
              <a:pathLst>
                <a:path w="4606" h="4439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24"/>
            <p:cNvSpPr/>
            <p:nvPr/>
          </p:nvSpPr>
          <p:spPr>
            <a:xfrm>
              <a:off x="5898600" y="3207960"/>
              <a:ext cx="90000" cy="105480"/>
            </a:xfrm>
            <a:custGeom>
              <a:avLst/>
              <a:gdLst/>
              <a:ahLst/>
              <a:rect l="l" t="t" r="r" b="b"/>
              <a:pathLst>
                <a:path w="4267" h="4975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25"/>
            <p:cNvSpPr/>
            <p:nvPr/>
          </p:nvSpPr>
          <p:spPr>
            <a:xfrm>
              <a:off x="6257160" y="3340440"/>
              <a:ext cx="127080" cy="510480"/>
            </a:xfrm>
            <a:custGeom>
              <a:avLst/>
              <a:gdLst/>
              <a:ahLst/>
              <a:rect l="l" t="t" r="r" b="b"/>
              <a:pathLst>
                <a:path w="5956" h="23289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26"/>
            <p:cNvSpPr/>
            <p:nvPr/>
          </p:nvSpPr>
          <p:spPr>
            <a:xfrm>
              <a:off x="6234840" y="3758400"/>
              <a:ext cx="120600" cy="202320"/>
            </a:xfrm>
            <a:custGeom>
              <a:avLst/>
              <a:gdLst/>
              <a:ahLst/>
              <a:rect l="l" t="t" r="r" b="b"/>
              <a:pathLst>
                <a:path w="5653" h="9347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27"/>
            <p:cNvSpPr/>
            <p:nvPr/>
          </p:nvSpPr>
          <p:spPr>
            <a:xfrm>
              <a:off x="6807600" y="3260520"/>
              <a:ext cx="268200" cy="156960"/>
            </a:xfrm>
            <a:custGeom>
              <a:avLst/>
              <a:gdLst/>
              <a:ahLst/>
              <a:rect l="l" t="t" r="r" b="b"/>
              <a:pathLst>
                <a:path w="12331" h="7304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28"/>
            <p:cNvSpPr/>
            <p:nvPr/>
          </p:nvSpPr>
          <p:spPr>
            <a:xfrm>
              <a:off x="5488920" y="2826360"/>
              <a:ext cx="2319120" cy="378360"/>
            </a:xfrm>
            <a:custGeom>
              <a:avLst/>
              <a:gdLst/>
              <a:ahLst/>
              <a:rect l="l" t="t" r="r" b="b"/>
              <a:pathLst>
                <a:path w="105194" h="17315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29"/>
            <p:cNvSpPr/>
            <p:nvPr/>
          </p:nvSpPr>
          <p:spPr>
            <a:xfrm>
              <a:off x="5482800" y="2820600"/>
              <a:ext cx="2331000" cy="390600"/>
            </a:xfrm>
            <a:custGeom>
              <a:avLst/>
              <a:gdLst/>
              <a:ahLst/>
              <a:rect l="l" t="t" r="r" b="b"/>
              <a:pathLst>
                <a:path w="105732" h="17856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30"/>
            <p:cNvSpPr/>
            <p:nvPr/>
          </p:nvSpPr>
          <p:spPr>
            <a:xfrm>
              <a:off x="5482440" y="2770200"/>
              <a:ext cx="2332800" cy="378360"/>
            </a:xfrm>
            <a:custGeom>
              <a:avLst/>
              <a:gdLst/>
              <a:ahLst/>
              <a:rect l="l" t="t" r="r" b="b"/>
              <a:pathLst>
                <a:path w="105809" h="17316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31"/>
            <p:cNvSpPr/>
            <p:nvPr/>
          </p:nvSpPr>
          <p:spPr>
            <a:xfrm>
              <a:off x="5481720" y="2764080"/>
              <a:ext cx="2334600" cy="390240"/>
            </a:xfrm>
            <a:custGeom>
              <a:avLst/>
              <a:gdLst/>
              <a:ahLst/>
              <a:rect l="l" t="t" r="r" b="b"/>
              <a:pathLst>
                <a:path w="105888" h="17855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32"/>
            <p:cNvSpPr/>
            <p:nvPr/>
          </p:nvSpPr>
          <p:spPr>
            <a:xfrm>
              <a:off x="5587200" y="2802960"/>
              <a:ext cx="566640" cy="195120"/>
            </a:xfrm>
            <a:custGeom>
              <a:avLst/>
              <a:gdLst/>
              <a:ahLst/>
              <a:rect l="l" t="t" r="r" b="b"/>
              <a:pathLst>
                <a:path w="25852" h="903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33"/>
            <p:cNvSpPr/>
            <p:nvPr/>
          </p:nvSpPr>
          <p:spPr>
            <a:xfrm>
              <a:off x="7331760" y="2900520"/>
              <a:ext cx="257040" cy="104040"/>
            </a:xfrm>
            <a:custGeom>
              <a:avLst/>
              <a:gdLst/>
              <a:ahLst/>
              <a:rect l="l" t="t" r="r" b="b"/>
              <a:pathLst>
                <a:path w="11840" h="4914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34"/>
            <p:cNvSpPr/>
            <p:nvPr/>
          </p:nvSpPr>
          <p:spPr>
            <a:xfrm>
              <a:off x="6161400" y="2900520"/>
              <a:ext cx="933480" cy="171360"/>
            </a:xfrm>
            <a:custGeom>
              <a:avLst/>
              <a:gdLst/>
              <a:ahLst/>
              <a:rect l="l" t="t" r="r" b="b"/>
              <a:pathLst>
                <a:path w="42455" h="794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35"/>
            <p:cNvSpPr/>
            <p:nvPr/>
          </p:nvSpPr>
          <p:spPr>
            <a:xfrm>
              <a:off x="7301160" y="2716200"/>
              <a:ext cx="61560" cy="155520"/>
            </a:xfrm>
            <a:custGeom>
              <a:avLst/>
              <a:gdLst/>
              <a:ahLst/>
              <a:rect l="l" t="t" r="r" b="b"/>
              <a:pathLst>
                <a:path w="2981" h="7243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36"/>
            <p:cNvSpPr/>
            <p:nvPr/>
          </p:nvSpPr>
          <p:spPr>
            <a:xfrm>
              <a:off x="7289640" y="2710080"/>
              <a:ext cx="78840" cy="167760"/>
            </a:xfrm>
            <a:custGeom>
              <a:avLst/>
              <a:gdLst/>
              <a:ahLst/>
              <a:rect l="l" t="t" r="r" b="b"/>
              <a:pathLst>
                <a:path w="3771" h="7785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37"/>
            <p:cNvSpPr/>
            <p:nvPr/>
          </p:nvSpPr>
          <p:spPr>
            <a:xfrm>
              <a:off x="7346520" y="2747160"/>
              <a:ext cx="222840" cy="223560"/>
            </a:xfrm>
            <a:custGeom>
              <a:avLst/>
              <a:gdLst/>
              <a:ahLst/>
              <a:rect l="l" t="t" r="r" b="b"/>
              <a:pathLst>
                <a:path w="10278" h="10314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38"/>
            <p:cNvSpPr/>
            <p:nvPr/>
          </p:nvSpPr>
          <p:spPr>
            <a:xfrm>
              <a:off x="7340400" y="2741040"/>
              <a:ext cx="234720" cy="235440"/>
            </a:xfrm>
            <a:custGeom>
              <a:avLst/>
              <a:gdLst/>
              <a:ahLst/>
              <a:rect l="l" t="t" r="r" b="b"/>
              <a:pathLst>
                <a:path w="10818" h="10857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39"/>
            <p:cNvSpPr/>
            <p:nvPr/>
          </p:nvSpPr>
          <p:spPr>
            <a:xfrm>
              <a:off x="7346520" y="2712600"/>
              <a:ext cx="222840" cy="64800"/>
            </a:xfrm>
            <a:custGeom>
              <a:avLst/>
              <a:gdLst/>
              <a:ahLst/>
              <a:rect l="l" t="t" r="r" b="b"/>
              <a:pathLst>
                <a:path w="10278" h="3129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40"/>
            <p:cNvSpPr/>
            <p:nvPr/>
          </p:nvSpPr>
          <p:spPr>
            <a:xfrm>
              <a:off x="7340400" y="2706480"/>
              <a:ext cx="234720" cy="76680"/>
            </a:xfrm>
            <a:custGeom>
              <a:avLst/>
              <a:gdLst/>
              <a:ahLst/>
              <a:rect l="l" t="t" r="r" b="b"/>
              <a:pathLst>
                <a:path w="10818" h="3672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41"/>
            <p:cNvSpPr/>
            <p:nvPr/>
          </p:nvSpPr>
          <p:spPr>
            <a:xfrm>
              <a:off x="7361280" y="2717280"/>
              <a:ext cx="192960" cy="55800"/>
            </a:xfrm>
            <a:custGeom>
              <a:avLst/>
              <a:gdLst/>
              <a:ahLst/>
              <a:rect l="l" t="t" r="r" b="b"/>
              <a:pathLst>
                <a:path w="8936" h="272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42"/>
            <p:cNvSpPr/>
            <p:nvPr/>
          </p:nvSpPr>
          <p:spPr>
            <a:xfrm>
              <a:off x="7383960" y="2756160"/>
              <a:ext cx="147960" cy="17640"/>
            </a:xfrm>
            <a:custGeom>
              <a:avLst/>
              <a:gdLst/>
              <a:ahLst/>
              <a:rect l="l" t="t" r="r" b="b"/>
              <a:pathLst>
                <a:path w="6892" h="987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43"/>
            <p:cNvSpPr/>
            <p:nvPr/>
          </p:nvSpPr>
          <p:spPr>
            <a:xfrm>
              <a:off x="5624280" y="2827080"/>
              <a:ext cx="430200" cy="70200"/>
            </a:xfrm>
            <a:custGeom>
              <a:avLst/>
              <a:gdLst/>
              <a:ahLst/>
              <a:rect l="l" t="t" r="r" b="b"/>
              <a:pathLst>
                <a:path w="19676" h="3368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44"/>
            <p:cNvSpPr/>
            <p:nvPr/>
          </p:nvSpPr>
          <p:spPr>
            <a:xfrm>
              <a:off x="5618160" y="2821320"/>
              <a:ext cx="442440" cy="82080"/>
            </a:xfrm>
            <a:custGeom>
              <a:avLst/>
              <a:gdLst/>
              <a:ahLst/>
              <a:rect l="l" t="t" r="r" b="b"/>
              <a:pathLst>
                <a:path w="20219" h="3911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45"/>
            <p:cNvSpPr/>
            <p:nvPr/>
          </p:nvSpPr>
          <p:spPr>
            <a:xfrm>
              <a:off x="6055920" y="2725560"/>
              <a:ext cx="61560" cy="171720"/>
            </a:xfrm>
            <a:custGeom>
              <a:avLst/>
              <a:gdLst/>
              <a:ahLst/>
              <a:rect l="l" t="t" r="r" b="b"/>
              <a:pathLst>
                <a:path w="2976" h="7965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46"/>
            <p:cNvSpPr/>
            <p:nvPr/>
          </p:nvSpPr>
          <p:spPr>
            <a:xfrm>
              <a:off x="6049800" y="2719800"/>
              <a:ext cx="73440" cy="183600"/>
            </a:xfrm>
            <a:custGeom>
              <a:avLst/>
              <a:gdLst/>
              <a:ahLst/>
              <a:rect l="l" t="t" r="r" b="b"/>
              <a:pathLst>
                <a:path w="3520" h="8505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47"/>
            <p:cNvSpPr/>
            <p:nvPr/>
          </p:nvSpPr>
          <p:spPr>
            <a:xfrm>
              <a:off x="5624280" y="2885760"/>
              <a:ext cx="430200" cy="69840"/>
            </a:xfrm>
            <a:custGeom>
              <a:avLst/>
              <a:gdLst/>
              <a:ahLst/>
              <a:rect l="l" t="t" r="r" b="b"/>
              <a:pathLst>
                <a:path w="19676" h="3364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48"/>
            <p:cNvSpPr/>
            <p:nvPr/>
          </p:nvSpPr>
          <p:spPr>
            <a:xfrm>
              <a:off x="5618160" y="2880000"/>
              <a:ext cx="442440" cy="82080"/>
            </a:xfrm>
            <a:custGeom>
              <a:avLst/>
              <a:gdLst/>
              <a:ahLst/>
              <a:rect l="l" t="t" r="r" b="b"/>
              <a:pathLst>
                <a:path w="20219" h="3907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49"/>
            <p:cNvSpPr/>
            <p:nvPr/>
          </p:nvSpPr>
          <p:spPr>
            <a:xfrm>
              <a:off x="6055920" y="2784240"/>
              <a:ext cx="61560" cy="171720"/>
            </a:xfrm>
            <a:custGeom>
              <a:avLst/>
              <a:gdLst/>
              <a:ahLst/>
              <a:rect l="l" t="t" r="r" b="b"/>
              <a:pathLst>
                <a:path w="2976" h="7962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50"/>
            <p:cNvSpPr/>
            <p:nvPr/>
          </p:nvSpPr>
          <p:spPr>
            <a:xfrm>
              <a:off x="6049800" y="2778480"/>
              <a:ext cx="73440" cy="183600"/>
            </a:xfrm>
            <a:custGeom>
              <a:avLst/>
              <a:gdLst/>
              <a:ahLst/>
              <a:rect l="l" t="t" r="r" b="b"/>
              <a:pathLst>
                <a:path w="3520" h="8504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51"/>
            <p:cNvSpPr/>
            <p:nvPr/>
          </p:nvSpPr>
          <p:spPr>
            <a:xfrm>
              <a:off x="5548320" y="2639160"/>
              <a:ext cx="272880" cy="225720"/>
            </a:xfrm>
            <a:custGeom>
              <a:avLst/>
              <a:gdLst/>
              <a:ahLst/>
              <a:rect l="l" t="t" r="r" b="b"/>
              <a:pathLst>
                <a:path w="12558" h="1041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52"/>
            <p:cNvSpPr/>
            <p:nvPr/>
          </p:nvSpPr>
          <p:spPr>
            <a:xfrm>
              <a:off x="5544360" y="2633400"/>
              <a:ext cx="283320" cy="237600"/>
            </a:xfrm>
            <a:custGeom>
              <a:avLst/>
              <a:gdLst/>
              <a:ahLst/>
              <a:rect l="l" t="t" r="r" b="b"/>
              <a:pathLst>
                <a:path w="13023" h="10952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53"/>
            <p:cNvSpPr/>
            <p:nvPr/>
          </p:nvSpPr>
          <p:spPr>
            <a:xfrm>
              <a:off x="5548320" y="2798280"/>
              <a:ext cx="158760" cy="66600"/>
            </a:xfrm>
            <a:custGeom>
              <a:avLst/>
              <a:gdLst/>
              <a:ahLst/>
              <a:rect l="l" t="t" r="r" b="b"/>
              <a:pathLst>
                <a:path w="7378" h="3207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54"/>
            <p:cNvSpPr/>
            <p:nvPr/>
          </p:nvSpPr>
          <p:spPr>
            <a:xfrm>
              <a:off x="5544360" y="2792520"/>
              <a:ext cx="168840" cy="78480"/>
            </a:xfrm>
            <a:custGeom>
              <a:avLst/>
              <a:gdLst/>
              <a:ahLst/>
              <a:rect l="l" t="t" r="r" b="b"/>
              <a:pathLst>
                <a:path w="7847" h="37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55"/>
            <p:cNvSpPr/>
            <p:nvPr/>
          </p:nvSpPr>
          <p:spPr>
            <a:xfrm>
              <a:off x="5599800" y="2669760"/>
              <a:ext cx="530280" cy="134280"/>
            </a:xfrm>
            <a:custGeom>
              <a:avLst/>
              <a:gdLst/>
              <a:ahLst/>
              <a:rect l="l" t="t" r="r" b="b"/>
              <a:pathLst>
                <a:path w="24210" h="628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56"/>
            <p:cNvSpPr/>
            <p:nvPr/>
          </p:nvSpPr>
          <p:spPr>
            <a:xfrm>
              <a:off x="5593320" y="2664000"/>
              <a:ext cx="543240" cy="146160"/>
            </a:xfrm>
            <a:custGeom>
              <a:avLst/>
              <a:gdLst/>
              <a:ahLst/>
              <a:rect l="l" t="t" r="r" b="b"/>
              <a:pathLst>
                <a:path w="24789" h="682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57"/>
            <p:cNvSpPr/>
            <p:nvPr/>
          </p:nvSpPr>
          <p:spPr>
            <a:xfrm>
              <a:off x="5599800" y="2802960"/>
              <a:ext cx="470520" cy="31320"/>
            </a:xfrm>
            <a:custGeom>
              <a:avLst/>
              <a:gdLst/>
              <a:ahLst/>
              <a:rect l="l" t="t" r="r" b="b"/>
              <a:pathLst>
                <a:path w="21494" h="1619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58"/>
            <p:cNvSpPr/>
            <p:nvPr/>
          </p:nvSpPr>
          <p:spPr>
            <a:xfrm>
              <a:off x="5593680" y="2796840"/>
              <a:ext cx="482760" cy="43560"/>
            </a:xfrm>
            <a:custGeom>
              <a:avLst/>
              <a:gdLst/>
              <a:ahLst/>
              <a:rect l="l" t="t" r="r" b="b"/>
              <a:pathLst>
                <a:path w="22049" h="2163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59"/>
            <p:cNvSpPr/>
            <p:nvPr/>
          </p:nvSpPr>
          <p:spPr>
            <a:xfrm>
              <a:off x="6070320" y="2669760"/>
              <a:ext cx="60120" cy="164520"/>
            </a:xfrm>
            <a:custGeom>
              <a:avLst/>
              <a:gdLst/>
              <a:ahLst/>
              <a:rect l="l" t="t" r="r" b="b"/>
              <a:pathLst>
                <a:path w="2912" h="764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60"/>
            <p:cNvSpPr/>
            <p:nvPr/>
          </p:nvSpPr>
          <p:spPr>
            <a:xfrm>
              <a:off x="6064200" y="2664000"/>
              <a:ext cx="72000" cy="176400"/>
            </a:xfrm>
            <a:custGeom>
              <a:avLst/>
              <a:gdLst/>
              <a:ahLst/>
              <a:rect l="l" t="t" r="r" b="b"/>
              <a:pathLst>
                <a:path w="3460" h="8183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61"/>
            <p:cNvSpPr/>
            <p:nvPr/>
          </p:nvSpPr>
          <p:spPr>
            <a:xfrm>
              <a:off x="6206400" y="2971800"/>
              <a:ext cx="842400" cy="23400"/>
            </a:xfrm>
            <a:custGeom>
              <a:avLst/>
              <a:gdLst/>
              <a:ahLst/>
              <a:rect l="l" t="t" r="r" b="b"/>
              <a:pathLst>
                <a:path w="38342" h="1247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62"/>
            <p:cNvSpPr/>
            <p:nvPr/>
          </p:nvSpPr>
          <p:spPr>
            <a:xfrm>
              <a:off x="6200640" y="2965680"/>
              <a:ext cx="854640" cy="35280"/>
            </a:xfrm>
            <a:custGeom>
              <a:avLst/>
              <a:gdLst/>
              <a:ahLst/>
              <a:rect l="l" t="t" r="r" b="b"/>
              <a:pathLst>
                <a:path w="38885" h="1786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63"/>
            <p:cNvSpPr/>
            <p:nvPr/>
          </p:nvSpPr>
          <p:spPr>
            <a:xfrm>
              <a:off x="6154920" y="2402280"/>
              <a:ext cx="945360" cy="565200"/>
            </a:xfrm>
            <a:custGeom>
              <a:avLst/>
              <a:gdLst/>
              <a:ahLst/>
              <a:rect l="l" t="t" r="r" b="b"/>
              <a:pathLst>
                <a:path w="42999" h="25764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64"/>
            <p:cNvSpPr/>
            <p:nvPr/>
          </p:nvSpPr>
          <p:spPr>
            <a:xfrm>
              <a:off x="6149160" y="2396160"/>
              <a:ext cx="956880" cy="577080"/>
            </a:xfrm>
            <a:custGeom>
              <a:avLst/>
              <a:gdLst/>
              <a:ahLst/>
              <a:rect l="l" t="t" r="r" b="b"/>
              <a:pathLst>
                <a:path w="43522" h="26307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65"/>
            <p:cNvSpPr/>
            <p:nvPr/>
          </p:nvSpPr>
          <p:spPr>
            <a:xfrm>
              <a:off x="6551280" y="2637720"/>
              <a:ext cx="153000" cy="113040"/>
            </a:xfrm>
            <a:custGeom>
              <a:avLst/>
              <a:gdLst/>
              <a:ahLst/>
              <a:rect l="l" t="t" r="r" b="b"/>
              <a:pathLst>
                <a:path w="7123" h="5321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66"/>
            <p:cNvSpPr/>
            <p:nvPr/>
          </p:nvSpPr>
          <p:spPr>
            <a:xfrm>
              <a:off x="6545160" y="2631960"/>
              <a:ext cx="164880" cy="125280"/>
            </a:xfrm>
            <a:custGeom>
              <a:avLst/>
              <a:gdLst/>
              <a:ahLst/>
              <a:rect l="l" t="t" r="r" b="b"/>
              <a:pathLst>
                <a:path w="7666" h="586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67"/>
            <p:cNvSpPr/>
            <p:nvPr/>
          </p:nvSpPr>
          <p:spPr>
            <a:xfrm>
              <a:off x="7516080" y="2189160"/>
              <a:ext cx="36360" cy="83160"/>
            </a:xfrm>
            <a:custGeom>
              <a:avLst/>
              <a:gdLst/>
              <a:ahLst/>
              <a:rect l="l" t="t" r="r" b="b"/>
              <a:pathLst>
                <a:path w="1847" h="3953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68"/>
            <p:cNvSpPr/>
            <p:nvPr/>
          </p:nvSpPr>
          <p:spPr>
            <a:xfrm>
              <a:off x="7361280" y="2282760"/>
              <a:ext cx="148680" cy="416160"/>
            </a:xfrm>
            <a:custGeom>
              <a:avLst/>
              <a:gdLst/>
              <a:ahLst/>
              <a:rect l="l" t="t" r="r" b="b"/>
              <a:pathLst>
                <a:path w="6927" h="19026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69"/>
            <p:cNvSpPr/>
            <p:nvPr/>
          </p:nvSpPr>
          <p:spPr>
            <a:xfrm>
              <a:off x="7460640" y="2510640"/>
              <a:ext cx="86400" cy="186840"/>
            </a:xfrm>
            <a:custGeom>
              <a:avLst/>
              <a:gdLst/>
              <a:ahLst/>
              <a:rect l="l" t="t" r="r" b="b"/>
              <a:pathLst>
                <a:path w="4104" h="864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70"/>
            <p:cNvSpPr/>
            <p:nvPr/>
          </p:nvSpPr>
          <p:spPr>
            <a:xfrm>
              <a:off x="7406640" y="2414520"/>
              <a:ext cx="38520" cy="73440"/>
            </a:xfrm>
            <a:custGeom>
              <a:avLst/>
              <a:gdLst/>
              <a:ahLst/>
              <a:rect l="l" t="t" r="r" b="b"/>
              <a:pathLst>
                <a:path w="1946" h="3519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71"/>
            <p:cNvSpPr/>
            <p:nvPr/>
          </p:nvSpPr>
          <p:spPr>
            <a:xfrm>
              <a:off x="6374880" y="984960"/>
              <a:ext cx="529200" cy="630000"/>
            </a:xfrm>
            <a:custGeom>
              <a:avLst/>
              <a:gdLst/>
              <a:ahLst/>
              <a:rect l="l" t="t" r="r" b="b"/>
              <a:pathLst>
                <a:path w="24159" h="28708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72"/>
            <p:cNvSpPr/>
            <p:nvPr/>
          </p:nvSpPr>
          <p:spPr>
            <a:xfrm>
              <a:off x="6601680" y="1323360"/>
              <a:ext cx="272520" cy="193680"/>
            </a:xfrm>
            <a:custGeom>
              <a:avLst/>
              <a:gdLst/>
              <a:ahLst/>
              <a:rect l="l" t="t" r="r" b="b"/>
              <a:pathLst>
                <a:path w="12527" h="8961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73"/>
            <p:cNvSpPr/>
            <p:nvPr/>
          </p:nvSpPr>
          <p:spPr>
            <a:xfrm>
              <a:off x="6624000" y="1298520"/>
              <a:ext cx="232920" cy="112320"/>
            </a:xfrm>
            <a:custGeom>
              <a:avLst/>
              <a:gdLst/>
              <a:ahLst/>
              <a:rect l="l" t="t" r="r" b="b"/>
              <a:pathLst>
                <a:path w="10749" h="5271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74"/>
            <p:cNvSpPr/>
            <p:nvPr/>
          </p:nvSpPr>
          <p:spPr>
            <a:xfrm>
              <a:off x="6401880" y="1242000"/>
              <a:ext cx="176760" cy="134640"/>
            </a:xfrm>
            <a:custGeom>
              <a:avLst/>
              <a:gdLst/>
              <a:ahLst/>
              <a:rect l="l" t="t" r="r" b="b"/>
              <a:pathLst>
                <a:path w="8197" h="6279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75"/>
            <p:cNvSpPr/>
            <p:nvPr/>
          </p:nvSpPr>
          <p:spPr>
            <a:xfrm>
              <a:off x="6478920" y="1288800"/>
              <a:ext cx="101880" cy="58320"/>
            </a:xfrm>
            <a:custGeom>
              <a:avLst/>
              <a:gdLst/>
              <a:ahLst/>
              <a:rect l="l" t="t" r="r" b="b"/>
              <a:pathLst>
                <a:path w="4806" h="282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76"/>
            <p:cNvSpPr/>
            <p:nvPr/>
          </p:nvSpPr>
          <p:spPr>
            <a:xfrm>
              <a:off x="5442120" y="2010600"/>
              <a:ext cx="439560" cy="439920"/>
            </a:xfrm>
            <a:custGeom>
              <a:avLst/>
              <a:gdLst/>
              <a:ahLst/>
              <a:rect l="l" t="t" r="r" b="b"/>
              <a:pathLst>
                <a:path w="20099" h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77"/>
            <p:cNvSpPr/>
            <p:nvPr/>
          </p:nvSpPr>
          <p:spPr>
            <a:xfrm>
              <a:off x="5436360" y="2004840"/>
              <a:ext cx="451440" cy="451800"/>
            </a:xfrm>
            <a:custGeom>
              <a:avLst/>
              <a:gdLst/>
              <a:ahLst/>
              <a:rect l="l" t="t" r="r" b="b"/>
              <a:pathLst>
                <a:path w="20640" h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78"/>
            <p:cNvSpPr/>
            <p:nvPr/>
          </p:nvSpPr>
          <p:spPr>
            <a:xfrm>
              <a:off x="5477040" y="2045520"/>
              <a:ext cx="370080" cy="370440"/>
            </a:xfrm>
            <a:custGeom>
              <a:avLst/>
              <a:gdLst/>
              <a:ahLst/>
              <a:rect l="l" t="t" r="r" b="b"/>
              <a:pathLst>
                <a:path w="16957" h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79"/>
            <p:cNvSpPr/>
            <p:nvPr/>
          </p:nvSpPr>
          <p:spPr>
            <a:xfrm>
              <a:off x="5470920" y="2039400"/>
              <a:ext cx="381960" cy="382320"/>
            </a:xfrm>
            <a:custGeom>
              <a:avLst/>
              <a:gdLst/>
              <a:ahLst/>
              <a:rect l="l" t="t" r="r" b="b"/>
              <a:pathLst>
                <a:path w="17495" h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80"/>
            <p:cNvSpPr/>
            <p:nvPr/>
          </p:nvSpPr>
          <p:spPr>
            <a:xfrm>
              <a:off x="5652360" y="2085480"/>
              <a:ext cx="111240" cy="155520"/>
            </a:xfrm>
            <a:custGeom>
              <a:avLst/>
              <a:gdLst/>
              <a:ahLst/>
              <a:rect l="l" t="t" r="r" b="b"/>
              <a:pathLst>
                <a:path w="5231" h="7215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81"/>
            <p:cNvSpPr/>
            <p:nvPr/>
          </p:nvSpPr>
          <p:spPr>
            <a:xfrm>
              <a:off x="7660440" y="1969920"/>
              <a:ext cx="676800" cy="553680"/>
            </a:xfrm>
            <a:custGeom>
              <a:avLst/>
              <a:gdLst/>
              <a:ahLst/>
              <a:rect l="l" t="t" r="r" b="b"/>
              <a:pathLst>
                <a:path w="30841" h="25253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82"/>
            <p:cNvSpPr/>
            <p:nvPr/>
          </p:nvSpPr>
          <p:spPr>
            <a:xfrm>
              <a:off x="7653960" y="1963800"/>
              <a:ext cx="689400" cy="565560"/>
            </a:xfrm>
            <a:custGeom>
              <a:avLst/>
              <a:gdLst/>
              <a:ahLst/>
              <a:rect l="l" t="t" r="r" b="b"/>
              <a:pathLst>
                <a:path w="31407" h="25788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83"/>
            <p:cNvSpPr/>
            <p:nvPr/>
          </p:nvSpPr>
          <p:spPr>
            <a:xfrm>
              <a:off x="7833600" y="2136960"/>
              <a:ext cx="75240" cy="75600"/>
            </a:xfrm>
            <a:custGeom>
              <a:avLst/>
              <a:gdLst/>
              <a:ahLst/>
              <a:rect l="l" t="t" r="r" b="b"/>
              <a:pathLst>
                <a:path w="3608" h="3607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84"/>
            <p:cNvSpPr/>
            <p:nvPr/>
          </p:nvSpPr>
          <p:spPr>
            <a:xfrm>
              <a:off x="7827480" y="2131200"/>
              <a:ext cx="87480" cy="87480"/>
            </a:xfrm>
            <a:custGeom>
              <a:avLst/>
              <a:gdLst/>
              <a:ahLst/>
              <a:rect l="l" t="t" r="r" b="b"/>
              <a:pathLst>
                <a:path w="4151" h="4147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85"/>
            <p:cNvSpPr/>
            <p:nvPr/>
          </p:nvSpPr>
          <p:spPr>
            <a:xfrm>
              <a:off x="7968960" y="2136960"/>
              <a:ext cx="75240" cy="75600"/>
            </a:xfrm>
            <a:custGeom>
              <a:avLst/>
              <a:gdLst/>
              <a:ahLst/>
              <a:rect l="l" t="t" r="r" b="b"/>
              <a:pathLst>
                <a:path w="3608" h="3607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86"/>
            <p:cNvSpPr/>
            <p:nvPr/>
          </p:nvSpPr>
          <p:spPr>
            <a:xfrm>
              <a:off x="7962840" y="2131200"/>
              <a:ext cx="87480" cy="87480"/>
            </a:xfrm>
            <a:custGeom>
              <a:avLst/>
              <a:gdLst/>
              <a:ahLst/>
              <a:rect l="l" t="t" r="r" b="b"/>
              <a:pathLst>
                <a:path w="4151" h="4147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87"/>
            <p:cNvSpPr/>
            <p:nvPr/>
          </p:nvSpPr>
          <p:spPr>
            <a:xfrm>
              <a:off x="8104320" y="2136960"/>
              <a:ext cx="75240" cy="75600"/>
            </a:xfrm>
            <a:custGeom>
              <a:avLst/>
              <a:gdLst/>
              <a:ahLst/>
              <a:rect l="l" t="t" r="r" b="b"/>
              <a:pathLst>
                <a:path w="3607" h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88"/>
            <p:cNvSpPr/>
            <p:nvPr/>
          </p:nvSpPr>
          <p:spPr>
            <a:xfrm>
              <a:off x="8098560" y="2131200"/>
              <a:ext cx="87120" cy="87480"/>
            </a:xfrm>
            <a:custGeom>
              <a:avLst/>
              <a:gdLst/>
              <a:ahLst/>
              <a:rect l="l" t="t" r="r" b="b"/>
              <a:pathLst>
                <a:path w="4147" h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1" name="CustomShape 189"/>
          <p:cNvSpPr/>
          <p:nvPr/>
        </p:nvSpPr>
        <p:spPr>
          <a:xfrm>
            <a:off x="822960" y="2418480"/>
            <a:ext cx="29221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OBJECTIVES:</a:t>
            </a:r>
            <a:br/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&lt;&lt;objectives&gt;&gt;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CustomShape 1"/>
          <p:cNvSpPr/>
          <p:nvPr/>
        </p:nvSpPr>
        <p:spPr>
          <a:xfrm>
            <a:off x="457200" y="1830240"/>
            <a:ext cx="441324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&lt;&lt;uses&gt;&gt;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Examples: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&lt;&lt;ex1&gt;&gt;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&lt;&lt;ex2&gt;&gt;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&lt;&lt;ex3&gt;&gt;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1299" name="Group 2"/>
          <p:cNvGrpSpPr/>
          <p:nvPr/>
        </p:nvGrpSpPr>
        <p:grpSpPr>
          <a:xfrm>
            <a:off x="4646520" y="1171080"/>
            <a:ext cx="3577320" cy="2798280"/>
            <a:chOff x="4646520" y="1171080"/>
            <a:chExt cx="3577320" cy="2798280"/>
          </a:xfrm>
        </p:grpSpPr>
        <p:sp>
          <p:nvSpPr>
            <p:cNvPr id="1300" name="CustomShape 3"/>
            <p:cNvSpPr/>
            <p:nvPr/>
          </p:nvSpPr>
          <p:spPr>
            <a:xfrm>
              <a:off x="4646520" y="1171080"/>
              <a:ext cx="3577320" cy="2406960"/>
            </a:xfrm>
            <a:custGeom>
              <a:avLst/>
              <a:gdLst/>
              <a:ahLst/>
              <a:rect l="l" t="t" r="r" b="b"/>
              <a:pathLst>
                <a:path w="99453" h="66890">
                  <a:moveTo>
                    <a:pt x="63363" y="1"/>
                  </a:moveTo>
                  <a:cubicBezTo>
                    <a:pt x="59315" y="1"/>
                    <a:pt x="55387" y="905"/>
                    <a:pt x="52122" y="2508"/>
                  </a:cubicBezTo>
                  <a:cubicBezTo>
                    <a:pt x="43177" y="6898"/>
                    <a:pt x="40623" y="20137"/>
                    <a:pt x="32959" y="22628"/>
                  </a:cubicBezTo>
                  <a:cubicBezTo>
                    <a:pt x="31602" y="23068"/>
                    <a:pt x="30461" y="23239"/>
                    <a:pt x="29434" y="23239"/>
                  </a:cubicBezTo>
                  <a:cubicBezTo>
                    <a:pt x="27685" y="23239"/>
                    <a:pt x="26266" y="22745"/>
                    <a:pt x="24675" y="22252"/>
                  </a:cubicBezTo>
                  <a:cubicBezTo>
                    <a:pt x="23084" y="21759"/>
                    <a:pt x="21320" y="21264"/>
                    <a:pt x="18876" y="21264"/>
                  </a:cubicBezTo>
                  <a:cubicBezTo>
                    <a:pt x="17097" y="21264"/>
                    <a:pt x="14958" y="21526"/>
                    <a:pt x="12264" y="22242"/>
                  </a:cubicBezTo>
                  <a:cubicBezTo>
                    <a:pt x="1" y="25501"/>
                    <a:pt x="6326" y="43322"/>
                    <a:pt x="6326" y="43322"/>
                  </a:cubicBezTo>
                  <a:lnTo>
                    <a:pt x="30085" y="36040"/>
                  </a:lnTo>
                  <a:lnTo>
                    <a:pt x="88528" y="66890"/>
                  </a:lnTo>
                  <a:cubicBezTo>
                    <a:pt x="88528" y="66890"/>
                    <a:pt x="99452" y="57308"/>
                    <a:pt x="99452" y="44661"/>
                  </a:cubicBezTo>
                  <a:cubicBezTo>
                    <a:pt x="99452" y="32014"/>
                    <a:pt x="92362" y="32014"/>
                    <a:pt x="86228" y="15729"/>
                  </a:cubicBezTo>
                  <a:cubicBezTo>
                    <a:pt x="81997" y="4487"/>
                    <a:pt x="72381" y="1"/>
                    <a:pt x="6336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4"/>
            <p:cNvSpPr/>
            <p:nvPr/>
          </p:nvSpPr>
          <p:spPr>
            <a:xfrm>
              <a:off x="6481800" y="3229920"/>
              <a:ext cx="866880" cy="95400"/>
            </a:xfrm>
            <a:custGeom>
              <a:avLst/>
              <a:gdLst/>
              <a:ahLst/>
              <a:rect l="l" t="t" r="r" b="b"/>
              <a:pathLst>
                <a:path w="24188" h="2767">
                  <a:moveTo>
                    <a:pt x="18819" y="1"/>
                  </a:moveTo>
                  <a:lnTo>
                    <a:pt x="1" y="849"/>
                  </a:lnTo>
                  <a:lnTo>
                    <a:pt x="24187" y="2766"/>
                  </a:lnTo>
                  <a:lnTo>
                    <a:pt x="188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5"/>
            <p:cNvSpPr/>
            <p:nvPr/>
          </p:nvSpPr>
          <p:spPr>
            <a:xfrm>
              <a:off x="6419520" y="2932200"/>
              <a:ext cx="254160" cy="55080"/>
            </a:xfrm>
            <a:custGeom>
              <a:avLst/>
              <a:gdLst/>
              <a:ahLst/>
              <a:rect l="l" t="t" r="r" b="b"/>
              <a:pathLst>
                <a:path w="7178" h="1650">
                  <a:moveTo>
                    <a:pt x="905" y="1"/>
                  </a:moveTo>
                  <a:lnTo>
                    <a:pt x="0" y="1062"/>
                  </a:lnTo>
                  <a:lnTo>
                    <a:pt x="7178" y="165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6"/>
            <p:cNvSpPr/>
            <p:nvPr/>
          </p:nvSpPr>
          <p:spPr>
            <a:xfrm>
              <a:off x="5025240" y="3063240"/>
              <a:ext cx="1279800" cy="751320"/>
            </a:xfrm>
            <a:custGeom>
              <a:avLst/>
              <a:gdLst/>
              <a:ahLst/>
              <a:rect l="l" t="t" r="r" b="b"/>
              <a:pathLst>
                <a:path w="35655" h="20963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7"/>
            <p:cNvSpPr/>
            <p:nvPr/>
          </p:nvSpPr>
          <p:spPr>
            <a:xfrm>
              <a:off x="6897960" y="3705840"/>
              <a:ext cx="281160" cy="185760"/>
            </a:xfrm>
            <a:custGeom>
              <a:avLst/>
              <a:gdLst/>
              <a:ahLst/>
              <a:rect l="l" t="t" r="r" b="b"/>
              <a:pathLst>
                <a:path w="7927" h="5282">
                  <a:moveTo>
                    <a:pt x="3963" y="0"/>
                  </a:moveTo>
                  <a:cubicBezTo>
                    <a:pt x="1775" y="0"/>
                    <a:pt x="0" y="1183"/>
                    <a:pt x="0" y="2641"/>
                  </a:cubicBezTo>
                  <a:cubicBezTo>
                    <a:pt x="0" y="4099"/>
                    <a:pt x="1775" y="5281"/>
                    <a:pt x="3963" y="5281"/>
                  </a:cubicBezTo>
                  <a:cubicBezTo>
                    <a:pt x="6152" y="5281"/>
                    <a:pt x="7926" y="4099"/>
                    <a:pt x="7926" y="2641"/>
                  </a:cubicBezTo>
                  <a:cubicBezTo>
                    <a:pt x="7926" y="1183"/>
                    <a:pt x="6152" y="0"/>
                    <a:pt x="396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8"/>
            <p:cNvSpPr/>
            <p:nvPr/>
          </p:nvSpPr>
          <p:spPr>
            <a:xfrm>
              <a:off x="7326000" y="3753360"/>
              <a:ext cx="358200" cy="216000"/>
            </a:xfrm>
            <a:custGeom>
              <a:avLst/>
              <a:gdLst/>
              <a:ahLst/>
              <a:rect l="l" t="t" r="r" b="b"/>
              <a:pathLst>
                <a:path w="10070" h="6111">
                  <a:moveTo>
                    <a:pt x="5035" y="0"/>
                  </a:moveTo>
                  <a:cubicBezTo>
                    <a:pt x="2255" y="0"/>
                    <a:pt x="1" y="1368"/>
                    <a:pt x="1" y="3056"/>
                  </a:cubicBezTo>
                  <a:cubicBezTo>
                    <a:pt x="1" y="4743"/>
                    <a:pt x="2255" y="6110"/>
                    <a:pt x="5035" y="6110"/>
                  </a:cubicBezTo>
                  <a:cubicBezTo>
                    <a:pt x="7818" y="6110"/>
                    <a:pt x="10069" y="4743"/>
                    <a:pt x="10069" y="3056"/>
                  </a:cubicBezTo>
                  <a:cubicBezTo>
                    <a:pt x="10069" y="1368"/>
                    <a:pt x="7818" y="0"/>
                    <a:pt x="503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9"/>
            <p:cNvSpPr/>
            <p:nvPr/>
          </p:nvSpPr>
          <p:spPr>
            <a:xfrm>
              <a:off x="5882760" y="2558880"/>
              <a:ext cx="1877760" cy="983880"/>
            </a:xfrm>
            <a:custGeom>
              <a:avLst/>
              <a:gdLst/>
              <a:ahLst/>
              <a:rect l="l" t="t" r="r" b="b"/>
              <a:pathLst>
                <a:path w="52262" h="27404">
                  <a:moveTo>
                    <a:pt x="140" y="1"/>
                  </a:moveTo>
                  <a:cubicBezTo>
                    <a:pt x="95" y="1"/>
                    <a:pt x="54" y="24"/>
                    <a:pt x="33" y="67"/>
                  </a:cubicBezTo>
                  <a:cubicBezTo>
                    <a:pt x="1" y="126"/>
                    <a:pt x="22" y="203"/>
                    <a:pt x="84" y="234"/>
                  </a:cubicBezTo>
                  <a:lnTo>
                    <a:pt x="52060" y="27389"/>
                  </a:lnTo>
                  <a:cubicBezTo>
                    <a:pt x="52081" y="27400"/>
                    <a:pt x="52098" y="27403"/>
                    <a:pt x="52119" y="27403"/>
                  </a:cubicBezTo>
                  <a:cubicBezTo>
                    <a:pt x="52164" y="27403"/>
                    <a:pt x="52206" y="27379"/>
                    <a:pt x="52227" y="27337"/>
                  </a:cubicBezTo>
                  <a:cubicBezTo>
                    <a:pt x="52262" y="27275"/>
                    <a:pt x="52237" y="27201"/>
                    <a:pt x="52174" y="27170"/>
                  </a:cubicBezTo>
                  <a:lnTo>
                    <a:pt x="200" y="15"/>
                  </a:lnTo>
                  <a:cubicBezTo>
                    <a:pt x="180" y="5"/>
                    <a:pt x="160" y="1"/>
                    <a:pt x="1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0"/>
            <p:cNvSpPr/>
            <p:nvPr/>
          </p:nvSpPr>
          <p:spPr>
            <a:xfrm>
              <a:off x="7802280" y="3562920"/>
              <a:ext cx="82800" cy="44640"/>
            </a:xfrm>
            <a:custGeom>
              <a:avLst/>
              <a:gdLst/>
              <a:ahLst/>
              <a:rect l="l" t="t" r="r" b="b"/>
              <a:pathLst>
                <a:path w="2419" h="1364">
                  <a:moveTo>
                    <a:pt x="145" y="0"/>
                  </a:moveTo>
                  <a:cubicBezTo>
                    <a:pt x="100" y="0"/>
                    <a:pt x="57" y="25"/>
                    <a:pt x="36" y="66"/>
                  </a:cubicBezTo>
                  <a:cubicBezTo>
                    <a:pt x="1" y="125"/>
                    <a:pt x="25" y="202"/>
                    <a:pt x="88" y="233"/>
                  </a:cubicBezTo>
                  <a:lnTo>
                    <a:pt x="2220" y="1350"/>
                  </a:lnTo>
                  <a:cubicBezTo>
                    <a:pt x="2238" y="1357"/>
                    <a:pt x="2259" y="1364"/>
                    <a:pt x="2276" y="1364"/>
                  </a:cubicBezTo>
                  <a:cubicBezTo>
                    <a:pt x="2321" y="1364"/>
                    <a:pt x="2366" y="1339"/>
                    <a:pt x="2387" y="1294"/>
                  </a:cubicBezTo>
                  <a:cubicBezTo>
                    <a:pt x="2419" y="1235"/>
                    <a:pt x="2395" y="1162"/>
                    <a:pt x="2335" y="1127"/>
                  </a:cubicBezTo>
                  <a:lnTo>
                    <a:pt x="203" y="14"/>
                  </a:lnTo>
                  <a:cubicBezTo>
                    <a:pt x="184" y="5"/>
                    <a:pt x="164" y="0"/>
                    <a:pt x="1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1"/>
            <p:cNvSpPr/>
            <p:nvPr/>
          </p:nvSpPr>
          <p:spPr>
            <a:xfrm>
              <a:off x="5719680" y="2652120"/>
              <a:ext cx="388080" cy="97560"/>
            </a:xfrm>
            <a:custGeom>
              <a:avLst/>
              <a:gdLst/>
              <a:ahLst/>
              <a:rect l="l" t="t" r="r" b="b"/>
              <a:pathLst>
                <a:path w="10898" h="2820">
                  <a:moveTo>
                    <a:pt x="141" y="1"/>
                  </a:moveTo>
                  <a:cubicBezTo>
                    <a:pt x="32" y="1"/>
                    <a:pt x="0" y="22"/>
                    <a:pt x="0" y="22"/>
                  </a:cubicBezTo>
                  <a:lnTo>
                    <a:pt x="477" y="1268"/>
                  </a:lnTo>
                  <a:cubicBezTo>
                    <a:pt x="477" y="1268"/>
                    <a:pt x="766" y="1459"/>
                    <a:pt x="1629" y="1846"/>
                  </a:cubicBezTo>
                  <a:cubicBezTo>
                    <a:pt x="2368" y="2173"/>
                    <a:pt x="3611" y="2819"/>
                    <a:pt x="5637" y="2819"/>
                  </a:cubicBezTo>
                  <a:cubicBezTo>
                    <a:pt x="5977" y="2819"/>
                    <a:pt x="6340" y="2801"/>
                    <a:pt x="6725" y="2760"/>
                  </a:cubicBezTo>
                  <a:cubicBezTo>
                    <a:pt x="9408" y="2472"/>
                    <a:pt x="10897" y="2493"/>
                    <a:pt x="10529" y="1003"/>
                  </a:cubicBezTo>
                  <a:cubicBezTo>
                    <a:pt x="10433" y="614"/>
                    <a:pt x="10021" y="476"/>
                    <a:pt x="9402" y="476"/>
                  </a:cubicBezTo>
                  <a:cubicBezTo>
                    <a:pt x="8649" y="476"/>
                    <a:pt x="7589" y="681"/>
                    <a:pt x="6420" y="885"/>
                  </a:cubicBezTo>
                  <a:cubicBezTo>
                    <a:pt x="5581" y="1031"/>
                    <a:pt x="4978" y="1147"/>
                    <a:pt x="4383" y="1147"/>
                  </a:cubicBezTo>
                  <a:cubicBezTo>
                    <a:pt x="3720" y="1147"/>
                    <a:pt x="3066" y="1003"/>
                    <a:pt x="2105" y="600"/>
                  </a:cubicBezTo>
                  <a:cubicBezTo>
                    <a:pt x="890" y="86"/>
                    <a:pt x="35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2"/>
            <p:cNvSpPr/>
            <p:nvPr/>
          </p:nvSpPr>
          <p:spPr>
            <a:xfrm>
              <a:off x="5714640" y="2647800"/>
              <a:ext cx="388080" cy="106560"/>
            </a:xfrm>
            <a:custGeom>
              <a:avLst/>
              <a:gdLst/>
              <a:ahLst/>
              <a:rect l="l" t="t" r="r" b="b"/>
              <a:pathLst>
                <a:path w="10894" h="3067">
                  <a:moveTo>
                    <a:pt x="310" y="248"/>
                  </a:moveTo>
                  <a:lnTo>
                    <a:pt x="310" y="248"/>
                  </a:lnTo>
                  <a:cubicBezTo>
                    <a:pt x="512" y="256"/>
                    <a:pt x="1027" y="343"/>
                    <a:pt x="2199" y="833"/>
                  </a:cubicBezTo>
                  <a:cubicBezTo>
                    <a:pt x="3180" y="1246"/>
                    <a:pt x="3848" y="1392"/>
                    <a:pt x="4525" y="1392"/>
                  </a:cubicBezTo>
                  <a:cubicBezTo>
                    <a:pt x="5079" y="1392"/>
                    <a:pt x="5639" y="1294"/>
                    <a:pt x="6381" y="1163"/>
                  </a:cubicBezTo>
                  <a:lnTo>
                    <a:pt x="6983" y="1059"/>
                  </a:lnTo>
                  <a:cubicBezTo>
                    <a:pt x="7972" y="883"/>
                    <a:pt x="8888" y="721"/>
                    <a:pt x="9546" y="721"/>
                  </a:cubicBezTo>
                  <a:cubicBezTo>
                    <a:pt x="10099" y="721"/>
                    <a:pt x="10470" y="836"/>
                    <a:pt x="10549" y="1153"/>
                  </a:cubicBezTo>
                  <a:cubicBezTo>
                    <a:pt x="10636" y="1504"/>
                    <a:pt x="10612" y="1769"/>
                    <a:pt x="10480" y="1957"/>
                  </a:cubicBezTo>
                  <a:cubicBezTo>
                    <a:pt x="10149" y="2427"/>
                    <a:pt x="9091" y="2531"/>
                    <a:pt x="7627" y="2677"/>
                  </a:cubicBezTo>
                  <a:cubicBezTo>
                    <a:pt x="7380" y="2705"/>
                    <a:pt x="7122" y="2729"/>
                    <a:pt x="6851" y="2757"/>
                  </a:cubicBezTo>
                  <a:cubicBezTo>
                    <a:pt x="6467" y="2798"/>
                    <a:pt x="6107" y="2816"/>
                    <a:pt x="5769" y="2816"/>
                  </a:cubicBezTo>
                  <a:cubicBezTo>
                    <a:pt x="3941" y="2816"/>
                    <a:pt x="2763" y="2280"/>
                    <a:pt x="2011" y="1939"/>
                  </a:cubicBezTo>
                  <a:lnTo>
                    <a:pt x="1817" y="1852"/>
                  </a:lnTo>
                  <a:cubicBezTo>
                    <a:pt x="1135" y="1550"/>
                    <a:pt x="815" y="1365"/>
                    <a:pt x="717" y="1306"/>
                  </a:cubicBezTo>
                  <a:lnTo>
                    <a:pt x="310" y="248"/>
                  </a:lnTo>
                  <a:close/>
                  <a:moveTo>
                    <a:pt x="282" y="1"/>
                  </a:moveTo>
                  <a:cubicBezTo>
                    <a:pt x="155" y="1"/>
                    <a:pt x="96" y="25"/>
                    <a:pt x="70" y="43"/>
                  </a:cubicBezTo>
                  <a:cubicBezTo>
                    <a:pt x="22" y="75"/>
                    <a:pt x="1" y="137"/>
                    <a:pt x="22" y="189"/>
                  </a:cubicBezTo>
                  <a:lnTo>
                    <a:pt x="502" y="1435"/>
                  </a:lnTo>
                  <a:cubicBezTo>
                    <a:pt x="512" y="1459"/>
                    <a:pt x="526" y="1480"/>
                    <a:pt x="547" y="1494"/>
                  </a:cubicBezTo>
                  <a:cubicBezTo>
                    <a:pt x="560" y="1501"/>
                    <a:pt x="852" y="1696"/>
                    <a:pt x="1716" y="2079"/>
                  </a:cubicBezTo>
                  <a:lnTo>
                    <a:pt x="1907" y="2165"/>
                  </a:lnTo>
                  <a:cubicBezTo>
                    <a:pt x="2679" y="2517"/>
                    <a:pt x="3887" y="3066"/>
                    <a:pt x="5766" y="3066"/>
                  </a:cubicBezTo>
                  <a:cubicBezTo>
                    <a:pt x="6113" y="3066"/>
                    <a:pt x="6482" y="3046"/>
                    <a:pt x="6875" y="3004"/>
                  </a:cubicBezTo>
                  <a:cubicBezTo>
                    <a:pt x="7147" y="2976"/>
                    <a:pt x="7404" y="2949"/>
                    <a:pt x="7651" y="2924"/>
                  </a:cubicBezTo>
                  <a:cubicBezTo>
                    <a:pt x="9237" y="2767"/>
                    <a:pt x="10285" y="2663"/>
                    <a:pt x="10681" y="2099"/>
                  </a:cubicBezTo>
                  <a:cubicBezTo>
                    <a:pt x="10859" y="1849"/>
                    <a:pt x="10893" y="1518"/>
                    <a:pt x="10789" y="1094"/>
                  </a:cubicBezTo>
                  <a:cubicBezTo>
                    <a:pt x="10674" y="635"/>
                    <a:pt x="10218" y="476"/>
                    <a:pt x="9539" y="476"/>
                  </a:cubicBezTo>
                  <a:cubicBezTo>
                    <a:pt x="8857" y="476"/>
                    <a:pt x="7951" y="636"/>
                    <a:pt x="6938" y="815"/>
                  </a:cubicBezTo>
                  <a:lnTo>
                    <a:pt x="6339" y="920"/>
                  </a:lnTo>
                  <a:cubicBezTo>
                    <a:pt x="5597" y="1050"/>
                    <a:pt x="5050" y="1146"/>
                    <a:pt x="4517" y="1146"/>
                  </a:cubicBezTo>
                  <a:cubicBezTo>
                    <a:pt x="3867" y="1146"/>
                    <a:pt x="3236" y="1004"/>
                    <a:pt x="2293" y="606"/>
                  </a:cubicBezTo>
                  <a:cubicBezTo>
                    <a:pt x="1111" y="108"/>
                    <a:pt x="548" y="1"/>
                    <a:pt x="2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3"/>
            <p:cNvSpPr/>
            <p:nvPr/>
          </p:nvSpPr>
          <p:spPr>
            <a:xfrm>
              <a:off x="5565600" y="2600640"/>
              <a:ext cx="163440" cy="153360"/>
            </a:xfrm>
            <a:custGeom>
              <a:avLst/>
              <a:gdLst/>
              <a:ahLst/>
              <a:rect l="l" t="t" r="r" b="b"/>
              <a:pathLst>
                <a:path w="4661" h="4373">
                  <a:moveTo>
                    <a:pt x="2889" y="0"/>
                  </a:moveTo>
                  <a:cubicBezTo>
                    <a:pt x="1716" y="0"/>
                    <a:pt x="1" y="1145"/>
                    <a:pt x="155" y="2228"/>
                  </a:cubicBezTo>
                  <a:cubicBezTo>
                    <a:pt x="155" y="2228"/>
                    <a:pt x="2006" y="4372"/>
                    <a:pt x="3170" y="4372"/>
                  </a:cubicBezTo>
                  <a:cubicBezTo>
                    <a:pt x="3331" y="4372"/>
                    <a:pt x="3478" y="4331"/>
                    <a:pt x="3606" y="4239"/>
                  </a:cubicBezTo>
                  <a:cubicBezTo>
                    <a:pt x="4661" y="3474"/>
                    <a:pt x="4563" y="982"/>
                    <a:pt x="3606" y="214"/>
                  </a:cubicBezTo>
                  <a:cubicBezTo>
                    <a:pt x="3420" y="66"/>
                    <a:pt x="3170" y="0"/>
                    <a:pt x="2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4"/>
            <p:cNvSpPr/>
            <p:nvPr/>
          </p:nvSpPr>
          <p:spPr>
            <a:xfrm>
              <a:off x="5562720" y="2595960"/>
              <a:ext cx="160560" cy="162360"/>
            </a:xfrm>
            <a:custGeom>
              <a:avLst/>
              <a:gdLst/>
              <a:ahLst/>
              <a:rect l="l" t="t" r="r" b="b"/>
              <a:pathLst>
                <a:path w="4583" h="4617">
                  <a:moveTo>
                    <a:pt x="2965" y="249"/>
                  </a:moveTo>
                  <a:cubicBezTo>
                    <a:pt x="3227" y="249"/>
                    <a:pt x="3451" y="310"/>
                    <a:pt x="3608" y="434"/>
                  </a:cubicBezTo>
                  <a:cubicBezTo>
                    <a:pt x="4051" y="789"/>
                    <a:pt x="4335" y="1617"/>
                    <a:pt x="4315" y="2494"/>
                  </a:cubicBezTo>
                  <a:cubicBezTo>
                    <a:pt x="4297" y="3294"/>
                    <a:pt x="4033" y="3955"/>
                    <a:pt x="3612" y="4261"/>
                  </a:cubicBezTo>
                  <a:cubicBezTo>
                    <a:pt x="3508" y="4338"/>
                    <a:pt x="3384" y="4372"/>
                    <a:pt x="3247" y="4372"/>
                  </a:cubicBezTo>
                  <a:cubicBezTo>
                    <a:pt x="2366" y="4372"/>
                    <a:pt x="930" y="2958"/>
                    <a:pt x="352" y="2299"/>
                  </a:cubicBezTo>
                  <a:cubicBezTo>
                    <a:pt x="286" y="1648"/>
                    <a:pt x="961" y="1018"/>
                    <a:pt x="1567" y="674"/>
                  </a:cubicBezTo>
                  <a:cubicBezTo>
                    <a:pt x="2055" y="395"/>
                    <a:pt x="2557" y="249"/>
                    <a:pt x="2965" y="249"/>
                  </a:cubicBezTo>
                  <a:close/>
                  <a:moveTo>
                    <a:pt x="2972" y="1"/>
                  </a:moveTo>
                  <a:cubicBezTo>
                    <a:pt x="2477" y="1"/>
                    <a:pt x="1911" y="193"/>
                    <a:pt x="1445" y="458"/>
                  </a:cubicBezTo>
                  <a:cubicBezTo>
                    <a:pt x="727" y="869"/>
                    <a:pt x="1" y="1585"/>
                    <a:pt x="112" y="2368"/>
                  </a:cubicBezTo>
                  <a:cubicBezTo>
                    <a:pt x="115" y="2389"/>
                    <a:pt x="126" y="2414"/>
                    <a:pt x="140" y="2431"/>
                  </a:cubicBezTo>
                  <a:cubicBezTo>
                    <a:pt x="231" y="2532"/>
                    <a:pt x="2043" y="4616"/>
                    <a:pt x="3257" y="4616"/>
                  </a:cubicBezTo>
                  <a:cubicBezTo>
                    <a:pt x="3441" y="4616"/>
                    <a:pt x="3608" y="4570"/>
                    <a:pt x="3758" y="4463"/>
                  </a:cubicBezTo>
                  <a:cubicBezTo>
                    <a:pt x="4242" y="4111"/>
                    <a:pt x="4541" y="3377"/>
                    <a:pt x="4562" y="2500"/>
                  </a:cubicBezTo>
                  <a:cubicBezTo>
                    <a:pt x="4583" y="1533"/>
                    <a:pt x="4269" y="646"/>
                    <a:pt x="3762" y="243"/>
                  </a:cubicBezTo>
                  <a:cubicBezTo>
                    <a:pt x="3551" y="72"/>
                    <a:pt x="3274" y="1"/>
                    <a:pt x="2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5"/>
            <p:cNvSpPr/>
            <p:nvPr/>
          </p:nvSpPr>
          <p:spPr>
            <a:xfrm>
              <a:off x="5364360" y="2297160"/>
              <a:ext cx="468360" cy="497160"/>
            </a:xfrm>
            <a:custGeom>
              <a:avLst/>
              <a:gdLst/>
              <a:ahLst/>
              <a:rect l="l" t="t" r="r" b="b"/>
              <a:pathLst>
                <a:path w="13128" h="13919">
                  <a:moveTo>
                    <a:pt x="7971" y="1"/>
                  </a:moveTo>
                  <a:cubicBezTo>
                    <a:pt x="6575" y="1"/>
                    <a:pt x="4701" y="113"/>
                    <a:pt x="3164" y="1065"/>
                  </a:cubicBezTo>
                  <a:cubicBezTo>
                    <a:pt x="1153" y="2311"/>
                    <a:pt x="1" y="7005"/>
                    <a:pt x="290" y="9113"/>
                  </a:cubicBezTo>
                  <a:cubicBezTo>
                    <a:pt x="562" y="11120"/>
                    <a:pt x="2574" y="13733"/>
                    <a:pt x="4336" y="13733"/>
                  </a:cubicBezTo>
                  <a:cubicBezTo>
                    <a:pt x="4425" y="13733"/>
                    <a:pt x="4513" y="13726"/>
                    <a:pt x="4601" y="13712"/>
                  </a:cubicBezTo>
                  <a:cubicBezTo>
                    <a:pt x="6420" y="13423"/>
                    <a:pt x="5558" y="11029"/>
                    <a:pt x="5558" y="11029"/>
                  </a:cubicBezTo>
                  <a:lnTo>
                    <a:pt x="8720" y="9113"/>
                  </a:lnTo>
                  <a:lnTo>
                    <a:pt x="8720" y="9113"/>
                  </a:lnTo>
                  <a:cubicBezTo>
                    <a:pt x="8720" y="9113"/>
                    <a:pt x="8529" y="11986"/>
                    <a:pt x="8431" y="12752"/>
                  </a:cubicBezTo>
                  <a:cubicBezTo>
                    <a:pt x="8356" y="13366"/>
                    <a:pt x="8341" y="13918"/>
                    <a:pt x="8826" y="13918"/>
                  </a:cubicBezTo>
                  <a:cubicBezTo>
                    <a:pt x="8948" y="13918"/>
                    <a:pt x="9102" y="13883"/>
                    <a:pt x="9294" y="13806"/>
                  </a:cubicBezTo>
                  <a:cubicBezTo>
                    <a:pt x="10255" y="13423"/>
                    <a:pt x="10157" y="12084"/>
                    <a:pt x="10348" y="11124"/>
                  </a:cubicBezTo>
                  <a:cubicBezTo>
                    <a:pt x="10539" y="10167"/>
                    <a:pt x="11785" y="9019"/>
                    <a:pt x="12456" y="7293"/>
                  </a:cubicBezTo>
                  <a:cubicBezTo>
                    <a:pt x="13128" y="5568"/>
                    <a:pt x="13031" y="2982"/>
                    <a:pt x="13031" y="2982"/>
                  </a:cubicBezTo>
                  <a:cubicBezTo>
                    <a:pt x="12456" y="968"/>
                    <a:pt x="10446" y="12"/>
                    <a:pt x="9102" y="12"/>
                  </a:cubicBezTo>
                  <a:cubicBezTo>
                    <a:pt x="8787" y="12"/>
                    <a:pt x="8402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6"/>
            <p:cNvSpPr/>
            <p:nvPr/>
          </p:nvSpPr>
          <p:spPr>
            <a:xfrm>
              <a:off x="5358960" y="2292840"/>
              <a:ext cx="477720" cy="506160"/>
            </a:xfrm>
            <a:custGeom>
              <a:avLst/>
              <a:gdLst/>
              <a:ahLst/>
              <a:rect l="l" t="t" r="r" b="b"/>
              <a:pathLst>
                <a:path w="13386" h="14166">
                  <a:moveTo>
                    <a:pt x="8092" y="246"/>
                  </a:moveTo>
                  <a:cubicBezTo>
                    <a:pt x="8329" y="246"/>
                    <a:pt x="8555" y="249"/>
                    <a:pt x="8764" y="252"/>
                  </a:cubicBezTo>
                  <a:cubicBezTo>
                    <a:pt x="8939" y="256"/>
                    <a:pt x="9098" y="260"/>
                    <a:pt x="9244" y="260"/>
                  </a:cubicBezTo>
                  <a:cubicBezTo>
                    <a:pt x="10483" y="260"/>
                    <a:pt x="12477" y="1147"/>
                    <a:pt x="13051" y="3123"/>
                  </a:cubicBezTo>
                  <a:cubicBezTo>
                    <a:pt x="13058" y="3335"/>
                    <a:pt x="13110" y="5757"/>
                    <a:pt x="12484" y="7371"/>
                  </a:cubicBezTo>
                  <a:cubicBezTo>
                    <a:pt x="12146" y="8237"/>
                    <a:pt x="11662" y="8954"/>
                    <a:pt x="11238" y="9587"/>
                  </a:cubicBezTo>
                  <a:cubicBezTo>
                    <a:pt x="10824" y="10200"/>
                    <a:pt x="10469" y="10728"/>
                    <a:pt x="10368" y="11222"/>
                  </a:cubicBezTo>
                  <a:cubicBezTo>
                    <a:pt x="10326" y="11441"/>
                    <a:pt x="10299" y="11671"/>
                    <a:pt x="10267" y="11915"/>
                  </a:cubicBezTo>
                  <a:cubicBezTo>
                    <a:pt x="10170" y="12715"/>
                    <a:pt x="10069" y="13543"/>
                    <a:pt x="9390" y="13814"/>
                  </a:cubicBezTo>
                  <a:cubicBezTo>
                    <a:pt x="9259" y="13867"/>
                    <a:pt x="9101" y="13917"/>
                    <a:pt x="8971" y="13917"/>
                  </a:cubicBezTo>
                  <a:cubicBezTo>
                    <a:pt x="8901" y="13917"/>
                    <a:pt x="8839" y="13903"/>
                    <a:pt x="8793" y="13866"/>
                  </a:cubicBezTo>
                  <a:cubicBezTo>
                    <a:pt x="8618" y="13734"/>
                    <a:pt x="8646" y="13299"/>
                    <a:pt x="8698" y="12892"/>
                  </a:cubicBezTo>
                  <a:cubicBezTo>
                    <a:pt x="8793" y="12130"/>
                    <a:pt x="8977" y="9361"/>
                    <a:pt x="8987" y="9243"/>
                  </a:cubicBezTo>
                  <a:cubicBezTo>
                    <a:pt x="8987" y="9198"/>
                    <a:pt x="8966" y="9156"/>
                    <a:pt x="8928" y="9132"/>
                  </a:cubicBezTo>
                  <a:cubicBezTo>
                    <a:pt x="8907" y="9117"/>
                    <a:pt x="8883" y="9111"/>
                    <a:pt x="8862" y="9111"/>
                  </a:cubicBezTo>
                  <a:cubicBezTo>
                    <a:pt x="8841" y="9111"/>
                    <a:pt x="8817" y="9117"/>
                    <a:pt x="8799" y="9132"/>
                  </a:cubicBezTo>
                  <a:lnTo>
                    <a:pt x="5637" y="11045"/>
                  </a:lnTo>
                  <a:cubicBezTo>
                    <a:pt x="5584" y="11076"/>
                    <a:pt x="5564" y="11139"/>
                    <a:pt x="5584" y="11194"/>
                  </a:cubicBezTo>
                  <a:cubicBezTo>
                    <a:pt x="5588" y="11205"/>
                    <a:pt x="6023" y="12440"/>
                    <a:pt x="5584" y="13181"/>
                  </a:cubicBezTo>
                  <a:cubicBezTo>
                    <a:pt x="5414" y="13469"/>
                    <a:pt x="5125" y="13651"/>
                    <a:pt x="4722" y="13713"/>
                  </a:cubicBezTo>
                  <a:cubicBezTo>
                    <a:pt x="4642" y="13726"/>
                    <a:pt x="4559" y="13733"/>
                    <a:pt x="4476" y="13733"/>
                  </a:cubicBezTo>
                  <a:cubicBezTo>
                    <a:pt x="4000" y="13733"/>
                    <a:pt x="3472" y="13525"/>
                    <a:pt x="2937" y="13129"/>
                  </a:cubicBezTo>
                  <a:cubicBezTo>
                    <a:pt x="1764" y="12255"/>
                    <a:pt x="738" y="10575"/>
                    <a:pt x="554" y="9218"/>
                  </a:cubicBezTo>
                  <a:cubicBezTo>
                    <a:pt x="261" y="7072"/>
                    <a:pt x="1455" y="2479"/>
                    <a:pt x="3372" y="1293"/>
                  </a:cubicBezTo>
                  <a:cubicBezTo>
                    <a:pt x="4877" y="359"/>
                    <a:pt x="6693" y="246"/>
                    <a:pt x="8092" y="246"/>
                  </a:cubicBezTo>
                  <a:close/>
                  <a:moveTo>
                    <a:pt x="8158" y="0"/>
                  </a:moveTo>
                  <a:cubicBezTo>
                    <a:pt x="6764" y="0"/>
                    <a:pt x="4816" y="106"/>
                    <a:pt x="3240" y="1084"/>
                  </a:cubicBezTo>
                  <a:cubicBezTo>
                    <a:pt x="1218" y="2336"/>
                    <a:pt x="1" y="6992"/>
                    <a:pt x="306" y="9253"/>
                  </a:cubicBezTo>
                  <a:cubicBezTo>
                    <a:pt x="505" y="10690"/>
                    <a:pt x="1549" y="12402"/>
                    <a:pt x="2791" y="13328"/>
                  </a:cubicBezTo>
                  <a:cubicBezTo>
                    <a:pt x="3369" y="13758"/>
                    <a:pt x="3948" y="13978"/>
                    <a:pt x="4479" y="13978"/>
                  </a:cubicBezTo>
                  <a:cubicBezTo>
                    <a:pt x="4575" y="13978"/>
                    <a:pt x="4668" y="13971"/>
                    <a:pt x="4760" y="13957"/>
                  </a:cubicBezTo>
                  <a:cubicBezTo>
                    <a:pt x="5240" y="13880"/>
                    <a:pt x="5588" y="13662"/>
                    <a:pt x="5797" y="13307"/>
                  </a:cubicBezTo>
                  <a:cubicBezTo>
                    <a:pt x="6225" y="12586"/>
                    <a:pt x="5950" y="11532"/>
                    <a:pt x="5849" y="11208"/>
                  </a:cubicBezTo>
                  <a:lnTo>
                    <a:pt x="8722" y="9466"/>
                  </a:lnTo>
                  <a:lnTo>
                    <a:pt x="8722" y="9466"/>
                  </a:lnTo>
                  <a:cubicBezTo>
                    <a:pt x="8674" y="10171"/>
                    <a:pt x="8531" y="12235"/>
                    <a:pt x="8451" y="12861"/>
                  </a:cubicBezTo>
                  <a:cubicBezTo>
                    <a:pt x="8393" y="13348"/>
                    <a:pt x="8354" y="13845"/>
                    <a:pt x="8639" y="14065"/>
                  </a:cubicBezTo>
                  <a:cubicBezTo>
                    <a:pt x="8727" y="14131"/>
                    <a:pt x="8838" y="14166"/>
                    <a:pt x="8970" y="14166"/>
                  </a:cubicBezTo>
                  <a:cubicBezTo>
                    <a:pt x="9112" y="14166"/>
                    <a:pt x="9283" y="14124"/>
                    <a:pt x="9485" y="14044"/>
                  </a:cubicBezTo>
                  <a:cubicBezTo>
                    <a:pt x="10296" y="13720"/>
                    <a:pt x="10413" y="12777"/>
                    <a:pt x="10514" y="11942"/>
                  </a:cubicBezTo>
                  <a:cubicBezTo>
                    <a:pt x="10543" y="11706"/>
                    <a:pt x="10570" y="11480"/>
                    <a:pt x="10612" y="11271"/>
                  </a:cubicBezTo>
                  <a:cubicBezTo>
                    <a:pt x="10702" y="10826"/>
                    <a:pt x="11047" y="10314"/>
                    <a:pt x="11444" y="9726"/>
                  </a:cubicBezTo>
                  <a:cubicBezTo>
                    <a:pt x="11875" y="9082"/>
                    <a:pt x="12369" y="8352"/>
                    <a:pt x="12714" y="7462"/>
                  </a:cubicBezTo>
                  <a:cubicBezTo>
                    <a:pt x="13385" y="5732"/>
                    <a:pt x="13302" y="3206"/>
                    <a:pt x="13298" y="3099"/>
                  </a:cubicBezTo>
                  <a:cubicBezTo>
                    <a:pt x="13298" y="3088"/>
                    <a:pt x="13294" y="3081"/>
                    <a:pt x="13294" y="3070"/>
                  </a:cubicBezTo>
                  <a:cubicBezTo>
                    <a:pt x="12689" y="959"/>
                    <a:pt x="10564" y="9"/>
                    <a:pt x="9244" y="9"/>
                  </a:cubicBezTo>
                  <a:cubicBezTo>
                    <a:pt x="9102" y="9"/>
                    <a:pt x="8942" y="9"/>
                    <a:pt x="8768" y="5"/>
                  </a:cubicBezTo>
                  <a:cubicBezTo>
                    <a:pt x="8581" y="3"/>
                    <a:pt x="8376" y="0"/>
                    <a:pt x="8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7"/>
            <p:cNvSpPr/>
            <p:nvPr/>
          </p:nvSpPr>
          <p:spPr>
            <a:xfrm>
              <a:off x="5484240" y="2297880"/>
              <a:ext cx="141120" cy="139680"/>
            </a:xfrm>
            <a:custGeom>
              <a:avLst/>
              <a:gdLst/>
              <a:ahLst/>
              <a:rect l="l" t="t" r="r" b="b"/>
              <a:pathLst>
                <a:path w="4038" h="4001">
                  <a:moveTo>
                    <a:pt x="4038" y="1"/>
                  </a:moveTo>
                  <a:lnTo>
                    <a:pt x="2061" y="309"/>
                  </a:lnTo>
                  <a:cubicBezTo>
                    <a:pt x="2061" y="309"/>
                    <a:pt x="1567" y="557"/>
                    <a:pt x="701" y="1917"/>
                  </a:cubicBezTo>
                  <a:cubicBezTo>
                    <a:pt x="1" y="3018"/>
                    <a:pt x="1007" y="4000"/>
                    <a:pt x="1907" y="4000"/>
                  </a:cubicBezTo>
                  <a:cubicBezTo>
                    <a:pt x="2116" y="4000"/>
                    <a:pt x="2319" y="3947"/>
                    <a:pt x="2493" y="3831"/>
                  </a:cubicBezTo>
                  <a:cubicBezTo>
                    <a:pt x="3422" y="3211"/>
                    <a:pt x="2618" y="1917"/>
                    <a:pt x="3296" y="1298"/>
                  </a:cubicBezTo>
                  <a:cubicBezTo>
                    <a:pt x="3975" y="682"/>
                    <a:pt x="4038" y="1"/>
                    <a:pt x="40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8"/>
            <p:cNvSpPr/>
            <p:nvPr/>
          </p:nvSpPr>
          <p:spPr>
            <a:xfrm>
              <a:off x="5429160" y="2362680"/>
              <a:ext cx="58320" cy="68760"/>
            </a:xfrm>
            <a:custGeom>
              <a:avLst/>
              <a:gdLst/>
              <a:ahLst/>
              <a:rect l="l" t="t" r="r" b="b"/>
              <a:pathLst>
                <a:path w="1738" h="2033">
                  <a:moveTo>
                    <a:pt x="1577" y="0"/>
                  </a:moveTo>
                  <a:cubicBezTo>
                    <a:pt x="1331" y="0"/>
                    <a:pt x="817" y="422"/>
                    <a:pt x="817" y="422"/>
                  </a:cubicBezTo>
                  <a:cubicBezTo>
                    <a:pt x="817" y="422"/>
                    <a:pt x="75" y="917"/>
                    <a:pt x="13" y="1783"/>
                  </a:cubicBezTo>
                  <a:cubicBezTo>
                    <a:pt x="1" y="1958"/>
                    <a:pt x="54" y="2032"/>
                    <a:pt x="150" y="2032"/>
                  </a:cubicBezTo>
                  <a:cubicBezTo>
                    <a:pt x="523" y="2032"/>
                    <a:pt x="1533" y="891"/>
                    <a:pt x="1683" y="300"/>
                  </a:cubicBezTo>
                  <a:cubicBezTo>
                    <a:pt x="1738" y="78"/>
                    <a:pt x="1682" y="0"/>
                    <a:pt x="15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9"/>
            <p:cNvSpPr/>
            <p:nvPr/>
          </p:nvSpPr>
          <p:spPr>
            <a:xfrm>
              <a:off x="5630040" y="2301480"/>
              <a:ext cx="192240" cy="146880"/>
            </a:xfrm>
            <a:custGeom>
              <a:avLst/>
              <a:gdLst/>
              <a:ahLst/>
              <a:rect l="l" t="t" r="r" b="b"/>
              <a:pathLst>
                <a:path w="5459" h="4200">
                  <a:moveTo>
                    <a:pt x="1522" y="0"/>
                  </a:moveTo>
                  <a:cubicBezTo>
                    <a:pt x="1243" y="0"/>
                    <a:pt x="985" y="54"/>
                    <a:pt x="766" y="180"/>
                  </a:cubicBezTo>
                  <a:cubicBezTo>
                    <a:pt x="766" y="180"/>
                    <a:pt x="1" y="1425"/>
                    <a:pt x="860" y="2765"/>
                  </a:cubicBezTo>
                  <a:cubicBezTo>
                    <a:pt x="1427" y="3649"/>
                    <a:pt x="2451" y="4199"/>
                    <a:pt x="3303" y="4199"/>
                  </a:cubicBezTo>
                  <a:cubicBezTo>
                    <a:pt x="3746" y="4199"/>
                    <a:pt x="4143" y="4050"/>
                    <a:pt x="4405" y="3722"/>
                  </a:cubicBezTo>
                  <a:cubicBezTo>
                    <a:pt x="5174" y="2765"/>
                    <a:pt x="5459" y="2285"/>
                    <a:pt x="5174" y="1808"/>
                  </a:cubicBezTo>
                  <a:cubicBezTo>
                    <a:pt x="4933" y="1406"/>
                    <a:pt x="2949" y="0"/>
                    <a:pt x="152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0"/>
            <p:cNvSpPr/>
            <p:nvPr/>
          </p:nvSpPr>
          <p:spPr>
            <a:xfrm>
              <a:off x="5625000" y="2297160"/>
              <a:ext cx="203400" cy="155880"/>
            </a:xfrm>
            <a:custGeom>
              <a:avLst/>
              <a:gdLst/>
              <a:ahLst/>
              <a:rect l="l" t="t" r="r" b="b"/>
              <a:pathLst>
                <a:path w="5765" h="4452">
                  <a:moveTo>
                    <a:pt x="1667" y="249"/>
                  </a:moveTo>
                  <a:cubicBezTo>
                    <a:pt x="3041" y="249"/>
                    <a:pt x="4993" y="1645"/>
                    <a:pt x="5205" y="1998"/>
                  </a:cubicBezTo>
                  <a:cubicBezTo>
                    <a:pt x="5445" y="2403"/>
                    <a:pt x="5215" y="2813"/>
                    <a:pt x="4446" y="3773"/>
                  </a:cubicBezTo>
                  <a:cubicBezTo>
                    <a:pt x="4171" y="4121"/>
                    <a:pt x="3770" y="4204"/>
                    <a:pt x="3446" y="4204"/>
                  </a:cubicBezTo>
                  <a:cubicBezTo>
                    <a:pt x="3411" y="4204"/>
                    <a:pt x="3377" y="4203"/>
                    <a:pt x="3343" y="4201"/>
                  </a:cubicBezTo>
                  <a:cubicBezTo>
                    <a:pt x="2505" y="4156"/>
                    <a:pt x="1604" y="3606"/>
                    <a:pt x="1103" y="2827"/>
                  </a:cubicBezTo>
                  <a:cubicBezTo>
                    <a:pt x="355" y="1661"/>
                    <a:pt x="891" y="586"/>
                    <a:pt x="995" y="399"/>
                  </a:cubicBezTo>
                  <a:cubicBezTo>
                    <a:pt x="1192" y="294"/>
                    <a:pt x="1420" y="249"/>
                    <a:pt x="1667" y="249"/>
                  </a:cubicBezTo>
                  <a:close/>
                  <a:moveTo>
                    <a:pt x="1671" y="1"/>
                  </a:moveTo>
                  <a:cubicBezTo>
                    <a:pt x="1369" y="1"/>
                    <a:pt x="1087" y="60"/>
                    <a:pt x="843" y="200"/>
                  </a:cubicBezTo>
                  <a:cubicBezTo>
                    <a:pt x="825" y="211"/>
                    <a:pt x="811" y="224"/>
                    <a:pt x="801" y="242"/>
                  </a:cubicBezTo>
                  <a:cubicBezTo>
                    <a:pt x="766" y="294"/>
                    <a:pt x="0" y="1571"/>
                    <a:pt x="894" y="2959"/>
                  </a:cubicBezTo>
                  <a:cubicBezTo>
                    <a:pt x="1437" y="3801"/>
                    <a:pt x="2418" y="4399"/>
                    <a:pt x="3333" y="4448"/>
                  </a:cubicBezTo>
                  <a:cubicBezTo>
                    <a:pt x="3372" y="4452"/>
                    <a:pt x="3406" y="4452"/>
                    <a:pt x="3444" y="4452"/>
                  </a:cubicBezTo>
                  <a:cubicBezTo>
                    <a:pt x="3949" y="4452"/>
                    <a:pt x="4370" y="4267"/>
                    <a:pt x="4642" y="3930"/>
                  </a:cubicBezTo>
                  <a:cubicBezTo>
                    <a:pt x="5358" y="3036"/>
                    <a:pt x="5765" y="2451"/>
                    <a:pt x="5418" y="1870"/>
                  </a:cubicBezTo>
                  <a:cubicBezTo>
                    <a:pt x="5177" y="1473"/>
                    <a:pt x="3176" y="1"/>
                    <a:pt x="16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21"/>
            <p:cNvSpPr/>
            <p:nvPr/>
          </p:nvSpPr>
          <p:spPr>
            <a:xfrm>
              <a:off x="5602320" y="2017800"/>
              <a:ext cx="437400" cy="390960"/>
            </a:xfrm>
            <a:custGeom>
              <a:avLst/>
              <a:gdLst/>
              <a:ahLst/>
              <a:rect l="l" t="t" r="r" b="b"/>
              <a:pathLst>
                <a:path w="12265" h="10961">
                  <a:moveTo>
                    <a:pt x="4437" y="1"/>
                  </a:moveTo>
                  <a:cubicBezTo>
                    <a:pt x="4427" y="1"/>
                    <a:pt x="4418" y="2"/>
                    <a:pt x="4408" y="4"/>
                  </a:cubicBezTo>
                  <a:cubicBezTo>
                    <a:pt x="4026" y="101"/>
                    <a:pt x="2683" y="2882"/>
                    <a:pt x="2683" y="2882"/>
                  </a:cubicBezTo>
                  <a:cubicBezTo>
                    <a:pt x="2683" y="2882"/>
                    <a:pt x="383" y="3073"/>
                    <a:pt x="192" y="3741"/>
                  </a:cubicBezTo>
                  <a:cubicBezTo>
                    <a:pt x="0" y="4412"/>
                    <a:pt x="1055" y="7574"/>
                    <a:pt x="1918" y="8915"/>
                  </a:cubicBezTo>
                  <a:cubicBezTo>
                    <a:pt x="2780" y="10257"/>
                    <a:pt x="4408" y="10929"/>
                    <a:pt x="5557" y="10929"/>
                  </a:cubicBezTo>
                  <a:cubicBezTo>
                    <a:pt x="5939" y="10929"/>
                    <a:pt x="6575" y="10960"/>
                    <a:pt x="7272" y="10960"/>
                  </a:cubicBezTo>
                  <a:cubicBezTo>
                    <a:pt x="8672" y="10960"/>
                    <a:pt x="10316" y="10833"/>
                    <a:pt x="10637" y="10066"/>
                  </a:cubicBezTo>
                  <a:cubicBezTo>
                    <a:pt x="11117" y="8915"/>
                    <a:pt x="10730" y="5466"/>
                    <a:pt x="10730" y="5466"/>
                  </a:cubicBezTo>
                  <a:cubicBezTo>
                    <a:pt x="10730" y="5466"/>
                    <a:pt x="12265" y="3932"/>
                    <a:pt x="11593" y="3647"/>
                  </a:cubicBezTo>
                  <a:cubicBezTo>
                    <a:pt x="10925" y="3358"/>
                    <a:pt x="8625" y="3358"/>
                    <a:pt x="8625" y="3358"/>
                  </a:cubicBezTo>
                  <a:cubicBezTo>
                    <a:pt x="8625" y="3358"/>
                    <a:pt x="8525" y="3376"/>
                    <a:pt x="8359" y="3376"/>
                  </a:cubicBezTo>
                  <a:cubicBezTo>
                    <a:pt x="7985" y="3376"/>
                    <a:pt x="7276" y="3284"/>
                    <a:pt x="6611" y="2686"/>
                  </a:cubicBezTo>
                  <a:cubicBezTo>
                    <a:pt x="5677" y="1848"/>
                    <a:pt x="4833" y="1"/>
                    <a:pt x="4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22"/>
            <p:cNvSpPr/>
            <p:nvPr/>
          </p:nvSpPr>
          <p:spPr>
            <a:xfrm>
              <a:off x="5597280" y="2013120"/>
              <a:ext cx="432360" cy="399600"/>
            </a:xfrm>
            <a:custGeom>
              <a:avLst/>
              <a:gdLst/>
              <a:ahLst/>
              <a:rect l="l" t="t" r="r" b="b"/>
              <a:pathLst>
                <a:path w="12123" h="11209">
                  <a:moveTo>
                    <a:pt x="4583" y="249"/>
                  </a:moveTo>
                  <a:cubicBezTo>
                    <a:pt x="4715" y="249"/>
                    <a:pt x="5098" y="823"/>
                    <a:pt x="5380" y="1244"/>
                  </a:cubicBezTo>
                  <a:cubicBezTo>
                    <a:pt x="5762" y="1825"/>
                    <a:pt x="6201" y="2479"/>
                    <a:pt x="6674" y="2904"/>
                  </a:cubicBezTo>
                  <a:cubicBezTo>
                    <a:pt x="7365" y="3526"/>
                    <a:pt x="8098" y="3625"/>
                    <a:pt x="8495" y="3625"/>
                  </a:cubicBezTo>
                  <a:cubicBezTo>
                    <a:pt x="8642" y="3625"/>
                    <a:pt x="8743" y="3612"/>
                    <a:pt x="8779" y="3606"/>
                  </a:cubicBezTo>
                  <a:cubicBezTo>
                    <a:pt x="8943" y="3606"/>
                    <a:pt x="11072" y="3617"/>
                    <a:pt x="11687" y="3885"/>
                  </a:cubicBezTo>
                  <a:cubicBezTo>
                    <a:pt x="11757" y="3912"/>
                    <a:pt x="11774" y="3951"/>
                    <a:pt x="11778" y="3986"/>
                  </a:cubicBezTo>
                  <a:cubicBezTo>
                    <a:pt x="11840" y="4306"/>
                    <a:pt x="11204" y="5085"/>
                    <a:pt x="10786" y="5502"/>
                  </a:cubicBezTo>
                  <a:cubicBezTo>
                    <a:pt x="10762" y="5531"/>
                    <a:pt x="10748" y="5565"/>
                    <a:pt x="10751" y="5603"/>
                  </a:cubicBezTo>
                  <a:cubicBezTo>
                    <a:pt x="10755" y="5638"/>
                    <a:pt x="11127" y="9033"/>
                    <a:pt x="10664" y="10140"/>
                  </a:cubicBezTo>
                  <a:cubicBezTo>
                    <a:pt x="10372" y="10841"/>
                    <a:pt x="8767" y="10960"/>
                    <a:pt x="7413" y="10960"/>
                  </a:cubicBezTo>
                  <a:cubicBezTo>
                    <a:pt x="7013" y="10960"/>
                    <a:pt x="6635" y="10949"/>
                    <a:pt x="6319" y="10941"/>
                  </a:cubicBezTo>
                  <a:cubicBezTo>
                    <a:pt x="6075" y="10933"/>
                    <a:pt x="5867" y="10926"/>
                    <a:pt x="5700" y="10926"/>
                  </a:cubicBezTo>
                  <a:cubicBezTo>
                    <a:pt x="4569" y="10926"/>
                    <a:pt x="2989" y="10255"/>
                    <a:pt x="2165" y="8971"/>
                  </a:cubicBezTo>
                  <a:cubicBezTo>
                    <a:pt x="1264" y="7569"/>
                    <a:pt x="286" y="4490"/>
                    <a:pt x="457" y="3898"/>
                  </a:cubicBezTo>
                  <a:cubicBezTo>
                    <a:pt x="579" y="3471"/>
                    <a:pt x="1980" y="3199"/>
                    <a:pt x="2836" y="3126"/>
                  </a:cubicBezTo>
                  <a:cubicBezTo>
                    <a:pt x="2881" y="3123"/>
                    <a:pt x="2920" y="3095"/>
                    <a:pt x="2937" y="3057"/>
                  </a:cubicBezTo>
                  <a:cubicBezTo>
                    <a:pt x="3564" y="1766"/>
                    <a:pt x="4367" y="325"/>
                    <a:pt x="4580" y="249"/>
                  </a:cubicBezTo>
                  <a:close/>
                  <a:moveTo>
                    <a:pt x="4584" y="1"/>
                  </a:moveTo>
                  <a:cubicBezTo>
                    <a:pt x="4563" y="1"/>
                    <a:pt x="4542" y="3"/>
                    <a:pt x="4521" y="9"/>
                  </a:cubicBezTo>
                  <a:cubicBezTo>
                    <a:pt x="4127" y="106"/>
                    <a:pt x="3101" y="2156"/>
                    <a:pt x="2746" y="2886"/>
                  </a:cubicBezTo>
                  <a:cubicBezTo>
                    <a:pt x="2300" y="2928"/>
                    <a:pt x="412" y="3147"/>
                    <a:pt x="217" y="3832"/>
                  </a:cubicBezTo>
                  <a:cubicBezTo>
                    <a:pt x="1" y="4580"/>
                    <a:pt x="1142" y="7840"/>
                    <a:pt x="1956" y="9107"/>
                  </a:cubicBezTo>
                  <a:cubicBezTo>
                    <a:pt x="2830" y="10464"/>
                    <a:pt x="4500" y="11174"/>
                    <a:pt x="5700" y="11174"/>
                  </a:cubicBezTo>
                  <a:cubicBezTo>
                    <a:pt x="5863" y="11174"/>
                    <a:pt x="6072" y="11180"/>
                    <a:pt x="6312" y="11188"/>
                  </a:cubicBezTo>
                  <a:cubicBezTo>
                    <a:pt x="6646" y="11198"/>
                    <a:pt x="7036" y="11209"/>
                    <a:pt x="7440" y="11209"/>
                  </a:cubicBezTo>
                  <a:cubicBezTo>
                    <a:pt x="8887" y="11209"/>
                    <a:pt x="10546" y="11069"/>
                    <a:pt x="10894" y="10238"/>
                  </a:cubicBezTo>
                  <a:cubicBezTo>
                    <a:pt x="11350" y="9138"/>
                    <a:pt x="11054" y="6111"/>
                    <a:pt x="11005" y="5635"/>
                  </a:cubicBezTo>
                  <a:cubicBezTo>
                    <a:pt x="11231" y="5401"/>
                    <a:pt x="12122" y="4452"/>
                    <a:pt x="12021" y="3940"/>
                  </a:cubicBezTo>
                  <a:cubicBezTo>
                    <a:pt x="11997" y="3808"/>
                    <a:pt x="11917" y="3710"/>
                    <a:pt x="11785" y="3655"/>
                  </a:cubicBezTo>
                  <a:cubicBezTo>
                    <a:pt x="11100" y="3363"/>
                    <a:pt x="8863" y="3360"/>
                    <a:pt x="8768" y="3360"/>
                  </a:cubicBezTo>
                  <a:lnTo>
                    <a:pt x="8744" y="3360"/>
                  </a:lnTo>
                  <a:cubicBezTo>
                    <a:pt x="8741" y="3361"/>
                    <a:pt x="8653" y="3375"/>
                    <a:pt x="8507" y="3375"/>
                  </a:cubicBezTo>
                  <a:cubicBezTo>
                    <a:pt x="8157" y="3375"/>
                    <a:pt x="7472" y="3290"/>
                    <a:pt x="6838" y="2719"/>
                  </a:cubicBezTo>
                  <a:cubicBezTo>
                    <a:pt x="6388" y="2316"/>
                    <a:pt x="5961" y="1675"/>
                    <a:pt x="5585" y="1108"/>
                  </a:cubicBezTo>
                  <a:cubicBezTo>
                    <a:pt x="5101" y="380"/>
                    <a:pt x="4835" y="1"/>
                    <a:pt x="45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3"/>
            <p:cNvSpPr/>
            <p:nvPr/>
          </p:nvSpPr>
          <p:spPr>
            <a:xfrm>
              <a:off x="5761080" y="2277000"/>
              <a:ext cx="162720" cy="98640"/>
            </a:xfrm>
            <a:custGeom>
              <a:avLst/>
              <a:gdLst/>
              <a:ahLst/>
              <a:rect l="l" t="t" r="r" b="b"/>
              <a:pathLst>
                <a:path w="4638" h="2858">
                  <a:moveTo>
                    <a:pt x="2473" y="0"/>
                  </a:moveTo>
                  <a:cubicBezTo>
                    <a:pt x="2326" y="0"/>
                    <a:pt x="2161" y="25"/>
                    <a:pt x="1977" y="82"/>
                  </a:cubicBezTo>
                  <a:cubicBezTo>
                    <a:pt x="804" y="455"/>
                    <a:pt x="0" y="1564"/>
                    <a:pt x="1298" y="2493"/>
                  </a:cubicBezTo>
                  <a:cubicBezTo>
                    <a:pt x="1647" y="2743"/>
                    <a:pt x="2095" y="2858"/>
                    <a:pt x="2529" y="2858"/>
                  </a:cubicBezTo>
                  <a:cubicBezTo>
                    <a:pt x="3627" y="2858"/>
                    <a:pt x="4637" y="2122"/>
                    <a:pt x="3748" y="962"/>
                  </a:cubicBezTo>
                  <a:cubicBezTo>
                    <a:pt x="3632" y="813"/>
                    <a:pt x="3518" y="660"/>
                    <a:pt x="3414" y="500"/>
                  </a:cubicBezTo>
                  <a:cubicBezTo>
                    <a:pt x="3270" y="292"/>
                    <a:pt x="2980" y="0"/>
                    <a:pt x="24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4"/>
            <p:cNvSpPr/>
            <p:nvPr/>
          </p:nvSpPr>
          <p:spPr>
            <a:xfrm>
              <a:off x="5695560" y="2017440"/>
              <a:ext cx="101880" cy="119160"/>
            </a:xfrm>
            <a:custGeom>
              <a:avLst/>
              <a:gdLst/>
              <a:ahLst/>
              <a:rect l="l" t="t" r="r" b="b"/>
              <a:pathLst>
                <a:path w="2947" h="3427">
                  <a:moveTo>
                    <a:pt x="1877" y="0"/>
                  </a:moveTo>
                  <a:cubicBezTo>
                    <a:pt x="1859" y="0"/>
                    <a:pt x="1840" y="3"/>
                    <a:pt x="1820" y="8"/>
                  </a:cubicBezTo>
                  <a:cubicBezTo>
                    <a:pt x="1149" y="200"/>
                    <a:pt x="1" y="1640"/>
                    <a:pt x="95" y="2886"/>
                  </a:cubicBezTo>
                  <a:cubicBezTo>
                    <a:pt x="95" y="2886"/>
                    <a:pt x="1045" y="3427"/>
                    <a:pt x="1803" y="3427"/>
                  </a:cubicBezTo>
                  <a:cubicBezTo>
                    <a:pt x="1946" y="3427"/>
                    <a:pt x="2082" y="3408"/>
                    <a:pt x="2204" y="3362"/>
                  </a:cubicBezTo>
                  <a:cubicBezTo>
                    <a:pt x="2947" y="3085"/>
                    <a:pt x="2518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5"/>
            <p:cNvSpPr/>
            <p:nvPr/>
          </p:nvSpPr>
          <p:spPr>
            <a:xfrm>
              <a:off x="5690880" y="2013120"/>
              <a:ext cx="104760" cy="128160"/>
            </a:xfrm>
            <a:custGeom>
              <a:avLst/>
              <a:gdLst/>
              <a:ahLst/>
              <a:rect l="l" t="t" r="r" b="b"/>
              <a:pathLst>
                <a:path w="3028" h="3675">
                  <a:moveTo>
                    <a:pt x="2006" y="252"/>
                  </a:moveTo>
                  <a:cubicBezTo>
                    <a:pt x="2101" y="252"/>
                    <a:pt x="2245" y="427"/>
                    <a:pt x="2377" y="822"/>
                  </a:cubicBezTo>
                  <a:cubicBezTo>
                    <a:pt x="2687" y="1758"/>
                    <a:pt x="2697" y="3220"/>
                    <a:pt x="2290" y="3372"/>
                  </a:cubicBezTo>
                  <a:cubicBezTo>
                    <a:pt x="2182" y="3413"/>
                    <a:pt x="2060" y="3430"/>
                    <a:pt x="1931" y="3430"/>
                  </a:cubicBezTo>
                  <a:cubicBezTo>
                    <a:pt x="1322" y="3430"/>
                    <a:pt x="557" y="3046"/>
                    <a:pt x="344" y="2934"/>
                  </a:cubicBezTo>
                  <a:cubicBezTo>
                    <a:pt x="296" y="1751"/>
                    <a:pt x="1399" y="422"/>
                    <a:pt x="1984" y="255"/>
                  </a:cubicBezTo>
                  <a:cubicBezTo>
                    <a:pt x="1991" y="253"/>
                    <a:pt x="1998" y="252"/>
                    <a:pt x="2006" y="252"/>
                  </a:cubicBezTo>
                  <a:close/>
                  <a:moveTo>
                    <a:pt x="2010" y="1"/>
                  </a:moveTo>
                  <a:cubicBezTo>
                    <a:pt x="1977" y="1"/>
                    <a:pt x="1944" y="6"/>
                    <a:pt x="1914" y="15"/>
                  </a:cubicBezTo>
                  <a:cubicBezTo>
                    <a:pt x="1163" y="230"/>
                    <a:pt x="0" y="1723"/>
                    <a:pt x="101" y="3017"/>
                  </a:cubicBezTo>
                  <a:cubicBezTo>
                    <a:pt x="105" y="3059"/>
                    <a:pt x="126" y="3098"/>
                    <a:pt x="164" y="3115"/>
                  </a:cubicBezTo>
                  <a:cubicBezTo>
                    <a:pt x="209" y="3143"/>
                    <a:pt x="1152" y="3675"/>
                    <a:pt x="1935" y="3675"/>
                  </a:cubicBezTo>
                  <a:cubicBezTo>
                    <a:pt x="2091" y="3675"/>
                    <a:pt x="2241" y="3654"/>
                    <a:pt x="2377" y="3605"/>
                  </a:cubicBezTo>
                  <a:cubicBezTo>
                    <a:pt x="3027" y="3358"/>
                    <a:pt x="2899" y="1615"/>
                    <a:pt x="2610" y="745"/>
                  </a:cubicBezTo>
                  <a:cubicBezTo>
                    <a:pt x="2416" y="153"/>
                    <a:pt x="2191" y="1"/>
                    <a:pt x="20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6"/>
            <p:cNvSpPr/>
            <p:nvPr/>
          </p:nvSpPr>
          <p:spPr>
            <a:xfrm>
              <a:off x="5919840" y="2148840"/>
              <a:ext cx="109080" cy="93240"/>
            </a:xfrm>
            <a:custGeom>
              <a:avLst/>
              <a:gdLst/>
              <a:ahLst/>
              <a:rect l="l" t="t" r="r" b="b"/>
              <a:pathLst>
                <a:path w="3148" h="2696">
                  <a:moveTo>
                    <a:pt x="2662" y="0"/>
                  </a:moveTo>
                  <a:cubicBezTo>
                    <a:pt x="2336" y="0"/>
                    <a:pt x="1391" y="65"/>
                    <a:pt x="766" y="769"/>
                  </a:cubicBezTo>
                  <a:cubicBezTo>
                    <a:pt x="0" y="1632"/>
                    <a:pt x="477" y="2495"/>
                    <a:pt x="1532" y="2686"/>
                  </a:cubicBezTo>
                  <a:cubicBezTo>
                    <a:pt x="1566" y="2693"/>
                    <a:pt x="1599" y="2696"/>
                    <a:pt x="1632" y="2696"/>
                  </a:cubicBezTo>
                  <a:cubicBezTo>
                    <a:pt x="2622" y="2696"/>
                    <a:pt x="3148" y="4"/>
                    <a:pt x="2777" y="4"/>
                  </a:cubicBezTo>
                  <a:cubicBezTo>
                    <a:pt x="2777" y="4"/>
                    <a:pt x="2735" y="0"/>
                    <a:pt x="2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27"/>
            <p:cNvSpPr/>
            <p:nvPr/>
          </p:nvSpPr>
          <p:spPr>
            <a:xfrm>
              <a:off x="5926320" y="2144160"/>
              <a:ext cx="102600" cy="102240"/>
            </a:xfrm>
            <a:custGeom>
              <a:avLst/>
              <a:gdLst/>
              <a:ahLst/>
              <a:rect l="l" t="t" r="r" b="b"/>
              <a:pathLst>
                <a:path w="2972" h="2945">
                  <a:moveTo>
                    <a:pt x="2568" y="252"/>
                  </a:moveTo>
                  <a:cubicBezTo>
                    <a:pt x="2658" y="436"/>
                    <a:pt x="2516" y="1494"/>
                    <a:pt x="2088" y="2196"/>
                  </a:cubicBezTo>
                  <a:cubicBezTo>
                    <a:pt x="1945" y="2433"/>
                    <a:pt x="1723" y="2698"/>
                    <a:pt x="1451" y="2698"/>
                  </a:cubicBezTo>
                  <a:cubicBezTo>
                    <a:pt x="1426" y="2698"/>
                    <a:pt x="1401" y="2695"/>
                    <a:pt x="1375" y="2691"/>
                  </a:cubicBezTo>
                  <a:cubicBezTo>
                    <a:pt x="867" y="2596"/>
                    <a:pt x="492" y="2336"/>
                    <a:pt x="373" y="1991"/>
                  </a:cubicBezTo>
                  <a:cubicBezTo>
                    <a:pt x="265" y="1678"/>
                    <a:pt x="373" y="1320"/>
                    <a:pt x="679" y="979"/>
                  </a:cubicBezTo>
                  <a:cubicBezTo>
                    <a:pt x="1274" y="307"/>
                    <a:pt x="2196" y="252"/>
                    <a:pt x="2491" y="252"/>
                  </a:cubicBezTo>
                  <a:close/>
                  <a:moveTo>
                    <a:pt x="2478" y="1"/>
                  </a:moveTo>
                  <a:cubicBezTo>
                    <a:pt x="2128" y="1"/>
                    <a:pt x="1152" y="72"/>
                    <a:pt x="492" y="815"/>
                  </a:cubicBezTo>
                  <a:cubicBezTo>
                    <a:pt x="126" y="1226"/>
                    <a:pt x="1" y="1671"/>
                    <a:pt x="140" y="2071"/>
                  </a:cubicBezTo>
                  <a:cubicBezTo>
                    <a:pt x="290" y="2503"/>
                    <a:pt x="735" y="2826"/>
                    <a:pt x="1330" y="2934"/>
                  </a:cubicBezTo>
                  <a:cubicBezTo>
                    <a:pt x="1368" y="2941"/>
                    <a:pt x="1406" y="2944"/>
                    <a:pt x="1452" y="2944"/>
                  </a:cubicBezTo>
                  <a:cubicBezTo>
                    <a:pt x="1653" y="2944"/>
                    <a:pt x="1918" y="2854"/>
                    <a:pt x="2182" y="2499"/>
                  </a:cubicBezTo>
                  <a:cubicBezTo>
                    <a:pt x="2679" y="1838"/>
                    <a:pt x="2972" y="502"/>
                    <a:pt x="2784" y="133"/>
                  </a:cubicBezTo>
                  <a:cubicBezTo>
                    <a:pt x="2746" y="54"/>
                    <a:pt x="2679" y="8"/>
                    <a:pt x="2603" y="4"/>
                  </a:cubicBezTo>
                  <a:cubicBezTo>
                    <a:pt x="2588" y="3"/>
                    <a:pt x="2544" y="1"/>
                    <a:pt x="24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28"/>
            <p:cNvSpPr/>
            <p:nvPr/>
          </p:nvSpPr>
          <p:spPr>
            <a:xfrm>
              <a:off x="5713200" y="2324880"/>
              <a:ext cx="60840" cy="33480"/>
            </a:xfrm>
            <a:custGeom>
              <a:avLst/>
              <a:gdLst/>
              <a:ahLst/>
              <a:rect l="l" t="t" r="r" b="b"/>
              <a:pathLst>
                <a:path w="1809" h="1054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9"/>
            <p:cNvSpPr/>
            <p:nvPr/>
          </p:nvSpPr>
          <p:spPr>
            <a:xfrm>
              <a:off x="5707800" y="2320560"/>
              <a:ext cx="59040" cy="42480"/>
            </a:xfrm>
            <a:custGeom>
              <a:avLst/>
              <a:gdLst/>
              <a:ahLst/>
              <a:rect l="l" t="t" r="r" b="b"/>
              <a:pathLst>
                <a:path w="1762" h="1300">
                  <a:moveTo>
                    <a:pt x="314" y="246"/>
                  </a:moveTo>
                  <a:lnTo>
                    <a:pt x="314" y="246"/>
                  </a:lnTo>
                  <a:cubicBezTo>
                    <a:pt x="439" y="256"/>
                    <a:pt x="794" y="461"/>
                    <a:pt x="1118" y="708"/>
                  </a:cubicBezTo>
                  <a:cubicBezTo>
                    <a:pt x="1125" y="715"/>
                    <a:pt x="1139" y="722"/>
                    <a:pt x="1149" y="726"/>
                  </a:cubicBezTo>
                  <a:cubicBezTo>
                    <a:pt x="1320" y="792"/>
                    <a:pt x="1497" y="899"/>
                    <a:pt x="1518" y="927"/>
                  </a:cubicBezTo>
                  <a:cubicBezTo>
                    <a:pt x="1518" y="927"/>
                    <a:pt x="1504" y="948"/>
                    <a:pt x="1434" y="976"/>
                  </a:cubicBezTo>
                  <a:cubicBezTo>
                    <a:pt x="1309" y="1026"/>
                    <a:pt x="1191" y="1050"/>
                    <a:pt x="1083" y="1050"/>
                  </a:cubicBezTo>
                  <a:cubicBezTo>
                    <a:pt x="994" y="1050"/>
                    <a:pt x="911" y="1033"/>
                    <a:pt x="836" y="1000"/>
                  </a:cubicBezTo>
                  <a:cubicBezTo>
                    <a:pt x="638" y="914"/>
                    <a:pt x="474" y="702"/>
                    <a:pt x="349" y="374"/>
                  </a:cubicBezTo>
                  <a:cubicBezTo>
                    <a:pt x="325" y="308"/>
                    <a:pt x="318" y="266"/>
                    <a:pt x="314" y="246"/>
                  </a:cubicBezTo>
                  <a:close/>
                  <a:moveTo>
                    <a:pt x="293" y="0"/>
                  </a:moveTo>
                  <a:cubicBezTo>
                    <a:pt x="239" y="0"/>
                    <a:pt x="192" y="13"/>
                    <a:pt x="154" y="40"/>
                  </a:cubicBezTo>
                  <a:cubicBezTo>
                    <a:pt x="1" y="155"/>
                    <a:pt x="88" y="384"/>
                    <a:pt x="119" y="461"/>
                  </a:cubicBezTo>
                  <a:cubicBezTo>
                    <a:pt x="265" y="854"/>
                    <a:pt x="474" y="1112"/>
                    <a:pt x="735" y="1227"/>
                  </a:cubicBezTo>
                  <a:cubicBezTo>
                    <a:pt x="843" y="1275"/>
                    <a:pt x="958" y="1299"/>
                    <a:pt x="1079" y="1299"/>
                  </a:cubicBezTo>
                  <a:cubicBezTo>
                    <a:pt x="1219" y="1299"/>
                    <a:pt x="1368" y="1268"/>
                    <a:pt x="1525" y="1206"/>
                  </a:cubicBezTo>
                  <a:cubicBezTo>
                    <a:pt x="1682" y="1143"/>
                    <a:pt x="1762" y="1052"/>
                    <a:pt x="1762" y="938"/>
                  </a:cubicBezTo>
                  <a:cubicBezTo>
                    <a:pt x="1758" y="722"/>
                    <a:pt x="1417" y="565"/>
                    <a:pt x="1253" y="503"/>
                  </a:cubicBezTo>
                  <a:cubicBezTo>
                    <a:pt x="934" y="258"/>
                    <a:pt x="539" y="0"/>
                    <a:pt x="2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30"/>
            <p:cNvSpPr/>
            <p:nvPr/>
          </p:nvSpPr>
          <p:spPr>
            <a:xfrm>
              <a:off x="5700240" y="2235600"/>
              <a:ext cx="24120" cy="29880"/>
            </a:xfrm>
            <a:custGeom>
              <a:avLst/>
              <a:gdLst/>
              <a:ahLst/>
              <a:rect l="l" t="t" r="r" b="b"/>
              <a:pathLst>
                <a:path w="791" h="941">
                  <a:moveTo>
                    <a:pt x="462" y="0"/>
                  </a:moveTo>
                  <a:cubicBezTo>
                    <a:pt x="300" y="0"/>
                    <a:pt x="135" y="157"/>
                    <a:pt x="71" y="382"/>
                  </a:cubicBezTo>
                  <a:cubicBezTo>
                    <a:pt x="1" y="635"/>
                    <a:pt x="89" y="883"/>
                    <a:pt x="266" y="931"/>
                  </a:cubicBezTo>
                  <a:cubicBezTo>
                    <a:pt x="287" y="937"/>
                    <a:pt x="310" y="940"/>
                    <a:pt x="332" y="940"/>
                  </a:cubicBezTo>
                  <a:cubicBezTo>
                    <a:pt x="491" y="940"/>
                    <a:pt x="654" y="785"/>
                    <a:pt x="718" y="562"/>
                  </a:cubicBezTo>
                  <a:cubicBezTo>
                    <a:pt x="791" y="308"/>
                    <a:pt x="704" y="61"/>
                    <a:pt x="527" y="9"/>
                  </a:cubicBezTo>
                  <a:cubicBezTo>
                    <a:pt x="506" y="3"/>
                    <a:pt x="484" y="0"/>
                    <a:pt x="4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31"/>
            <p:cNvSpPr/>
            <p:nvPr/>
          </p:nvSpPr>
          <p:spPr>
            <a:xfrm>
              <a:off x="5808240" y="2313360"/>
              <a:ext cx="32400" cy="23040"/>
            </a:xfrm>
            <a:custGeom>
              <a:avLst/>
              <a:gdLst/>
              <a:ahLst/>
              <a:rect l="l" t="t" r="r" b="b"/>
              <a:pathLst>
                <a:path w="1016" h="755">
                  <a:moveTo>
                    <a:pt x="645" y="0"/>
                  </a:moveTo>
                  <a:cubicBezTo>
                    <a:pt x="548" y="0"/>
                    <a:pt x="440" y="30"/>
                    <a:pt x="338" y="90"/>
                  </a:cubicBezTo>
                  <a:cubicBezTo>
                    <a:pt x="112" y="222"/>
                    <a:pt x="1" y="462"/>
                    <a:pt x="94" y="619"/>
                  </a:cubicBezTo>
                  <a:cubicBezTo>
                    <a:pt x="147" y="708"/>
                    <a:pt x="252" y="754"/>
                    <a:pt x="374" y="754"/>
                  </a:cubicBezTo>
                  <a:cubicBezTo>
                    <a:pt x="470" y="754"/>
                    <a:pt x="578" y="726"/>
                    <a:pt x="679" y="668"/>
                  </a:cubicBezTo>
                  <a:cubicBezTo>
                    <a:pt x="908" y="532"/>
                    <a:pt x="1016" y="295"/>
                    <a:pt x="922" y="135"/>
                  </a:cubicBezTo>
                  <a:cubicBezTo>
                    <a:pt x="870" y="46"/>
                    <a:pt x="766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32"/>
            <p:cNvSpPr/>
            <p:nvPr/>
          </p:nvSpPr>
          <p:spPr>
            <a:xfrm>
              <a:off x="5512680" y="2542680"/>
              <a:ext cx="123480" cy="268920"/>
            </a:xfrm>
            <a:custGeom>
              <a:avLst/>
              <a:gdLst/>
              <a:ahLst/>
              <a:rect l="l" t="t" r="r" b="b"/>
              <a:pathLst>
                <a:path w="3547" h="7576">
                  <a:moveTo>
                    <a:pt x="3546" y="1"/>
                  </a:moveTo>
                  <a:lnTo>
                    <a:pt x="290" y="384"/>
                  </a:lnTo>
                  <a:cubicBezTo>
                    <a:pt x="290" y="384"/>
                    <a:pt x="1" y="2492"/>
                    <a:pt x="383" y="3355"/>
                  </a:cubicBezTo>
                  <a:cubicBezTo>
                    <a:pt x="770" y="4217"/>
                    <a:pt x="1152" y="7474"/>
                    <a:pt x="1918" y="7572"/>
                  </a:cubicBezTo>
                  <a:cubicBezTo>
                    <a:pt x="1937" y="7574"/>
                    <a:pt x="1956" y="7575"/>
                    <a:pt x="1974" y="7575"/>
                  </a:cubicBezTo>
                  <a:cubicBezTo>
                    <a:pt x="2669" y="7575"/>
                    <a:pt x="2398" y="5838"/>
                    <a:pt x="2398" y="5558"/>
                  </a:cubicBezTo>
                  <a:cubicBezTo>
                    <a:pt x="2398" y="5272"/>
                    <a:pt x="2491" y="2207"/>
                    <a:pt x="2491" y="2207"/>
                  </a:cubicBezTo>
                  <a:cubicBezTo>
                    <a:pt x="2491" y="2207"/>
                    <a:pt x="3163" y="766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33"/>
            <p:cNvSpPr/>
            <p:nvPr/>
          </p:nvSpPr>
          <p:spPr>
            <a:xfrm>
              <a:off x="5508360" y="2538360"/>
              <a:ext cx="132840" cy="277560"/>
            </a:xfrm>
            <a:custGeom>
              <a:avLst/>
              <a:gdLst/>
              <a:ahLst/>
              <a:rect l="l" t="t" r="r" b="b"/>
              <a:pathLst>
                <a:path w="3811" h="7819">
                  <a:moveTo>
                    <a:pt x="3670" y="0"/>
                  </a:moveTo>
                  <a:cubicBezTo>
                    <a:pt x="3623" y="0"/>
                    <a:pt x="3579" y="25"/>
                    <a:pt x="3556" y="67"/>
                  </a:cubicBezTo>
                  <a:cubicBezTo>
                    <a:pt x="3177" y="826"/>
                    <a:pt x="2509" y="2259"/>
                    <a:pt x="2502" y="2277"/>
                  </a:cubicBezTo>
                  <a:cubicBezTo>
                    <a:pt x="2495" y="2290"/>
                    <a:pt x="2492" y="2308"/>
                    <a:pt x="2492" y="2322"/>
                  </a:cubicBezTo>
                  <a:cubicBezTo>
                    <a:pt x="2488" y="2447"/>
                    <a:pt x="2395" y="5394"/>
                    <a:pt x="2395" y="5680"/>
                  </a:cubicBezTo>
                  <a:cubicBezTo>
                    <a:pt x="2395" y="5725"/>
                    <a:pt x="2401" y="5808"/>
                    <a:pt x="2411" y="5916"/>
                  </a:cubicBezTo>
                  <a:cubicBezTo>
                    <a:pt x="2443" y="6316"/>
                    <a:pt x="2523" y="7252"/>
                    <a:pt x="2252" y="7512"/>
                  </a:cubicBezTo>
                  <a:cubicBezTo>
                    <a:pt x="2209" y="7552"/>
                    <a:pt x="2160" y="7571"/>
                    <a:pt x="2098" y="7571"/>
                  </a:cubicBezTo>
                  <a:cubicBezTo>
                    <a:pt x="2084" y="7571"/>
                    <a:pt x="2069" y="7570"/>
                    <a:pt x="2053" y="7568"/>
                  </a:cubicBezTo>
                  <a:cubicBezTo>
                    <a:pt x="1629" y="7517"/>
                    <a:pt x="1263" y="5940"/>
                    <a:pt x="1024" y="4896"/>
                  </a:cubicBezTo>
                  <a:cubicBezTo>
                    <a:pt x="878" y="4267"/>
                    <a:pt x="752" y="3724"/>
                    <a:pt x="620" y="3428"/>
                  </a:cubicBezTo>
                  <a:cubicBezTo>
                    <a:pt x="255" y="2607"/>
                    <a:pt x="529" y="544"/>
                    <a:pt x="533" y="523"/>
                  </a:cubicBezTo>
                  <a:cubicBezTo>
                    <a:pt x="544" y="457"/>
                    <a:pt x="495" y="394"/>
                    <a:pt x="428" y="384"/>
                  </a:cubicBezTo>
                  <a:cubicBezTo>
                    <a:pt x="424" y="384"/>
                    <a:pt x="419" y="383"/>
                    <a:pt x="415" y="383"/>
                  </a:cubicBezTo>
                  <a:cubicBezTo>
                    <a:pt x="351" y="383"/>
                    <a:pt x="296" y="427"/>
                    <a:pt x="290" y="492"/>
                  </a:cubicBezTo>
                  <a:cubicBezTo>
                    <a:pt x="275" y="579"/>
                    <a:pt x="1" y="2642"/>
                    <a:pt x="394" y="3525"/>
                  </a:cubicBezTo>
                  <a:cubicBezTo>
                    <a:pt x="516" y="3804"/>
                    <a:pt x="645" y="4360"/>
                    <a:pt x="783" y="4952"/>
                  </a:cubicBezTo>
                  <a:cubicBezTo>
                    <a:pt x="1159" y="6584"/>
                    <a:pt x="1469" y="7746"/>
                    <a:pt x="2026" y="7815"/>
                  </a:cubicBezTo>
                  <a:cubicBezTo>
                    <a:pt x="2050" y="7819"/>
                    <a:pt x="2071" y="7819"/>
                    <a:pt x="2095" y="7819"/>
                  </a:cubicBezTo>
                  <a:cubicBezTo>
                    <a:pt x="2220" y="7819"/>
                    <a:pt x="2335" y="7777"/>
                    <a:pt x="2422" y="7690"/>
                  </a:cubicBezTo>
                  <a:cubicBezTo>
                    <a:pt x="2777" y="7350"/>
                    <a:pt x="2700" y="6403"/>
                    <a:pt x="2655" y="5895"/>
                  </a:cubicBezTo>
                  <a:cubicBezTo>
                    <a:pt x="2649" y="5797"/>
                    <a:pt x="2641" y="5721"/>
                    <a:pt x="2641" y="5680"/>
                  </a:cubicBezTo>
                  <a:cubicBezTo>
                    <a:pt x="2641" y="5411"/>
                    <a:pt x="2729" y="2653"/>
                    <a:pt x="2739" y="2356"/>
                  </a:cubicBezTo>
                  <a:cubicBezTo>
                    <a:pt x="2826" y="2168"/>
                    <a:pt x="3428" y="882"/>
                    <a:pt x="3779" y="179"/>
                  </a:cubicBezTo>
                  <a:cubicBezTo>
                    <a:pt x="3810" y="116"/>
                    <a:pt x="3786" y="43"/>
                    <a:pt x="3723" y="12"/>
                  </a:cubicBezTo>
                  <a:cubicBezTo>
                    <a:pt x="3706" y="4"/>
                    <a:pt x="3688" y="0"/>
                    <a:pt x="3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34"/>
            <p:cNvSpPr/>
            <p:nvPr/>
          </p:nvSpPr>
          <p:spPr>
            <a:xfrm>
              <a:off x="5403960" y="2545200"/>
              <a:ext cx="109080" cy="83880"/>
            </a:xfrm>
            <a:custGeom>
              <a:avLst/>
              <a:gdLst/>
              <a:ahLst/>
              <a:rect l="l" t="t" r="r" b="b"/>
              <a:pathLst>
                <a:path w="3146" h="2449">
                  <a:moveTo>
                    <a:pt x="877" y="0"/>
                  </a:moveTo>
                  <a:cubicBezTo>
                    <a:pt x="451" y="0"/>
                    <a:pt x="130" y="93"/>
                    <a:pt x="105" y="101"/>
                  </a:cubicBezTo>
                  <a:cubicBezTo>
                    <a:pt x="39" y="117"/>
                    <a:pt x="0" y="188"/>
                    <a:pt x="21" y="254"/>
                  </a:cubicBezTo>
                  <a:cubicBezTo>
                    <a:pt x="38" y="308"/>
                    <a:pt x="87" y="342"/>
                    <a:pt x="141" y="342"/>
                  </a:cubicBezTo>
                  <a:cubicBezTo>
                    <a:pt x="152" y="342"/>
                    <a:pt x="163" y="340"/>
                    <a:pt x="175" y="337"/>
                  </a:cubicBezTo>
                  <a:cubicBezTo>
                    <a:pt x="180" y="335"/>
                    <a:pt x="478" y="250"/>
                    <a:pt x="875" y="250"/>
                  </a:cubicBezTo>
                  <a:cubicBezTo>
                    <a:pt x="1223" y="250"/>
                    <a:pt x="1647" y="316"/>
                    <a:pt x="2015" y="563"/>
                  </a:cubicBezTo>
                  <a:cubicBezTo>
                    <a:pt x="2513" y="901"/>
                    <a:pt x="2808" y="1495"/>
                    <a:pt x="2892" y="2338"/>
                  </a:cubicBezTo>
                  <a:cubicBezTo>
                    <a:pt x="2898" y="2400"/>
                    <a:pt x="2951" y="2449"/>
                    <a:pt x="3014" y="2449"/>
                  </a:cubicBezTo>
                  <a:lnTo>
                    <a:pt x="3027" y="2449"/>
                  </a:lnTo>
                  <a:cubicBezTo>
                    <a:pt x="3094" y="2442"/>
                    <a:pt x="3146" y="2383"/>
                    <a:pt x="3139" y="2314"/>
                  </a:cubicBezTo>
                  <a:cubicBezTo>
                    <a:pt x="3045" y="1395"/>
                    <a:pt x="2714" y="734"/>
                    <a:pt x="2150" y="358"/>
                  </a:cubicBezTo>
                  <a:cubicBezTo>
                    <a:pt x="1732" y="76"/>
                    <a:pt x="1261" y="0"/>
                    <a:pt x="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35"/>
            <p:cNvSpPr/>
            <p:nvPr/>
          </p:nvSpPr>
          <p:spPr>
            <a:xfrm>
              <a:off x="5673240" y="2489760"/>
              <a:ext cx="88200" cy="135720"/>
            </a:xfrm>
            <a:custGeom>
              <a:avLst/>
              <a:gdLst/>
              <a:ahLst/>
              <a:rect l="l" t="t" r="r" b="b"/>
              <a:pathLst>
                <a:path w="2568" h="3891">
                  <a:moveTo>
                    <a:pt x="2446" y="0"/>
                  </a:moveTo>
                  <a:cubicBezTo>
                    <a:pt x="2387" y="0"/>
                    <a:pt x="2321" y="53"/>
                    <a:pt x="2317" y="119"/>
                  </a:cubicBezTo>
                  <a:cubicBezTo>
                    <a:pt x="2227" y="2505"/>
                    <a:pt x="108" y="3643"/>
                    <a:pt x="87" y="3653"/>
                  </a:cubicBezTo>
                  <a:cubicBezTo>
                    <a:pt x="24" y="3688"/>
                    <a:pt x="0" y="3761"/>
                    <a:pt x="35" y="3823"/>
                  </a:cubicBezTo>
                  <a:cubicBezTo>
                    <a:pt x="56" y="3865"/>
                    <a:pt x="98" y="3890"/>
                    <a:pt x="143" y="3890"/>
                  </a:cubicBezTo>
                  <a:cubicBezTo>
                    <a:pt x="164" y="3890"/>
                    <a:pt x="181" y="3883"/>
                    <a:pt x="202" y="3876"/>
                  </a:cubicBezTo>
                  <a:cubicBezTo>
                    <a:pt x="223" y="3862"/>
                    <a:pt x="2471" y="2662"/>
                    <a:pt x="2568" y="129"/>
                  </a:cubicBezTo>
                  <a:cubicBezTo>
                    <a:pt x="2568" y="59"/>
                    <a:pt x="2516" y="3"/>
                    <a:pt x="24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36"/>
            <p:cNvSpPr/>
            <p:nvPr/>
          </p:nvSpPr>
          <p:spPr>
            <a:xfrm>
              <a:off x="5209200" y="2979360"/>
              <a:ext cx="1298520" cy="736920"/>
            </a:xfrm>
            <a:custGeom>
              <a:avLst/>
              <a:gdLst/>
              <a:ahLst/>
              <a:rect l="l" t="t" r="r" b="b"/>
              <a:pathLst>
                <a:path w="36174" h="20559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37"/>
            <p:cNvSpPr/>
            <p:nvPr/>
          </p:nvSpPr>
          <p:spPr>
            <a:xfrm>
              <a:off x="5204160" y="2975040"/>
              <a:ext cx="1303200" cy="745560"/>
            </a:xfrm>
            <a:custGeom>
              <a:avLst/>
              <a:gdLst/>
              <a:ahLst/>
              <a:rect l="l" t="t" r="r" b="b"/>
              <a:pathLst>
                <a:path w="36303" h="2080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38"/>
            <p:cNvSpPr/>
            <p:nvPr/>
          </p:nvSpPr>
          <p:spPr>
            <a:xfrm>
              <a:off x="5486400" y="312120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89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39"/>
            <p:cNvSpPr/>
            <p:nvPr/>
          </p:nvSpPr>
          <p:spPr>
            <a:xfrm>
              <a:off x="5383800" y="322596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40"/>
            <p:cNvSpPr/>
            <p:nvPr/>
          </p:nvSpPr>
          <p:spPr>
            <a:xfrm>
              <a:off x="5655240" y="314928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41"/>
            <p:cNvSpPr/>
            <p:nvPr/>
          </p:nvSpPr>
          <p:spPr>
            <a:xfrm>
              <a:off x="5733360" y="320292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4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42"/>
            <p:cNvSpPr/>
            <p:nvPr/>
          </p:nvSpPr>
          <p:spPr>
            <a:xfrm>
              <a:off x="5564880" y="317484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4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43"/>
            <p:cNvSpPr/>
            <p:nvPr/>
          </p:nvSpPr>
          <p:spPr>
            <a:xfrm>
              <a:off x="5396040" y="3146400"/>
              <a:ext cx="140400" cy="63720"/>
            </a:xfrm>
            <a:custGeom>
              <a:avLst/>
              <a:gdLst/>
              <a:ahLst/>
              <a:rect l="l" t="t" r="r" b="b"/>
              <a:pathLst>
                <a:path w="4015" h="189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44"/>
            <p:cNvSpPr/>
            <p:nvPr/>
          </p:nvSpPr>
          <p:spPr>
            <a:xfrm>
              <a:off x="5787000" y="341568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45"/>
            <p:cNvSpPr/>
            <p:nvPr/>
          </p:nvSpPr>
          <p:spPr>
            <a:xfrm>
              <a:off x="5696280" y="344160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4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46"/>
            <p:cNvSpPr/>
            <p:nvPr/>
          </p:nvSpPr>
          <p:spPr>
            <a:xfrm>
              <a:off x="5461920" y="327996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47"/>
            <p:cNvSpPr/>
            <p:nvPr/>
          </p:nvSpPr>
          <p:spPr>
            <a:xfrm>
              <a:off x="5865120" y="3469680"/>
              <a:ext cx="140400" cy="64080"/>
            </a:xfrm>
            <a:custGeom>
              <a:avLst/>
              <a:gdLst/>
              <a:ahLst/>
              <a:rect l="l" t="t" r="r" b="b"/>
              <a:pathLst>
                <a:path w="4020" h="1893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48"/>
            <p:cNvSpPr/>
            <p:nvPr/>
          </p:nvSpPr>
          <p:spPr>
            <a:xfrm>
              <a:off x="5540040" y="333360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3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49"/>
            <p:cNvSpPr/>
            <p:nvPr/>
          </p:nvSpPr>
          <p:spPr>
            <a:xfrm>
              <a:off x="5618160" y="338760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4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50"/>
            <p:cNvSpPr/>
            <p:nvPr/>
          </p:nvSpPr>
          <p:spPr>
            <a:xfrm>
              <a:off x="5811480" y="3256920"/>
              <a:ext cx="140400" cy="63720"/>
            </a:xfrm>
            <a:custGeom>
              <a:avLst/>
              <a:gdLst/>
              <a:ahLst/>
              <a:rect l="l" t="t" r="r" b="b"/>
              <a:pathLst>
                <a:path w="4020" h="1893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51"/>
            <p:cNvSpPr/>
            <p:nvPr/>
          </p:nvSpPr>
          <p:spPr>
            <a:xfrm>
              <a:off x="5474160" y="3200400"/>
              <a:ext cx="140400" cy="63720"/>
            </a:xfrm>
            <a:custGeom>
              <a:avLst/>
              <a:gdLst/>
              <a:ahLst/>
              <a:rect l="l" t="t" r="r" b="b"/>
              <a:pathLst>
                <a:path w="4015" h="1893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52"/>
            <p:cNvSpPr/>
            <p:nvPr/>
          </p:nvSpPr>
          <p:spPr>
            <a:xfrm>
              <a:off x="5955480" y="344412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3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53"/>
            <p:cNvSpPr/>
            <p:nvPr/>
          </p:nvSpPr>
          <p:spPr>
            <a:xfrm>
              <a:off x="5721120" y="328248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54"/>
            <p:cNvSpPr/>
            <p:nvPr/>
          </p:nvSpPr>
          <p:spPr>
            <a:xfrm>
              <a:off x="5552280" y="3254400"/>
              <a:ext cx="140400" cy="63720"/>
            </a:xfrm>
            <a:custGeom>
              <a:avLst/>
              <a:gdLst/>
              <a:ahLst/>
              <a:rect l="l" t="t" r="r" b="b"/>
              <a:pathLst>
                <a:path w="4019" h="1894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55"/>
            <p:cNvSpPr/>
            <p:nvPr/>
          </p:nvSpPr>
          <p:spPr>
            <a:xfrm>
              <a:off x="5279760" y="3137400"/>
              <a:ext cx="88200" cy="39960"/>
            </a:xfrm>
            <a:custGeom>
              <a:avLst/>
              <a:gdLst/>
              <a:ahLst/>
              <a:rect l="l" t="t" r="r" b="b"/>
              <a:pathLst>
                <a:path w="2566" h="1232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56"/>
            <p:cNvSpPr/>
            <p:nvPr/>
          </p:nvSpPr>
          <p:spPr>
            <a:xfrm>
              <a:off x="5319720" y="3172320"/>
              <a:ext cx="126360" cy="63720"/>
            </a:xfrm>
            <a:custGeom>
              <a:avLst/>
              <a:gdLst/>
              <a:ahLst/>
              <a:rect l="l" t="t" r="r" b="b"/>
              <a:pathLst>
                <a:path w="3630" h="1893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57"/>
            <p:cNvSpPr/>
            <p:nvPr/>
          </p:nvSpPr>
          <p:spPr>
            <a:xfrm>
              <a:off x="5643000" y="322848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58"/>
            <p:cNvSpPr/>
            <p:nvPr/>
          </p:nvSpPr>
          <p:spPr>
            <a:xfrm>
              <a:off x="5630400" y="3308040"/>
              <a:ext cx="140400" cy="63720"/>
            </a:xfrm>
            <a:custGeom>
              <a:avLst/>
              <a:gdLst/>
              <a:ahLst/>
              <a:rect l="l" t="t" r="r" b="b"/>
              <a:pathLst>
                <a:path w="4019" h="1893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59"/>
            <p:cNvSpPr/>
            <p:nvPr/>
          </p:nvSpPr>
          <p:spPr>
            <a:xfrm>
              <a:off x="5968080" y="336456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60"/>
            <p:cNvSpPr/>
            <p:nvPr/>
          </p:nvSpPr>
          <p:spPr>
            <a:xfrm>
              <a:off x="5889600" y="331092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61"/>
            <p:cNvSpPr/>
            <p:nvPr/>
          </p:nvSpPr>
          <p:spPr>
            <a:xfrm>
              <a:off x="5877360" y="3390120"/>
              <a:ext cx="140400" cy="63720"/>
            </a:xfrm>
            <a:custGeom>
              <a:avLst/>
              <a:gdLst/>
              <a:ahLst/>
              <a:rect l="l" t="t" r="r" b="b"/>
              <a:pathLst>
                <a:path w="4019" h="1894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62"/>
            <p:cNvSpPr/>
            <p:nvPr/>
          </p:nvSpPr>
          <p:spPr>
            <a:xfrm>
              <a:off x="5799240" y="3336480"/>
              <a:ext cx="140400" cy="63720"/>
            </a:xfrm>
            <a:custGeom>
              <a:avLst/>
              <a:gdLst/>
              <a:ahLst/>
              <a:rect l="l" t="t" r="r" b="b"/>
              <a:pathLst>
                <a:path w="4019" h="1894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63"/>
            <p:cNvSpPr/>
            <p:nvPr/>
          </p:nvSpPr>
          <p:spPr>
            <a:xfrm>
              <a:off x="5708880" y="3362040"/>
              <a:ext cx="140400" cy="63720"/>
            </a:xfrm>
            <a:custGeom>
              <a:avLst/>
              <a:gdLst/>
              <a:ahLst/>
              <a:rect l="l" t="t" r="r" b="b"/>
              <a:pathLst>
                <a:path w="4016" h="1894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64"/>
            <p:cNvSpPr/>
            <p:nvPr/>
          </p:nvSpPr>
          <p:spPr>
            <a:xfrm>
              <a:off x="5442840" y="3305520"/>
              <a:ext cx="68760" cy="47520"/>
            </a:xfrm>
            <a:custGeom>
              <a:avLst/>
              <a:gdLst/>
              <a:ahLst/>
              <a:rect l="l" t="t" r="r" b="b"/>
              <a:pathLst>
                <a:path w="2030" h="1441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65"/>
            <p:cNvSpPr/>
            <p:nvPr/>
          </p:nvSpPr>
          <p:spPr>
            <a:xfrm>
              <a:off x="6033600" y="3498120"/>
              <a:ext cx="151560" cy="73440"/>
            </a:xfrm>
            <a:custGeom>
              <a:avLst/>
              <a:gdLst/>
              <a:ahLst/>
              <a:rect l="l" t="t" r="r" b="b"/>
              <a:pathLst>
                <a:path w="4332" h="2148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66"/>
            <p:cNvSpPr/>
            <p:nvPr/>
          </p:nvSpPr>
          <p:spPr>
            <a:xfrm>
              <a:off x="5943240" y="3523680"/>
              <a:ext cx="154080" cy="74880"/>
            </a:xfrm>
            <a:custGeom>
              <a:avLst/>
              <a:gdLst/>
              <a:ahLst/>
              <a:rect l="l" t="t" r="r" b="b"/>
              <a:pathLst>
                <a:path w="4399" h="2193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67"/>
            <p:cNvSpPr/>
            <p:nvPr/>
          </p:nvSpPr>
          <p:spPr>
            <a:xfrm>
              <a:off x="5566320" y="3413160"/>
              <a:ext cx="101880" cy="56880"/>
            </a:xfrm>
            <a:custGeom>
              <a:avLst/>
              <a:gdLst/>
              <a:ahLst/>
              <a:rect l="l" t="t" r="r" b="b"/>
              <a:pathLst>
                <a:path w="2944" h="1703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68"/>
            <p:cNvSpPr/>
            <p:nvPr/>
          </p:nvSpPr>
          <p:spPr>
            <a:xfrm>
              <a:off x="6046200" y="3418560"/>
              <a:ext cx="140400" cy="63720"/>
            </a:xfrm>
            <a:custGeom>
              <a:avLst/>
              <a:gdLst/>
              <a:ahLst/>
              <a:rect l="l" t="t" r="r" b="b"/>
              <a:pathLst>
                <a:path w="4019" h="189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69"/>
            <p:cNvSpPr/>
            <p:nvPr/>
          </p:nvSpPr>
          <p:spPr>
            <a:xfrm>
              <a:off x="5627880" y="3466800"/>
              <a:ext cx="118080" cy="61920"/>
            </a:xfrm>
            <a:custGeom>
              <a:avLst/>
              <a:gdLst/>
              <a:ahLst/>
              <a:rect l="l" t="t" r="r" b="b"/>
              <a:pathLst>
                <a:path w="3400" h="1832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70"/>
            <p:cNvSpPr/>
            <p:nvPr/>
          </p:nvSpPr>
          <p:spPr>
            <a:xfrm>
              <a:off x="5689800" y="3520800"/>
              <a:ext cx="134640" cy="66600"/>
            </a:xfrm>
            <a:custGeom>
              <a:avLst/>
              <a:gdLst/>
              <a:ahLst/>
              <a:rect l="l" t="t" r="r" b="b"/>
              <a:pathLst>
                <a:path w="3859" h="1959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71"/>
            <p:cNvSpPr/>
            <p:nvPr/>
          </p:nvSpPr>
          <p:spPr>
            <a:xfrm>
              <a:off x="5774400" y="3495240"/>
              <a:ext cx="140400" cy="64080"/>
            </a:xfrm>
            <a:custGeom>
              <a:avLst/>
              <a:gdLst/>
              <a:ahLst/>
              <a:rect l="l" t="t" r="r" b="b"/>
              <a:pathLst>
                <a:path w="4016" h="1893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72"/>
            <p:cNvSpPr/>
            <p:nvPr/>
          </p:nvSpPr>
          <p:spPr>
            <a:xfrm>
              <a:off x="6214680" y="3440880"/>
              <a:ext cx="153000" cy="75600"/>
            </a:xfrm>
            <a:custGeom>
              <a:avLst/>
              <a:gdLst/>
              <a:ahLst/>
              <a:rect l="l" t="t" r="r" b="b"/>
              <a:pathLst>
                <a:path w="4364" h="2221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73"/>
            <p:cNvSpPr/>
            <p:nvPr/>
          </p:nvSpPr>
          <p:spPr>
            <a:xfrm>
              <a:off x="5751360" y="3575160"/>
              <a:ext cx="169560" cy="86760"/>
            </a:xfrm>
            <a:custGeom>
              <a:avLst/>
              <a:gdLst/>
              <a:ahLst/>
              <a:rect l="l" t="t" r="r" b="b"/>
              <a:pathLst>
                <a:path w="4826" h="2527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74"/>
            <p:cNvSpPr/>
            <p:nvPr/>
          </p:nvSpPr>
          <p:spPr>
            <a:xfrm>
              <a:off x="6136560" y="3388680"/>
              <a:ext cx="160200" cy="68400"/>
            </a:xfrm>
            <a:custGeom>
              <a:avLst/>
              <a:gdLst/>
              <a:ahLst/>
              <a:rect l="l" t="t" r="r" b="b"/>
              <a:pathLst>
                <a:path w="4573" h="2015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75"/>
            <p:cNvSpPr/>
            <p:nvPr/>
          </p:nvSpPr>
          <p:spPr>
            <a:xfrm>
              <a:off x="6124320" y="3472200"/>
              <a:ext cx="149400" cy="72000"/>
            </a:xfrm>
            <a:custGeom>
              <a:avLst/>
              <a:gdLst/>
              <a:ahLst/>
              <a:rect l="l" t="t" r="r" b="b"/>
              <a:pathLst>
                <a:path w="4270" h="2106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76"/>
            <p:cNvSpPr/>
            <p:nvPr/>
          </p:nvSpPr>
          <p:spPr>
            <a:xfrm>
              <a:off x="5617800" y="3039840"/>
              <a:ext cx="97920" cy="39600"/>
            </a:xfrm>
            <a:custGeom>
              <a:avLst/>
              <a:gdLst/>
              <a:ahLst/>
              <a:rect l="l" t="t" r="r" b="b"/>
              <a:pathLst>
                <a:path w="2836" h="1216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77"/>
            <p:cNvSpPr/>
            <p:nvPr/>
          </p:nvSpPr>
          <p:spPr>
            <a:xfrm>
              <a:off x="5852520" y="3549600"/>
              <a:ext cx="156240" cy="76320"/>
            </a:xfrm>
            <a:custGeom>
              <a:avLst/>
              <a:gdLst/>
              <a:ahLst/>
              <a:rect l="l" t="t" r="r" b="b"/>
              <a:pathLst>
                <a:path w="4462" h="2237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78"/>
            <p:cNvSpPr/>
            <p:nvPr/>
          </p:nvSpPr>
          <p:spPr>
            <a:xfrm>
              <a:off x="5667480" y="3073320"/>
              <a:ext cx="131040" cy="60480"/>
            </a:xfrm>
            <a:custGeom>
              <a:avLst/>
              <a:gdLst/>
              <a:ahLst/>
              <a:rect l="l" t="t" r="r" b="b"/>
              <a:pathLst>
                <a:path w="3762" h="1786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79"/>
            <p:cNvSpPr/>
            <p:nvPr/>
          </p:nvSpPr>
          <p:spPr>
            <a:xfrm>
              <a:off x="5824080" y="3178440"/>
              <a:ext cx="140760" cy="63000"/>
            </a:xfrm>
            <a:custGeom>
              <a:avLst/>
              <a:gdLst/>
              <a:ahLst/>
              <a:rect l="l" t="t" r="r" b="b"/>
              <a:pathLst>
                <a:path w="4033" h="1867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80"/>
            <p:cNvSpPr/>
            <p:nvPr/>
          </p:nvSpPr>
          <p:spPr>
            <a:xfrm>
              <a:off x="5745960" y="3125880"/>
              <a:ext cx="136080" cy="61560"/>
            </a:xfrm>
            <a:custGeom>
              <a:avLst/>
              <a:gdLst/>
              <a:ahLst/>
              <a:rect l="l" t="t" r="r" b="b"/>
              <a:pathLst>
                <a:path w="3898" h="1828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81"/>
            <p:cNvSpPr/>
            <p:nvPr/>
          </p:nvSpPr>
          <p:spPr>
            <a:xfrm>
              <a:off x="5902200" y="3231000"/>
              <a:ext cx="145800" cy="64080"/>
            </a:xfrm>
            <a:custGeom>
              <a:avLst/>
              <a:gdLst/>
              <a:ahLst/>
              <a:rect l="l" t="t" r="r" b="b"/>
              <a:pathLst>
                <a:path w="4165" h="1904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82"/>
            <p:cNvSpPr/>
            <p:nvPr/>
          </p:nvSpPr>
          <p:spPr>
            <a:xfrm>
              <a:off x="5980320" y="3283560"/>
              <a:ext cx="150840" cy="65520"/>
            </a:xfrm>
            <a:custGeom>
              <a:avLst/>
              <a:gdLst/>
              <a:ahLst/>
              <a:rect l="l" t="t" r="r" b="b"/>
              <a:pathLst>
                <a:path w="4305" h="1942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83"/>
            <p:cNvSpPr/>
            <p:nvPr/>
          </p:nvSpPr>
          <p:spPr>
            <a:xfrm>
              <a:off x="6058440" y="3336120"/>
              <a:ext cx="155520" cy="66960"/>
            </a:xfrm>
            <a:custGeom>
              <a:avLst/>
              <a:gdLst/>
              <a:ahLst/>
              <a:rect l="l" t="t" r="r" b="b"/>
              <a:pathLst>
                <a:path w="4440" h="1981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84"/>
            <p:cNvSpPr/>
            <p:nvPr/>
          </p:nvSpPr>
          <p:spPr>
            <a:xfrm>
              <a:off x="5577120" y="3094920"/>
              <a:ext cx="140400" cy="64080"/>
            </a:xfrm>
            <a:custGeom>
              <a:avLst/>
              <a:gdLst/>
              <a:ahLst/>
              <a:rect l="l" t="t" r="r" b="b"/>
              <a:pathLst>
                <a:path w="4016" h="1893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85"/>
            <p:cNvSpPr/>
            <p:nvPr/>
          </p:nvSpPr>
          <p:spPr>
            <a:xfrm>
              <a:off x="5420520" y="3285720"/>
              <a:ext cx="12960" cy="8640"/>
            </a:xfrm>
            <a:custGeom>
              <a:avLst/>
              <a:gdLst/>
              <a:ahLst/>
              <a:rect l="l" t="t" r="r" b="b"/>
              <a:pathLst>
                <a:path w="481" h="362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86"/>
            <p:cNvSpPr/>
            <p:nvPr/>
          </p:nvSpPr>
          <p:spPr>
            <a:xfrm>
              <a:off x="5345640" y="3111840"/>
              <a:ext cx="112680" cy="44640"/>
            </a:xfrm>
            <a:custGeom>
              <a:avLst/>
              <a:gdLst/>
              <a:ahLst/>
              <a:rect l="l" t="t" r="r" b="b"/>
              <a:pathLst>
                <a:path w="3247" h="1358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87"/>
            <p:cNvSpPr/>
            <p:nvPr/>
          </p:nvSpPr>
          <p:spPr>
            <a:xfrm>
              <a:off x="5436360" y="3086280"/>
              <a:ext cx="112320" cy="44640"/>
            </a:xfrm>
            <a:custGeom>
              <a:avLst/>
              <a:gdLst/>
              <a:ahLst/>
              <a:rect l="l" t="t" r="r" b="b"/>
              <a:pathLst>
                <a:path w="3241" h="1354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88"/>
            <p:cNvSpPr/>
            <p:nvPr/>
          </p:nvSpPr>
          <p:spPr>
            <a:xfrm>
              <a:off x="5527080" y="3060720"/>
              <a:ext cx="112320" cy="44640"/>
            </a:xfrm>
            <a:custGeom>
              <a:avLst/>
              <a:gdLst/>
              <a:ahLst/>
              <a:rect l="l" t="t" r="r" b="b"/>
              <a:pathLst>
                <a:path w="3237" h="1348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89"/>
            <p:cNvSpPr/>
            <p:nvPr/>
          </p:nvSpPr>
          <p:spPr>
            <a:xfrm>
              <a:off x="5504760" y="3359160"/>
              <a:ext cx="85320" cy="52200"/>
            </a:xfrm>
            <a:custGeom>
              <a:avLst/>
              <a:gdLst/>
              <a:ahLst/>
              <a:rect l="l" t="t" r="r" b="b"/>
              <a:pathLst>
                <a:path w="2489" h="1573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90"/>
            <p:cNvSpPr/>
            <p:nvPr/>
          </p:nvSpPr>
          <p:spPr>
            <a:xfrm>
              <a:off x="5026320" y="2320200"/>
              <a:ext cx="810000" cy="1396080"/>
            </a:xfrm>
            <a:custGeom>
              <a:avLst/>
              <a:gdLst/>
              <a:ahLst/>
              <a:rect l="l" t="t" r="r" b="b"/>
              <a:pathLst>
                <a:path w="22607" h="38851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91"/>
            <p:cNvSpPr/>
            <p:nvPr/>
          </p:nvSpPr>
          <p:spPr>
            <a:xfrm>
              <a:off x="5022360" y="2315880"/>
              <a:ext cx="818640" cy="1404720"/>
            </a:xfrm>
            <a:custGeom>
              <a:avLst/>
              <a:gdLst/>
              <a:ahLst/>
              <a:rect l="l" t="t" r="r" b="b"/>
              <a:pathLst>
                <a:path w="22852" h="39095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92"/>
            <p:cNvSpPr/>
            <p:nvPr/>
          </p:nvSpPr>
          <p:spPr>
            <a:xfrm>
              <a:off x="5528160" y="2804040"/>
              <a:ext cx="103320" cy="158040"/>
            </a:xfrm>
            <a:custGeom>
              <a:avLst/>
              <a:gdLst/>
              <a:ahLst/>
              <a:rect l="l" t="t" r="r" b="b"/>
              <a:pathLst>
                <a:path w="2989" h="4508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93"/>
            <p:cNvSpPr/>
            <p:nvPr/>
          </p:nvSpPr>
          <p:spPr>
            <a:xfrm>
              <a:off x="5642640" y="3013200"/>
              <a:ext cx="117000" cy="505800"/>
            </a:xfrm>
            <a:custGeom>
              <a:avLst/>
              <a:gdLst/>
              <a:ahLst/>
              <a:rect l="l" t="t" r="r" b="b"/>
              <a:pathLst>
                <a:path w="3372" h="1415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94"/>
            <p:cNvSpPr/>
            <p:nvPr/>
          </p:nvSpPr>
          <p:spPr>
            <a:xfrm>
              <a:off x="5166000" y="2683800"/>
              <a:ext cx="160920" cy="240840"/>
            </a:xfrm>
            <a:custGeom>
              <a:avLst/>
              <a:gdLst/>
              <a:ahLst/>
              <a:rect l="l" t="t" r="r" b="b"/>
              <a:pathLst>
                <a:path w="4586" h="6807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95"/>
            <p:cNvSpPr/>
            <p:nvPr/>
          </p:nvSpPr>
          <p:spPr>
            <a:xfrm>
              <a:off x="5184360" y="2714760"/>
              <a:ext cx="123840" cy="178920"/>
            </a:xfrm>
            <a:custGeom>
              <a:avLst/>
              <a:gdLst/>
              <a:ahLst/>
              <a:rect l="l" t="t" r="r" b="b"/>
              <a:pathLst>
                <a:path w="3563" h="5091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96"/>
            <p:cNvSpPr/>
            <p:nvPr/>
          </p:nvSpPr>
          <p:spPr>
            <a:xfrm>
              <a:off x="5254200" y="3007800"/>
              <a:ext cx="101880" cy="124920"/>
            </a:xfrm>
            <a:custGeom>
              <a:avLst/>
              <a:gdLst/>
              <a:ahLst/>
              <a:rect l="l" t="t" r="r" b="b"/>
              <a:pathLst>
                <a:path w="2944" h="3581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97"/>
            <p:cNvSpPr/>
            <p:nvPr/>
          </p:nvSpPr>
          <p:spPr>
            <a:xfrm>
              <a:off x="5274360" y="3030120"/>
              <a:ext cx="64800" cy="81000"/>
            </a:xfrm>
            <a:custGeom>
              <a:avLst/>
              <a:gdLst/>
              <a:ahLst/>
              <a:rect l="l" t="t" r="r" b="b"/>
              <a:pathLst>
                <a:path w="1922" h="2358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98"/>
            <p:cNvSpPr/>
            <p:nvPr/>
          </p:nvSpPr>
          <p:spPr>
            <a:xfrm>
              <a:off x="5451840" y="3061800"/>
              <a:ext cx="186840" cy="258480"/>
            </a:xfrm>
            <a:custGeom>
              <a:avLst/>
              <a:gdLst/>
              <a:ahLst/>
              <a:rect l="l" t="t" r="r" b="b"/>
              <a:pathLst>
                <a:path w="5304" h="7288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99"/>
            <p:cNvSpPr/>
            <p:nvPr/>
          </p:nvSpPr>
          <p:spPr>
            <a:xfrm>
              <a:off x="5405760" y="3136680"/>
              <a:ext cx="267840" cy="207720"/>
            </a:xfrm>
            <a:custGeom>
              <a:avLst/>
              <a:gdLst/>
              <a:ahLst/>
              <a:rect l="l" t="t" r="r" b="b"/>
              <a:pathLst>
                <a:path w="7553" h="5883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100"/>
            <p:cNvSpPr/>
            <p:nvPr/>
          </p:nvSpPr>
          <p:spPr>
            <a:xfrm>
              <a:off x="4805640" y="2690280"/>
              <a:ext cx="234720" cy="56520"/>
            </a:xfrm>
            <a:custGeom>
              <a:avLst/>
              <a:gdLst/>
              <a:ahLst/>
              <a:rect l="l" t="t" r="r" b="b"/>
              <a:pathLst>
                <a:path w="6640" h="1687">
                  <a:moveTo>
                    <a:pt x="6501" y="1"/>
                  </a:moveTo>
                  <a:cubicBezTo>
                    <a:pt x="6493" y="1"/>
                    <a:pt x="6484" y="1"/>
                    <a:pt x="6475" y="3"/>
                  </a:cubicBezTo>
                  <a:lnTo>
                    <a:pt x="109" y="1439"/>
                  </a:lnTo>
                  <a:cubicBezTo>
                    <a:pt x="43" y="1457"/>
                    <a:pt x="1" y="1523"/>
                    <a:pt x="14" y="1590"/>
                  </a:cubicBezTo>
                  <a:cubicBezTo>
                    <a:pt x="28" y="1645"/>
                    <a:pt x="77" y="1687"/>
                    <a:pt x="136" y="1687"/>
                  </a:cubicBezTo>
                  <a:cubicBezTo>
                    <a:pt x="143" y="1687"/>
                    <a:pt x="154" y="1683"/>
                    <a:pt x="164" y="1683"/>
                  </a:cubicBezTo>
                  <a:lnTo>
                    <a:pt x="6527" y="246"/>
                  </a:lnTo>
                  <a:cubicBezTo>
                    <a:pt x="6597" y="229"/>
                    <a:pt x="6639" y="163"/>
                    <a:pt x="6622" y="97"/>
                  </a:cubicBezTo>
                  <a:cubicBezTo>
                    <a:pt x="6609" y="40"/>
                    <a:pt x="6558" y="1"/>
                    <a:pt x="6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101"/>
            <p:cNvSpPr/>
            <p:nvPr/>
          </p:nvSpPr>
          <p:spPr>
            <a:xfrm>
              <a:off x="4714200" y="2749680"/>
              <a:ext cx="64080" cy="18000"/>
            </a:xfrm>
            <a:custGeom>
              <a:avLst/>
              <a:gdLst/>
              <a:ahLst/>
              <a:rect l="l" t="t" r="r" b="b"/>
              <a:pathLst>
                <a:path w="1904" h="620">
                  <a:moveTo>
                    <a:pt x="1765" y="0"/>
                  </a:moveTo>
                  <a:cubicBezTo>
                    <a:pt x="1756" y="0"/>
                    <a:pt x="1748" y="1"/>
                    <a:pt x="1740" y="3"/>
                  </a:cubicBezTo>
                  <a:lnTo>
                    <a:pt x="108" y="372"/>
                  </a:lnTo>
                  <a:cubicBezTo>
                    <a:pt x="42" y="389"/>
                    <a:pt x="0" y="455"/>
                    <a:pt x="14" y="521"/>
                  </a:cubicBezTo>
                  <a:cubicBezTo>
                    <a:pt x="28" y="581"/>
                    <a:pt x="76" y="619"/>
                    <a:pt x="136" y="619"/>
                  </a:cubicBezTo>
                  <a:cubicBezTo>
                    <a:pt x="143" y="619"/>
                    <a:pt x="153" y="616"/>
                    <a:pt x="160" y="616"/>
                  </a:cubicBezTo>
                  <a:lnTo>
                    <a:pt x="1796" y="247"/>
                  </a:lnTo>
                  <a:cubicBezTo>
                    <a:pt x="1862" y="233"/>
                    <a:pt x="1903" y="163"/>
                    <a:pt x="1886" y="97"/>
                  </a:cubicBezTo>
                  <a:cubicBezTo>
                    <a:pt x="1873" y="40"/>
                    <a:pt x="1821" y="0"/>
                    <a:pt x="17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102"/>
            <p:cNvSpPr/>
            <p:nvPr/>
          </p:nvSpPr>
          <p:spPr>
            <a:xfrm>
              <a:off x="6917760" y="3470040"/>
              <a:ext cx="264960" cy="337680"/>
            </a:xfrm>
            <a:custGeom>
              <a:avLst/>
              <a:gdLst/>
              <a:ahLst/>
              <a:rect l="l" t="t" r="r" b="b"/>
              <a:pathLst>
                <a:path w="7474" h="9485">
                  <a:moveTo>
                    <a:pt x="7474" y="0"/>
                  </a:moveTo>
                  <a:lnTo>
                    <a:pt x="0" y="73"/>
                  </a:lnTo>
                  <a:lnTo>
                    <a:pt x="658" y="6979"/>
                  </a:lnTo>
                  <a:lnTo>
                    <a:pt x="658" y="7710"/>
                  </a:lnTo>
                  <a:cubicBezTo>
                    <a:pt x="658" y="8691"/>
                    <a:pt x="2049" y="9484"/>
                    <a:pt x="3765" y="9484"/>
                  </a:cubicBezTo>
                  <a:cubicBezTo>
                    <a:pt x="5484" y="9484"/>
                    <a:pt x="6875" y="8691"/>
                    <a:pt x="6875" y="7710"/>
                  </a:cubicBezTo>
                  <a:lnTo>
                    <a:pt x="6875" y="6979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103"/>
            <p:cNvSpPr/>
            <p:nvPr/>
          </p:nvSpPr>
          <p:spPr>
            <a:xfrm>
              <a:off x="6913440" y="3465360"/>
              <a:ext cx="273960" cy="346680"/>
            </a:xfrm>
            <a:custGeom>
              <a:avLst/>
              <a:gdLst/>
              <a:ahLst/>
              <a:rect l="l" t="t" r="r" b="b"/>
              <a:pathLst>
                <a:path w="7724" h="9736">
                  <a:moveTo>
                    <a:pt x="7463" y="251"/>
                  </a:moveTo>
                  <a:lnTo>
                    <a:pt x="6878" y="7105"/>
                  </a:lnTo>
                  <a:lnTo>
                    <a:pt x="6878" y="7836"/>
                  </a:lnTo>
                  <a:cubicBezTo>
                    <a:pt x="6878" y="8748"/>
                    <a:pt x="5539" y="9488"/>
                    <a:pt x="3890" y="9488"/>
                  </a:cubicBezTo>
                  <a:cubicBezTo>
                    <a:pt x="2244" y="9488"/>
                    <a:pt x="904" y="8748"/>
                    <a:pt x="904" y="7836"/>
                  </a:cubicBezTo>
                  <a:lnTo>
                    <a:pt x="904" y="7091"/>
                  </a:lnTo>
                  <a:lnTo>
                    <a:pt x="261" y="321"/>
                  </a:lnTo>
                  <a:lnTo>
                    <a:pt x="7463" y="251"/>
                  </a:lnTo>
                  <a:close/>
                  <a:moveTo>
                    <a:pt x="7599" y="1"/>
                  </a:moveTo>
                  <a:lnTo>
                    <a:pt x="125" y="74"/>
                  </a:lnTo>
                  <a:cubicBezTo>
                    <a:pt x="90" y="74"/>
                    <a:pt x="56" y="88"/>
                    <a:pt x="35" y="115"/>
                  </a:cubicBezTo>
                  <a:cubicBezTo>
                    <a:pt x="10" y="139"/>
                    <a:pt x="0" y="175"/>
                    <a:pt x="3" y="210"/>
                  </a:cubicBezTo>
                  <a:lnTo>
                    <a:pt x="657" y="7105"/>
                  </a:lnTo>
                  <a:lnTo>
                    <a:pt x="657" y="7836"/>
                  </a:lnTo>
                  <a:cubicBezTo>
                    <a:pt x="657" y="8883"/>
                    <a:pt x="2108" y="9735"/>
                    <a:pt x="3890" y="9735"/>
                  </a:cubicBezTo>
                  <a:cubicBezTo>
                    <a:pt x="5675" y="9735"/>
                    <a:pt x="7125" y="8883"/>
                    <a:pt x="7125" y="7836"/>
                  </a:cubicBezTo>
                  <a:lnTo>
                    <a:pt x="7125" y="7116"/>
                  </a:lnTo>
                  <a:lnTo>
                    <a:pt x="7721" y="136"/>
                  </a:lnTo>
                  <a:cubicBezTo>
                    <a:pt x="7724" y="102"/>
                    <a:pt x="7713" y="67"/>
                    <a:pt x="7689" y="43"/>
                  </a:cubicBezTo>
                  <a:cubicBezTo>
                    <a:pt x="7665" y="18"/>
                    <a:pt x="7637" y="8"/>
                    <a:pt x="75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CustomShape 104"/>
            <p:cNvSpPr/>
            <p:nvPr/>
          </p:nvSpPr>
          <p:spPr>
            <a:xfrm>
              <a:off x="6926040" y="3559320"/>
              <a:ext cx="248400" cy="176040"/>
            </a:xfrm>
            <a:custGeom>
              <a:avLst/>
              <a:gdLst/>
              <a:ahLst/>
              <a:rect l="l" t="t" r="r" b="b"/>
              <a:pathLst>
                <a:path w="7022" h="5007">
                  <a:moveTo>
                    <a:pt x="1" y="0"/>
                  </a:moveTo>
                  <a:lnTo>
                    <a:pt x="391" y="4123"/>
                  </a:lnTo>
                  <a:cubicBezTo>
                    <a:pt x="1024" y="4652"/>
                    <a:pt x="2196" y="5007"/>
                    <a:pt x="3543" y="5007"/>
                  </a:cubicBezTo>
                  <a:cubicBezTo>
                    <a:pt x="4879" y="5007"/>
                    <a:pt x="6044" y="4655"/>
                    <a:pt x="6678" y="4133"/>
                  </a:cubicBezTo>
                  <a:lnTo>
                    <a:pt x="7022" y="119"/>
                  </a:lnTo>
                  <a:lnTo>
                    <a:pt x="7022" y="119"/>
                  </a:lnTo>
                  <a:cubicBezTo>
                    <a:pt x="6559" y="838"/>
                    <a:pt x="5175" y="1364"/>
                    <a:pt x="3543" y="1364"/>
                  </a:cubicBezTo>
                  <a:cubicBezTo>
                    <a:pt x="1824" y="1364"/>
                    <a:pt x="383" y="783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105"/>
            <p:cNvSpPr/>
            <p:nvPr/>
          </p:nvSpPr>
          <p:spPr>
            <a:xfrm>
              <a:off x="6921360" y="3554640"/>
              <a:ext cx="257760" cy="185040"/>
            </a:xfrm>
            <a:custGeom>
              <a:avLst/>
              <a:gdLst/>
              <a:ahLst/>
              <a:rect l="l" t="t" r="r" b="b"/>
              <a:pathLst>
                <a:path w="7279" h="5256">
                  <a:moveTo>
                    <a:pt x="293" y="562"/>
                  </a:moveTo>
                  <a:cubicBezTo>
                    <a:pt x="916" y="1195"/>
                    <a:pt x="2210" y="1610"/>
                    <a:pt x="3671" y="1610"/>
                  </a:cubicBezTo>
                  <a:cubicBezTo>
                    <a:pt x="5086" y="1610"/>
                    <a:pt x="6350" y="1224"/>
                    <a:pt x="6994" y="618"/>
                  </a:cubicBezTo>
                  <a:lnTo>
                    <a:pt x="6994" y="618"/>
                  </a:lnTo>
                  <a:lnTo>
                    <a:pt x="6687" y="4195"/>
                  </a:lnTo>
                  <a:cubicBezTo>
                    <a:pt x="6043" y="4696"/>
                    <a:pt x="4895" y="5009"/>
                    <a:pt x="3671" y="5009"/>
                  </a:cubicBezTo>
                  <a:cubicBezTo>
                    <a:pt x="2432" y="5009"/>
                    <a:pt x="1277" y="4692"/>
                    <a:pt x="637" y="4185"/>
                  </a:cubicBezTo>
                  <a:lnTo>
                    <a:pt x="293" y="562"/>
                  </a:lnTo>
                  <a:close/>
                  <a:moveTo>
                    <a:pt x="128" y="1"/>
                  </a:moveTo>
                  <a:cubicBezTo>
                    <a:pt x="117" y="1"/>
                    <a:pt x="106" y="2"/>
                    <a:pt x="94" y="5"/>
                  </a:cubicBezTo>
                  <a:cubicBezTo>
                    <a:pt x="35" y="23"/>
                    <a:pt x="0" y="79"/>
                    <a:pt x="4" y="138"/>
                  </a:cubicBezTo>
                  <a:lnTo>
                    <a:pt x="397" y="4257"/>
                  </a:lnTo>
                  <a:cubicBezTo>
                    <a:pt x="400" y="4292"/>
                    <a:pt x="415" y="4320"/>
                    <a:pt x="439" y="4341"/>
                  </a:cubicBezTo>
                  <a:cubicBezTo>
                    <a:pt x="1124" y="4915"/>
                    <a:pt x="2331" y="5256"/>
                    <a:pt x="3671" y="5256"/>
                  </a:cubicBezTo>
                  <a:cubicBezTo>
                    <a:pt x="4996" y="5256"/>
                    <a:pt x="6200" y="4919"/>
                    <a:pt x="6886" y="4355"/>
                  </a:cubicBezTo>
                  <a:cubicBezTo>
                    <a:pt x="6910" y="4334"/>
                    <a:pt x="6928" y="4302"/>
                    <a:pt x="6931" y="4268"/>
                  </a:cubicBezTo>
                  <a:lnTo>
                    <a:pt x="7275" y="253"/>
                  </a:lnTo>
                  <a:cubicBezTo>
                    <a:pt x="7278" y="198"/>
                    <a:pt x="7244" y="145"/>
                    <a:pt x="7191" y="124"/>
                  </a:cubicBezTo>
                  <a:cubicBezTo>
                    <a:pt x="7178" y="120"/>
                    <a:pt x="7165" y="118"/>
                    <a:pt x="7152" y="118"/>
                  </a:cubicBezTo>
                  <a:cubicBezTo>
                    <a:pt x="7110" y="118"/>
                    <a:pt x="7070" y="139"/>
                    <a:pt x="7045" y="177"/>
                  </a:cubicBezTo>
                  <a:cubicBezTo>
                    <a:pt x="6597" y="876"/>
                    <a:pt x="5208" y="1362"/>
                    <a:pt x="3671" y="1362"/>
                  </a:cubicBezTo>
                  <a:cubicBezTo>
                    <a:pt x="2049" y="1362"/>
                    <a:pt x="609" y="820"/>
                    <a:pt x="240" y="72"/>
                  </a:cubicBezTo>
                  <a:cubicBezTo>
                    <a:pt x="218" y="27"/>
                    <a:pt x="175" y="1"/>
                    <a:pt x="1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106"/>
            <p:cNvSpPr/>
            <p:nvPr/>
          </p:nvSpPr>
          <p:spPr>
            <a:xfrm>
              <a:off x="6921360" y="3507840"/>
              <a:ext cx="360" cy="7560"/>
            </a:xfrm>
            <a:custGeom>
              <a:avLst/>
              <a:gdLst/>
              <a:ahLst/>
              <a:rect l="l" t="t" r="r" b="b"/>
              <a:pathLst>
                <a:path w="33" h="325">
                  <a:moveTo>
                    <a:pt x="1" y="1"/>
                  </a:moveTo>
                  <a:lnTo>
                    <a:pt x="33" y="325"/>
                  </a:lnTo>
                  <a:lnTo>
                    <a:pt x="33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107"/>
            <p:cNvSpPr/>
            <p:nvPr/>
          </p:nvSpPr>
          <p:spPr>
            <a:xfrm>
              <a:off x="6916680" y="3503160"/>
              <a:ext cx="5760" cy="16200"/>
            </a:xfrm>
            <a:custGeom>
              <a:avLst/>
              <a:gdLst/>
              <a:ahLst/>
              <a:rect l="l" t="t" r="r" b="b"/>
              <a:pathLst>
                <a:path w="283" h="572">
                  <a:moveTo>
                    <a:pt x="127" y="1"/>
                  </a:moveTo>
                  <a:cubicBezTo>
                    <a:pt x="123" y="1"/>
                    <a:pt x="119" y="1"/>
                    <a:pt x="116" y="1"/>
                  </a:cubicBezTo>
                  <a:cubicBezTo>
                    <a:pt x="50" y="8"/>
                    <a:pt x="0" y="67"/>
                    <a:pt x="4" y="137"/>
                  </a:cubicBezTo>
                  <a:lnTo>
                    <a:pt x="35" y="461"/>
                  </a:lnTo>
                  <a:cubicBezTo>
                    <a:pt x="42" y="523"/>
                    <a:pt x="95" y="572"/>
                    <a:pt x="161" y="572"/>
                  </a:cubicBezTo>
                  <a:lnTo>
                    <a:pt x="164" y="572"/>
                  </a:lnTo>
                  <a:cubicBezTo>
                    <a:pt x="230" y="568"/>
                    <a:pt x="283" y="516"/>
                    <a:pt x="283" y="451"/>
                  </a:cubicBezTo>
                  <a:lnTo>
                    <a:pt x="251" y="112"/>
                  </a:lnTo>
                  <a:cubicBezTo>
                    <a:pt x="245" y="47"/>
                    <a:pt x="186" y="1"/>
                    <a:pt x="1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108"/>
            <p:cNvSpPr/>
            <p:nvPr/>
          </p:nvSpPr>
          <p:spPr>
            <a:xfrm>
              <a:off x="6902280" y="3384720"/>
              <a:ext cx="298440" cy="168840"/>
            </a:xfrm>
            <a:custGeom>
              <a:avLst/>
              <a:gdLst/>
              <a:ahLst/>
              <a:rect l="l" t="t" r="r" b="b"/>
              <a:pathLst>
                <a:path w="8403" h="4802">
                  <a:moveTo>
                    <a:pt x="4200" y="1"/>
                  </a:moveTo>
                  <a:cubicBezTo>
                    <a:pt x="2499" y="1"/>
                    <a:pt x="1034" y="582"/>
                    <a:pt x="376" y="1414"/>
                  </a:cubicBezTo>
                  <a:lnTo>
                    <a:pt x="0" y="1414"/>
                  </a:lnTo>
                  <a:lnTo>
                    <a:pt x="0" y="2401"/>
                  </a:lnTo>
                  <a:cubicBezTo>
                    <a:pt x="0" y="3727"/>
                    <a:pt x="1882" y="4802"/>
                    <a:pt x="4200" y="4802"/>
                  </a:cubicBezTo>
                  <a:cubicBezTo>
                    <a:pt x="6520" y="4802"/>
                    <a:pt x="8403" y="3727"/>
                    <a:pt x="8403" y="2401"/>
                  </a:cubicBezTo>
                  <a:lnTo>
                    <a:pt x="8403" y="1414"/>
                  </a:lnTo>
                  <a:lnTo>
                    <a:pt x="8027" y="1414"/>
                  </a:lnTo>
                  <a:cubicBezTo>
                    <a:pt x="7369" y="582"/>
                    <a:pt x="5905" y="1"/>
                    <a:pt x="420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109"/>
            <p:cNvSpPr/>
            <p:nvPr/>
          </p:nvSpPr>
          <p:spPr>
            <a:xfrm>
              <a:off x="6897600" y="3380040"/>
              <a:ext cx="307440" cy="177840"/>
            </a:xfrm>
            <a:custGeom>
              <a:avLst/>
              <a:gdLst/>
              <a:ahLst/>
              <a:rect l="l" t="t" r="r" b="b"/>
              <a:pathLst>
                <a:path w="8654" h="5049">
                  <a:moveTo>
                    <a:pt x="4325" y="248"/>
                  </a:moveTo>
                  <a:cubicBezTo>
                    <a:pt x="5935" y="248"/>
                    <a:pt x="7401" y="787"/>
                    <a:pt x="8058" y="1615"/>
                  </a:cubicBezTo>
                  <a:cubicBezTo>
                    <a:pt x="8079" y="1646"/>
                    <a:pt x="8117" y="1664"/>
                    <a:pt x="8152" y="1664"/>
                  </a:cubicBezTo>
                  <a:lnTo>
                    <a:pt x="8403" y="1664"/>
                  </a:lnTo>
                  <a:lnTo>
                    <a:pt x="8403" y="2526"/>
                  </a:lnTo>
                  <a:cubicBezTo>
                    <a:pt x="8403" y="3783"/>
                    <a:pt x="6576" y="4802"/>
                    <a:pt x="4325" y="4802"/>
                  </a:cubicBezTo>
                  <a:cubicBezTo>
                    <a:pt x="2078" y="4802"/>
                    <a:pt x="247" y="3783"/>
                    <a:pt x="247" y="2526"/>
                  </a:cubicBezTo>
                  <a:lnTo>
                    <a:pt x="247" y="1664"/>
                  </a:lnTo>
                  <a:lnTo>
                    <a:pt x="501" y="1664"/>
                  </a:lnTo>
                  <a:cubicBezTo>
                    <a:pt x="536" y="1664"/>
                    <a:pt x="575" y="1646"/>
                    <a:pt x="599" y="1615"/>
                  </a:cubicBezTo>
                  <a:cubicBezTo>
                    <a:pt x="1253" y="787"/>
                    <a:pt x="2717" y="248"/>
                    <a:pt x="4325" y="248"/>
                  </a:cubicBezTo>
                  <a:close/>
                  <a:moveTo>
                    <a:pt x="4325" y="0"/>
                  </a:moveTo>
                  <a:cubicBezTo>
                    <a:pt x="2675" y="0"/>
                    <a:pt x="1159" y="554"/>
                    <a:pt x="442" y="1413"/>
                  </a:cubicBezTo>
                  <a:lnTo>
                    <a:pt x="125" y="1413"/>
                  </a:lnTo>
                  <a:cubicBezTo>
                    <a:pt x="56" y="1413"/>
                    <a:pt x="0" y="1469"/>
                    <a:pt x="0" y="1539"/>
                  </a:cubicBezTo>
                  <a:lnTo>
                    <a:pt x="0" y="2526"/>
                  </a:lnTo>
                  <a:cubicBezTo>
                    <a:pt x="0" y="3918"/>
                    <a:pt x="1941" y="5049"/>
                    <a:pt x="4325" y="5049"/>
                  </a:cubicBezTo>
                  <a:cubicBezTo>
                    <a:pt x="6712" y="5049"/>
                    <a:pt x="8653" y="3918"/>
                    <a:pt x="8653" y="2526"/>
                  </a:cubicBezTo>
                  <a:lnTo>
                    <a:pt x="8653" y="1539"/>
                  </a:lnTo>
                  <a:cubicBezTo>
                    <a:pt x="8653" y="1469"/>
                    <a:pt x="8597" y="1413"/>
                    <a:pt x="8528" y="1413"/>
                  </a:cubicBezTo>
                  <a:lnTo>
                    <a:pt x="8211" y="1413"/>
                  </a:lnTo>
                  <a:cubicBezTo>
                    <a:pt x="7494" y="554"/>
                    <a:pt x="5977" y="0"/>
                    <a:pt x="4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110"/>
            <p:cNvSpPr/>
            <p:nvPr/>
          </p:nvSpPr>
          <p:spPr>
            <a:xfrm>
              <a:off x="6902280" y="3349080"/>
              <a:ext cx="298440" cy="168840"/>
            </a:xfrm>
            <a:custGeom>
              <a:avLst/>
              <a:gdLst/>
              <a:ahLst/>
              <a:rect l="l" t="t" r="r" b="b"/>
              <a:pathLst>
                <a:path w="8403" h="4803">
                  <a:moveTo>
                    <a:pt x="4200" y="1"/>
                  </a:moveTo>
                  <a:cubicBezTo>
                    <a:pt x="1882" y="1"/>
                    <a:pt x="0" y="1076"/>
                    <a:pt x="0" y="2402"/>
                  </a:cubicBezTo>
                  <a:cubicBezTo>
                    <a:pt x="0" y="3728"/>
                    <a:pt x="1882" y="4802"/>
                    <a:pt x="4200" y="4802"/>
                  </a:cubicBezTo>
                  <a:cubicBezTo>
                    <a:pt x="6520" y="4802"/>
                    <a:pt x="8403" y="3728"/>
                    <a:pt x="8403" y="2402"/>
                  </a:cubicBezTo>
                  <a:cubicBezTo>
                    <a:pt x="8403" y="1076"/>
                    <a:pt x="6520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111"/>
            <p:cNvSpPr/>
            <p:nvPr/>
          </p:nvSpPr>
          <p:spPr>
            <a:xfrm>
              <a:off x="6897600" y="3344400"/>
              <a:ext cx="307440" cy="177840"/>
            </a:xfrm>
            <a:custGeom>
              <a:avLst/>
              <a:gdLst/>
              <a:ahLst/>
              <a:rect l="l" t="t" r="r" b="b"/>
              <a:pathLst>
                <a:path w="8654" h="5053">
                  <a:moveTo>
                    <a:pt x="4325" y="251"/>
                  </a:moveTo>
                  <a:cubicBezTo>
                    <a:pt x="6576" y="251"/>
                    <a:pt x="8403" y="1271"/>
                    <a:pt x="8403" y="2527"/>
                  </a:cubicBezTo>
                  <a:cubicBezTo>
                    <a:pt x="8403" y="3782"/>
                    <a:pt x="6576" y="4802"/>
                    <a:pt x="4325" y="4802"/>
                  </a:cubicBezTo>
                  <a:cubicBezTo>
                    <a:pt x="2078" y="4802"/>
                    <a:pt x="247" y="3782"/>
                    <a:pt x="247" y="2527"/>
                  </a:cubicBezTo>
                  <a:cubicBezTo>
                    <a:pt x="247" y="1271"/>
                    <a:pt x="2078" y="251"/>
                    <a:pt x="4325" y="251"/>
                  </a:cubicBezTo>
                  <a:close/>
                  <a:moveTo>
                    <a:pt x="4325" y="1"/>
                  </a:moveTo>
                  <a:cubicBezTo>
                    <a:pt x="1941" y="1"/>
                    <a:pt x="0" y="1135"/>
                    <a:pt x="0" y="2527"/>
                  </a:cubicBezTo>
                  <a:cubicBezTo>
                    <a:pt x="0" y="3918"/>
                    <a:pt x="1941" y="5052"/>
                    <a:pt x="4325" y="5052"/>
                  </a:cubicBezTo>
                  <a:cubicBezTo>
                    <a:pt x="6712" y="5052"/>
                    <a:pt x="8653" y="3918"/>
                    <a:pt x="8653" y="2527"/>
                  </a:cubicBezTo>
                  <a:cubicBezTo>
                    <a:pt x="8653" y="1135"/>
                    <a:pt x="6712" y="1"/>
                    <a:pt x="43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112"/>
            <p:cNvSpPr/>
            <p:nvPr/>
          </p:nvSpPr>
          <p:spPr>
            <a:xfrm>
              <a:off x="6921360" y="3342960"/>
              <a:ext cx="259920" cy="146520"/>
            </a:xfrm>
            <a:custGeom>
              <a:avLst/>
              <a:gdLst/>
              <a:ahLst/>
              <a:rect l="l" t="t" r="r" b="b"/>
              <a:pathLst>
                <a:path w="7338" h="4193">
                  <a:moveTo>
                    <a:pt x="3667" y="0"/>
                  </a:moveTo>
                  <a:cubicBezTo>
                    <a:pt x="2181" y="0"/>
                    <a:pt x="901" y="505"/>
                    <a:pt x="327" y="1235"/>
                  </a:cubicBezTo>
                  <a:lnTo>
                    <a:pt x="0" y="1235"/>
                  </a:lnTo>
                  <a:lnTo>
                    <a:pt x="0" y="2094"/>
                  </a:lnTo>
                  <a:cubicBezTo>
                    <a:pt x="0" y="3253"/>
                    <a:pt x="1642" y="4193"/>
                    <a:pt x="3667" y="4193"/>
                  </a:cubicBezTo>
                  <a:cubicBezTo>
                    <a:pt x="5695" y="4193"/>
                    <a:pt x="7337" y="3253"/>
                    <a:pt x="7337" y="2094"/>
                  </a:cubicBezTo>
                  <a:lnTo>
                    <a:pt x="7337" y="1235"/>
                  </a:lnTo>
                  <a:lnTo>
                    <a:pt x="7010" y="1235"/>
                  </a:lnTo>
                  <a:cubicBezTo>
                    <a:pt x="6436" y="505"/>
                    <a:pt x="5156" y="0"/>
                    <a:pt x="36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113"/>
            <p:cNvSpPr/>
            <p:nvPr/>
          </p:nvSpPr>
          <p:spPr>
            <a:xfrm>
              <a:off x="6917040" y="3338280"/>
              <a:ext cx="268920" cy="155880"/>
            </a:xfrm>
            <a:custGeom>
              <a:avLst/>
              <a:gdLst/>
              <a:ahLst/>
              <a:rect l="l" t="t" r="r" b="b"/>
              <a:pathLst>
                <a:path w="7589" h="4445">
                  <a:moveTo>
                    <a:pt x="3793" y="248"/>
                  </a:moveTo>
                  <a:cubicBezTo>
                    <a:pt x="5195" y="248"/>
                    <a:pt x="6468" y="714"/>
                    <a:pt x="7039" y="1438"/>
                  </a:cubicBezTo>
                  <a:cubicBezTo>
                    <a:pt x="7063" y="1466"/>
                    <a:pt x="7098" y="1483"/>
                    <a:pt x="7136" y="1483"/>
                  </a:cubicBezTo>
                  <a:lnTo>
                    <a:pt x="7338" y="1483"/>
                  </a:lnTo>
                  <a:lnTo>
                    <a:pt x="7338" y="2220"/>
                  </a:lnTo>
                  <a:cubicBezTo>
                    <a:pt x="7338" y="3309"/>
                    <a:pt x="5748" y="4194"/>
                    <a:pt x="3793" y="4194"/>
                  </a:cubicBezTo>
                  <a:cubicBezTo>
                    <a:pt x="1841" y="4194"/>
                    <a:pt x="247" y="3309"/>
                    <a:pt x="247" y="2220"/>
                  </a:cubicBezTo>
                  <a:lnTo>
                    <a:pt x="247" y="1483"/>
                  </a:lnTo>
                  <a:lnTo>
                    <a:pt x="453" y="1483"/>
                  </a:lnTo>
                  <a:cubicBezTo>
                    <a:pt x="491" y="1483"/>
                    <a:pt x="526" y="1466"/>
                    <a:pt x="550" y="1438"/>
                  </a:cubicBezTo>
                  <a:cubicBezTo>
                    <a:pt x="1121" y="714"/>
                    <a:pt x="2394" y="248"/>
                    <a:pt x="3793" y="248"/>
                  </a:cubicBezTo>
                  <a:close/>
                  <a:moveTo>
                    <a:pt x="3793" y="1"/>
                  </a:moveTo>
                  <a:cubicBezTo>
                    <a:pt x="2352" y="1"/>
                    <a:pt x="1027" y="484"/>
                    <a:pt x="393" y="1236"/>
                  </a:cubicBezTo>
                  <a:lnTo>
                    <a:pt x="126" y="1236"/>
                  </a:lnTo>
                  <a:cubicBezTo>
                    <a:pt x="56" y="1236"/>
                    <a:pt x="1" y="1292"/>
                    <a:pt x="1" y="1361"/>
                  </a:cubicBezTo>
                  <a:lnTo>
                    <a:pt x="1" y="2220"/>
                  </a:lnTo>
                  <a:cubicBezTo>
                    <a:pt x="1" y="3445"/>
                    <a:pt x="1702" y="4444"/>
                    <a:pt x="3793" y="4444"/>
                  </a:cubicBezTo>
                  <a:cubicBezTo>
                    <a:pt x="5888" y="4444"/>
                    <a:pt x="7588" y="3445"/>
                    <a:pt x="7588" y="2220"/>
                  </a:cubicBezTo>
                  <a:lnTo>
                    <a:pt x="7588" y="1361"/>
                  </a:lnTo>
                  <a:cubicBezTo>
                    <a:pt x="7588" y="1292"/>
                    <a:pt x="7533" y="1236"/>
                    <a:pt x="7463" y="1236"/>
                  </a:cubicBezTo>
                  <a:lnTo>
                    <a:pt x="7195" y="1236"/>
                  </a:lnTo>
                  <a:cubicBezTo>
                    <a:pt x="6562" y="484"/>
                    <a:pt x="5236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114"/>
            <p:cNvSpPr/>
            <p:nvPr/>
          </p:nvSpPr>
          <p:spPr>
            <a:xfrm>
              <a:off x="6921360" y="3311640"/>
              <a:ext cx="259920" cy="146880"/>
            </a:xfrm>
            <a:custGeom>
              <a:avLst/>
              <a:gdLst/>
              <a:ahLst/>
              <a:rect l="l" t="t" r="r" b="b"/>
              <a:pathLst>
                <a:path w="7338" h="4194">
                  <a:moveTo>
                    <a:pt x="3667" y="1"/>
                  </a:moveTo>
                  <a:cubicBezTo>
                    <a:pt x="1642" y="1"/>
                    <a:pt x="0" y="940"/>
                    <a:pt x="0" y="2099"/>
                  </a:cubicBezTo>
                  <a:cubicBezTo>
                    <a:pt x="0" y="3254"/>
                    <a:pt x="1642" y="4193"/>
                    <a:pt x="3667" y="4193"/>
                  </a:cubicBezTo>
                  <a:cubicBezTo>
                    <a:pt x="5695" y="4193"/>
                    <a:pt x="7337" y="3254"/>
                    <a:pt x="7337" y="2099"/>
                  </a:cubicBezTo>
                  <a:cubicBezTo>
                    <a:pt x="7337" y="940"/>
                    <a:pt x="5695" y="1"/>
                    <a:pt x="3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115"/>
            <p:cNvSpPr/>
            <p:nvPr/>
          </p:nvSpPr>
          <p:spPr>
            <a:xfrm>
              <a:off x="6917040" y="3307320"/>
              <a:ext cx="268920" cy="155880"/>
            </a:xfrm>
            <a:custGeom>
              <a:avLst/>
              <a:gdLst/>
              <a:ahLst/>
              <a:rect l="l" t="t" r="r" b="b"/>
              <a:pathLst>
                <a:path w="7589" h="4444">
                  <a:moveTo>
                    <a:pt x="3793" y="251"/>
                  </a:moveTo>
                  <a:cubicBezTo>
                    <a:pt x="5748" y="251"/>
                    <a:pt x="7338" y="1135"/>
                    <a:pt x="7338" y="2224"/>
                  </a:cubicBezTo>
                  <a:cubicBezTo>
                    <a:pt x="7338" y="3310"/>
                    <a:pt x="5748" y="4196"/>
                    <a:pt x="3793" y="4196"/>
                  </a:cubicBezTo>
                  <a:cubicBezTo>
                    <a:pt x="1841" y="4196"/>
                    <a:pt x="247" y="3310"/>
                    <a:pt x="247" y="2224"/>
                  </a:cubicBezTo>
                  <a:cubicBezTo>
                    <a:pt x="247" y="1135"/>
                    <a:pt x="1841" y="251"/>
                    <a:pt x="3793" y="251"/>
                  </a:cubicBezTo>
                  <a:close/>
                  <a:moveTo>
                    <a:pt x="3793" y="1"/>
                  </a:moveTo>
                  <a:cubicBezTo>
                    <a:pt x="1702" y="1"/>
                    <a:pt x="1" y="999"/>
                    <a:pt x="1" y="2224"/>
                  </a:cubicBezTo>
                  <a:cubicBezTo>
                    <a:pt x="1" y="3449"/>
                    <a:pt x="1702" y="4444"/>
                    <a:pt x="3793" y="4444"/>
                  </a:cubicBezTo>
                  <a:cubicBezTo>
                    <a:pt x="5888" y="4444"/>
                    <a:pt x="7588" y="3449"/>
                    <a:pt x="7588" y="2224"/>
                  </a:cubicBezTo>
                  <a:cubicBezTo>
                    <a:pt x="7588" y="999"/>
                    <a:pt x="5888" y="1"/>
                    <a:pt x="37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116"/>
            <p:cNvSpPr/>
            <p:nvPr/>
          </p:nvSpPr>
          <p:spPr>
            <a:xfrm>
              <a:off x="7513560" y="3428280"/>
              <a:ext cx="1440" cy="26640"/>
            </a:xfrm>
            <a:custGeom>
              <a:avLst/>
              <a:gdLst/>
              <a:ahLst/>
              <a:rect l="l" t="t" r="r" b="b"/>
              <a:pathLst>
                <a:path w="161" h="858">
                  <a:moveTo>
                    <a:pt x="71" y="0"/>
                  </a:moveTo>
                  <a:cubicBezTo>
                    <a:pt x="67" y="0"/>
                    <a:pt x="63" y="0"/>
                    <a:pt x="59" y="1"/>
                  </a:cubicBezTo>
                  <a:cubicBezTo>
                    <a:pt x="24" y="4"/>
                    <a:pt x="0" y="36"/>
                    <a:pt x="3" y="67"/>
                  </a:cubicBezTo>
                  <a:cubicBezTo>
                    <a:pt x="3" y="71"/>
                    <a:pt x="35" y="325"/>
                    <a:pt x="18" y="794"/>
                  </a:cubicBezTo>
                  <a:cubicBezTo>
                    <a:pt x="18" y="829"/>
                    <a:pt x="45" y="857"/>
                    <a:pt x="80" y="857"/>
                  </a:cubicBezTo>
                  <a:cubicBezTo>
                    <a:pt x="115" y="857"/>
                    <a:pt x="143" y="833"/>
                    <a:pt x="143" y="798"/>
                  </a:cubicBezTo>
                  <a:cubicBezTo>
                    <a:pt x="160" y="318"/>
                    <a:pt x="129" y="64"/>
                    <a:pt x="129" y="54"/>
                  </a:cubicBezTo>
                  <a:cubicBezTo>
                    <a:pt x="123" y="23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117"/>
            <p:cNvSpPr/>
            <p:nvPr/>
          </p:nvSpPr>
          <p:spPr>
            <a:xfrm>
              <a:off x="6343920" y="3658680"/>
              <a:ext cx="295560" cy="198000"/>
            </a:xfrm>
            <a:custGeom>
              <a:avLst/>
              <a:gdLst/>
              <a:ahLst/>
              <a:rect l="l" t="t" r="r" b="b"/>
              <a:pathLst>
                <a:path w="8330" h="5616">
                  <a:moveTo>
                    <a:pt x="2710" y="0"/>
                  </a:moveTo>
                  <a:lnTo>
                    <a:pt x="0" y="4453"/>
                  </a:lnTo>
                  <a:lnTo>
                    <a:pt x="6005" y="5616"/>
                  </a:lnTo>
                  <a:lnTo>
                    <a:pt x="8329" y="11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118"/>
            <p:cNvSpPr/>
            <p:nvPr/>
          </p:nvSpPr>
          <p:spPr>
            <a:xfrm>
              <a:off x="6339240" y="3654360"/>
              <a:ext cx="304920" cy="207000"/>
            </a:xfrm>
            <a:custGeom>
              <a:avLst/>
              <a:gdLst/>
              <a:ahLst/>
              <a:rect l="l" t="t" r="r" b="b"/>
              <a:pathLst>
                <a:path w="8588" h="5868">
                  <a:moveTo>
                    <a:pt x="2902" y="265"/>
                  </a:moveTo>
                  <a:lnTo>
                    <a:pt x="8271" y="1375"/>
                  </a:lnTo>
                  <a:lnTo>
                    <a:pt x="6065" y="5602"/>
                  </a:lnTo>
                  <a:lnTo>
                    <a:pt x="328" y="4493"/>
                  </a:lnTo>
                  <a:lnTo>
                    <a:pt x="2902" y="265"/>
                  </a:lnTo>
                  <a:close/>
                  <a:moveTo>
                    <a:pt x="2838" y="0"/>
                  </a:moveTo>
                  <a:cubicBezTo>
                    <a:pt x="2796" y="0"/>
                    <a:pt x="2758" y="23"/>
                    <a:pt x="2735" y="60"/>
                  </a:cubicBezTo>
                  <a:lnTo>
                    <a:pt x="26" y="4514"/>
                  </a:lnTo>
                  <a:cubicBezTo>
                    <a:pt x="1" y="4548"/>
                    <a:pt x="1" y="4594"/>
                    <a:pt x="15" y="4628"/>
                  </a:cubicBezTo>
                  <a:cubicBezTo>
                    <a:pt x="32" y="4666"/>
                    <a:pt x="67" y="4694"/>
                    <a:pt x="105" y="4701"/>
                  </a:cubicBezTo>
                  <a:lnTo>
                    <a:pt x="6110" y="5863"/>
                  </a:lnTo>
                  <a:cubicBezTo>
                    <a:pt x="6117" y="5863"/>
                    <a:pt x="6125" y="5867"/>
                    <a:pt x="6135" y="5867"/>
                  </a:cubicBezTo>
                  <a:cubicBezTo>
                    <a:pt x="6180" y="5867"/>
                    <a:pt x="6221" y="5839"/>
                    <a:pt x="6242" y="5797"/>
                  </a:cubicBezTo>
                  <a:lnTo>
                    <a:pt x="8567" y="1344"/>
                  </a:lnTo>
                  <a:cubicBezTo>
                    <a:pt x="8584" y="1309"/>
                    <a:pt x="8588" y="1267"/>
                    <a:pt x="8570" y="1233"/>
                  </a:cubicBezTo>
                  <a:cubicBezTo>
                    <a:pt x="8553" y="1198"/>
                    <a:pt x="8522" y="1174"/>
                    <a:pt x="8483" y="1166"/>
                  </a:cubicBezTo>
                  <a:lnTo>
                    <a:pt x="2868" y="5"/>
                  </a:lnTo>
                  <a:cubicBezTo>
                    <a:pt x="2858" y="2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119"/>
            <p:cNvSpPr/>
            <p:nvPr/>
          </p:nvSpPr>
          <p:spPr>
            <a:xfrm>
              <a:off x="6511320" y="3476880"/>
              <a:ext cx="281520" cy="205200"/>
            </a:xfrm>
            <a:custGeom>
              <a:avLst/>
              <a:gdLst/>
              <a:ahLst/>
              <a:rect l="l" t="t" r="r" b="b"/>
              <a:pathLst>
                <a:path w="7941" h="5811">
                  <a:moveTo>
                    <a:pt x="2711" y="0"/>
                  </a:moveTo>
                  <a:lnTo>
                    <a:pt x="1" y="4067"/>
                  </a:lnTo>
                  <a:lnTo>
                    <a:pt x="5616" y="5811"/>
                  </a:lnTo>
                  <a:lnTo>
                    <a:pt x="7941" y="1743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120"/>
            <p:cNvSpPr/>
            <p:nvPr/>
          </p:nvSpPr>
          <p:spPr>
            <a:xfrm>
              <a:off x="6506640" y="3472560"/>
              <a:ext cx="290880" cy="214200"/>
            </a:xfrm>
            <a:custGeom>
              <a:avLst/>
              <a:gdLst/>
              <a:ahLst/>
              <a:rect l="l" t="t" r="r" b="b"/>
              <a:pathLst>
                <a:path w="8201" h="6060">
                  <a:moveTo>
                    <a:pt x="2892" y="272"/>
                  </a:moveTo>
                  <a:lnTo>
                    <a:pt x="7887" y="1936"/>
                  </a:lnTo>
                  <a:lnTo>
                    <a:pt x="5689" y="5788"/>
                  </a:lnTo>
                  <a:lnTo>
                    <a:pt x="324" y="4121"/>
                  </a:lnTo>
                  <a:lnTo>
                    <a:pt x="2892" y="272"/>
                  </a:lnTo>
                  <a:close/>
                  <a:moveTo>
                    <a:pt x="2845" y="0"/>
                  </a:moveTo>
                  <a:cubicBezTo>
                    <a:pt x="2804" y="0"/>
                    <a:pt x="2763" y="19"/>
                    <a:pt x="2738" y="54"/>
                  </a:cubicBezTo>
                  <a:lnTo>
                    <a:pt x="24" y="4124"/>
                  </a:lnTo>
                  <a:cubicBezTo>
                    <a:pt x="3" y="4155"/>
                    <a:pt x="0" y="4197"/>
                    <a:pt x="11" y="4232"/>
                  </a:cubicBezTo>
                  <a:cubicBezTo>
                    <a:pt x="24" y="4270"/>
                    <a:pt x="56" y="4298"/>
                    <a:pt x="90" y="4309"/>
                  </a:cubicBezTo>
                  <a:lnTo>
                    <a:pt x="5710" y="6052"/>
                  </a:lnTo>
                  <a:cubicBezTo>
                    <a:pt x="5720" y="6055"/>
                    <a:pt x="5734" y="6059"/>
                    <a:pt x="5744" y="6059"/>
                  </a:cubicBezTo>
                  <a:cubicBezTo>
                    <a:pt x="5789" y="6059"/>
                    <a:pt x="5831" y="6034"/>
                    <a:pt x="5852" y="5996"/>
                  </a:cubicBezTo>
                  <a:lnTo>
                    <a:pt x="8176" y="1929"/>
                  </a:lnTo>
                  <a:cubicBezTo>
                    <a:pt x="8197" y="1897"/>
                    <a:pt x="8201" y="1856"/>
                    <a:pt x="8186" y="1821"/>
                  </a:cubicBezTo>
                  <a:cubicBezTo>
                    <a:pt x="8173" y="1790"/>
                    <a:pt x="8145" y="1762"/>
                    <a:pt x="8110" y="1748"/>
                  </a:cubicBezTo>
                  <a:lnTo>
                    <a:pt x="2881" y="5"/>
                  </a:lnTo>
                  <a:cubicBezTo>
                    <a:pt x="2869" y="2"/>
                    <a:pt x="2857" y="0"/>
                    <a:pt x="28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121"/>
            <p:cNvSpPr/>
            <p:nvPr/>
          </p:nvSpPr>
          <p:spPr>
            <a:xfrm>
              <a:off x="6651000" y="3756240"/>
              <a:ext cx="267840" cy="156240"/>
            </a:xfrm>
            <a:custGeom>
              <a:avLst/>
              <a:gdLst/>
              <a:ahLst/>
              <a:rect l="l" t="t" r="r" b="b"/>
              <a:pathLst>
                <a:path w="7558" h="4455">
                  <a:moveTo>
                    <a:pt x="4843" y="1"/>
                  </a:moveTo>
                  <a:lnTo>
                    <a:pt x="0" y="1358"/>
                  </a:lnTo>
                  <a:lnTo>
                    <a:pt x="1938" y="4455"/>
                  </a:lnTo>
                  <a:lnTo>
                    <a:pt x="7557" y="3101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122"/>
            <p:cNvSpPr/>
            <p:nvPr/>
          </p:nvSpPr>
          <p:spPr>
            <a:xfrm>
              <a:off x="6646320" y="3751920"/>
              <a:ext cx="277200" cy="165240"/>
            </a:xfrm>
            <a:custGeom>
              <a:avLst/>
              <a:gdLst/>
              <a:ahLst/>
              <a:rect l="l" t="t" r="r" b="b"/>
              <a:pathLst>
                <a:path w="7815" h="4704">
                  <a:moveTo>
                    <a:pt x="4931" y="263"/>
                  </a:moveTo>
                  <a:lnTo>
                    <a:pt x="7457" y="3151"/>
                  </a:lnTo>
                  <a:lnTo>
                    <a:pt x="2126" y="4438"/>
                  </a:lnTo>
                  <a:lnTo>
                    <a:pt x="324" y="1554"/>
                  </a:lnTo>
                  <a:lnTo>
                    <a:pt x="4931" y="263"/>
                  </a:lnTo>
                  <a:close/>
                  <a:moveTo>
                    <a:pt x="4976" y="1"/>
                  </a:moveTo>
                  <a:cubicBezTo>
                    <a:pt x="4964" y="1"/>
                    <a:pt x="4952" y="3"/>
                    <a:pt x="4941" y="6"/>
                  </a:cubicBezTo>
                  <a:lnTo>
                    <a:pt x="98" y="1360"/>
                  </a:lnTo>
                  <a:cubicBezTo>
                    <a:pt x="59" y="1370"/>
                    <a:pt x="28" y="1397"/>
                    <a:pt x="14" y="1436"/>
                  </a:cubicBezTo>
                  <a:cubicBezTo>
                    <a:pt x="1" y="1471"/>
                    <a:pt x="4" y="1513"/>
                    <a:pt x="25" y="1543"/>
                  </a:cubicBezTo>
                  <a:lnTo>
                    <a:pt x="1963" y="4644"/>
                  </a:lnTo>
                  <a:cubicBezTo>
                    <a:pt x="1987" y="4682"/>
                    <a:pt x="2026" y="4703"/>
                    <a:pt x="2067" y="4703"/>
                  </a:cubicBezTo>
                  <a:cubicBezTo>
                    <a:pt x="2077" y="4703"/>
                    <a:pt x="2088" y="4703"/>
                    <a:pt x="2095" y="4700"/>
                  </a:cubicBezTo>
                  <a:lnTo>
                    <a:pt x="7714" y="3343"/>
                  </a:lnTo>
                  <a:cubicBezTo>
                    <a:pt x="7755" y="3332"/>
                    <a:pt x="7791" y="3301"/>
                    <a:pt x="7801" y="3259"/>
                  </a:cubicBezTo>
                  <a:cubicBezTo>
                    <a:pt x="7815" y="3221"/>
                    <a:pt x="7804" y="3176"/>
                    <a:pt x="7776" y="3141"/>
                  </a:cubicBezTo>
                  <a:lnTo>
                    <a:pt x="5066" y="45"/>
                  </a:lnTo>
                  <a:cubicBezTo>
                    <a:pt x="5043" y="16"/>
                    <a:pt x="5010" y="1"/>
                    <a:pt x="49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123"/>
            <p:cNvSpPr/>
            <p:nvPr/>
          </p:nvSpPr>
          <p:spPr>
            <a:xfrm>
              <a:off x="7355160" y="1747080"/>
              <a:ext cx="710280" cy="1476360"/>
            </a:xfrm>
            <a:custGeom>
              <a:avLst/>
              <a:gdLst/>
              <a:ahLst/>
              <a:rect l="l" t="t" r="r" b="b"/>
              <a:pathLst>
                <a:path w="19839" h="41069">
                  <a:moveTo>
                    <a:pt x="5626" y="1"/>
                  </a:moveTo>
                  <a:lnTo>
                    <a:pt x="2877" y="2043"/>
                  </a:lnTo>
                  <a:cubicBezTo>
                    <a:pt x="2877" y="2043"/>
                    <a:pt x="4218" y="4726"/>
                    <a:pt x="3261" y="7311"/>
                  </a:cubicBezTo>
                  <a:cubicBezTo>
                    <a:pt x="2301" y="9900"/>
                    <a:pt x="1" y="10665"/>
                    <a:pt x="1" y="13253"/>
                  </a:cubicBezTo>
                  <a:cubicBezTo>
                    <a:pt x="1" y="15838"/>
                    <a:pt x="2109" y="16990"/>
                    <a:pt x="3738" y="18809"/>
                  </a:cubicBezTo>
                  <a:cubicBezTo>
                    <a:pt x="5369" y="20629"/>
                    <a:pt x="4409" y="23409"/>
                    <a:pt x="2686" y="27719"/>
                  </a:cubicBezTo>
                  <a:cubicBezTo>
                    <a:pt x="1257" y="31289"/>
                    <a:pt x="2217" y="35906"/>
                    <a:pt x="5007" y="38561"/>
                  </a:cubicBezTo>
                  <a:cubicBezTo>
                    <a:pt x="6539" y="40016"/>
                    <a:pt x="8742" y="41069"/>
                    <a:pt x="10868" y="41069"/>
                  </a:cubicBezTo>
                  <a:cubicBezTo>
                    <a:pt x="12189" y="41069"/>
                    <a:pt x="13481" y="40663"/>
                    <a:pt x="14564" y="39695"/>
                  </a:cubicBezTo>
                  <a:cubicBezTo>
                    <a:pt x="17247" y="37301"/>
                    <a:pt x="15139" y="34041"/>
                    <a:pt x="14662" y="31742"/>
                  </a:cubicBezTo>
                  <a:cubicBezTo>
                    <a:pt x="14178" y="29431"/>
                    <a:pt x="17745" y="28569"/>
                    <a:pt x="18548" y="26648"/>
                  </a:cubicBezTo>
                  <a:cubicBezTo>
                    <a:pt x="19839" y="23559"/>
                    <a:pt x="18559" y="20723"/>
                    <a:pt x="16088" y="18712"/>
                  </a:cubicBezTo>
                  <a:cubicBezTo>
                    <a:pt x="14982" y="17815"/>
                    <a:pt x="13190" y="16437"/>
                    <a:pt x="13799" y="14784"/>
                  </a:cubicBezTo>
                  <a:cubicBezTo>
                    <a:pt x="14471" y="12964"/>
                    <a:pt x="15908" y="7694"/>
                    <a:pt x="13893" y="4343"/>
                  </a:cubicBezTo>
                  <a:cubicBezTo>
                    <a:pt x="11882" y="989"/>
                    <a:pt x="5626" y="1"/>
                    <a:pt x="5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124"/>
            <p:cNvSpPr/>
            <p:nvPr/>
          </p:nvSpPr>
          <p:spPr>
            <a:xfrm>
              <a:off x="7350840" y="1742760"/>
              <a:ext cx="715320" cy="1485360"/>
            </a:xfrm>
            <a:custGeom>
              <a:avLst/>
              <a:gdLst/>
              <a:ahLst/>
              <a:rect l="l" t="t" r="r" b="b"/>
              <a:pathLst>
                <a:path w="19981" h="41321">
                  <a:moveTo>
                    <a:pt x="5779" y="256"/>
                  </a:moveTo>
                  <a:cubicBezTo>
                    <a:pt x="6377" y="358"/>
                    <a:pt x="12045" y="1422"/>
                    <a:pt x="13909" y="4528"/>
                  </a:cubicBezTo>
                  <a:cubicBezTo>
                    <a:pt x="16140" y="8244"/>
                    <a:pt x="14049" y="14198"/>
                    <a:pt x="13805" y="14866"/>
                  </a:cubicBezTo>
                  <a:cubicBezTo>
                    <a:pt x="13185" y="16546"/>
                    <a:pt x="14891" y="17927"/>
                    <a:pt x="16018" y="18842"/>
                  </a:cubicBezTo>
                  <a:lnTo>
                    <a:pt x="16129" y="18932"/>
                  </a:lnTo>
                  <a:cubicBezTo>
                    <a:pt x="18822" y="21121"/>
                    <a:pt x="19709" y="23960"/>
                    <a:pt x="18555" y="26723"/>
                  </a:cubicBezTo>
                  <a:cubicBezTo>
                    <a:pt x="18237" y="27481"/>
                    <a:pt x="17444" y="28090"/>
                    <a:pt x="16676" y="28677"/>
                  </a:cubicBezTo>
                  <a:cubicBezTo>
                    <a:pt x="15538" y="29551"/>
                    <a:pt x="14362" y="30452"/>
                    <a:pt x="14661" y="31892"/>
                  </a:cubicBezTo>
                  <a:cubicBezTo>
                    <a:pt x="14769" y="32417"/>
                    <a:pt x="14960" y="32981"/>
                    <a:pt x="15162" y="33583"/>
                  </a:cubicBezTo>
                  <a:cubicBezTo>
                    <a:pt x="15847" y="35619"/>
                    <a:pt x="16623" y="37925"/>
                    <a:pt x="14605" y="39728"/>
                  </a:cubicBezTo>
                  <a:cubicBezTo>
                    <a:pt x="13545" y="40672"/>
                    <a:pt x="12278" y="41073"/>
                    <a:pt x="10978" y="41073"/>
                  </a:cubicBezTo>
                  <a:cubicBezTo>
                    <a:pt x="8907" y="41073"/>
                    <a:pt x="6752" y="40055"/>
                    <a:pt x="5215" y="38593"/>
                  </a:cubicBezTo>
                  <a:cubicBezTo>
                    <a:pt x="2497" y="36012"/>
                    <a:pt x="1513" y="31409"/>
                    <a:pt x="2923" y="27887"/>
                  </a:cubicBezTo>
                  <a:cubicBezTo>
                    <a:pt x="4673" y="23508"/>
                    <a:pt x="5619" y="20711"/>
                    <a:pt x="3952" y="18849"/>
                  </a:cubicBezTo>
                  <a:cubicBezTo>
                    <a:pt x="3545" y="18397"/>
                    <a:pt x="3110" y="17983"/>
                    <a:pt x="2690" y="17586"/>
                  </a:cubicBezTo>
                  <a:cubicBezTo>
                    <a:pt x="1433" y="16396"/>
                    <a:pt x="247" y="15269"/>
                    <a:pt x="247" y="13376"/>
                  </a:cubicBezTo>
                  <a:cubicBezTo>
                    <a:pt x="247" y="11943"/>
                    <a:pt x="960" y="11101"/>
                    <a:pt x="1788" y="10127"/>
                  </a:cubicBezTo>
                  <a:cubicBezTo>
                    <a:pt x="2425" y="9379"/>
                    <a:pt x="3079" y="8606"/>
                    <a:pt x="3496" y="7479"/>
                  </a:cubicBezTo>
                  <a:cubicBezTo>
                    <a:pt x="4373" y="5113"/>
                    <a:pt x="3385" y="2712"/>
                    <a:pt x="3152" y="2205"/>
                  </a:cubicBezTo>
                  <a:lnTo>
                    <a:pt x="5779" y="256"/>
                  </a:lnTo>
                  <a:close/>
                  <a:moveTo>
                    <a:pt x="5744" y="0"/>
                  </a:moveTo>
                  <a:cubicBezTo>
                    <a:pt x="5719" y="0"/>
                    <a:pt x="5694" y="10"/>
                    <a:pt x="5675" y="24"/>
                  </a:cubicBezTo>
                  <a:lnTo>
                    <a:pt x="2923" y="2065"/>
                  </a:lnTo>
                  <a:cubicBezTo>
                    <a:pt x="2873" y="2100"/>
                    <a:pt x="2860" y="2166"/>
                    <a:pt x="2887" y="2222"/>
                  </a:cubicBezTo>
                  <a:cubicBezTo>
                    <a:pt x="2902" y="2246"/>
                    <a:pt x="4193" y="4883"/>
                    <a:pt x="3263" y="7392"/>
                  </a:cubicBezTo>
                  <a:cubicBezTo>
                    <a:pt x="2860" y="8481"/>
                    <a:pt x="2219" y="9236"/>
                    <a:pt x="1600" y="9967"/>
                  </a:cubicBezTo>
                  <a:cubicBezTo>
                    <a:pt x="776" y="10937"/>
                    <a:pt x="0" y="11852"/>
                    <a:pt x="0" y="13376"/>
                  </a:cubicBezTo>
                  <a:cubicBezTo>
                    <a:pt x="0" y="15377"/>
                    <a:pt x="1224" y="16539"/>
                    <a:pt x="2523" y="17767"/>
                  </a:cubicBezTo>
                  <a:cubicBezTo>
                    <a:pt x="2936" y="18160"/>
                    <a:pt x="3368" y="18571"/>
                    <a:pt x="3768" y="19016"/>
                  </a:cubicBezTo>
                  <a:cubicBezTo>
                    <a:pt x="5336" y="20769"/>
                    <a:pt x="4408" y="23504"/>
                    <a:pt x="2693" y="27797"/>
                  </a:cubicBezTo>
                  <a:cubicBezTo>
                    <a:pt x="1224" y="31465"/>
                    <a:pt x="2213" y="36081"/>
                    <a:pt x="5044" y="38774"/>
                  </a:cubicBezTo>
                  <a:cubicBezTo>
                    <a:pt x="6624" y="40274"/>
                    <a:pt x="8843" y="41321"/>
                    <a:pt x="10980" y="41321"/>
                  </a:cubicBezTo>
                  <a:cubicBezTo>
                    <a:pt x="12337" y="41321"/>
                    <a:pt x="13659" y="40900"/>
                    <a:pt x="14769" y="39911"/>
                  </a:cubicBezTo>
                  <a:cubicBezTo>
                    <a:pt x="16909" y="37998"/>
                    <a:pt x="16070" y="35507"/>
                    <a:pt x="15395" y="33503"/>
                  </a:cubicBezTo>
                  <a:cubicBezTo>
                    <a:pt x="15197" y="32912"/>
                    <a:pt x="15009" y="32351"/>
                    <a:pt x="14905" y="31840"/>
                  </a:cubicBezTo>
                  <a:cubicBezTo>
                    <a:pt x="14637" y="30556"/>
                    <a:pt x="15701" y="29739"/>
                    <a:pt x="16829" y="28876"/>
                  </a:cubicBezTo>
                  <a:cubicBezTo>
                    <a:pt x="17622" y="28267"/>
                    <a:pt x="18439" y="27637"/>
                    <a:pt x="18784" y="26820"/>
                  </a:cubicBezTo>
                  <a:cubicBezTo>
                    <a:pt x="19981" y="23950"/>
                    <a:pt x="19072" y="21003"/>
                    <a:pt x="16286" y="18738"/>
                  </a:cubicBezTo>
                  <a:lnTo>
                    <a:pt x="16175" y="18647"/>
                  </a:lnTo>
                  <a:cubicBezTo>
                    <a:pt x="15099" y="17777"/>
                    <a:pt x="13478" y="16462"/>
                    <a:pt x="14035" y="14952"/>
                  </a:cubicBezTo>
                  <a:cubicBezTo>
                    <a:pt x="14285" y="14274"/>
                    <a:pt x="16411" y="8217"/>
                    <a:pt x="14122" y="4400"/>
                  </a:cubicBezTo>
                  <a:cubicBezTo>
                    <a:pt x="12104" y="1036"/>
                    <a:pt x="6025" y="44"/>
                    <a:pt x="5765" y="3"/>
                  </a:cubicBezTo>
                  <a:cubicBezTo>
                    <a:pt x="5758" y="1"/>
                    <a:pt x="5751" y="0"/>
                    <a:pt x="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125"/>
            <p:cNvSpPr/>
            <p:nvPr/>
          </p:nvSpPr>
          <p:spPr>
            <a:xfrm>
              <a:off x="7707960" y="1905120"/>
              <a:ext cx="216000" cy="892800"/>
            </a:xfrm>
            <a:custGeom>
              <a:avLst/>
              <a:gdLst/>
              <a:ahLst/>
              <a:rect l="l" t="t" r="r" b="b"/>
              <a:pathLst>
                <a:path w="6121" h="24891">
                  <a:moveTo>
                    <a:pt x="1772" y="0"/>
                  </a:moveTo>
                  <a:lnTo>
                    <a:pt x="1623" y="195"/>
                  </a:lnTo>
                  <a:cubicBezTo>
                    <a:pt x="3181" y="1375"/>
                    <a:pt x="3810" y="3003"/>
                    <a:pt x="3501" y="5038"/>
                  </a:cubicBezTo>
                  <a:cubicBezTo>
                    <a:pt x="3171" y="7209"/>
                    <a:pt x="2294" y="8493"/>
                    <a:pt x="1587" y="9529"/>
                  </a:cubicBezTo>
                  <a:cubicBezTo>
                    <a:pt x="666" y="10876"/>
                    <a:pt x="1" y="11851"/>
                    <a:pt x="1430" y="13736"/>
                  </a:cubicBezTo>
                  <a:cubicBezTo>
                    <a:pt x="2398" y="15010"/>
                    <a:pt x="3327" y="15559"/>
                    <a:pt x="4075" y="16001"/>
                  </a:cubicBezTo>
                  <a:cubicBezTo>
                    <a:pt x="5185" y="16655"/>
                    <a:pt x="5856" y="17052"/>
                    <a:pt x="5599" y="19382"/>
                  </a:cubicBezTo>
                  <a:cubicBezTo>
                    <a:pt x="5167" y="23255"/>
                    <a:pt x="3773" y="24699"/>
                    <a:pt x="3758" y="24716"/>
                  </a:cubicBezTo>
                  <a:lnTo>
                    <a:pt x="3932" y="24890"/>
                  </a:lnTo>
                  <a:cubicBezTo>
                    <a:pt x="3991" y="24831"/>
                    <a:pt x="5404" y="23380"/>
                    <a:pt x="5843" y="19411"/>
                  </a:cubicBezTo>
                  <a:cubicBezTo>
                    <a:pt x="6121" y="16919"/>
                    <a:pt x="5355" y="16467"/>
                    <a:pt x="4200" y="15785"/>
                  </a:cubicBezTo>
                  <a:cubicBezTo>
                    <a:pt x="3473" y="15358"/>
                    <a:pt x="2565" y="14822"/>
                    <a:pt x="1626" y="13587"/>
                  </a:cubicBezTo>
                  <a:cubicBezTo>
                    <a:pt x="307" y="11843"/>
                    <a:pt x="864" y="11026"/>
                    <a:pt x="1790" y="9669"/>
                  </a:cubicBezTo>
                  <a:cubicBezTo>
                    <a:pt x="2509" y="8615"/>
                    <a:pt x="3407" y="7300"/>
                    <a:pt x="3748" y="5073"/>
                  </a:cubicBezTo>
                  <a:cubicBezTo>
                    <a:pt x="4152" y="2419"/>
                    <a:pt x="2896" y="850"/>
                    <a:pt x="1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126"/>
            <p:cNvSpPr/>
            <p:nvPr/>
          </p:nvSpPr>
          <p:spPr>
            <a:xfrm>
              <a:off x="7674840" y="1860480"/>
              <a:ext cx="48960" cy="21960"/>
            </a:xfrm>
            <a:custGeom>
              <a:avLst/>
              <a:gdLst/>
              <a:ahLst/>
              <a:rect l="l" t="t" r="r" b="b"/>
              <a:pathLst>
                <a:path w="1479" h="732">
                  <a:moveTo>
                    <a:pt x="53" y="1"/>
                  </a:moveTo>
                  <a:lnTo>
                    <a:pt x="1" y="241"/>
                  </a:lnTo>
                  <a:cubicBezTo>
                    <a:pt x="7" y="245"/>
                    <a:pt x="616" y="373"/>
                    <a:pt x="1374" y="732"/>
                  </a:cubicBezTo>
                  <a:lnTo>
                    <a:pt x="1479" y="509"/>
                  </a:lnTo>
                  <a:cubicBezTo>
                    <a:pt x="693" y="137"/>
                    <a:pt x="77" y="5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127"/>
            <p:cNvSpPr/>
            <p:nvPr/>
          </p:nvSpPr>
          <p:spPr>
            <a:xfrm>
              <a:off x="7630560" y="1911960"/>
              <a:ext cx="175320" cy="362520"/>
            </a:xfrm>
            <a:custGeom>
              <a:avLst/>
              <a:gdLst/>
              <a:ahLst/>
              <a:rect l="l" t="t" r="r" b="b"/>
              <a:pathLst>
                <a:path w="4986" h="10178">
                  <a:moveTo>
                    <a:pt x="66" y="1"/>
                  </a:moveTo>
                  <a:lnTo>
                    <a:pt x="0" y="241"/>
                  </a:lnTo>
                  <a:cubicBezTo>
                    <a:pt x="32" y="248"/>
                    <a:pt x="3152" y="1139"/>
                    <a:pt x="4109" y="3696"/>
                  </a:cubicBezTo>
                  <a:cubicBezTo>
                    <a:pt x="4700" y="5268"/>
                    <a:pt x="3438" y="6702"/>
                    <a:pt x="2324" y="7965"/>
                  </a:cubicBezTo>
                  <a:cubicBezTo>
                    <a:pt x="1611" y="8779"/>
                    <a:pt x="992" y="9478"/>
                    <a:pt x="904" y="10143"/>
                  </a:cubicBezTo>
                  <a:lnTo>
                    <a:pt x="1148" y="10178"/>
                  </a:lnTo>
                  <a:cubicBezTo>
                    <a:pt x="1228" y="9586"/>
                    <a:pt x="1851" y="8879"/>
                    <a:pt x="2512" y="8128"/>
                  </a:cubicBezTo>
                  <a:cubicBezTo>
                    <a:pt x="3671" y="6813"/>
                    <a:pt x="4986" y="5320"/>
                    <a:pt x="4342" y="3609"/>
                  </a:cubicBezTo>
                  <a:cubicBezTo>
                    <a:pt x="3337" y="933"/>
                    <a:pt x="199" y="39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128"/>
            <p:cNvSpPr/>
            <p:nvPr/>
          </p:nvSpPr>
          <p:spPr>
            <a:xfrm>
              <a:off x="7217280" y="2653200"/>
              <a:ext cx="617040" cy="815400"/>
            </a:xfrm>
            <a:custGeom>
              <a:avLst/>
              <a:gdLst/>
              <a:ahLst/>
              <a:rect l="l" t="t" r="r" b="b"/>
              <a:pathLst>
                <a:path w="17251" h="22738">
                  <a:moveTo>
                    <a:pt x="6326" y="1"/>
                  </a:moveTo>
                  <a:cubicBezTo>
                    <a:pt x="1472" y="3191"/>
                    <a:pt x="290" y="12467"/>
                    <a:pt x="1" y="16795"/>
                  </a:cubicBezTo>
                  <a:lnTo>
                    <a:pt x="11377" y="22737"/>
                  </a:lnTo>
                  <a:cubicBezTo>
                    <a:pt x="11332" y="21221"/>
                    <a:pt x="11312" y="19196"/>
                    <a:pt x="11405" y="17056"/>
                  </a:cubicBezTo>
                  <a:cubicBezTo>
                    <a:pt x="11596" y="12648"/>
                    <a:pt x="16868" y="6806"/>
                    <a:pt x="17059" y="5752"/>
                  </a:cubicBezTo>
                  <a:cubicBezTo>
                    <a:pt x="17250" y="4698"/>
                    <a:pt x="16770" y="4507"/>
                    <a:pt x="16770" y="4507"/>
                  </a:cubicBezTo>
                  <a:lnTo>
                    <a:pt x="6326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129"/>
            <p:cNvSpPr/>
            <p:nvPr/>
          </p:nvSpPr>
          <p:spPr>
            <a:xfrm>
              <a:off x="7212600" y="2648520"/>
              <a:ext cx="626400" cy="824040"/>
            </a:xfrm>
            <a:custGeom>
              <a:avLst/>
              <a:gdLst/>
              <a:ahLst/>
              <a:rect l="l" t="t" r="r" b="b"/>
              <a:pathLst>
                <a:path w="17512" h="22985">
                  <a:moveTo>
                    <a:pt x="6465" y="266"/>
                  </a:moveTo>
                  <a:lnTo>
                    <a:pt x="16846" y="4740"/>
                  </a:lnTo>
                  <a:cubicBezTo>
                    <a:pt x="16850" y="4744"/>
                    <a:pt x="17229" y="4927"/>
                    <a:pt x="17062" y="5850"/>
                  </a:cubicBezTo>
                  <a:cubicBezTo>
                    <a:pt x="17007" y="6142"/>
                    <a:pt x="16471" y="6918"/>
                    <a:pt x="15796" y="7899"/>
                  </a:cubicBezTo>
                  <a:cubicBezTo>
                    <a:pt x="14205" y="10206"/>
                    <a:pt x="11541" y="14064"/>
                    <a:pt x="11405" y="17174"/>
                  </a:cubicBezTo>
                  <a:cubicBezTo>
                    <a:pt x="11332" y="18897"/>
                    <a:pt x="11321" y="20737"/>
                    <a:pt x="11374" y="22650"/>
                  </a:cubicBezTo>
                  <a:lnTo>
                    <a:pt x="254" y="16844"/>
                  </a:lnTo>
                  <a:cubicBezTo>
                    <a:pt x="526" y="12857"/>
                    <a:pt x="1674" y="3477"/>
                    <a:pt x="6465" y="266"/>
                  </a:cubicBezTo>
                  <a:close/>
                  <a:moveTo>
                    <a:pt x="6452" y="1"/>
                  </a:moveTo>
                  <a:cubicBezTo>
                    <a:pt x="6428" y="1"/>
                    <a:pt x="6405" y="8"/>
                    <a:pt x="6385" y="22"/>
                  </a:cubicBezTo>
                  <a:cubicBezTo>
                    <a:pt x="1420" y="3278"/>
                    <a:pt x="268" y="12916"/>
                    <a:pt x="4" y="16906"/>
                  </a:cubicBezTo>
                  <a:cubicBezTo>
                    <a:pt x="0" y="16956"/>
                    <a:pt x="25" y="17004"/>
                    <a:pt x="70" y="17025"/>
                  </a:cubicBezTo>
                  <a:lnTo>
                    <a:pt x="11443" y="22971"/>
                  </a:lnTo>
                  <a:cubicBezTo>
                    <a:pt x="11464" y="22978"/>
                    <a:pt x="11482" y="22984"/>
                    <a:pt x="11502" y="22984"/>
                  </a:cubicBezTo>
                  <a:cubicBezTo>
                    <a:pt x="11523" y="22984"/>
                    <a:pt x="11548" y="22978"/>
                    <a:pt x="11568" y="22963"/>
                  </a:cubicBezTo>
                  <a:cubicBezTo>
                    <a:pt x="11604" y="22943"/>
                    <a:pt x="11628" y="22901"/>
                    <a:pt x="11624" y="22856"/>
                  </a:cubicBezTo>
                  <a:cubicBezTo>
                    <a:pt x="11568" y="20873"/>
                    <a:pt x="11575" y="18963"/>
                    <a:pt x="11655" y="17185"/>
                  </a:cubicBezTo>
                  <a:cubicBezTo>
                    <a:pt x="11784" y="14144"/>
                    <a:pt x="14422" y="10324"/>
                    <a:pt x="15997" y="8042"/>
                  </a:cubicBezTo>
                  <a:cubicBezTo>
                    <a:pt x="16749" y="6957"/>
                    <a:pt x="17243" y="6239"/>
                    <a:pt x="17306" y="5895"/>
                  </a:cubicBezTo>
                  <a:cubicBezTo>
                    <a:pt x="17511" y="4754"/>
                    <a:pt x="16965" y="4521"/>
                    <a:pt x="16944" y="4514"/>
                  </a:cubicBezTo>
                  <a:lnTo>
                    <a:pt x="6502" y="12"/>
                  </a:lnTo>
                  <a:cubicBezTo>
                    <a:pt x="6487" y="4"/>
                    <a:pt x="6469" y="1"/>
                    <a:pt x="64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130"/>
            <p:cNvSpPr/>
            <p:nvPr/>
          </p:nvSpPr>
          <p:spPr>
            <a:xfrm>
              <a:off x="7623720" y="2823840"/>
              <a:ext cx="169560" cy="296640"/>
            </a:xfrm>
            <a:custGeom>
              <a:avLst/>
              <a:gdLst/>
              <a:ahLst/>
              <a:rect l="l" t="t" r="r" b="b"/>
              <a:pathLst>
                <a:path w="4824" h="8342">
                  <a:moveTo>
                    <a:pt x="4344" y="0"/>
                  </a:moveTo>
                  <a:cubicBezTo>
                    <a:pt x="4323" y="0"/>
                    <a:pt x="4304" y="10"/>
                    <a:pt x="4290" y="30"/>
                  </a:cubicBezTo>
                  <a:cubicBezTo>
                    <a:pt x="4274" y="59"/>
                    <a:pt x="4284" y="96"/>
                    <a:pt x="4311" y="114"/>
                  </a:cubicBezTo>
                  <a:cubicBezTo>
                    <a:pt x="4315" y="117"/>
                    <a:pt x="4629" y="316"/>
                    <a:pt x="4666" y="657"/>
                  </a:cubicBezTo>
                  <a:cubicBezTo>
                    <a:pt x="4698" y="907"/>
                    <a:pt x="4573" y="1172"/>
                    <a:pt x="4301" y="1443"/>
                  </a:cubicBezTo>
                  <a:cubicBezTo>
                    <a:pt x="3404" y="2341"/>
                    <a:pt x="992" y="6081"/>
                    <a:pt x="15" y="8255"/>
                  </a:cubicBezTo>
                  <a:cubicBezTo>
                    <a:pt x="1" y="8287"/>
                    <a:pt x="15" y="8325"/>
                    <a:pt x="46" y="8339"/>
                  </a:cubicBezTo>
                  <a:cubicBezTo>
                    <a:pt x="53" y="8342"/>
                    <a:pt x="60" y="8342"/>
                    <a:pt x="70" y="8342"/>
                  </a:cubicBezTo>
                  <a:cubicBezTo>
                    <a:pt x="94" y="8342"/>
                    <a:pt x="115" y="8329"/>
                    <a:pt x="126" y="8308"/>
                  </a:cubicBezTo>
                  <a:cubicBezTo>
                    <a:pt x="1101" y="6143"/>
                    <a:pt x="3497" y="2421"/>
                    <a:pt x="4388" y="1530"/>
                  </a:cubicBezTo>
                  <a:cubicBezTo>
                    <a:pt x="4687" y="1231"/>
                    <a:pt x="4823" y="931"/>
                    <a:pt x="4791" y="643"/>
                  </a:cubicBezTo>
                  <a:cubicBezTo>
                    <a:pt x="4746" y="242"/>
                    <a:pt x="4391" y="20"/>
                    <a:pt x="4378" y="10"/>
                  </a:cubicBezTo>
                  <a:cubicBezTo>
                    <a:pt x="4367" y="3"/>
                    <a:pt x="4355" y="0"/>
                    <a:pt x="4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131"/>
            <p:cNvSpPr/>
            <p:nvPr/>
          </p:nvSpPr>
          <p:spPr>
            <a:xfrm>
              <a:off x="7580880" y="3159360"/>
              <a:ext cx="28080" cy="248760"/>
            </a:xfrm>
            <a:custGeom>
              <a:avLst/>
              <a:gdLst/>
              <a:ahLst/>
              <a:rect l="l" t="t" r="r" b="b"/>
              <a:pathLst>
                <a:path w="899" h="7031">
                  <a:moveTo>
                    <a:pt x="828" y="1"/>
                  </a:moveTo>
                  <a:cubicBezTo>
                    <a:pt x="804" y="1"/>
                    <a:pt x="783" y="14"/>
                    <a:pt x="773" y="37"/>
                  </a:cubicBezTo>
                  <a:cubicBezTo>
                    <a:pt x="762" y="55"/>
                    <a:pt x="0" y="1825"/>
                    <a:pt x="108" y="3572"/>
                  </a:cubicBezTo>
                  <a:cubicBezTo>
                    <a:pt x="216" y="5305"/>
                    <a:pt x="219" y="6950"/>
                    <a:pt x="219" y="6968"/>
                  </a:cubicBezTo>
                  <a:cubicBezTo>
                    <a:pt x="219" y="7002"/>
                    <a:pt x="247" y="7031"/>
                    <a:pt x="278" y="7031"/>
                  </a:cubicBezTo>
                  <a:cubicBezTo>
                    <a:pt x="314" y="7031"/>
                    <a:pt x="341" y="7002"/>
                    <a:pt x="341" y="6968"/>
                  </a:cubicBezTo>
                  <a:cubicBezTo>
                    <a:pt x="341" y="6950"/>
                    <a:pt x="341" y="5301"/>
                    <a:pt x="233" y="3565"/>
                  </a:cubicBezTo>
                  <a:cubicBezTo>
                    <a:pt x="126" y="1850"/>
                    <a:pt x="877" y="107"/>
                    <a:pt x="884" y="89"/>
                  </a:cubicBezTo>
                  <a:cubicBezTo>
                    <a:pt x="898" y="58"/>
                    <a:pt x="884" y="20"/>
                    <a:pt x="852" y="6"/>
                  </a:cubicBezTo>
                  <a:cubicBezTo>
                    <a:pt x="844" y="2"/>
                    <a:pt x="836" y="1"/>
                    <a:pt x="8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132"/>
            <p:cNvSpPr/>
            <p:nvPr/>
          </p:nvSpPr>
          <p:spPr>
            <a:xfrm>
              <a:off x="6845760" y="1956600"/>
              <a:ext cx="696240" cy="1368720"/>
            </a:xfrm>
            <a:custGeom>
              <a:avLst/>
              <a:gdLst/>
              <a:ahLst/>
              <a:rect l="l" t="t" r="r" b="b"/>
              <a:pathLst>
                <a:path w="19453" h="38092">
                  <a:moveTo>
                    <a:pt x="14386" y="1"/>
                  </a:moveTo>
                  <a:lnTo>
                    <a:pt x="9505" y="2949"/>
                  </a:lnTo>
                  <a:cubicBezTo>
                    <a:pt x="9505" y="2949"/>
                    <a:pt x="8952" y="5621"/>
                    <a:pt x="8398" y="6263"/>
                  </a:cubicBezTo>
                  <a:cubicBezTo>
                    <a:pt x="7846" y="6911"/>
                    <a:pt x="3333" y="7829"/>
                    <a:pt x="2042" y="9489"/>
                  </a:cubicBezTo>
                  <a:cubicBezTo>
                    <a:pt x="755" y="11148"/>
                    <a:pt x="1214" y="16214"/>
                    <a:pt x="1214" y="16489"/>
                  </a:cubicBezTo>
                  <a:cubicBezTo>
                    <a:pt x="1214" y="16768"/>
                    <a:pt x="292" y="20542"/>
                    <a:pt x="755" y="21739"/>
                  </a:cubicBezTo>
                  <a:cubicBezTo>
                    <a:pt x="1214" y="22939"/>
                    <a:pt x="1767" y="25518"/>
                    <a:pt x="1399" y="26989"/>
                  </a:cubicBezTo>
                  <a:cubicBezTo>
                    <a:pt x="1207" y="27755"/>
                    <a:pt x="570" y="29362"/>
                    <a:pt x="0" y="30733"/>
                  </a:cubicBezTo>
                  <a:lnTo>
                    <a:pt x="14083" y="38091"/>
                  </a:lnTo>
                  <a:cubicBezTo>
                    <a:pt x="14070" y="35159"/>
                    <a:pt x="14108" y="30531"/>
                    <a:pt x="14480" y="29661"/>
                  </a:cubicBezTo>
                  <a:cubicBezTo>
                    <a:pt x="15030" y="28374"/>
                    <a:pt x="19452" y="16214"/>
                    <a:pt x="19177" y="13449"/>
                  </a:cubicBezTo>
                  <a:cubicBezTo>
                    <a:pt x="18899" y="10686"/>
                    <a:pt x="13558" y="6727"/>
                    <a:pt x="13558" y="6727"/>
                  </a:cubicBezTo>
                  <a:lnTo>
                    <a:pt x="14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133"/>
            <p:cNvSpPr/>
            <p:nvPr/>
          </p:nvSpPr>
          <p:spPr>
            <a:xfrm>
              <a:off x="6840720" y="1952280"/>
              <a:ext cx="705960" cy="1377360"/>
            </a:xfrm>
            <a:custGeom>
              <a:avLst/>
              <a:gdLst/>
              <a:ahLst/>
              <a:rect l="l" t="t" r="r" b="b"/>
              <a:pathLst>
                <a:path w="19721" h="38337">
                  <a:moveTo>
                    <a:pt x="14373" y="361"/>
                  </a:moveTo>
                  <a:lnTo>
                    <a:pt x="13576" y="6832"/>
                  </a:lnTo>
                  <a:cubicBezTo>
                    <a:pt x="13569" y="6877"/>
                    <a:pt x="13587" y="6923"/>
                    <a:pt x="13625" y="6947"/>
                  </a:cubicBezTo>
                  <a:cubicBezTo>
                    <a:pt x="13677" y="6989"/>
                    <a:pt x="18924" y="10910"/>
                    <a:pt x="19191" y="13585"/>
                  </a:cubicBezTo>
                  <a:cubicBezTo>
                    <a:pt x="19470" y="16344"/>
                    <a:pt x="15051" y="28462"/>
                    <a:pt x="14505" y="29736"/>
                  </a:cubicBezTo>
                  <a:cubicBezTo>
                    <a:pt x="14147" y="30574"/>
                    <a:pt x="14085" y="34648"/>
                    <a:pt x="14098" y="38009"/>
                  </a:cubicBezTo>
                  <a:lnTo>
                    <a:pt x="300" y="30797"/>
                  </a:lnTo>
                  <a:cubicBezTo>
                    <a:pt x="1044" y="28994"/>
                    <a:pt x="1504" y="27767"/>
                    <a:pt x="1661" y="27144"/>
                  </a:cubicBezTo>
                  <a:cubicBezTo>
                    <a:pt x="2019" y="25707"/>
                    <a:pt x="1514" y="23128"/>
                    <a:pt x="1009" y="21821"/>
                  </a:cubicBezTo>
                  <a:cubicBezTo>
                    <a:pt x="662" y="20915"/>
                    <a:pt x="1155" y="18348"/>
                    <a:pt x="1368" y="17249"/>
                  </a:cubicBezTo>
                  <a:cubicBezTo>
                    <a:pt x="1444" y="16859"/>
                    <a:pt x="1479" y="16682"/>
                    <a:pt x="1479" y="16612"/>
                  </a:cubicBezTo>
                  <a:cubicBezTo>
                    <a:pt x="1479" y="16584"/>
                    <a:pt x="1473" y="16508"/>
                    <a:pt x="1465" y="16390"/>
                  </a:cubicBezTo>
                  <a:cubicBezTo>
                    <a:pt x="1205" y="12054"/>
                    <a:pt x="1765" y="10353"/>
                    <a:pt x="2279" y="9689"/>
                  </a:cubicBezTo>
                  <a:cubicBezTo>
                    <a:pt x="3059" y="8687"/>
                    <a:pt x="5126" y="7931"/>
                    <a:pt x="6635" y="7382"/>
                  </a:cubicBezTo>
                  <a:cubicBezTo>
                    <a:pt x="7662" y="7009"/>
                    <a:pt x="8403" y="6738"/>
                    <a:pt x="8633" y="6467"/>
                  </a:cubicBezTo>
                  <a:cubicBezTo>
                    <a:pt x="9161" y="5851"/>
                    <a:pt x="9669" y="3541"/>
                    <a:pt x="9753" y="3151"/>
                  </a:cubicBezTo>
                  <a:lnTo>
                    <a:pt x="14373" y="361"/>
                  </a:lnTo>
                  <a:close/>
                  <a:moveTo>
                    <a:pt x="14526" y="0"/>
                  </a:moveTo>
                  <a:cubicBezTo>
                    <a:pt x="14504" y="0"/>
                    <a:pt x="14482" y="6"/>
                    <a:pt x="14464" y="20"/>
                  </a:cubicBezTo>
                  <a:lnTo>
                    <a:pt x="9579" y="2967"/>
                  </a:lnTo>
                  <a:cubicBezTo>
                    <a:pt x="9551" y="2984"/>
                    <a:pt x="9530" y="3012"/>
                    <a:pt x="9523" y="3046"/>
                  </a:cubicBezTo>
                  <a:cubicBezTo>
                    <a:pt x="9516" y="3075"/>
                    <a:pt x="8970" y="5694"/>
                    <a:pt x="8445" y="6307"/>
                  </a:cubicBezTo>
                  <a:cubicBezTo>
                    <a:pt x="8257" y="6526"/>
                    <a:pt x="7429" y="6829"/>
                    <a:pt x="6552" y="7149"/>
                  </a:cubicBezTo>
                  <a:cubicBezTo>
                    <a:pt x="4927" y="7740"/>
                    <a:pt x="2909" y="8478"/>
                    <a:pt x="2085" y="9535"/>
                  </a:cubicBezTo>
                  <a:cubicBezTo>
                    <a:pt x="1542" y="10235"/>
                    <a:pt x="951" y="11992"/>
                    <a:pt x="1218" y="16406"/>
                  </a:cubicBezTo>
                  <a:cubicBezTo>
                    <a:pt x="1226" y="16515"/>
                    <a:pt x="1229" y="16588"/>
                    <a:pt x="1229" y="16612"/>
                  </a:cubicBezTo>
                  <a:cubicBezTo>
                    <a:pt x="1229" y="16661"/>
                    <a:pt x="1180" y="16925"/>
                    <a:pt x="1124" y="17204"/>
                  </a:cubicBezTo>
                  <a:cubicBezTo>
                    <a:pt x="892" y="18415"/>
                    <a:pt x="404" y="20936"/>
                    <a:pt x="776" y="21907"/>
                  </a:cubicBezTo>
                  <a:cubicBezTo>
                    <a:pt x="1271" y="23184"/>
                    <a:pt x="1765" y="25696"/>
                    <a:pt x="1417" y="27084"/>
                  </a:cubicBezTo>
                  <a:cubicBezTo>
                    <a:pt x="1264" y="27697"/>
                    <a:pt x="784" y="28984"/>
                    <a:pt x="25" y="30807"/>
                  </a:cubicBezTo>
                  <a:cubicBezTo>
                    <a:pt x="1" y="30866"/>
                    <a:pt x="25" y="30935"/>
                    <a:pt x="84" y="30964"/>
                  </a:cubicBezTo>
                  <a:lnTo>
                    <a:pt x="14165" y="38322"/>
                  </a:lnTo>
                  <a:cubicBezTo>
                    <a:pt x="14186" y="38333"/>
                    <a:pt x="14202" y="38336"/>
                    <a:pt x="14223" y="38336"/>
                  </a:cubicBezTo>
                  <a:cubicBezTo>
                    <a:pt x="14244" y="38336"/>
                    <a:pt x="14269" y="38329"/>
                    <a:pt x="14286" y="38319"/>
                  </a:cubicBezTo>
                  <a:cubicBezTo>
                    <a:pt x="14324" y="38294"/>
                    <a:pt x="14348" y="38256"/>
                    <a:pt x="14348" y="38211"/>
                  </a:cubicBezTo>
                  <a:cubicBezTo>
                    <a:pt x="14324" y="33445"/>
                    <a:pt x="14460" y="30470"/>
                    <a:pt x="14732" y="29833"/>
                  </a:cubicBezTo>
                  <a:cubicBezTo>
                    <a:pt x="15281" y="28552"/>
                    <a:pt x="19721" y="16358"/>
                    <a:pt x="19439" y="13561"/>
                  </a:cubicBezTo>
                  <a:cubicBezTo>
                    <a:pt x="19175" y="10900"/>
                    <a:pt x="14443" y="7253"/>
                    <a:pt x="13831" y="6794"/>
                  </a:cubicBezTo>
                  <a:lnTo>
                    <a:pt x="14648" y="138"/>
                  </a:lnTo>
                  <a:cubicBezTo>
                    <a:pt x="14655" y="93"/>
                    <a:pt x="14634" y="48"/>
                    <a:pt x="14596" y="20"/>
                  </a:cubicBezTo>
                  <a:cubicBezTo>
                    <a:pt x="14574" y="7"/>
                    <a:pt x="14550" y="0"/>
                    <a:pt x="145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134"/>
            <p:cNvSpPr/>
            <p:nvPr/>
          </p:nvSpPr>
          <p:spPr>
            <a:xfrm>
              <a:off x="7178400" y="2004120"/>
              <a:ext cx="206640" cy="275040"/>
            </a:xfrm>
            <a:custGeom>
              <a:avLst/>
              <a:gdLst/>
              <a:ahLst/>
              <a:rect l="l" t="t" r="r" b="b"/>
              <a:pathLst>
                <a:path w="5862" h="7742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135"/>
            <p:cNvSpPr/>
            <p:nvPr/>
          </p:nvSpPr>
          <p:spPr>
            <a:xfrm>
              <a:off x="6845760" y="2218680"/>
              <a:ext cx="696240" cy="1106640"/>
            </a:xfrm>
            <a:custGeom>
              <a:avLst/>
              <a:gdLst/>
              <a:ahLst/>
              <a:rect l="l" t="t" r="r" b="b"/>
              <a:pathLst>
                <a:path w="19453" h="30816">
                  <a:moveTo>
                    <a:pt x="6088" y="0"/>
                  </a:moveTo>
                  <a:cubicBezTo>
                    <a:pt x="4585" y="553"/>
                    <a:pt x="2783" y="1263"/>
                    <a:pt x="2042" y="2213"/>
                  </a:cubicBezTo>
                  <a:cubicBezTo>
                    <a:pt x="755" y="3872"/>
                    <a:pt x="1214" y="8938"/>
                    <a:pt x="1214" y="9213"/>
                  </a:cubicBezTo>
                  <a:cubicBezTo>
                    <a:pt x="1214" y="9492"/>
                    <a:pt x="292" y="13266"/>
                    <a:pt x="755" y="14463"/>
                  </a:cubicBezTo>
                  <a:cubicBezTo>
                    <a:pt x="1214" y="15663"/>
                    <a:pt x="1767" y="18242"/>
                    <a:pt x="1399" y="19713"/>
                  </a:cubicBezTo>
                  <a:cubicBezTo>
                    <a:pt x="1207" y="20479"/>
                    <a:pt x="570" y="22086"/>
                    <a:pt x="0" y="23457"/>
                  </a:cubicBezTo>
                  <a:lnTo>
                    <a:pt x="14083" y="30815"/>
                  </a:lnTo>
                  <a:cubicBezTo>
                    <a:pt x="14070" y="27883"/>
                    <a:pt x="14108" y="23255"/>
                    <a:pt x="14480" y="22385"/>
                  </a:cubicBezTo>
                  <a:cubicBezTo>
                    <a:pt x="15030" y="21098"/>
                    <a:pt x="19452" y="8938"/>
                    <a:pt x="19177" y="6173"/>
                  </a:cubicBezTo>
                  <a:cubicBezTo>
                    <a:pt x="19003" y="4453"/>
                    <a:pt x="16874" y="2272"/>
                    <a:pt x="15284" y="870"/>
                  </a:cubicBezTo>
                  <a:cubicBezTo>
                    <a:pt x="13994" y="2235"/>
                    <a:pt x="11450" y="4582"/>
                    <a:pt x="9209" y="4582"/>
                  </a:cubicBezTo>
                  <a:cubicBezTo>
                    <a:pt x="8736" y="4582"/>
                    <a:pt x="8277" y="4478"/>
                    <a:pt x="7846" y="4238"/>
                  </a:cubicBezTo>
                  <a:cubicBezTo>
                    <a:pt x="5629" y="3006"/>
                    <a:pt x="5758" y="1117"/>
                    <a:pt x="6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136"/>
            <p:cNvSpPr/>
            <p:nvPr/>
          </p:nvSpPr>
          <p:spPr>
            <a:xfrm>
              <a:off x="6840720" y="2214360"/>
              <a:ext cx="705960" cy="1115280"/>
            </a:xfrm>
            <a:custGeom>
              <a:avLst/>
              <a:gdLst/>
              <a:ahLst/>
              <a:rect l="l" t="t" r="r" b="b"/>
              <a:pathLst>
                <a:path w="19721" h="31061">
                  <a:moveTo>
                    <a:pt x="6048" y="321"/>
                  </a:moveTo>
                  <a:lnTo>
                    <a:pt x="6048" y="321"/>
                  </a:lnTo>
                  <a:cubicBezTo>
                    <a:pt x="5776" y="1442"/>
                    <a:pt x="5762" y="3269"/>
                    <a:pt x="7926" y="4472"/>
                  </a:cubicBezTo>
                  <a:cubicBezTo>
                    <a:pt x="8381" y="4724"/>
                    <a:pt x="8863" y="4834"/>
                    <a:pt x="9357" y="4834"/>
                  </a:cubicBezTo>
                  <a:cubicBezTo>
                    <a:pt x="11543" y="4834"/>
                    <a:pt x="13981" y="2684"/>
                    <a:pt x="15434" y="1164"/>
                  </a:cubicBezTo>
                  <a:cubicBezTo>
                    <a:pt x="17080" y="2632"/>
                    <a:pt x="19032" y="4692"/>
                    <a:pt x="19191" y="6309"/>
                  </a:cubicBezTo>
                  <a:cubicBezTo>
                    <a:pt x="19470" y="9068"/>
                    <a:pt x="15051" y="21186"/>
                    <a:pt x="14505" y="22460"/>
                  </a:cubicBezTo>
                  <a:cubicBezTo>
                    <a:pt x="14147" y="23298"/>
                    <a:pt x="14085" y="27372"/>
                    <a:pt x="14098" y="30733"/>
                  </a:cubicBezTo>
                  <a:lnTo>
                    <a:pt x="300" y="23521"/>
                  </a:lnTo>
                  <a:cubicBezTo>
                    <a:pt x="1044" y="21718"/>
                    <a:pt x="1504" y="20491"/>
                    <a:pt x="1661" y="19868"/>
                  </a:cubicBezTo>
                  <a:cubicBezTo>
                    <a:pt x="2019" y="18431"/>
                    <a:pt x="1514" y="15852"/>
                    <a:pt x="1009" y="14545"/>
                  </a:cubicBezTo>
                  <a:cubicBezTo>
                    <a:pt x="662" y="13639"/>
                    <a:pt x="1155" y="11072"/>
                    <a:pt x="1368" y="9973"/>
                  </a:cubicBezTo>
                  <a:cubicBezTo>
                    <a:pt x="1444" y="9583"/>
                    <a:pt x="1479" y="9406"/>
                    <a:pt x="1479" y="9336"/>
                  </a:cubicBezTo>
                  <a:cubicBezTo>
                    <a:pt x="1479" y="9308"/>
                    <a:pt x="1473" y="9232"/>
                    <a:pt x="1465" y="9114"/>
                  </a:cubicBezTo>
                  <a:cubicBezTo>
                    <a:pt x="1205" y="4778"/>
                    <a:pt x="1765" y="3077"/>
                    <a:pt x="2279" y="2413"/>
                  </a:cubicBezTo>
                  <a:cubicBezTo>
                    <a:pt x="2958" y="1543"/>
                    <a:pt x="4551" y="878"/>
                    <a:pt x="6048" y="321"/>
                  </a:cubicBezTo>
                  <a:close/>
                  <a:moveTo>
                    <a:pt x="6231" y="0"/>
                  </a:moveTo>
                  <a:cubicBezTo>
                    <a:pt x="6216" y="0"/>
                    <a:pt x="6201" y="3"/>
                    <a:pt x="6186" y="8"/>
                  </a:cubicBezTo>
                  <a:cubicBezTo>
                    <a:pt x="4596" y="593"/>
                    <a:pt x="2836" y="1296"/>
                    <a:pt x="2085" y="2259"/>
                  </a:cubicBezTo>
                  <a:cubicBezTo>
                    <a:pt x="1542" y="2959"/>
                    <a:pt x="951" y="4716"/>
                    <a:pt x="1218" y="9130"/>
                  </a:cubicBezTo>
                  <a:cubicBezTo>
                    <a:pt x="1226" y="9239"/>
                    <a:pt x="1229" y="9312"/>
                    <a:pt x="1229" y="9336"/>
                  </a:cubicBezTo>
                  <a:cubicBezTo>
                    <a:pt x="1229" y="9385"/>
                    <a:pt x="1180" y="9649"/>
                    <a:pt x="1124" y="9928"/>
                  </a:cubicBezTo>
                  <a:cubicBezTo>
                    <a:pt x="892" y="11139"/>
                    <a:pt x="404" y="13660"/>
                    <a:pt x="776" y="14631"/>
                  </a:cubicBezTo>
                  <a:cubicBezTo>
                    <a:pt x="1271" y="15908"/>
                    <a:pt x="1765" y="18420"/>
                    <a:pt x="1417" y="19808"/>
                  </a:cubicBezTo>
                  <a:cubicBezTo>
                    <a:pt x="1264" y="20421"/>
                    <a:pt x="784" y="21708"/>
                    <a:pt x="25" y="23531"/>
                  </a:cubicBezTo>
                  <a:cubicBezTo>
                    <a:pt x="1" y="23590"/>
                    <a:pt x="25" y="23659"/>
                    <a:pt x="84" y="23688"/>
                  </a:cubicBezTo>
                  <a:lnTo>
                    <a:pt x="14165" y="31046"/>
                  </a:lnTo>
                  <a:cubicBezTo>
                    <a:pt x="14186" y="31057"/>
                    <a:pt x="14202" y="31060"/>
                    <a:pt x="14223" y="31060"/>
                  </a:cubicBezTo>
                  <a:cubicBezTo>
                    <a:pt x="14244" y="31060"/>
                    <a:pt x="14269" y="31053"/>
                    <a:pt x="14286" y="31043"/>
                  </a:cubicBezTo>
                  <a:cubicBezTo>
                    <a:pt x="14324" y="31018"/>
                    <a:pt x="14348" y="30980"/>
                    <a:pt x="14348" y="30935"/>
                  </a:cubicBezTo>
                  <a:cubicBezTo>
                    <a:pt x="14324" y="26169"/>
                    <a:pt x="14460" y="23194"/>
                    <a:pt x="14732" y="22557"/>
                  </a:cubicBezTo>
                  <a:cubicBezTo>
                    <a:pt x="15281" y="21276"/>
                    <a:pt x="19721" y="9082"/>
                    <a:pt x="19439" y="6285"/>
                  </a:cubicBezTo>
                  <a:cubicBezTo>
                    <a:pt x="19268" y="4556"/>
                    <a:pt x="17205" y="2402"/>
                    <a:pt x="15507" y="899"/>
                  </a:cubicBezTo>
                  <a:cubicBezTo>
                    <a:pt x="15484" y="878"/>
                    <a:pt x="15455" y="867"/>
                    <a:pt x="15426" y="867"/>
                  </a:cubicBezTo>
                  <a:cubicBezTo>
                    <a:pt x="15393" y="867"/>
                    <a:pt x="15361" y="880"/>
                    <a:pt x="15337" y="906"/>
                  </a:cubicBezTo>
                  <a:cubicBezTo>
                    <a:pt x="14186" y="2121"/>
                    <a:pt x="11585" y="4578"/>
                    <a:pt x="9339" y="4578"/>
                  </a:cubicBezTo>
                  <a:cubicBezTo>
                    <a:pt x="8890" y="4578"/>
                    <a:pt x="8455" y="4479"/>
                    <a:pt x="8048" y="4253"/>
                  </a:cubicBezTo>
                  <a:cubicBezTo>
                    <a:pt x="5982" y="3108"/>
                    <a:pt x="5985" y="1393"/>
                    <a:pt x="6347" y="158"/>
                  </a:cubicBezTo>
                  <a:cubicBezTo>
                    <a:pt x="6361" y="112"/>
                    <a:pt x="6347" y="64"/>
                    <a:pt x="6316" y="33"/>
                  </a:cubicBezTo>
                  <a:cubicBezTo>
                    <a:pt x="6292" y="12"/>
                    <a:pt x="6262" y="0"/>
                    <a:pt x="62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137"/>
            <p:cNvSpPr/>
            <p:nvPr/>
          </p:nvSpPr>
          <p:spPr>
            <a:xfrm>
              <a:off x="6923880" y="2518560"/>
              <a:ext cx="309600" cy="292680"/>
            </a:xfrm>
            <a:custGeom>
              <a:avLst/>
              <a:gdLst/>
              <a:ahLst/>
              <a:rect l="l" t="t" r="r" b="b"/>
              <a:pathLst>
                <a:path w="8720" h="8239">
                  <a:moveTo>
                    <a:pt x="2398" y="0"/>
                  </a:moveTo>
                  <a:cubicBezTo>
                    <a:pt x="1918" y="0"/>
                    <a:pt x="1629" y="2015"/>
                    <a:pt x="1629" y="2015"/>
                  </a:cubicBezTo>
                  <a:cubicBezTo>
                    <a:pt x="1629" y="2015"/>
                    <a:pt x="0" y="3546"/>
                    <a:pt x="574" y="5080"/>
                  </a:cubicBezTo>
                  <a:cubicBezTo>
                    <a:pt x="1065" y="6381"/>
                    <a:pt x="2662" y="8238"/>
                    <a:pt x="4718" y="8238"/>
                  </a:cubicBezTo>
                  <a:cubicBezTo>
                    <a:pt x="5081" y="8238"/>
                    <a:pt x="5458" y="8180"/>
                    <a:pt x="5845" y="8051"/>
                  </a:cubicBezTo>
                  <a:cubicBezTo>
                    <a:pt x="8434" y="7189"/>
                    <a:pt x="7665" y="4506"/>
                    <a:pt x="7665" y="4506"/>
                  </a:cubicBezTo>
                  <a:cubicBezTo>
                    <a:pt x="7665" y="4506"/>
                    <a:pt x="8719" y="2683"/>
                    <a:pt x="8719" y="2300"/>
                  </a:cubicBezTo>
                  <a:cubicBezTo>
                    <a:pt x="8719" y="2236"/>
                    <a:pt x="8667" y="2210"/>
                    <a:pt x="8578" y="2210"/>
                  </a:cubicBezTo>
                  <a:cubicBezTo>
                    <a:pt x="8136" y="2210"/>
                    <a:pt x="6802" y="2878"/>
                    <a:pt x="6802" y="2878"/>
                  </a:cubicBezTo>
                  <a:lnTo>
                    <a:pt x="3737" y="1437"/>
                  </a:lnTo>
                  <a:cubicBezTo>
                    <a:pt x="3737" y="1437"/>
                    <a:pt x="2874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138"/>
            <p:cNvSpPr/>
            <p:nvPr/>
          </p:nvSpPr>
          <p:spPr>
            <a:xfrm>
              <a:off x="6920280" y="2514240"/>
              <a:ext cx="317880" cy="301680"/>
            </a:xfrm>
            <a:custGeom>
              <a:avLst/>
              <a:gdLst/>
              <a:ahLst/>
              <a:rect l="l" t="t" r="r" b="b"/>
              <a:pathLst>
                <a:path w="8943" h="8484">
                  <a:moveTo>
                    <a:pt x="2496" y="248"/>
                  </a:moveTo>
                  <a:cubicBezTo>
                    <a:pt x="2777" y="248"/>
                    <a:pt x="3386" y="1052"/>
                    <a:pt x="3731" y="1625"/>
                  </a:cubicBezTo>
                  <a:cubicBezTo>
                    <a:pt x="3741" y="1646"/>
                    <a:pt x="3762" y="1664"/>
                    <a:pt x="3782" y="1675"/>
                  </a:cubicBezTo>
                  <a:lnTo>
                    <a:pt x="6848" y="3111"/>
                  </a:lnTo>
                  <a:cubicBezTo>
                    <a:pt x="6864" y="3117"/>
                    <a:pt x="6882" y="3121"/>
                    <a:pt x="6900" y="3121"/>
                  </a:cubicBezTo>
                  <a:cubicBezTo>
                    <a:pt x="6920" y="3121"/>
                    <a:pt x="6939" y="3117"/>
                    <a:pt x="6955" y="3107"/>
                  </a:cubicBezTo>
                  <a:cubicBezTo>
                    <a:pt x="7631" y="2774"/>
                    <a:pt x="8433" y="2453"/>
                    <a:pt x="8672" y="2453"/>
                  </a:cubicBezTo>
                  <a:cubicBezTo>
                    <a:pt x="8679" y="2453"/>
                    <a:pt x="8686" y="2453"/>
                    <a:pt x="8692" y="2454"/>
                  </a:cubicBezTo>
                  <a:cubicBezTo>
                    <a:pt x="8646" y="2763"/>
                    <a:pt x="8045" y="3897"/>
                    <a:pt x="7655" y="4565"/>
                  </a:cubicBezTo>
                  <a:cubicBezTo>
                    <a:pt x="7641" y="4593"/>
                    <a:pt x="7634" y="4628"/>
                    <a:pt x="7644" y="4660"/>
                  </a:cubicBezTo>
                  <a:cubicBezTo>
                    <a:pt x="7676" y="4767"/>
                    <a:pt x="8351" y="7237"/>
                    <a:pt x="5905" y="8055"/>
                  </a:cubicBezTo>
                  <a:cubicBezTo>
                    <a:pt x="5532" y="8179"/>
                    <a:pt x="5170" y="8235"/>
                    <a:pt x="4821" y="8235"/>
                  </a:cubicBezTo>
                  <a:cubicBezTo>
                    <a:pt x="2804" y="8235"/>
                    <a:pt x="1245" y="6373"/>
                    <a:pt x="791" y="5156"/>
                  </a:cubicBezTo>
                  <a:cubicBezTo>
                    <a:pt x="251" y="3720"/>
                    <a:pt x="1796" y="2241"/>
                    <a:pt x="1813" y="2227"/>
                  </a:cubicBezTo>
                  <a:cubicBezTo>
                    <a:pt x="1834" y="2206"/>
                    <a:pt x="1845" y="2182"/>
                    <a:pt x="1852" y="2155"/>
                  </a:cubicBezTo>
                  <a:cubicBezTo>
                    <a:pt x="1980" y="1253"/>
                    <a:pt x="2276" y="248"/>
                    <a:pt x="2496" y="248"/>
                  </a:cubicBezTo>
                  <a:close/>
                  <a:moveTo>
                    <a:pt x="2496" y="0"/>
                  </a:moveTo>
                  <a:cubicBezTo>
                    <a:pt x="1963" y="0"/>
                    <a:pt x="1692" y="1535"/>
                    <a:pt x="1611" y="2078"/>
                  </a:cubicBezTo>
                  <a:cubicBezTo>
                    <a:pt x="1375" y="2311"/>
                    <a:pt x="1" y="3755"/>
                    <a:pt x="558" y="5244"/>
                  </a:cubicBezTo>
                  <a:cubicBezTo>
                    <a:pt x="1038" y="6524"/>
                    <a:pt x="2684" y="8483"/>
                    <a:pt x="4819" y="8483"/>
                  </a:cubicBezTo>
                  <a:cubicBezTo>
                    <a:pt x="5195" y="8483"/>
                    <a:pt x="5582" y="8424"/>
                    <a:pt x="5982" y="8288"/>
                  </a:cubicBezTo>
                  <a:cubicBezTo>
                    <a:pt x="8448" y="7467"/>
                    <a:pt x="7986" y="5035"/>
                    <a:pt x="7895" y="4645"/>
                  </a:cubicBezTo>
                  <a:cubicBezTo>
                    <a:pt x="8121" y="4256"/>
                    <a:pt x="8943" y="2805"/>
                    <a:pt x="8943" y="2422"/>
                  </a:cubicBezTo>
                  <a:cubicBezTo>
                    <a:pt x="8943" y="2349"/>
                    <a:pt x="8908" y="2287"/>
                    <a:pt x="8845" y="2248"/>
                  </a:cubicBezTo>
                  <a:cubicBezTo>
                    <a:pt x="8806" y="2224"/>
                    <a:pt x="8751" y="2213"/>
                    <a:pt x="8684" y="2213"/>
                  </a:cubicBezTo>
                  <a:cubicBezTo>
                    <a:pt x="8262" y="2213"/>
                    <a:pt x="7359" y="2633"/>
                    <a:pt x="6900" y="2860"/>
                  </a:cubicBezTo>
                  <a:lnTo>
                    <a:pt x="3922" y="1466"/>
                  </a:lnTo>
                  <a:cubicBezTo>
                    <a:pt x="3734" y="1156"/>
                    <a:pt x="2997" y="0"/>
                    <a:pt x="2496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139"/>
            <p:cNvSpPr/>
            <p:nvPr/>
          </p:nvSpPr>
          <p:spPr>
            <a:xfrm>
              <a:off x="6915960" y="1366560"/>
              <a:ext cx="559800" cy="722520"/>
            </a:xfrm>
            <a:custGeom>
              <a:avLst/>
              <a:gdLst/>
              <a:ahLst/>
              <a:rect l="l" t="t" r="r" b="b"/>
              <a:pathLst>
                <a:path w="15660" h="20166">
                  <a:moveTo>
                    <a:pt x="7180" y="0"/>
                  </a:moveTo>
                  <a:cubicBezTo>
                    <a:pt x="4303" y="0"/>
                    <a:pt x="1253" y="1502"/>
                    <a:pt x="460" y="5124"/>
                  </a:cubicBezTo>
                  <a:cubicBezTo>
                    <a:pt x="460" y="5124"/>
                    <a:pt x="1107" y="8439"/>
                    <a:pt x="1013" y="10742"/>
                  </a:cubicBezTo>
                  <a:cubicBezTo>
                    <a:pt x="922" y="13046"/>
                    <a:pt x="0" y="13968"/>
                    <a:pt x="275" y="14980"/>
                  </a:cubicBezTo>
                  <a:cubicBezTo>
                    <a:pt x="554" y="15993"/>
                    <a:pt x="3870" y="19771"/>
                    <a:pt x="5895" y="20136"/>
                  </a:cubicBezTo>
                  <a:cubicBezTo>
                    <a:pt x="6006" y="20156"/>
                    <a:pt x="6126" y="20166"/>
                    <a:pt x="6253" y="20166"/>
                  </a:cubicBezTo>
                  <a:cubicBezTo>
                    <a:pt x="8439" y="20166"/>
                    <a:pt x="12789" y="17298"/>
                    <a:pt x="14094" y="15993"/>
                  </a:cubicBezTo>
                  <a:cubicBezTo>
                    <a:pt x="15476" y="14612"/>
                    <a:pt x="15660" y="12583"/>
                    <a:pt x="15476" y="11755"/>
                  </a:cubicBezTo>
                  <a:cubicBezTo>
                    <a:pt x="15292" y="10927"/>
                    <a:pt x="14554" y="4295"/>
                    <a:pt x="11791" y="1623"/>
                  </a:cubicBezTo>
                  <a:cubicBezTo>
                    <a:pt x="10725" y="592"/>
                    <a:pt x="8987" y="0"/>
                    <a:pt x="7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140"/>
            <p:cNvSpPr/>
            <p:nvPr/>
          </p:nvSpPr>
          <p:spPr>
            <a:xfrm>
              <a:off x="6916320" y="1362240"/>
              <a:ext cx="563400" cy="731520"/>
            </a:xfrm>
            <a:custGeom>
              <a:avLst/>
              <a:gdLst/>
              <a:ahLst/>
              <a:rect l="l" t="t" r="r" b="b"/>
              <a:pathLst>
                <a:path w="15761" h="20414">
                  <a:moveTo>
                    <a:pt x="7172" y="246"/>
                  </a:moveTo>
                  <a:cubicBezTo>
                    <a:pt x="8930" y="246"/>
                    <a:pt x="10640" y="812"/>
                    <a:pt x="11694" y="1832"/>
                  </a:cubicBezTo>
                  <a:cubicBezTo>
                    <a:pt x="14077" y="4135"/>
                    <a:pt x="14953" y="9541"/>
                    <a:pt x="15242" y="11316"/>
                  </a:cubicBezTo>
                  <a:cubicBezTo>
                    <a:pt x="15287" y="11594"/>
                    <a:pt x="15319" y="11796"/>
                    <a:pt x="15343" y="11904"/>
                  </a:cubicBezTo>
                  <a:cubicBezTo>
                    <a:pt x="15503" y="12613"/>
                    <a:pt x="15382" y="14638"/>
                    <a:pt x="13997" y="16027"/>
                  </a:cubicBezTo>
                  <a:cubicBezTo>
                    <a:pt x="12663" y="17360"/>
                    <a:pt x="8351" y="20167"/>
                    <a:pt x="6244" y="20167"/>
                  </a:cubicBezTo>
                  <a:cubicBezTo>
                    <a:pt x="6125" y="20167"/>
                    <a:pt x="6012" y="20158"/>
                    <a:pt x="5908" y="20139"/>
                  </a:cubicBezTo>
                  <a:cubicBezTo>
                    <a:pt x="3970" y="19784"/>
                    <a:pt x="654" y="16054"/>
                    <a:pt x="386" y="15067"/>
                  </a:cubicBezTo>
                  <a:cubicBezTo>
                    <a:pt x="257" y="14607"/>
                    <a:pt x="404" y="14158"/>
                    <a:pt x="602" y="13539"/>
                  </a:cubicBezTo>
                  <a:cubicBezTo>
                    <a:pt x="814" y="12878"/>
                    <a:pt x="1078" y="12056"/>
                    <a:pt x="1128" y="10867"/>
                  </a:cubicBezTo>
                  <a:cubicBezTo>
                    <a:pt x="1214" y="8682"/>
                    <a:pt x="637" y="5561"/>
                    <a:pt x="577" y="5245"/>
                  </a:cubicBezTo>
                  <a:cubicBezTo>
                    <a:pt x="1092" y="2921"/>
                    <a:pt x="2631" y="1261"/>
                    <a:pt x="4913" y="572"/>
                  </a:cubicBezTo>
                  <a:cubicBezTo>
                    <a:pt x="5642" y="351"/>
                    <a:pt x="6412" y="246"/>
                    <a:pt x="7172" y="246"/>
                  </a:cubicBezTo>
                  <a:close/>
                  <a:moveTo>
                    <a:pt x="7165" y="0"/>
                  </a:moveTo>
                  <a:cubicBezTo>
                    <a:pt x="6382" y="0"/>
                    <a:pt x="5590" y="109"/>
                    <a:pt x="4840" y="336"/>
                  </a:cubicBezTo>
                  <a:cubicBezTo>
                    <a:pt x="2464" y="1055"/>
                    <a:pt x="859" y="2788"/>
                    <a:pt x="327" y="5217"/>
                  </a:cubicBezTo>
                  <a:cubicBezTo>
                    <a:pt x="323" y="5235"/>
                    <a:pt x="323" y="5251"/>
                    <a:pt x="327" y="5269"/>
                  </a:cubicBezTo>
                  <a:cubicBezTo>
                    <a:pt x="334" y="5300"/>
                    <a:pt x="971" y="8595"/>
                    <a:pt x="880" y="10860"/>
                  </a:cubicBezTo>
                  <a:cubicBezTo>
                    <a:pt x="832" y="12015"/>
                    <a:pt x="574" y="12819"/>
                    <a:pt x="365" y="13463"/>
                  </a:cubicBezTo>
                  <a:cubicBezTo>
                    <a:pt x="164" y="14099"/>
                    <a:pt x="0" y="14600"/>
                    <a:pt x="146" y="15133"/>
                  </a:cubicBezTo>
                  <a:cubicBezTo>
                    <a:pt x="431" y="16183"/>
                    <a:pt x="3803" y="20007"/>
                    <a:pt x="5863" y="20382"/>
                  </a:cubicBezTo>
                  <a:cubicBezTo>
                    <a:pt x="5981" y="20403"/>
                    <a:pt x="6106" y="20414"/>
                    <a:pt x="6242" y="20414"/>
                  </a:cubicBezTo>
                  <a:cubicBezTo>
                    <a:pt x="8493" y="20414"/>
                    <a:pt x="12859" y="17512"/>
                    <a:pt x="14171" y="16201"/>
                  </a:cubicBezTo>
                  <a:cubicBezTo>
                    <a:pt x="15642" y="14728"/>
                    <a:pt x="15761" y="12634"/>
                    <a:pt x="15586" y="11848"/>
                  </a:cubicBezTo>
                  <a:cubicBezTo>
                    <a:pt x="15562" y="11748"/>
                    <a:pt x="15531" y="11549"/>
                    <a:pt x="15486" y="11277"/>
                  </a:cubicBezTo>
                  <a:cubicBezTo>
                    <a:pt x="15162" y="9291"/>
                    <a:pt x="14306" y="4013"/>
                    <a:pt x="11867" y="1654"/>
                  </a:cubicBezTo>
                  <a:cubicBezTo>
                    <a:pt x="10767" y="590"/>
                    <a:pt x="8989" y="0"/>
                    <a:pt x="7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141"/>
            <p:cNvSpPr/>
            <p:nvPr/>
          </p:nvSpPr>
          <p:spPr>
            <a:xfrm>
              <a:off x="7147440" y="1371240"/>
              <a:ext cx="322920" cy="713520"/>
            </a:xfrm>
            <a:custGeom>
              <a:avLst/>
              <a:gdLst/>
              <a:ahLst/>
              <a:rect l="l" t="t" r="r" b="b"/>
              <a:pathLst>
                <a:path w="9085" h="19913">
                  <a:moveTo>
                    <a:pt x="916" y="1"/>
                  </a:moveTo>
                  <a:lnTo>
                    <a:pt x="805" y="3309"/>
                  </a:lnTo>
                  <a:cubicBezTo>
                    <a:pt x="805" y="3309"/>
                    <a:pt x="259" y="6708"/>
                    <a:pt x="2231" y="9446"/>
                  </a:cubicBezTo>
                  <a:cubicBezTo>
                    <a:pt x="4204" y="12188"/>
                    <a:pt x="5958" y="12953"/>
                    <a:pt x="6177" y="14050"/>
                  </a:cubicBezTo>
                  <a:cubicBezTo>
                    <a:pt x="6396" y="15145"/>
                    <a:pt x="5408" y="16241"/>
                    <a:pt x="2889" y="18106"/>
                  </a:cubicBezTo>
                  <a:cubicBezTo>
                    <a:pt x="1678" y="19000"/>
                    <a:pt x="697" y="19564"/>
                    <a:pt x="1" y="19912"/>
                  </a:cubicBezTo>
                  <a:cubicBezTo>
                    <a:pt x="2165" y="19766"/>
                    <a:pt x="6281" y="17076"/>
                    <a:pt x="7579" y="15779"/>
                  </a:cubicBezTo>
                  <a:cubicBezTo>
                    <a:pt x="8964" y="14390"/>
                    <a:pt x="9085" y="12365"/>
                    <a:pt x="8925" y="11656"/>
                  </a:cubicBezTo>
                  <a:cubicBezTo>
                    <a:pt x="8901" y="11548"/>
                    <a:pt x="8869" y="11346"/>
                    <a:pt x="8824" y="11068"/>
                  </a:cubicBezTo>
                  <a:cubicBezTo>
                    <a:pt x="8535" y="9293"/>
                    <a:pt x="7659" y="3887"/>
                    <a:pt x="5276" y="1584"/>
                  </a:cubicBezTo>
                  <a:cubicBezTo>
                    <a:pt x="4253" y="595"/>
                    <a:pt x="2618" y="35"/>
                    <a:pt x="9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142"/>
            <p:cNvSpPr/>
            <p:nvPr/>
          </p:nvSpPr>
          <p:spPr>
            <a:xfrm>
              <a:off x="7138080" y="1366920"/>
              <a:ext cx="337320" cy="722520"/>
            </a:xfrm>
            <a:custGeom>
              <a:avLst/>
              <a:gdLst/>
              <a:ahLst/>
              <a:rect l="l" t="t" r="r" b="b"/>
              <a:pathLst>
                <a:path w="9491" h="20163">
                  <a:moveTo>
                    <a:pt x="1179" y="0"/>
                  </a:moveTo>
                  <a:lnTo>
                    <a:pt x="1176" y="126"/>
                  </a:lnTo>
                  <a:cubicBezTo>
                    <a:pt x="2878" y="160"/>
                    <a:pt x="4513" y="720"/>
                    <a:pt x="5536" y="1709"/>
                  </a:cubicBezTo>
                  <a:cubicBezTo>
                    <a:pt x="7919" y="4012"/>
                    <a:pt x="8795" y="9418"/>
                    <a:pt x="9084" y="11193"/>
                  </a:cubicBezTo>
                  <a:cubicBezTo>
                    <a:pt x="9129" y="11471"/>
                    <a:pt x="9161" y="11673"/>
                    <a:pt x="9185" y="11781"/>
                  </a:cubicBezTo>
                  <a:cubicBezTo>
                    <a:pt x="9345" y="12490"/>
                    <a:pt x="9224" y="14515"/>
                    <a:pt x="7839" y="15904"/>
                  </a:cubicBezTo>
                  <a:cubicBezTo>
                    <a:pt x="6541" y="17201"/>
                    <a:pt x="2425" y="19891"/>
                    <a:pt x="261" y="20037"/>
                  </a:cubicBezTo>
                  <a:cubicBezTo>
                    <a:pt x="171" y="20082"/>
                    <a:pt x="84" y="20124"/>
                    <a:pt x="0" y="20162"/>
                  </a:cubicBezTo>
                  <a:lnTo>
                    <a:pt x="87" y="20162"/>
                  </a:lnTo>
                  <a:cubicBezTo>
                    <a:pt x="2268" y="20162"/>
                    <a:pt x="6618" y="17295"/>
                    <a:pt x="7925" y="15991"/>
                  </a:cubicBezTo>
                  <a:cubicBezTo>
                    <a:pt x="9307" y="14610"/>
                    <a:pt x="9491" y="12581"/>
                    <a:pt x="9307" y="11753"/>
                  </a:cubicBezTo>
                  <a:cubicBezTo>
                    <a:pt x="9123" y="10925"/>
                    <a:pt x="8385" y="4293"/>
                    <a:pt x="5622" y="1621"/>
                  </a:cubicBezTo>
                  <a:cubicBezTo>
                    <a:pt x="4590" y="623"/>
                    <a:pt x="2926" y="35"/>
                    <a:pt x="1179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CustomShape 143"/>
            <p:cNvSpPr/>
            <p:nvPr/>
          </p:nvSpPr>
          <p:spPr>
            <a:xfrm>
              <a:off x="7026840" y="1792440"/>
              <a:ext cx="51840" cy="107640"/>
            </a:xfrm>
            <a:custGeom>
              <a:avLst/>
              <a:gdLst/>
              <a:ahLst/>
              <a:rect l="l" t="t" r="r" b="b"/>
              <a:pathLst>
                <a:path w="1560" h="3102">
                  <a:moveTo>
                    <a:pt x="875" y="0"/>
                  </a:moveTo>
                  <a:cubicBezTo>
                    <a:pt x="816" y="0"/>
                    <a:pt x="762" y="43"/>
                    <a:pt x="752" y="106"/>
                  </a:cubicBezTo>
                  <a:cubicBezTo>
                    <a:pt x="749" y="119"/>
                    <a:pt x="477" y="1828"/>
                    <a:pt x="42" y="2346"/>
                  </a:cubicBezTo>
                  <a:cubicBezTo>
                    <a:pt x="1" y="2395"/>
                    <a:pt x="4" y="2468"/>
                    <a:pt x="49" y="2513"/>
                  </a:cubicBezTo>
                  <a:cubicBezTo>
                    <a:pt x="70" y="2534"/>
                    <a:pt x="550" y="3008"/>
                    <a:pt x="1413" y="3101"/>
                  </a:cubicBezTo>
                  <a:lnTo>
                    <a:pt x="1427" y="3101"/>
                  </a:lnTo>
                  <a:cubicBezTo>
                    <a:pt x="1489" y="3101"/>
                    <a:pt x="1545" y="3056"/>
                    <a:pt x="1552" y="2994"/>
                  </a:cubicBezTo>
                  <a:cubicBezTo>
                    <a:pt x="1560" y="2924"/>
                    <a:pt x="1510" y="2865"/>
                    <a:pt x="1441" y="2854"/>
                  </a:cubicBezTo>
                  <a:cubicBezTo>
                    <a:pt x="860" y="2791"/>
                    <a:pt x="467" y="2534"/>
                    <a:pt x="307" y="2406"/>
                  </a:cubicBezTo>
                  <a:cubicBezTo>
                    <a:pt x="738" y="1759"/>
                    <a:pt x="985" y="214"/>
                    <a:pt x="996" y="145"/>
                  </a:cubicBezTo>
                  <a:cubicBezTo>
                    <a:pt x="1009" y="74"/>
                    <a:pt x="961" y="12"/>
                    <a:pt x="895" y="2"/>
                  </a:cubicBezTo>
                  <a:cubicBezTo>
                    <a:pt x="888" y="1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CustomShape 144"/>
            <p:cNvSpPr/>
            <p:nvPr/>
          </p:nvSpPr>
          <p:spPr>
            <a:xfrm>
              <a:off x="7059960" y="1945440"/>
              <a:ext cx="141840" cy="24480"/>
            </a:xfrm>
            <a:custGeom>
              <a:avLst/>
              <a:gdLst/>
              <a:ahLst/>
              <a:rect l="l" t="t" r="r" b="b"/>
              <a:pathLst>
                <a:path w="4057" h="796">
                  <a:moveTo>
                    <a:pt x="3917" y="0"/>
                  </a:moveTo>
                  <a:cubicBezTo>
                    <a:pt x="3897" y="0"/>
                    <a:pt x="3877" y="5"/>
                    <a:pt x="3859" y="16"/>
                  </a:cubicBezTo>
                  <a:cubicBezTo>
                    <a:pt x="3124" y="416"/>
                    <a:pt x="2424" y="541"/>
                    <a:pt x="1836" y="541"/>
                  </a:cubicBezTo>
                  <a:cubicBezTo>
                    <a:pt x="871" y="541"/>
                    <a:pt x="209" y="204"/>
                    <a:pt x="199" y="197"/>
                  </a:cubicBezTo>
                  <a:cubicBezTo>
                    <a:pt x="180" y="188"/>
                    <a:pt x="161" y="183"/>
                    <a:pt x="142" y="183"/>
                  </a:cubicBezTo>
                  <a:cubicBezTo>
                    <a:pt x="96" y="183"/>
                    <a:pt x="54" y="208"/>
                    <a:pt x="32" y="250"/>
                  </a:cubicBezTo>
                  <a:cubicBezTo>
                    <a:pt x="0" y="312"/>
                    <a:pt x="21" y="385"/>
                    <a:pt x="84" y="417"/>
                  </a:cubicBezTo>
                  <a:cubicBezTo>
                    <a:pt x="129" y="441"/>
                    <a:pt x="818" y="796"/>
                    <a:pt x="1827" y="796"/>
                  </a:cubicBezTo>
                  <a:cubicBezTo>
                    <a:pt x="2449" y="796"/>
                    <a:pt x="3191" y="660"/>
                    <a:pt x="3977" y="232"/>
                  </a:cubicBezTo>
                  <a:cubicBezTo>
                    <a:pt x="4036" y="200"/>
                    <a:pt x="4056" y="124"/>
                    <a:pt x="4026" y="65"/>
                  </a:cubicBezTo>
                  <a:cubicBezTo>
                    <a:pt x="4004" y="24"/>
                    <a:pt x="3961" y="0"/>
                    <a:pt x="39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CustomShape 145"/>
            <p:cNvSpPr/>
            <p:nvPr/>
          </p:nvSpPr>
          <p:spPr>
            <a:xfrm>
              <a:off x="7161480" y="1743840"/>
              <a:ext cx="19080" cy="35280"/>
            </a:xfrm>
            <a:custGeom>
              <a:avLst/>
              <a:gdLst/>
              <a:ahLst/>
              <a:rect l="l" t="t" r="r" b="b"/>
              <a:pathLst>
                <a:path w="645" h="1104">
                  <a:moveTo>
                    <a:pt x="324" y="1"/>
                  </a:moveTo>
                  <a:cubicBezTo>
                    <a:pt x="147" y="1"/>
                    <a:pt x="1" y="248"/>
                    <a:pt x="1" y="550"/>
                  </a:cubicBezTo>
                  <a:cubicBezTo>
                    <a:pt x="1" y="856"/>
                    <a:pt x="147" y="1104"/>
                    <a:pt x="324" y="1104"/>
                  </a:cubicBezTo>
                  <a:cubicBezTo>
                    <a:pt x="502" y="1104"/>
                    <a:pt x="644" y="856"/>
                    <a:pt x="644" y="550"/>
                  </a:cubicBezTo>
                  <a:cubicBezTo>
                    <a:pt x="644" y="248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146"/>
            <p:cNvSpPr/>
            <p:nvPr/>
          </p:nvSpPr>
          <p:spPr>
            <a:xfrm>
              <a:off x="6996960" y="1717560"/>
              <a:ext cx="19080" cy="35280"/>
            </a:xfrm>
            <a:custGeom>
              <a:avLst/>
              <a:gdLst/>
              <a:ahLst/>
              <a:rect l="l" t="t" r="r" b="b"/>
              <a:pathLst>
                <a:path w="649" h="1104">
                  <a:moveTo>
                    <a:pt x="325" y="0"/>
                  </a:moveTo>
                  <a:cubicBezTo>
                    <a:pt x="147" y="0"/>
                    <a:pt x="1" y="247"/>
                    <a:pt x="1" y="553"/>
                  </a:cubicBezTo>
                  <a:cubicBezTo>
                    <a:pt x="1" y="856"/>
                    <a:pt x="147" y="1103"/>
                    <a:pt x="325" y="1103"/>
                  </a:cubicBezTo>
                  <a:cubicBezTo>
                    <a:pt x="502" y="1103"/>
                    <a:pt x="648" y="856"/>
                    <a:pt x="648" y="553"/>
                  </a:cubicBezTo>
                  <a:cubicBezTo>
                    <a:pt x="648" y="247"/>
                    <a:pt x="502" y="0"/>
                    <a:pt x="3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CustomShape 147"/>
            <p:cNvSpPr/>
            <p:nvPr/>
          </p:nvSpPr>
          <p:spPr>
            <a:xfrm>
              <a:off x="6970680" y="1633680"/>
              <a:ext cx="68760" cy="17280"/>
            </a:xfrm>
            <a:custGeom>
              <a:avLst/>
              <a:gdLst/>
              <a:ahLst/>
              <a:rect l="l" t="t" r="r" b="b"/>
              <a:pathLst>
                <a:path w="2029" h="603">
                  <a:moveTo>
                    <a:pt x="1351" y="1"/>
                  </a:moveTo>
                  <a:cubicBezTo>
                    <a:pt x="644" y="1"/>
                    <a:pt x="101" y="358"/>
                    <a:pt x="73" y="378"/>
                  </a:cubicBezTo>
                  <a:cubicBezTo>
                    <a:pt x="15" y="412"/>
                    <a:pt x="1" y="492"/>
                    <a:pt x="39" y="548"/>
                  </a:cubicBezTo>
                  <a:cubicBezTo>
                    <a:pt x="63" y="582"/>
                    <a:pt x="102" y="603"/>
                    <a:pt x="140" y="603"/>
                  </a:cubicBezTo>
                  <a:cubicBezTo>
                    <a:pt x="164" y="603"/>
                    <a:pt x="188" y="596"/>
                    <a:pt x="209" y="582"/>
                  </a:cubicBezTo>
                  <a:cubicBezTo>
                    <a:pt x="215" y="577"/>
                    <a:pt x="718" y="249"/>
                    <a:pt x="1355" y="249"/>
                  </a:cubicBezTo>
                  <a:cubicBezTo>
                    <a:pt x="1515" y="249"/>
                    <a:pt x="1684" y="270"/>
                    <a:pt x="1855" y="322"/>
                  </a:cubicBezTo>
                  <a:cubicBezTo>
                    <a:pt x="1867" y="325"/>
                    <a:pt x="1878" y="326"/>
                    <a:pt x="1889" y="326"/>
                  </a:cubicBezTo>
                  <a:cubicBezTo>
                    <a:pt x="1944" y="326"/>
                    <a:pt x="1993" y="293"/>
                    <a:pt x="2008" y="238"/>
                  </a:cubicBezTo>
                  <a:cubicBezTo>
                    <a:pt x="2029" y="172"/>
                    <a:pt x="1990" y="102"/>
                    <a:pt x="1928" y="85"/>
                  </a:cubicBezTo>
                  <a:cubicBezTo>
                    <a:pt x="1728" y="25"/>
                    <a:pt x="1534" y="1"/>
                    <a:pt x="13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148"/>
            <p:cNvSpPr/>
            <p:nvPr/>
          </p:nvSpPr>
          <p:spPr>
            <a:xfrm>
              <a:off x="7126560" y="1648080"/>
              <a:ext cx="68760" cy="23040"/>
            </a:xfrm>
            <a:custGeom>
              <a:avLst/>
              <a:gdLst/>
              <a:ahLst/>
              <a:rect l="l" t="t" r="r" b="b"/>
              <a:pathLst>
                <a:path w="2030" h="760">
                  <a:moveTo>
                    <a:pt x="451" y="0"/>
                  </a:moveTo>
                  <a:cubicBezTo>
                    <a:pt x="216" y="0"/>
                    <a:pt x="95" y="58"/>
                    <a:pt x="84" y="64"/>
                  </a:cubicBezTo>
                  <a:cubicBezTo>
                    <a:pt x="22" y="92"/>
                    <a:pt x="1" y="164"/>
                    <a:pt x="29" y="227"/>
                  </a:cubicBezTo>
                  <a:cubicBezTo>
                    <a:pt x="49" y="270"/>
                    <a:pt x="96" y="297"/>
                    <a:pt x="143" y="297"/>
                  </a:cubicBezTo>
                  <a:cubicBezTo>
                    <a:pt x="160" y="297"/>
                    <a:pt x="177" y="294"/>
                    <a:pt x="193" y="286"/>
                  </a:cubicBezTo>
                  <a:cubicBezTo>
                    <a:pt x="195" y="285"/>
                    <a:pt x="281" y="248"/>
                    <a:pt x="453" y="248"/>
                  </a:cubicBezTo>
                  <a:cubicBezTo>
                    <a:pt x="711" y="248"/>
                    <a:pt x="1162" y="330"/>
                    <a:pt x="1824" y="739"/>
                  </a:cubicBezTo>
                  <a:cubicBezTo>
                    <a:pt x="1845" y="753"/>
                    <a:pt x="1866" y="760"/>
                    <a:pt x="1890" y="760"/>
                  </a:cubicBezTo>
                  <a:cubicBezTo>
                    <a:pt x="1932" y="760"/>
                    <a:pt x="1971" y="739"/>
                    <a:pt x="1995" y="700"/>
                  </a:cubicBezTo>
                  <a:cubicBezTo>
                    <a:pt x="2030" y="641"/>
                    <a:pt x="2012" y="565"/>
                    <a:pt x="1953" y="530"/>
                  </a:cubicBezTo>
                  <a:cubicBezTo>
                    <a:pt x="1253" y="97"/>
                    <a:pt x="756" y="0"/>
                    <a:pt x="4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149"/>
            <p:cNvSpPr/>
            <p:nvPr/>
          </p:nvSpPr>
          <p:spPr>
            <a:xfrm>
              <a:off x="6756480" y="1247760"/>
              <a:ext cx="811800" cy="604080"/>
            </a:xfrm>
            <a:custGeom>
              <a:avLst/>
              <a:gdLst/>
              <a:ahLst/>
              <a:rect l="l" t="t" r="r" b="b"/>
              <a:pathLst>
                <a:path w="22661" h="16877">
                  <a:moveTo>
                    <a:pt x="10831" y="1"/>
                  </a:moveTo>
                  <a:cubicBezTo>
                    <a:pt x="7465" y="1"/>
                    <a:pt x="4416" y="1214"/>
                    <a:pt x="2579" y="3639"/>
                  </a:cubicBezTo>
                  <a:cubicBezTo>
                    <a:pt x="0" y="7048"/>
                    <a:pt x="1382" y="9905"/>
                    <a:pt x="3316" y="10732"/>
                  </a:cubicBezTo>
                  <a:cubicBezTo>
                    <a:pt x="3827" y="10951"/>
                    <a:pt x="4242" y="11048"/>
                    <a:pt x="4599" y="11048"/>
                  </a:cubicBezTo>
                  <a:cubicBezTo>
                    <a:pt x="5594" y="11048"/>
                    <a:pt x="6145" y="10299"/>
                    <a:pt x="7094" y="9351"/>
                  </a:cubicBezTo>
                  <a:cubicBezTo>
                    <a:pt x="8382" y="8060"/>
                    <a:pt x="10964" y="5942"/>
                    <a:pt x="10964" y="5942"/>
                  </a:cubicBezTo>
                  <a:cubicBezTo>
                    <a:pt x="10964" y="5942"/>
                    <a:pt x="11791" y="8430"/>
                    <a:pt x="13172" y="11008"/>
                  </a:cubicBezTo>
                  <a:cubicBezTo>
                    <a:pt x="14409" y="13317"/>
                    <a:pt x="17635" y="16877"/>
                    <a:pt x="19554" y="16877"/>
                  </a:cubicBezTo>
                  <a:cubicBezTo>
                    <a:pt x="19780" y="16877"/>
                    <a:pt x="19988" y="16827"/>
                    <a:pt x="20173" y="16720"/>
                  </a:cubicBezTo>
                  <a:cubicBezTo>
                    <a:pt x="21923" y="15708"/>
                    <a:pt x="22660" y="11930"/>
                    <a:pt x="22291" y="8520"/>
                  </a:cubicBezTo>
                  <a:cubicBezTo>
                    <a:pt x="21923" y="5114"/>
                    <a:pt x="19898" y="1982"/>
                    <a:pt x="15017" y="598"/>
                  </a:cubicBezTo>
                  <a:cubicBezTo>
                    <a:pt x="13609" y="200"/>
                    <a:pt x="12194" y="1"/>
                    <a:pt x="108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150"/>
            <p:cNvSpPr/>
            <p:nvPr/>
          </p:nvSpPr>
          <p:spPr>
            <a:xfrm>
              <a:off x="6789240" y="1243080"/>
              <a:ext cx="783000" cy="613080"/>
            </a:xfrm>
            <a:custGeom>
              <a:avLst/>
              <a:gdLst/>
              <a:ahLst/>
              <a:rect l="l" t="t" r="r" b="b"/>
              <a:pathLst>
                <a:path w="21860" h="17123">
                  <a:moveTo>
                    <a:pt x="9926" y="247"/>
                  </a:moveTo>
                  <a:cubicBezTo>
                    <a:pt x="11262" y="247"/>
                    <a:pt x="12662" y="442"/>
                    <a:pt x="14077" y="843"/>
                  </a:cubicBezTo>
                  <a:cubicBezTo>
                    <a:pt x="19483" y="2374"/>
                    <a:pt x="20969" y="5936"/>
                    <a:pt x="21264" y="8657"/>
                  </a:cubicBezTo>
                  <a:cubicBezTo>
                    <a:pt x="21603" y="11799"/>
                    <a:pt x="20997" y="15698"/>
                    <a:pt x="19205" y="16736"/>
                  </a:cubicBezTo>
                  <a:cubicBezTo>
                    <a:pt x="19047" y="16829"/>
                    <a:pt x="18861" y="16876"/>
                    <a:pt x="18651" y="16876"/>
                  </a:cubicBezTo>
                  <a:cubicBezTo>
                    <a:pt x="18492" y="16876"/>
                    <a:pt x="18319" y="16849"/>
                    <a:pt x="18133" y="16795"/>
                  </a:cubicBezTo>
                  <a:cubicBezTo>
                    <a:pt x="16196" y="16245"/>
                    <a:pt x="13430" y="13037"/>
                    <a:pt x="12376" y="11072"/>
                  </a:cubicBezTo>
                  <a:cubicBezTo>
                    <a:pt x="11015" y="8532"/>
                    <a:pt x="10184" y="6051"/>
                    <a:pt x="10173" y="6027"/>
                  </a:cubicBezTo>
                  <a:cubicBezTo>
                    <a:pt x="10163" y="5988"/>
                    <a:pt x="10131" y="5957"/>
                    <a:pt x="10093" y="5946"/>
                  </a:cubicBezTo>
                  <a:cubicBezTo>
                    <a:pt x="10080" y="5943"/>
                    <a:pt x="10069" y="5940"/>
                    <a:pt x="10059" y="5940"/>
                  </a:cubicBezTo>
                  <a:cubicBezTo>
                    <a:pt x="10030" y="5940"/>
                    <a:pt x="10003" y="5950"/>
                    <a:pt x="9979" y="5971"/>
                  </a:cubicBezTo>
                  <a:cubicBezTo>
                    <a:pt x="9954" y="5992"/>
                    <a:pt x="7379" y="8107"/>
                    <a:pt x="6099" y="9384"/>
                  </a:cubicBezTo>
                  <a:cubicBezTo>
                    <a:pt x="5960" y="9527"/>
                    <a:pt x="5825" y="9666"/>
                    <a:pt x="5699" y="9798"/>
                  </a:cubicBezTo>
                  <a:cubicBezTo>
                    <a:pt x="4980" y="10539"/>
                    <a:pt x="4486" y="11048"/>
                    <a:pt x="3695" y="11048"/>
                  </a:cubicBezTo>
                  <a:cubicBezTo>
                    <a:pt x="3353" y="11048"/>
                    <a:pt x="2956" y="10953"/>
                    <a:pt x="2460" y="10741"/>
                  </a:cubicBezTo>
                  <a:cubicBezTo>
                    <a:pt x="1517" y="10338"/>
                    <a:pt x="790" y="9474"/>
                    <a:pt x="515" y="8431"/>
                  </a:cubicBezTo>
                  <a:cubicBezTo>
                    <a:pt x="251" y="7439"/>
                    <a:pt x="258" y="5839"/>
                    <a:pt x="1775" y="3838"/>
                  </a:cubicBezTo>
                  <a:cubicBezTo>
                    <a:pt x="3536" y="1510"/>
                    <a:pt x="6523" y="247"/>
                    <a:pt x="9926" y="247"/>
                  </a:cubicBezTo>
                  <a:close/>
                  <a:moveTo>
                    <a:pt x="9932" y="0"/>
                  </a:moveTo>
                  <a:cubicBezTo>
                    <a:pt x="6449" y="0"/>
                    <a:pt x="3387" y="1297"/>
                    <a:pt x="1576" y="3689"/>
                  </a:cubicBezTo>
                  <a:cubicBezTo>
                    <a:pt x="0" y="5769"/>
                    <a:pt x="0" y="7449"/>
                    <a:pt x="275" y="8493"/>
                  </a:cubicBezTo>
                  <a:cubicBezTo>
                    <a:pt x="571" y="9610"/>
                    <a:pt x="1350" y="10536"/>
                    <a:pt x="2363" y="10967"/>
                  </a:cubicBezTo>
                  <a:cubicBezTo>
                    <a:pt x="2893" y="11195"/>
                    <a:pt x="3326" y="11294"/>
                    <a:pt x="3700" y="11294"/>
                  </a:cubicBezTo>
                  <a:cubicBezTo>
                    <a:pt x="4595" y="11294"/>
                    <a:pt x="5147" y="10722"/>
                    <a:pt x="5876" y="9969"/>
                  </a:cubicBezTo>
                  <a:cubicBezTo>
                    <a:pt x="6002" y="9840"/>
                    <a:pt x="6134" y="9701"/>
                    <a:pt x="6276" y="9561"/>
                  </a:cubicBezTo>
                  <a:cubicBezTo>
                    <a:pt x="7376" y="8459"/>
                    <a:pt x="9446" y="6730"/>
                    <a:pt x="10000" y="6274"/>
                  </a:cubicBezTo>
                  <a:cubicBezTo>
                    <a:pt x="10212" y="6879"/>
                    <a:pt x="10994" y="9015"/>
                    <a:pt x="12160" y="11189"/>
                  </a:cubicBezTo>
                  <a:cubicBezTo>
                    <a:pt x="13259" y="13243"/>
                    <a:pt x="16036" y="16457"/>
                    <a:pt x="18064" y="17034"/>
                  </a:cubicBezTo>
                  <a:cubicBezTo>
                    <a:pt x="18273" y="17094"/>
                    <a:pt x="18467" y="17122"/>
                    <a:pt x="18648" y="17122"/>
                  </a:cubicBezTo>
                  <a:cubicBezTo>
                    <a:pt x="18902" y="17122"/>
                    <a:pt x="19132" y="17066"/>
                    <a:pt x="19331" y="16951"/>
                  </a:cubicBezTo>
                  <a:cubicBezTo>
                    <a:pt x="21213" y="15859"/>
                    <a:pt x="21860" y="11851"/>
                    <a:pt x="21512" y="8633"/>
                  </a:cubicBezTo>
                  <a:cubicBezTo>
                    <a:pt x="21209" y="5835"/>
                    <a:pt x="19686" y="2171"/>
                    <a:pt x="14143" y="602"/>
                  </a:cubicBezTo>
                  <a:cubicBezTo>
                    <a:pt x="12708" y="197"/>
                    <a:pt x="11288" y="0"/>
                    <a:pt x="9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151"/>
            <p:cNvSpPr/>
            <p:nvPr/>
          </p:nvSpPr>
          <p:spPr>
            <a:xfrm>
              <a:off x="6881400" y="1457640"/>
              <a:ext cx="266400" cy="138960"/>
            </a:xfrm>
            <a:custGeom>
              <a:avLst/>
              <a:gdLst/>
              <a:ahLst/>
              <a:rect l="l" t="t" r="r" b="b"/>
              <a:pathLst>
                <a:path w="7516" h="3978">
                  <a:moveTo>
                    <a:pt x="7478" y="0"/>
                  </a:moveTo>
                  <a:cubicBezTo>
                    <a:pt x="6757" y="105"/>
                    <a:pt x="429" y="1082"/>
                    <a:pt x="92" y="2665"/>
                  </a:cubicBezTo>
                  <a:cubicBezTo>
                    <a:pt x="1" y="3086"/>
                    <a:pt x="71" y="3414"/>
                    <a:pt x="297" y="3643"/>
                  </a:cubicBezTo>
                  <a:cubicBezTo>
                    <a:pt x="564" y="3910"/>
                    <a:pt x="999" y="3977"/>
                    <a:pt x="1365" y="3977"/>
                  </a:cubicBezTo>
                  <a:cubicBezTo>
                    <a:pt x="1702" y="3977"/>
                    <a:pt x="1977" y="3921"/>
                    <a:pt x="2001" y="3915"/>
                  </a:cubicBezTo>
                  <a:lnTo>
                    <a:pt x="1949" y="3674"/>
                  </a:lnTo>
                  <a:cubicBezTo>
                    <a:pt x="1828" y="3699"/>
                    <a:pt x="1612" y="3728"/>
                    <a:pt x="1377" y="3728"/>
                  </a:cubicBezTo>
                  <a:cubicBezTo>
                    <a:pt x="1046" y="3728"/>
                    <a:pt x="676" y="3671"/>
                    <a:pt x="471" y="3465"/>
                  </a:cubicBezTo>
                  <a:cubicBezTo>
                    <a:pt x="307" y="3302"/>
                    <a:pt x="262" y="3051"/>
                    <a:pt x="331" y="2717"/>
                  </a:cubicBezTo>
                  <a:cubicBezTo>
                    <a:pt x="589" y="1517"/>
                    <a:pt x="5606" y="525"/>
                    <a:pt x="7516" y="244"/>
                  </a:cubicBezTo>
                  <a:lnTo>
                    <a:pt x="7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152"/>
            <p:cNvSpPr/>
            <p:nvPr/>
          </p:nvSpPr>
          <p:spPr>
            <a:xfrm>
              <a:off x="6834960" y="1496520"/>
              <a:ext cx="21600" cy="59760"/>
            </a:xfrm>
            <a:custGeom>
              <a:avLst/>
              <a:gdLst/>
              <a:ahLst/>
              <a:rect l="l" t="t" r="r" b="b"/>
              <a:pathLst>
                <a:path w="717" h="1779">
                  <a:moveTo>
                    <a:pt x="491" y="1"/>
                  </a:moveTo>
                  <a:cubicBezTo>
                    <a:pt x="0" y="1055"/>
                    <a:pt x="383" y="1747"/>
                    <a:pt x="400" y="1778"/>
                  </a:cubicBezTo>
                  <a:lnTo>
                    <a:pt x="616" y="1656"/>
                  </a:lnTo>
                  <a:cubicBezTo>
                    <a:pt x="602" y="1629"/>
                    <a:pt x="282" y="1038"/>
                    <a:pt x="717" y="108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153"/>
            <p:cNvSpPr/>
            <p:nvPr/>
          </p:nvSpPr>
          <p:spPr>
            <a:xfrm>
              <a:off x="6874200" y="1331640"/>
              <a:ext cx="523800" cy="133920"/>
            </a:xfrm>
            <a:custGeom>
              <a:avLst/>
              <a:gdLst/>
              <a:ahLst/>
              <a:rect l="l" t="t" r="r" b="b"/>
              <a:pathLst>
                <a:path w="14659" h="3829">
                  <a:moveTo>
                    <a:pt x="12022" y="1"/>
                  </a:moveTo>
                  <a:cubicBezTo>
                    <a:pt x="10701" y="1"/>
                    <a:pt x="9215" y="180"/>
                    <a:pt x="8402" y="870"/>
                  </a:cubicBezTo>
                  <a:cubicBezTo>
                    <a:pt x="8037" y="1180"/>
                    <a:pt x="7832" y="1569"/>
                    <a:pt x="7794" y="2033"/>
                  </a:cubicBezTo>
                  <a:cubicBezTo>
                    <a:pt x="7370" y="1902"/>
                    <a:pt x="6168" y="1571"/>
                    <a:pt x="4774" y="1571"/>
                  </a:cubicBezTo>
                  <a:cubicBezTo>
                    <a:pt x="3570" y="1571"/>
                    <a:pt x="2221" y="1818"/>
                    <a:pt x="1107" y="2655"/>
                  </a:cubicBezTo>
                  <a:cubicBezTo>
                    <a:pt x="665" y="2985"/>
                    <a:pt x="296" y="3323"/>
                    <a:pt x="1" y="3664"/>
                  </a:cubicBezTo>
                  <a:lnTo>
                    <a:pt x="188" y="3828"/>
                  </a:lnTo>
                  <a:cubicBezTo>
                    <a:pt x="470" y="3501"/>
                    <a:pt x="829" y="3173"/>
                    <a:pt x="1256" y="2854"/>
                  </a:cubicBezTo>
                  <a:cubicBezTo>
                    <a:pt x="2310" y="2063"/>
                    <a:pt x="3608" y="1829"/>
                    <a:pt x="4773" y="1829"/>
                  </a:cubicBezTo>
                  <a:cubicBezTo>
                    <a:pt x="6445" y="1829"/>
                    <a:pt x="7846" y="2310"/>
                    <a:pt x="7870" y="2317"/>
                  </a:cubicBezTo>
                  <a:lnTo>
                    <a:pt x="8034" y="2377"/>
                  </a:lnTo>
                  <a:lnTo>
                    <a:pt x="8034" y="2203"/>
                  </a:lnTo>
                  <a:cubicBezTo>
                    <a:pt x="8034" y="1733"/>
                    <a:pt x="8208" y="1361"/>
                    <a:pt x="8563" y="1058"/>
                  </a:cubicBezTo>
                  <a:cubicBezTo>
                    <a:pt x="9315" y="420"/>
                    <a:pt x="10738" y="253"/>
                    <a:pt x="12016" y="253"/>
                  </a:cubicBezTo>
                  <a:cubicBezTo>
                    <a:pt x="13390" y="253"/>
                    <a:pt x="14596" y="446"/>
                    <a:pt x="14620" y="450"/>
                  </a:cubicBezTo>
                  <a:lnTo>
                    <a:pt x="14658" y="206"/>
                  </a:lnTo>
                  <a:cubicBezTo>
                    <a:pt x="14565" y="190"/>
                    <a:pt x="13381" y="1"/>
                    <a:pt x="12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154"/>
            <p:cNvSpPr/>
            <p:nvPr/>
          </p:nvSpPr>
          <p:spPr>
            <a:xfrm>
              <a:off x="7166880" y="1433880"/>
              <a:ext cx="192240" cy="251280"/>
            </a:xfrm>
            <a:custGeom>
              <a:avLst/>
              <a:gdLst/>
              <a:ahLst/>
              <a:rect l="l" t="t" r="r" b="b"/>
              <a:pathLst>
                <a:path w="5460" h="7102">
                  <a:moveTo>
                    <a:pt x="237" y="0"/>
                  </a:moveTo>
                  <a:lnTo>
                    <a:pt x="0" y="73"/>
                  </a:lnTo>
                  <a:cubicBezTo>
                    <a:pt x="70" y="299"/>
                    <a:pt x="1775" y="5682"/>
                    <a:pt x="5365" y="7101"/>
                  </a:cubicBezTo>
                  <a:lnTo>
                    <a:pt x="5460" y="6872"/>
                  </a:lnTo>
                  <a:cubicBezTo>
                    <a:pt x="1977" y="5494"/>
                    <a:pt x="254" y="52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155"/>
            <p:cNvSpPr/>
            <p:nvPr/>
          </p:nvSpPr>
          <p:spPr>
            <a:xfrm>
              <a:off x="7297200" y="1485360"/>
              <a:ext cx="203760" cy="81360"/>
            </a:xfrm>
            <a:custGeom>
              <a:avLst/>
              <a:gdLst/>
              <a:ahLst/>
              <a:rect l="l" t="t" r="r" b="b"/>
              <a:pathLst>
                <a:path w="5776" h="2381">
                  <a:moveTo>
                    <a:pt x="157" y="1"/>
                  </a:moveTo>
                  <a:lnTo>
                    <a:pt x="0" y="192"/>
                  </a:lnTo>
                  <a:cubicBezTo>
                    <a:pt x="1225" y="1205"/>
                    <a:pt x="3145" y="2380"/>
                    <a:pt x="5452" y="2380"/>
                  </a:cubicBezTo>
                  <a:cubicBezTo>
                    <a:pt x="5560" y="2380"/>
                    <a:pt x="5668" y="2377"/>
                    <a:pt x="5776" y="2374"/>
                  </a:cubicBezTo>
                  <a:lnTo>
                    <a:pt x="5762" y="2126"/>
                  </a:lnTo>
                  <a:cubicBezTo>
                    <a:pt x="5659" y="2131"/>
                    <a:pt x="5557" y="2134"/>
                    <a:pt x="5456" y="2134"/>
                  </a:cubicBezTo>
                  <a:cubicBezTo>
                    <a:pt x="3222" y="2134"/>
                    <a:pt x="1352" y="989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CustomShape 156"/>
            <p:cNvSpPr/>
            <p:nvPr/>
          </p:nvSpPr>
          <p:spPr>
            <a:xfrm>
              <a:off x="7219080" y="1405080"/>
              <a:ext cx="40680" cy="46440"/>
            </a:xfrm>
            <a:custGeom>
              <a:avLst/>
              <a:gdLst/>
              <a:ahLst/>
              <a:rect l="l" t="t" r="r" b="b"/>
              <a:pathLst>
                <a:path w="1249" h="1414">
                  <a:moveTo>
                    <a:pt x="202" y="1"/>
                  </a:moveTo>
                  <a:lnTo>
                    <a:pt x="1" y="140"/>
                  </a:lnTo>
                  <a:cubicBezTo>
                    <a:pt x="14" y="165"/>
                    <a:pt x="390" y="704"/>
                    <a:pt x="1072" y="1414"/>
                  </a:cubicBezTo>
                  <a:lnTo>
                    <a:pt x="1249" y="1239"/>
                  </a:lnTo>
                  <a:cubicBezTo>
                    <a:pt x="585" y="547"/>
                    <a:pt x="205" y="4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CustomShape 157"/>
            <p:cNvSpPr/>
            <p:nvPr/>
          </p:nvSpPr>
          <p:spPr>
            <a:xfrm>
              <a:off x="6881400" y="1663200"/>
              <a:ext cx="415800" cy="190800"/>
            </a:xfrm>
            <a:custGeom>
              <a:avLst/>
              <a:gdLst/>
              <a:ahLst/>
              <a:rect l="l" t="t" r="r" b="b"/>
              <a:pathLst>
                <a:path w="11670" h="5410">
                  <a:moveTo>
                    <a:pt x="752" y="249"/>
                  </a:moveTo>
                  <a:lnTo>
                    <a:pt x="11423" y="2073"/>
                  </a:lnTo>
                  <a:cubicBezTo>
                    <a:pt x="11412" y="2441"/>
                    <a:pt x="11352" y="3704"/>
                    <a:pt x="10977" y="4376"/>
                  </a:cubicBezTo>
                  <a:cubicBezTo>
                    <a:pt x="10563" y="5124"/>
                    <a:pt x="10114" y="5162"/>
                    <a:pt x="8876" y="5162"/>
                  </a:cubicBezTo>
                  <a:cubicBezTo>
                    <a:pt x="7686" y="5162"/>
                    <a:pt x="6130" y="4432"/>
                    <a:pt x="6047" y="4236"/>
                  </a:cubicBezTo>
                  <a:cubicBezTo>
                    <a:pt x="5862" y="3610"/>
                    <a:pt x="5988" y="1488"/>
                    <a:pt x="5988" y="1467"/>
                  </a:cubicBezTo>
                  <a:cubicBezTo>
                    <a:pt x="5995" y="1405"/>
                    <a:pt x="5950" y="1349"/>
                    <a:pt x="5887" y="1339"/>
                  </a:cubicBezTo>
                  <a:lnTo>
                    <a:pt x="5024" y="1203"/>
                  </a:lnTo>
                  <a:cubicBezTo>
                    <a:pt x="5021" y="1199"/>
                    <a:pt x="5014" y="1199"/>
                    <a:pt x="5007" y="1199"/>
                  </a:cubicBezTo>
                  <a:cubicBezTo>
                    <a:pt x="4976" y="1199"/>
                    <a:pt x="4948" y="1209"/>
                    <a:pt x="4923" y="1230"/>
                  </a:cubicBezTo>
                  <a:cubicBezTo>
                    <a:pt x="4895" y="1255"/>
                    <a:pt x="4881" y="1293"/>
                    <a:pt x="4881" y="1328"/>
                  </a:cubicBezTo>
                  <a:cubicBezTo>
                    <a:pt x="4927" y="2341"/>
                    <a:pt x="4868" y="3844"/>
                    <a:pt x="4593" y="4007"/>
                  </a:cubicBezTo>
                  <a:cubicBezTo>
                    <a:pt x="4525" y="4047"/>
                    <a:pt x="4388" y="4066"/>
                    <a:pt x="4204" y="4066"/>
                  </a:cubicBezTo>
                  <a:cubicBezTo>
                    <a:pt x="3268" y="4066"/>
                    <a:pt x="1119" y="3581"/>
                    <a:pt x="703" y="3026"/>
                  </a:cubicBezTo>
                  <a:cubicBezTo>
                    <a:pt x="359" y="2571"/>
                    <a:pt x="401" y="1397"/>
                    <a:pt x="557" y="726"/>
                  </a:cubicBezTo>
                  <a:cubicBezTo>
                    <a:pt x="637" y="392"/>
                    <a:pt x="720" y="274"/>
                    <a:pt x="752" y="249"/>
                  </a:cubicBezTo>
                  <a:close/>
                  <a:moveTo>
                    <a:pt x="746" y="1"/>
                  </a:moveTo>
                  <a:cubicBezTo>
                    <a:pt x="682" y="1"/>
                    <a:pt x="593" y="30"/>
                    <a:pt x="512" y="156"/>
                  </a:cubicBezTo>
                  <a:cubicBezTo>
                    <a:pt x="192" y="636"/>
                    <a:pt x="1" y="2500"/>
                    <a:pt x="505" y="3176"/>
                  </a:cubicBezTo>
                  <a:cubicBezTo>
                    <a:pt x="984" y="3815"/>
                    <a:pt x="3119" y="4304"/>
                    <a:pt x="4185" y="4304"/>
                  </a:cubicBezTo>
                  <a:cubicBezTo>
                    <a:pt x="4434" y="4304"/>
                    <a:pt x="4625" y="4278"/>
                    <a:pt x="4722" y="4220"/>
                  </a:cubicBezTo>
                  <a:cubicBezTo>
                    <a:pt x="5174" y="3948"/>
                    <a:pt x="5157" y="2118"/>
                    <a:pt x="5136" y="1471"/>
                  </a:cubicBezTo>
                  <a:lnTo>
                    <a:pt x="5136" y="1471"/>
                  </a:lnTo>
                  <a:lnTo>
                    <a:pt x="5737" y="1564"/>
                  </a:lnTo>
                  <a:cubicBezTo>
                    <a:pt x="5713" y="2024"/>
                    <a:pt x="5637" y="3719"/>
                    <a:pt x="5807" y="4306"/>
                  </a:cubicBezTo>
                  <a:cubicBezTo>
                    <a:pt x="5925" y="4706"/>
                    <a:pt x="7717" y="5410"/>
                    <a:pt x="8876" y="5410"/>
                  </a:cubicBezTo>
                  <a:cubicBezTo>
                    <a:pt x="10045" y="5410"/>
                    <a:pt x="10689" y="5410"/>
                    <a:pt x="11193" y="4498"/>
                  </a:cubicBezTo>
                  <a:cubicBezTo>
                    <a:pt x="11666" y="3648"/>
                    <a:pt x="11670" y="2038"/>
                    <a:pt x="11670" y="1968"/>
                  </a:cubicBezTo>
                  <a:cubicBezTo>
                    <a:pt x="11670" y="1909"/>
                    <a:pt x="11628" y="1857"/>
                    <a:pt x="11569" y="1847"/>
                  </a:cubicBezTo>
                  <a:lnTo>
                    <a:pt x="794" y="6"/>
                  </a:lnTo>
                  <a:cubicBezTo>
                    <a:pt x="780" y="3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158"/>
            <p:cNvSpPr/>
            <p:nvPr/>
          </p:nvSpPr>
          <p:spPr>
            <a:xfrm>
              <a:off x="7297560" y="1704240"/>
              <a:ext cx="168120" cy="61920"/>
            </a:xfrm>
            <a:custGeom>
              <a:avLst/>
              <a:gdLst/>
              <a:ahLst/>
              <a:rect l="l" t="t" r="r" b="b"/>
              <a:pathLst>
                <a:path w="4788" h="1841">
                  <a:moveTo>
                    <a:pt x="4788" y="0"/>
                  </a:moveTo>
                  <a:lnTo>
                    <a:pt x="1" y="828"/>
                  </a:lnTo>
                  <a:lnTo>
                    <a:pt x="1" y="1840"/>
                  </a:lnTo>
                  <a:lnTo>
                    <a:pt x="4788" y="644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CustomShape 159"/>
            <p:cNvSpPr/>
            <p:nvPr/>
          </p:nvSpPr>
          <p:spPr>
            <a:xfrm>
              <a:off x="7292880" y="1699560"/>
              <a:ext cx="177120" cy="70920"/>
            </a:xfrm>
            <a:custGeom>
              <a:avLst/>
              <a:gdLst/>
              <a:ahLst/>
              <a:rect l="l" t="t" r="r" b="b"/>
              <a:pathLst>
                <a:path w="5039" h="2090">
                  <a:moveTo>
                    <a:pt x="4791" y="270"/>
                  </a:moveTo>
                  <a:lnTo>
                    <a:pt x="4791" y="670"/>
                  </a:lnTo>
                  <a:lnTo>
                    <a:pt x="248" y="1808"/>
                  </a:lnTo>
                  <a:lnTo>
                    <a:pt x="248" y="1057"/>
                  </a:lnTo>
                  <a:lnTo>
                    <a:pt x="4791" y="270"/>
                  </a:lnTo>
                  <a:close/>
                  <a:moveTo>
                    <a:pt x="4915" y="0"/>
                  </a:moveTo>
                  <a:cubicBezTo>
                    <a:pt x="4907" y="0"/>
                    <a:pt x="4900" y="1"/>
                    <a:pt x="4892" y="2"/>
                  </a:cubicBezTo>
                  <a:lnTo>
                    <a:pt x="105" y="831"/>
                  </a:lnTo>
                  <a:cubicBezTo>
                    <a:pt x="42" y="841"/>
                    <a:pt x="1" y="893"/>
                    <a:pt x="1" y="952"/>
                  </a:cubicBezTo>
                  <a:lnTo>
                    <a:pt x="1" y="1964"/>
                  </a:lnTo>
                  <a:cubicBezTo>
                    <a:pt x="1" y="2003"/>
                    <a:pt x="18" y="2041"/>
                    <a:pt x="49" y="2062"/>
                  </a:cubicBezTo>
                  <a:cubicBezTo>
                    <a:pt x="70" y="2080"/>
                    <a:pt x="97" y="2090"/>
                    <a:pt x="126" y="2090"/>
                  </a:cubicBezTo>
                  <a:cubicBezTo>
                    <a:pt x="133" y="2090"/>
                    <a:pt x="143" y="2090"/>
                    <a:pt x="153" y="2086"/>
                  </a:cubicBezTo>
                  <a:lnTo>
                    <a:pt x="4945" y="890"/>
                  </a:lnTo>
                  <a:cubicBezTo>
                    <a:pt x="5000" y="876"/>
                    <a:pt x="5038" y="824"/>
                    <a:pt x="5038" y="768"/>
                  </a:cubicBezTo>
                  <a:lnTo>
                    <a:pt x="5038" y="124"/>
                  </a:lnTo>
                  <a:cubicBezTo>
                    <a:pt x="5038" y="86"/>
                    <a:pt x="5021" y="52"/>
                    <a:pt x="4993" y="31"/>
                  </a:cubicBezTo>
                  <a:cubicBezTo>
                    <a:pt x="4971" y="11"/>
                    <a:pt x="4944" y="0"/>
                    <a:pt x="49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CustomShape 160"/>
            <p:cNvSpPr/>
            <p:nvPr/>
          </p:nvSpPr>
          <p:spPr>
            <a:xfrm>
              <a:off x="7393680" y="1586880"/>
              <a:ext cx="212760" cy="301320"/>
            </a:xfrm>
            <a:custGeom>
              <a:avLst/>
              <a:gdLst/>
              <a:ahLst/>
              <a:rect l="l" t="t" r="r" b="b"/>
              <a:pathLst>
                <a:path w="6023" h="8478">
                  <a:moveTo>
                    <a:pt x="3423" y="1"/>
                  </a:moveTo>
                  <a:cubicBezTo>
                    <a:pt x="2056" y="1"/>
                    <a:pt x="726" y="1630"/>
                    <a:pt x="377" y="3815"/>
                  </a:cubicBezTo>
                  <a:cubicBezTo>
                    <a:pt x="1" y="6145"/>
                    <a:pt x="878" y="8223"/>
                    <a:pt x="2336" y="8456"/>
                  </a:cubicBezTo>
                  <a:cubicBezTo>
                    <a:pt x="2425" y="8470"/>
                    <a:pt x="2515" y="8477"/>
                    <a:pt x="2605" y="8477"/>
                  </a:cubicBezTo>
                  <a:cubicBezTo>
                    <a:pt x="3971" y="8477"/>
                    <a:pt x="5298" y="6848"/>
                    <a:pt x="5650" y="4663"/>
                  </a:cubicBezTo>
                  <a:cubicBezTo>
                    <a:pt x="6023" y="2333"/>
                    <a:pt x="5146" y="255"/>
                    <a:pt x="3692" y="22"/>
                  </a:cubicBezTo>
                  <a:cubicBezTo>
                    <a:pt x="3603" y="8"/>
                    <a:pt x="3513" y="1"/>
                    <a:pt x="342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CustomShape 161"/>
            <p:cNvSpPr/>
            <p:nvPr/>
          </p:nvSpPr>
          <p:spPr>
            <a:xfrm>
              <a:off x="7396200" y="1582200"/>
              <a:ext cx="207720" cy="310320"/>
            </a:xfrm>
            <a:custGeom>
              <a:avLst/>
              <a:gdLst/>
              <a:ahLst/>
              <a:rect l="l" t="t" r="r" b="b"/>
              <a:pathLst>
                <a:path w="5887" h="8726">
                  <a:moveTo>
                    <a:pt x="3351" y="247"/>
                  </a:moveTo>
                  <a:cubicBezTo>
                    <a:pt x="3435" y="247"/>
                    <a:pt x="3518" y="254"/>
                    <a:pt x="3602" y="268"/>
                  </a:cubicBezTo>
                  <a:cubicBezTo>
                    <a:pt x="4262" y="376"/>
                    <a:pt x="4819" y="894"/>
                    <a:pt x="5174" y="1729"/>
                  </a:cubicBezTo>
                  <a:cubicBezTo>
                    <a:pt x="5535" y="2585"/>
                    <a:pt x="5636" y="3663"/>
                    <a:pt x="5459" y="4766"/>
                  </a:cubicBezTo>
                  <a:cubicBezTo>
                    <a:pt x="5116" y="6886"/>
                    <a:pt x="3841" y="8478"/>
                    <a:pt x="2541" y="8478"/>
                  </a:cubicBezTo>
                  <a:cubicBezTo>
                    <a:pt x="2456" y="8478"/>
                    <a:pt x="2371" y="8472"/>
                    <a:pt x="2286" y="8458"/>
                  </a:cubicBezTo>
                  <a:cubicBezTo>
                    <a:pt x="1625" y="8350"/>
                    <a:pt x="1065" y="7832"/>
                    <a:pt x="713" y="6997"/>
                  </a:cubicBezTo>
                  <a:cubicBezTo>
                    <a:pt x="352" y="6141"/>
                    <a:pt x="251" y="5062"/>
                    <a:pt x="429" y="3960"/>
                  </a:cubicBezTo>
                  <a:cubicBezTo>
                    <a:pt x="606" y="2857"/>
                    <a:pt x="1041" y="1861"/>
                    <a:pt x="1649" y="1162"/>
                  </a:cubicBezTo>
                  <a:cubicBezTo>
                    <a:pt x="2171" y="567"/>
                    <a:pt x="2767" y="247"/>
                    <a:pt x="3351" y="247"/>
                  </a:cubicBezTo>
                  <a:close/>
                  <a:moveTo>
                    <a:pt x="3345" y="0"/>
                  </a:moveTo>
                  <a:cubicBezTo>
                    <a:pt x="2692" y="0"/>
                    <a:pt x="2034" y="349"/>
                    <a:pt x="1465" y="999"/>
                  </a:cubicBezTo>
                  <a:cubicBezTo>
                    <a:pt x="821" y="1733"/>
                    <a:pt x="369" y="2770"/>
                    <a:pt x="185" y="3921"/>
                  </a:cubicBezTo>
                  <a:cubicBezTo>
                    <a:pt x="0" y="5069"/>
                    <a:pt x="105" y="6197"/>
                    <a:pt x="484" y="7094"/>
                  </a:cubicBezTo>
                  <a:cubicBezTo>
                    <a:pt x="874" y="8009"/>
                    <a:pt x="1497" y="8583"/>
                    <a:pt x="2245" y="8702"/>
                  </a:cubicBezTo>
                  <a:cubicBezTo>
                    <a:pt x="2342" y="8719"/>
                    <a:pt x="2436" y="8726"/>
                    <a:pt x="2533" y="8726"/>
                  </a:cubicBezTo>
                  <a:cubicBezTo>
                    <a:pt x="3956" y="8726"/>
                    <a:pt x="5341" y="7049"/>
                    <a:pt x="5702" y="4805"/>
                  </a:cubicBezTo>
                  <a:cubicBezTo>
                    <a:pt x="5887" y="3657"/>
                    <a:pt x="5779" y="2529"/>
                    <a:pt x="5400" y="1632"/>
                  </a:cubicBezTo>
                  <a:cubicBezTo>
                    <a:pt x="5014" y="716"/>
                    <a:pt x="4387" y="143"/>
                    <a:pt x="3639" y="24"/>
                  </a:cubicBezTo>
                  <a:cubicBezTo>
                    <a:pt x="3541" y="8"/>
                    <a:pt x="3443" y="0"/>
                    <a:pt x="33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162"/>
            <p:cNvSpPr/>
            <p:nvPr/>
          </p:nvSpPr>
          <p:spPr>
            <a:xfrm>
              <a:off x="7479360" y="1618920"/>
              <a:ext cx="152640" cy="252360"/>
            </a:xfrm>
            <a:custGeom>
              <a:avLst/>
              <a:gdLst/>
              <a:ahLst/>
              <a:rect l="l" t="t" r="r" b="b"/>
              <a:pathLst>
                <a:path w="4356" h="7121">
                  <a:moveTo>
                    <a:pt x="2590" y="1"/>
                  </a:moveTo>
                  <a:cubicBezTo>
                    <a:pt x="1609" y="1"/>
                    <a:pt x="614" y="1404"/>
                    <a:pt x="314" y="3263"/>
                  </a:cubicBezTo>
                  <a:cubicBezTo>
                    <a:pt x="1" y="5222"/>
                    <a:pt x="578" y="6943"/>
                    <a:pt x="1608" y="7107"/>
                  </a:cubicBezTo>
                  <a:cubicBezTo>
                    <a:pt x="1662" y="7116"/>
                    <a:pt x="1716" y="7120"/>
                    <a:pt x="1770" y="7120"/>
                  </a:cubicBezTo>
                  <a:cubicBezTo>
                    <a:pt x="2750" y="7120"/>
                    <a:pt x="3743" y="5718"/>
                    <a:pt x="4043" y="3861"/>
                  </a:cubicBezTo>
                  <a:cubicBezTo>
                    <a:pt x="4356" y="1903"/>
                    <a:pt x="3779" y="180"/>
                    <a:pt x="2749" y="13"/>
                  </a:cubicBezTo>
                  <a:cubicBezTo>
                    <a:pt x="2696" y="5"/>
                    <a:pt x="2643" y="1"/>
                    <a:pt x="259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163"/>
            <p:cNvSpPr/>
            <p:nvPr/>
          </p:nvSpPr>
          <p:spPr>
            <a:xfrm>
              <a:off x="7474320" y="1614600"/>
              <a:ext cx="162720" cy="261360"/>
            </a:xfrm>
            <a:custGeom>
              <a:avLst/>
              <a:gdLst/>
              <a:ahLst/>
              <a:rect l="l" t="t" r="r" b="b"/>
              <a:pathLst>
                <a:path w="4635" h="7370">
                  <a:moveTo>
                    <a:pt x="2725" y="248"/>
                  </a:moveTo>
                  <a:cubicBezTo>
                    <a:pt x="2773" y="248"/>
                    <a:pt x="2822" y="251"/>
                    <a:pt x="2867" y="261"/>
                  </a:cubicBezTo>
                  <a:cubicBezTo>
                    <a:pt x="3827" y="415"/>
                    <a:pt x="4363" y="2077"/>
                    <a:pt x="4061" y="3964"/>
                  </a:cubicBezTo>
                  <a:cubicBezTo>
                    <a:pt x="3770" y="5756"/>
                    <a:pt x="2831" y="7120"/>
                    <a:pt x="1915" y="7120"/>
                  </a:cubicBezTo>
                  <a:cubicBezTo>
                    <a:pt x="1866" y="7120"/>
                    <a:pt x="1817" y="7116"/>
                    <a:pt x="1768" y="7108"/>
                  </a:cubicBezTo>
                  <a:cubicBezTo>
                    <a:pt x="808" y="6955"/>
                    <a:pt x="272" y="5292"/>
                    <a:pt x="575" y="3407"/>
                  </a:cubicBezTo>
                  <a:cubicBezTo>
                    <a:pt x="724" y="2478"/>
                    <a:pt x="1055" y="1636"/>
                    <a:pt x="1500" y="1041"/>
                  </a:cubicBezTo>
                  <a:cubicBezTo>
                    <a:pt x="1886" y="526"/>
                    <a:pt x="2317" y="248"/>
                    <a:pt x="2725" y="248"/>
                  </a:cubicBezTo>
                  <a:close/>
                  <a:moveTo>
                    <a:pt x="2723" y="0"/>
                  </a:moveTo>
                  <a:cubicBezTo>
                    <a:pt x="2237" y="0"/>
                    <a:pt x="1738" y="310"/>
                    <a:pt x="1301" y="892"/>
                  </a:cubicBezTo>
                  <a:cubicBezTo>
                    <a:pt x="832" y="1521"/>
                    <a:pt x="487" y="2398"/>
                    <a:pt x="331" y="3365"/>
                  </a:cubicBezTo>
                  <a:cubicBezTo>
                    <a:pt x="0" y="5425"/>
                    <a:pt x="612" y="7175"/>
                    <a:pt x="1726" y="7355"/>
                  </a:cubicBezTo>
                  <a:cubicBezTo>
                    <a:pt x="1789" y="7363"/>
                    <a:pt x="1851" y="7370"/>
                    <a:pt x="1914" y="7370"/>
                  </a:cubicBezTo>
                  <a:cubicBezTo>
                    <a:pt x="2964" y="7370"/>
                    <a:pt x="3991" y="5947"/>
                    <a:pt x="4304" y="4005"/>
                  </a:cubicBezTo>
                  <a:cubicBezTo>
                    <a:pt x="4634" y="1945"/>
                    <a:pt x="4022" y="195"/>
                    <a:pt x="2905" y="15"/>
                  </a:cubicBezTo>
                  <a:cubicBezTo>
                    <a:pt x="2845" y="5"/>
                    <a:pt x="2784" y="0"/>
                    <a:pt x="27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164"/>
            <p:cNvSpPr/>
            <p:nvPr/>
          </p:nvSpPr>
          <p:spPr>
            <a:xfrm>
              <a:off x="7540560" y="1405080"/>
              <a:ext cx="94320" cy="363600"/>
            </a:xfrm>
            <a:custGeom>
              <a:avLst/>
              <a:gdLst/>
              <a:ahLst/>
              <a:rect l="l" t="t" r="r" b="b"/>
              <a:pathLst>
                <a:path w="2736" h="10217">
                  <a:moveTo>
                    <a:pt x="1497" y="0"/>
                  </a:moveTo>
                  <a:cubicBezTo>
                    <a:pt x="1046" y="0"/>
                    <a:pt x="641" y="625"/>
                    <a:pt x="891" y="1578"/>
                  </a:cubicBezTo>
                  <a:cubicBezTo>
                    <a:pt x="891" y="1578"/>
                    <a:pt x="1261" y="5356"/>
                    <a:pt x="63" y="9225"/>
                  </a:cubicBezTo>
                  <a:cubicBezTo>
                    <a:pt x="63" y="9225"/>
                    <a:pt x="0" y="10216"/>
                    <a:pt x="741" y="10216"/>
                  </a:cubicBezTo>
                  <a:cubicBezTo>
                    <a:pt x="903" y="10216"/>
                    <a:pt x="1103" y="10169"/>
                    <a:pt x="1351" y="10053"/>
                  </a:cubicBezTo>
                  <a:cubicBezTo>
                    <a:pt x="2735" y="9410"/>
                    <a:pt x="2551" y="3787"/>
                    <a:pt x="2367" y="1488"/>
                  </a:cubicBezTo>
                  <a:cubicBezTo>
                    <a:pt x="2283" y="438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CustomShape 165"/>
            <p:cNvSpPr/>
            <p:nvPr/>
          </p:nvSpPr>
          <p:spPr>
            <a:xfrm>
              <a:off x="7536960" y="1400760"/>
              <a:ext cx="110160" cy="372600"/>
            </a:xfrm>
            <a:custGeom>
              <a:avLst/>
              <a:gdLst/>
              <a:ahLst/>
              <a:rect l="l" t="t" r="r" b="b"/>
              <a:pathLst>
                <a:path w="3174" h="10465">
                  <a:moveTo>
                    <a:pt x="1597" y="250"/>
                  </a:moveTo>
                  <a:cubicBezTo>
                    <a:pt x="1646" y="250"/>
                    <a:pt x="1695" y="259"/>
                    <a:pt x="1744" y="278"/>
                  </a:cubicBezTo>
                  <a:cubicBezTo>
                    <a:pt x="2060" y="406"/>
                    <a:pt x="2287" y="911"/>
                    <a:pt x="2343" y="1621"/>
                  </a:cubicBezTo>
                  <a:cubicBezTo>
                    <a:pt x="2558" y="4293"/>
                    <a:pt x="2635" y="9490"/>
                    <a:pt x="1399" y="10068"/>
                  </a:cubicBezTo>
                  <a:cubicBezTo>
                    <a:pt x="1183" y="10169"/>
                    <a:pt x="997" y="10220"/>
                    <a:pt x="844" y="10220"/>
                  </a:cubicBezTo>
                  <a:cubicBezTo>
                    <a:pt x="734" y="10220"/>
                    <a:pt x="640" y="10193"/>
                    <a:pt x="564" y="10141"/>
                  </a:cubicBezTo>
                  <a:cubicBezTo>
                    <a:pt x="283" y="9950"/>
                    <a:pt x="283" y="9459"/>
                    <a:pt x="286" y="9372"/>
                  </a:cubicBezTo>
                  <a:cubicBezTo>
                    <a:pt x="1473" y="5528"/>
                    <a:pt x="1121" y="1728"/>
                    <a:pt x="1118" y="1693"/>
                  </a:cubicBezTo>
                  <a:cubicBezTo>
                    <a:pt x="1114" y="1687"/>
                    <a:pt x="1114" y="1680"/>
                    <a:pt x="1114" y="1672"/>
                  </a:cubicBezTo>
                  <a:cubicBezTo>
                    <a:pt x="933" y="998"/>
                    <a:pt x="1114" y="545"/>
                    <a:pt x="1320" y="361"/>
                  </a:cubicBezTo>
                  <a:cubicBezTo>
                    <a:pt x="1405" y="287"/>
                    <a:pt x="1500" y="250"/>
                    <a:pt x="1597" y="250"/>
                  </a:cubicBezTo>
                  <a:close/>
                  <a:moveTo>
                    <a:pt x="1598" y="1"/>
                  </a:moveTo>
                  <a:cubicBezTo>
                    <a:pt x="1443" y="1"/>
                    <a:pt x="1290" y="61"/>
                    <a:pt x="1156" y="177"/>
                  </a:cubicBezTo>
                  <a:cubicBezTo>
                    <a:pt x="885" y="416"/>
                    <a:pt x="668" y="949"/>
                    <a:pt x="871" y="1725"/>
                  </a:cubicBezTo>
                  <a:cubicBezTo>
                    <a:pt x="888" y="1937"/>
                    <a:pt x="1195" y="5604"/>
                    <a:pt x="46" y="9313"/>
                  </a:cubicBezTo>
                  <a:cubicBezTo>
                    <a:pt x="42" y="9323"/>
                    <a:pt x="42" y="9333"/>
                    <a:pt x="39" y="9341"/>
                  </a:cubicBezTo>
                  <a:cubicBezTo>
                    <a:pt x="39" y="9372"/>
                    <a:pt x="0" y="10057"/>
                    <a:pt x="422" y="10346"/>
                  </a:cubicBezTo>
                  <a:cubicBezTo>
                    <a:pt x="540" y="10426"/>
                    <a:pt x="683" y="10465"/>
                    <a:pt x="843" y="10465"/>
                  </a:cubicBezTo>
                  <a:cubicBezTo>
                    <a:pt x="1034" y="10465"/>
                    <a:pt x="1257" y="10409"/>
                    <a:pt x="1508" y="10290"/>
                  </a:cubicBezTo>
                  <a:cubicBezTo>
                    <a:pt x="3173" y="9511"/>
                    <a:pt x="2656" y="2410"/>
                    <a:pt x="2589" y="1603"/>
                  </a:cubicBezTo>
                  <a:cubicBezTo>
                    <a:pt x="2523" y="782"/>
                    <a:pt x="2248" y="219"/>
                    <a:pt x="1834" y="48"/>
                  </a:cubicBezTo>
                  <a:cubicBezTo>
                    <a:pt x="1757" y="16"/>
                    <a:pt x="1677" y="1"/>
                    <a:pt x="15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166"/>
            <p:cNvSpPr/>
            <p:nvPr/>
          </p:nvSpPr>
          <p:spPr>
            <a:xfrm>
              <a:off x="7314120" y="1212480"/>
              <a:ext cx="332640" cy="279000"/>
            </a:xfrm>
            <a:custGeom>
              <a:avLst/>
              <a:gdLst/>
              <a:ahLst/>
              <a:rect l="l" t="t" r="r" b="b"/>
              <a:pathLst>
                <a:path w="9357" h="7858">
                  <a:moveTo>
                    <a:pt x="3274" y="0"/>
                  </a:moveTo>
                  <a:cubicBezTo>
                    <a:pt x="1090" y="0"/>
                    <a:pt x="0" y="1763"/>
                    <a:pt x="0" y="1763"/>
                  </a:cubicBezTo>
                  <a:cubicBezTo>
                    <a:pt x="0" y="1763"/>
                    <a:pt x="1291" y="1947"/>
                    <a:pt x="2025" y="2594"/>
                  </a:cubicBezTo>
                  <a:cubicBezTo>
                    <a:pt x="2025" y="2594"/>
                    <a:pt x="2306" y="2521"/>
                    <a:pt x="2716" y="2521"/>
                  </a:cubicBezTo>
                  <a:cubicBezTo>
                    <a:pt x="3433" y="2521"/>
                    <a:pt x="4546" y="2745"/>
                    <a:pt x="5250" y="3975"/>
                  </a:cubicBezTo>
                  <a:cubicBezTo>
                    <a:pt x="6356" y="5909"/>
                    <a:pt x="6172" y="7659"/>
                    <a:pt x="7737" y="7844"/>
                  </a:cubicBezTo>
                  <a:cubicBezTo>
                    <a:pt x="7813" y="7853"/>
                    <a:pt x="7886" y="7857"/>
                    <a:pt x="7955" y="7857"/>
                  </a:cubicBezTo>
                  <a:cubicBezTo>
                    <a:pt x="9310" y="7857"/>
                    <a:pt x="9357" y="6171"/>
                    <a:pt x="8566" y="4066"/>
                  </a:cubicBezTo>
                  <a:cubicBezTo>
                    <a:pt x="7737" y="1856"/>
                    <a:pt x="5988" y="197"/>
                    <a:pt x="3594" y="12"/>
                  </a:cubicBezTo>
                  <a:cubicBezTo>
                    <a:pt x="3485" y="4"/>
                    <a:pt x="3378" y="0"/>
                    <a:pt x="32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167"/>
            <p:cNvSpPr/>
            <p:nvPr/>
          </p:nvSpPr>
          <p:spPr>
            <a:xfrm>
              <a:off x="7309440" y="1207800"/>
              <a:ext cx="338040" cy="288000"/>
            </a:xfrm>
            <a:custGeom>
              <a:avLst/>
              <a:gdLst/>
              <a:ahLst/>
              <a:rect l="l" t="t" r="r" b="b"/>
              <a:pathLst>
                <a:path w="9502" h="8104">
                  <a:moveTo>
                    <a:pt x="3407" y="249"/>
                  </a:moveTo>
                  <a:cubicBezTo>
                    <a:pt x="3506" y="249"/>
                    <a:pt x="3608" y="253"/>
                    <a:pt x="3712" y="261"/>
                  </a:cubicBezTo>
                  <a:cubicBezTo>
                    <a:pt x="5891" y="428"/>
                    <a:pt x="7710" y="1913"/>
                    <a:pt x="8580" y="4234"/>
                  </a:cubicBezTo>
                  <a:cubicBezTo>
                    <a:pt x="9154" y="5765"/>
                    <a:pt x="9244" y="7000"/>
                    <a:pt x="8826" y="7535"/>
                  </a:cubicBezTo>
                  <a:cubicBezTo>
                    <a:pt x="8662" y="7747"/>
                    <a:pt x="8413" y="7855"/>
                    <a:pt x="8087" y="7855"/>
                  </a:cubicBezTo>
                  <a:cubicBezTo>
                    <a:pt x="8021" y="7855"/>
                    <a:pt x="7952" y="7851"/>
                    <a:pt x="7880" y="7842"/>
                  </a:cubicBezTo>
                  <a:cubicBezTo>
                    <a:pt x="6934" y="7731"/>
                    <a:pt x="6687" y="7021"/>
                    <a:pt x="6308" y="5949"/>
                  </a:cubicBezTo>
                  <a:cubicBezTo>
                    <a:pt x="6106" y="5372"/>
                    <a:pt x="5876" y="4717"/>
                    <a:pt x="5486" y="4036"/>
                  </a:cubicBezTo>
                  <a:cubicBezTo>
                    <a:pt x="4753" y="2755"/>
                    <a:pt x="3580" y="2522"/>
                    <a:pt x="2832" y="2522"/>
                  </a:cubicBezTo>
                  <a:cubicBezTo>
                    <a:pt x="2530" y="2522"/>
                    <a:pt x="2297" y="2560"/>
                    <a:pt x="2188" y="2581"/>
                  </a:cubicBezTo>
                  <a:cubicBezTo>
                    <a:pt x="1600" y="2094"/>
                    <a:pt x="731" y="1875"/>
                    <a:pt x="345" y="1799"/>
                  </a:cubicBezTo>
                  <a:cubicBezTo>
                    <a:pt x="666" y="1381"/>
                    <a:pt x="1698" y="249"/>
                    <a:pt x="3407" y="249"/>
                  </a:cubicBezTo>
                  <a:close/>
                  <a:moveTo>
                    <a:pt x="3406" y="1"/>
                  </a:moveTo>
                  <a:cubicBezTo>
                    <a:pt x="1183" y="1"/>
                    <a:pt x="34" y="1803"/>
                    <a:pt x="25" y="1823"/>
                  </a:cubicBezTo>
                  <a:cubicBezTo>
                    <a:pt x="1" y="1857"/>
                    <a:pt x="1" y="1903"/>
                    <a:pt x="17" y="1937"/>
                  </a:cubicBezTo>
                  <a:cubicBezTo>
                    <a:pt x="35" y="1976"/>
                    <a:pt x="70" y="2003"/>
                    <a:pt x="112" y="2011"/>
                  </a:cubicBezTo>
                  <a:cubicBezTo>
                    <a:pt x="122" y="2011"/>
                    <a:pt x="1374" y="2195"/>
                    <a:pt x="2074" y="2807"/>
                  </a:cubicBezTo>
                  <a:cubicBezTo>
                    <a:pt x="2097" y="2828"/>
                    <a:pt x="2126" y="2839"/>
                    <a:pt x="2155" y="2839"/>
                  </a:cubicBezTo>
                  <a:cubicBezTo>
                    <a:pt x="2165" y="2839"/>
                    <a:pt x="2175" y="2838"/>
                    <a:pt x="2185" y="2835"/>
                  </a:cubicBezTo>
                  <a:cubicBezTo>
                    <a:pt x="2215" y="2828"/>
                    <a:pt x="2480" y="2762"/>
                    <a:pt x="2858" y="2762"/>
                  </a:cubicBezTo>
                  <a:cubicBezTo>
                    <a:pt x="3543" y="2762"/>
                    <a:pt x="4598" y="2979"/>
                    <a:pt x="5271" y="4158"/>
                  </a:cubicBezTo>
                  <a:cubicBezTo>
                    <a:pt x="5650" y="4821"/>
                    <a:pt x="5876" y="5462"/>
                    <a:pt x="6075" y="6029"/>
                  </a:cubicBezTo>
                  <a:cubicBezTo>
                    <a:pt x="6454" y="7108"/>
                    <a:pt x="6753" y="7960"/>
                    <a:pt x="7853" y="8089"/>
                  </a:cubicBezTo>
                  <a:cubicBezTo>
                    <a:pt x="7933" y="8099"/>
                    <a:pt x="8012" y="8103"/>
                    <a:pt x="8086" y="8103"/>
                  </a:cubicBezTo>
                  <a:cubicBezTo>
                    <a:pt x="8492" y="8103"/>
                    <a:pt x="8806" y="7964"/>
                    <a:pt x="9022" y="7689"/>
                  </a:cubicBezTo>
                  <a:cubicBezTo>
                    <a:pt x="9502" y="7076"/>
                    <a:pt x="9425" y="5782"/>
                    <a:pt x="8813" y="4147"/>
                  </a:cubicBezTo>
                  <a:cubicBezTo>
                    <a:pt x="7905" y="1732"/>
                    <a:pt x="6008" y="187"/>
                    <a:pt x="3730" y="14"/>
                  </a:cubicBezTo>
                  <a:cubicBezTo>
                    <a:pt x="3619" y="5"/>
                    <a:pt x="3511" y="1"/>
                    <a:pt x="3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168"/>
            <p:cNvSpPr/>
            <p:nvPr/>
          </p:nvSpPr>
          <p:spPr>
            <a:xfrm>
              <a:off x="6122520" y="3246480"/>
              <a:ext cx="140040" cy="38880"/>
            </a:xfrm>
            <a:custGeom>
              <a:avLst/>
              <a:gdLst/>
              <a:ahLst/>
              <a:rect l="l" t="t" r="r" b="b"/>
              <a:pathLst>
                <a:path w="4009" h="1202">
                  <a:moveTo>
                    <a:pt x="4009" y="1"/>
                  </a:moveTo>
                  <a:cubicBezTo>
                    <a:pt x="4008" y="1"/>
                    <a:pt x="2902" y="185"/>
                    <a:pt x="1706" y="231"/>
                  </a:cubicBezTo>
                  <a:cubicBezTo>
                    <a:pt x="508" y="276"/>
                    <a:pt x="1" y="276"/>
                    <a:pt x="185" y="554"/>
                  </a:cubicBezTo>
                  <a:cubicBezTo>
                    <a:pt x="370" y="828"/>
                    <a:pt x="1796" y="1103"/>
                    <a:pt x="2304" y="1197"/>
                  </a:cubicBezTo>
                  <a:cubicBezTo>
                    <a:pt x="2321" y="1201"/>
                    <a:pt x="2339" y="1202"/>
                    <a:pt x="2358" y="1202"/>
                  </a:cubicBezTo>
                  <a:cubicBezTo>
                    <a:pt x="2892" y="1202"/>
                    <a:pt x="4009" y="1"/>
                    <a:pt x="4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169"/>
            <p:cNvSpPr/>
            <p:nvPr/>
          </p:nvSpPr>
          <p:spPr>
            <a:xfrm>
              <a:off x="6122520" y="3239640"/>
              <a:ext cx="151920" cy="50040"/>
            </a:xfrm>
            <a:custGeom>
              <a:avLst/>
              <a:gdLst/>
              <a:ahLst/>
              <a:rect l="l" t="t" r="r" b="b"/>
              <a:pathLst>
                <a:path w="4343" h="1511">
                  <a:moveTo>
                    <a:pt x="3661" y="359"/>
                  </a:moveTo>
                  <a:lnTo>
                    <a:pt x="3661" y="359"/>
                  </a:lnTo>
                  <a:cubicBezTo>
                    <a:pt x="3226" y="787"/>
                    <a:pt x="2645" y="1263"/>
                    <a:pt x="2360" y="1263"/>
                  </a:cubicBezTo>
                  <a:cubicBezTo>
                    <a:pt x="2346" y="1263"/>
                    <a:pt x="2334" y="1262"/>
                    <a:pt x="2321" y="1260"/>
                  </a:cubicBezTo>
                  <a:cubicBezTo>
                    <a:pt x="944" y="1009"/>
                    <a:pt x="363" y="783"/>
                    <a:pt x="287" y="668"/>
                  </a:cubicBezTo>
                  <a:cubicBezTo>
                    <a:pt x="279" y="661"/>
                    <a:pt x="279" y="658"/>
                    <a:pt x="276" y="654"/>
                  </a:cubicBezTo>
                  <a:cubicBezTo>
                    <a:pt x="394" y="588"/>
                    <a:pt x="902" y="567"/>
                    <a:pt x="1490" y="546"/>
                  </a:cubicBezTo>
                  <a:lnTo>
                    <a:pt x="1706" y="536"/>
                  </a:lnTo>
                  <a:cubicBezTo>
                    <a:pt x="2485" y="508"/>
                    <a:pt x="3233" y="418"/>
                    <a:pt x="3661" y="359"/>
                  </a:cubicBezTo>
                  <a:close/>
                  <a:moveTo>
                    <a:pt x="4343" y="0"/>
                  </a:moveTo>
                  <a:lnTo>
                    <a:pt x="3985" y="63"/>
                  </a:lnTo>
                  <a:cubicBezTo>
                    <a:pt x="3974" y="63"/>
                    <a:pt x="2875" y="243"/>
                    <a:pt x="1699" y="289"/>
                  </a:cubicBezTo>
                  <a:lnTo>
                    <a:pt x="1480" y="299"/>
                  </a:lnTo>
                  <a:cubicBezTo>
                    <a:pt x="509" y="334"/>
                    <a:pt x="144" y="348"/>
                    <a:pt x="43" y="546"/>
                  </a:cubicBezTo>
                  <a:cubicBezTo>
                    <a:pt x="15" y="598"/>
                    <a:pt x="1" y="686"/>
                    <a:pt x="78" y="804"/>
                  </a:cubicBezTo>
                  <a:cubicBezTo>
                    <a:pt x="227" y="1030"/>
                    <a:pt x="968" y="1263"/>
                    <a:pt x="2280" y="1503"/>
                  </a:cubicBezTo>
                  <a:cubicBezTo>
                    <a:pt x="2301" y="1507"/>
                    <a:pt x="2325" y="1510"/>
                    <a:pt x="2353" y="1510"/>
                  </a:cubicBezTo>
                  <a:cubicBezTo>
                    <a:pt x="2913" y="1510"/>
                    <a:pt x="3898" y="480"/>
                    <a:pt x="4096" y="268"/>
                  </a:cubicBezTo>
                  <a:lnTo>
                    <a:pt x="43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CustomShape 170"/>
            <p:cNvSpPr/>
            <p:nvPr/>
          </p:nvSpPr>
          <p:spPr>
            <a:xfrm>
              <a:off x="6030360" y="2411640"/>
              <a:ext cx="1561320" cy="1013760"/>
            </a:xfrm>
            <a:custGeom>
              <a:avLst/>
              <a:gdLst/>
              <a:ahLst/>
              <a:rect l="l" t="t" r="r" b="b"/>
              <a:pathLst>
                <a:path w="43470" h="28249">
                  <a:moveTo>
                    <a:pt x="41629" y="0"/>
                  </a:moveTo>
                  <a:lnTo>
                    <a:pt x="37481" y="3779"/>
                  </a:lnTo>
                  <a:lnTo>
                    <a:pt x="31129" y="18238"/>
                  </a:lnTo>
                  <a:cubicBezTo>
                    <a:pt x="31129" y="18238"/>
                    <a:pt x="13809" y="21463"/>
                    <a:pt x="12244" y="21463"/>
                  </a:cubicBezTo>
                  <a:cubicBezTo>
                    <a:pt x="10678" y="21463"/>
                    <a:pt x="7547" y="22570"/>
                    <a:pt x="6900" y="22939"/>
                  </a:cubicBezTo>
                  <a:cubicBezTo>
                    <a:pt x="6256" y="23307"/>
                    <a:pt x="0" y="26192"/>
                    <a:pt x="1197" y="26372"/>
                  </a:cubicBezTo>
                  <a:cubicBezTo>
                    <a:pt x="1234" y="26378"/>
                    <a:pt x="1274" y="26380"/>
                    <a:pt x="1317" y="26380"/>
                  </a:cubicBezTo>
                  <a:cubicBezTo>
                    <a:pt x="1812" y="26380"/>
                    <a:pt x="2657" y="26021"/>
                    <a:pt x="3237" y="25744"/>
                  </a:cubicBezTo>
                  <a:lnTo>
                    <a:pt x="3237" y="25744"/>
                  </a:lnTo>
                  <a:cubicBezTo>
                    <a:pt x="2363" y="26203"/>
                    <a:pt x="902" y="27033"/>
                    <a:pt x="1096" y="27361"/>
                  </a:cubicBezTo>
                  <a:cubicBezTo>
                    <a:pt x="1127" y="27412"/>
                    <a:pt x="1200" y="27434"/>
                    <a:pt x="1304" y="27434"/>
                  </a:cubicBezTo>
                  <a:cubicBezTo>
                    <a:pt x="2145" y="27434"/>
                    <a:pt x="5059" y="25976"/>
                    <a:pt x="5059" y="25976"/>
                  </a:cubicBezTo>
                  <a:lnTo>
                    <a:pt x="5059" y="25976"/>
                  </a:lnTo>
                  <a:cubicBezTo>
                    <a:pt x="5059" y="25976"/>
                    <a:pt x="1688" y="27949"/>
                    <a:pt x="2380" y="28071"/>
                  </a:cubicBezTo>
                  <a:cubicBezTo>
                    <a:pt x="2457" y="28084"/>
                    <a:pt x="2537" y="28091"/>
                    <a:pt x="2618" y="28091"/>
                  </a:cubicBezTo>
                  <a:cubicBezTo>
                    <a:pt x="3193" y="28091"/>
                    <a:pt x="3848" y="27763"/>
                    <a:pt x="4416" y="27361"/>
                  </a:cubicBezTo>
                  <a:cubicBezTo>
                    <a:pt x="5059" y="26897"/>
                    <a:pt x="6221" y="26557"/>
                    <a:pt x="6221" y="26557"/>
                  </a:cubicBezTo>
                  <a:lnTo>
                    <a:pt x="6221" y="26557"/>
                  </a:lnTo>
                  <a:cubicBezTo>
                    <a:pt x="6221" y="26557"/>
                    <a:pt x="4743" y="27538"/>
                    <a:pt x="4558" y="27997"/>
                  </a:cubicBezTo>
                  <a:cubicBezTo>
                    <a:pt x="4484" y="28183"/>
                    <a:pt x="4530" y="28249"/>
                    <a:pt x="4648" y="28249"/>
                  </a:cubicBezTo>
                  <a:cubicBezTo>
                    <a:pt x="4822" y="28249"/>
                    <a:pt x="5151" y="28107"/>
                    <a:pt x="5480" y="27997"/>
                  </a:cubicBezTo>
                  <a:cubicBezTo>
                    <a:pt x="6033" y="27813"/>
                    <a:pt x="8100" y="26714"/>
                    <a:pt x="8469" y="26438"/>
                  </a:cubicBezTo>
                  <a:cubicBezTo>
                    <a:pt x="8834" y="26160"/>
                    <a:pt x="9941" y="25611"/>
                    <a:pt x="10678" y="24963"/>
                  </a:cubicBezTo>
                  <a:cubicBezTo>
                    <a:pt x="11415" y="24320"/>
                    <a:pt x="12153" y="23676"/>
                    <a:pt x="12153" y="23676"/>
                  </a:cubicBezTo>
                  <a:cubicBezTo>
                    <a:pt x="12153" y="23676"/>
                    <a:pt x="17677" y="23830"/>
                    <a:pt x="22347" y="23830"/>
                  </a:cubicBezTo>
                  <a:cubicBezTo>
                    <a:pt x="23915" y="23830"/>
                    <a:pt x="25388" y="23813"/>
                    <a:pt x="26522" y="23766"/>
                  </a:cubicBezTo>
                  <a:cubicBezTo>
                    <a:pt x="31034" y="23582"/>
                    <a:pt x="33247" y="23123"/>
                    <a:pt x="34903" y="21463"/>
                  </a:cubicBezTo>
                  <a:cubicBezTo>
                    <a:pt x="36563" y="19807"/>
                    <a:pt x="41260" y="9304"/>
                    <a:pt x="42366" y="6451"/>
                  </a:cubicBezTo>
                  <a:cubicBezTo>
                    <a:pt x="43469" y="3594"/>
                    <a:pt x="42735" y="1935"/>
                    <a:pt x="41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CustomShape 171"/>
            <p:cNvSpPr/>
            <p:nvPr/>
          </p:nvSpPr>
          <p:spPr>
            <a:xfrm>
              <a:off x="6061680" y="2409480"/>
              <a:ext cx="1534680" cy="1020240"/>
            </a:xfrm>
            <a:custGeom>
              <a:avLst/>
              <a:gdLst/>
              <a:ahLst/>
              <a:rect l="l" t="t" r="r" b="b"/>
              <a:pathLst>
                <a:path w="42736" h="28432">
                  <a:moveTo>
                    <a:pt x="40871" y="0"/>
                  </a:moveTo>
                  <a:lnTo>
                    <a:pt x="40654" y="122"/>
                  </a:lnTo>
                  <a:cubicBezTo>
                    <a:pt x="41765" y="2067"/>
                    <a:pt x="42467" y="3660"/>
                    <a:pt x="41385" y="6465"/>
                  </a:cubicBezTo>
                  <a:cubicBezTo>
                    <a:pt x="40195" y="9530"/>
                    <a:pt x="35544" y="19842"/>
                    <a:pt x="33950" y="21435"/>
                  </a:cubicBezTo>
                  <a:cubicBezTo>
                    <a:pt x="32242" y="23144"/>
                    <a:pt x="29911" y="23530"/>
                    <a:pt x="25649" y="23704"/>
                  </a:cubicBezTo>
                  <a:cubicBezTo>
                    <a:pt x="24539" y="23749"/>
                    <a:pt x="23098" y="23766"/>
                    <a:pt x="21557" y="23766"/>
                  </a:cubicBezTo>
                  <a:cubicBezTo>
                    <a:pt x="16911" y="23766"/>
                    <a:pt x="11364" y="23612"/>
                    <a:pt x="11291" y="23610"/>
                  </a:cubicBezTo>
                  <a:lnTo>
                    <a:pt x="11242" y="23610"/>
                  </a:lnTo>
                  <a:lnTo>
                    <a:pt x="9732" y="24928"/>
                  </a:lnTo>
                  <a:cubicBezTo>
                    <a:pt x="9255" y="25346"/>
                    <a:pt x="8608" y="25732"/>
                    <a:pt x="8135" y="26014"/>
                  </a:cubicBezTo>
                  <a:cubicBezTo>
                    <a:pt x="7867" y="26174"/>
                    <a:pt x="7659" y="26299"/>
                    <a:pt x="7526" y="26397"/>
                  </a:cubicBezTo>
                  <a:cubicBezTo>
                    <a:pt x="7164" y="26672"/>
                    <a:pt x="5101" y="27764"/>
                    <a:pt x="4576" y="27937"/>
                  </a:cubicBezTo>
                  <a:cubicBezTo>
                    <a:pt x="4482" y="27969"/>
                    <a:pt x="4391" y="28000"/>
                    <a:pt x="4304" y="28035"/>
                  </a:cubicBezTo>
                  <a:cubicBezTo>
                    <a:pt x="4134" y="28094"/>
                    <a:pt x="3884" y="28185"/>
                    <a:pt x="3786" y="28185"/>
                  </a:cubicBezTo>
                  <a:lnTo>
                    <a:pt x="3782" y="28185"/>
                  </a:lnTo>
                  <a:cubicBezTo>
                    <a:pt x="3786" y="28167"/>
                    <a:pt x="3793" y="28143"/>
                    <a:pt x="3807" y="28101"/>
                  </a:cubicBezTo>
                  <a:cubicBezTo>
                    <a:pt x="3946" y="27754"/>
                    <a:pt x="5021" y="26985"/>
                    <a:pt x="5425" y="26720"/>
                  </a:cubicBezTo>
                  <a:lnTo>
                    <a:pt x="6106" y="26264"/>
                  </a:lnTo>
                  <a:lnTo>
                    <a:pt x="5321" y="26497"/>
                  </a:lnTo>
                  <a:cubicBezTo>
                    <a:pt x="5271" y="26511"/>
                    <a:pt x="4131" y="26849"/>
                    <a:pt x="3476" y="27319"/>
                  </a:cubicBezTo>
                  <a:cubicBezTo>
                    <a:pt x="2831" y="27779"/>
                    <a:pt x="2228" y="28023"/>
                    <a:pt x="1741" y="28023"/>
                  </a:cubicBezTo>
                  <a:cubicBezTo>
                    <a:pt x="1680" y="28023"/>
                    <a:pt x="1620" y="28019"/>
                    <a:pt x="1563" y="28011"/>
                  </a:cubicBezTo>
                  <a:cubicBezTo>
                    <a:pt x="1748" y="27722"/>
                    <a:pt x="3059" y="26842"/>
                    <a:pt x="4256" y="26142"/>
                  </a:cubicBezTo>
                  <a:lnTo>
                    <a:pt x="4137" y="25927"/>
                  </a:lnTo>
                  <a:cubicBezTo>
                    <a:pt x="2637" y="26677"/>
                    <a:pt x="922" y="27379"/>
                    <a:pt x="447" y="27379"/>
                  </a:cubicBezTo>
                  <a:cubicBezTo>
                    <a:pt x="396" y="27379"/>
                    <a:pt x="359" y="27370"/>
                    <a:pt x="338" y="27353"/>
                  </a:cubicBezTo>
                  <a:cubicBezTo>
                    <a:pt x="296" y="27176"/>
                    <a:pt x="1187" y="26564"/>
                    <a:pt x="2366" y="25941"/>
                  </a:cubicBezTo>
                  <a:cubicBezTo>
                    <a:pt x="2745" y="25763"/>
                    <a:pt x="3024" y="25610"/>
                    <a:pt x="3055" y="25593"/>
                  </a:cubicBezTo>
                  <a:lnTo>
                    <a:pt x="2941" y="25374"/>
                  </a:lnTo>
                  <a:cubicBezTo>
                    <a:pt x="2819" y="25429"/>
                    <a:pt x="2565" y="25554"/>
                    <a:pt x="2259" y="25718"/>
                  </a:cubicBezTo>
                  <a:cubicBezTo>
                    <a:pt x="1653" y="26005"/>
                    <a:pt x="875" y="26315"/>
                    <a:pt x="445" y="26315"/>
                  </a:cubicBezTo>
                  <a:cubicBezTo>
                    <a:pt x="411" y="26315"/>
                    <a:pt x="379" y="26313"/>
                    <a:pt x="349" y="26309"/>
                  </a:cubicBezTo>
                  <a:cubicBezTo>
                    <a:pt x="335" y="26306"/>
                    <a:pt x="321" y="26303"/>
                    <a:pt x="314" y="26303"/>
                  </a:cubicBezTo>
                  <a:cubicBezTo>
                    <a:pt x="544" y="25850"/>
                    <a:pt x="3845" y="24226"/>
                    <a:pt x="5104" y="23603"/>
                  </a:cubicBezTo>
                  <a:cubicBezTo>
                    <a:pt x="5602" y="23359"/>
                    <a:pt x="5960" y="23182"/>
                    <a:pt x="6096" y="23105"/>
                  </a:cubicBezTo>
                  <a:cubicBezTo>
                    <a:pt x="6695" y="22760"/>
                    <a:pt x="9812" y="21647"/>
                    <a:pt x="11378" y="21647"/>
                  </a:cubicBezTo>
                  <a:cubicBezTo>
                    <a:pt x="12937" y="21647"/>
                    <a:pt x="29577" y="18551"/>
                    <a:pt x="30284" y="18418"/>
                  </a:cubicBezTo>
                  <a:lnTo>
                    <a:pt x="30350" y="18408"/>
                  </a:lnTo>
                  <a:lnTo>
                    <a:pt x="36730" y="3886"/>
                  </a:lnTo>
                  <a:lnTo>
                    <a:pt x="36504" y="3785"/>
                  </a:lnTo>
                  <a:lnTo>
                    <a:pt x="30175" y="18189"/>
                  </a:lnTo>
                  <a:cubicBezTo>
                    <a:pt x="29014" y="18405"/>
                    <a:pt x="12866" y="21400"/>
                    <a:pt x="11378" y="21400"/>
                  </a:cubicBezTo>
                  <a:cubicBezTo>
                    <a:pt x="9743" y="21400"/>
                    <a:pt x="6604" y="22528"/>
                    <a:pt x="5974" y="22890"/>
                  </a:cubicBezTo>
                  <a:cubicBezTo>
                    <a:pt x="5846" y="22963"/>
                    <a:pt x="5470" y="23147"/>
                    <a:pt x="4993" y="23380"/>
                  </a:cubicBezTo>
                  <a:cubicBezTo>
                    <a:pt x="1247" y="25231"/>
                    <a:pt x="1" y="25979"/>
                    <a:pt x="57" y="26358"/>
                  </a:cubicBezTo>
                  <a:cubicBezTo>
                    <a:pt x="70" y="26431"/>
                    <a:pt x="123" y="26525"/>
                    <a:pt x="314" y="26553"/>
                  </a:cubicBezTo>
                  <a:cubicBezTo>
                    <a:pt x="354" y="26559"/>
                    <a:pt x="397" y="26562"/>
                    <a:pt x="443" y="26562"/>
                  </a:cubicBezTo>
                  <a:cubicBezTo>
                    <a:pt x="583" y="26562"/>
                    <a:pt x="748" y="26535"/>
                    <a:pt x="926" y="26490"/>
                  </a:cubicBezTo>
                  <a:lnTo>
                    <a:pt x="926" y="26490"/>
                  </a:lnTo>
                  <a:cubicBezTo>
                    <a:pt x="502" y="26776"/>
                    <a:pt x="168" y="27054"/>
                    <a:pt x="105" y="27266"/>
                  </a:cubicBezTo>
                  <a:cubicBezTo>
                    <a:pt x="73" y="27364"/>
                    <a:pt x="98" y="27436"/>
                    <a:pt x="126" y="27482"/>
                  </a:cubicBezTo>
                  <a:cubicBezTo>
                    <a:pt x="176" y="27564"/>
                    <a:pt x="287" y="27600"/>
                    <a:pt x="443" y="27600"/>
                  </a:cubicBezTo>
                  <a:cubicBezTo>
                    <a:pt x="866" y="27600"/>
                    <a:pt x="1623" y="27337"/>
                    <a:pt x="2416" y="27002"/>
                  </a:cubicBezTo>
                  <a:lnTo>
                    <a:pt x="2416" y="27002"/>
                  </a:lnTo>
                  <a:cubicBezTo>
                    <a:pt x="1748" y="27462"/>
                    <a:pt x="1260" y="27875"/>
                    <a:pt x="1298" y="28088"/>
                  </a:cubicBezTo>
                  <a:cubicBezTo>
                    <a:pt x="1305" y="28125"/>
                    <a:pt x="1340" y="28223"/>
                    <a:pt x="1493" y="28251"/>
                  </a:cubicBezTo>
                  <a:cubicBezTo>
                    <a:pt x="1579" y="28266"/>
                    <a:pt x="1666" y="28273"/>
                    <a:pt x="1754" y="28273"/>
                  </a:cubicBezTo>
                  <a:cubicBezTo>
                    <a:pt x="2413" y="28273"/>
                    <a:pt x="3119" y="27876"/>
                    <a:pt x="3619" y="27520"/>
                  </a:cubicBezTo>
                  <a:cubicBezTo>
                    <a:pt x="3884" y="27332"/>
                    <a:pt x="4238" y="27162"/>
                    <a:pt x="4558" y="27030"/>
                  </a:cubicBezTo>
                  <a:lnTo>
                    <a:pt x="4558" y="27030"/>
                  </a:lnTo>
                  <a:cubicBezTo>
                    <a:pt x="4141" y="27350"/>
                    <a:pt x="3685" y="27746"/>
                    <a:pt x="3577" y="28011"/>
                  </a:cubicBezTo>
                  <a:cubicBezTo>
                    <a:pt x="3553" y="28070"/>
                    <a:pt x="3484" y="28247"/>
                    <a:pt x="3591" y="28362"/>
                  </a:cubicBezTo>
                  <a:cubicBezTo>
                    <a:pt x="3640" y="28411"/>
                    <a:pt x="3702" y="28432"/>
                    <a:pt x="3782" y="28432"/>
                  </a:cubicBezTo>
                  <a:cubicBezTo>
                    <a:pt x="3929" y="28432"/>
                    <a:pt x="4131" y="28359"/>
                    <a:pt x="4388" y="28268"/>
                  </a:cubicBezTo>
                  <a:cubicBezTo>
                    <a:pt x="4475" y="28237"/>
                    <a:pt x="4562" y="28202"/>
                    <a:pt x="4653" y="28175"/>
                  </a:cubicBezTo>
                  <a:cubicBezTo>
                    <a:pt x="5205" y="27990"/>
                    <a:pt x="7289" y="26887"/>
                    <a:pt x="7676" y="26595"/>
                  </a:cubicBezTo>
                  <a:cubicBezTo>
                    <a:pt x="7797" y="26505"/>
                    <a:pt x="8013" y="26376"/>
                    <a:pt x="8261" y="26226"/>
                  </a:cubicBezTo>
                  <a:cubicBezTo>
                    <a:pt x="8744" y="25941"/>
                    <a:pt x="9401" y="25548"/>
                    <a:pt x="9892" y="25116"/>
                  </a:cubicBezTo>
                  <a:lnTo>
                    <a:pt x="11333" y="23857"/>
                  </a:lnTo>
                  <a:cubicBezTo>
                    <a:pt x="11893" y="23872"/>
                    <a:pt x="17138" y="24012"/>
                    <a:pt x="21566" y="24012"/>
                  </a:cubicBezTo>
                  <a:cubicBezTo>
                    <a:pt x="23107" y="24012"/>
                    <a:pt x="24549" y="23995"/>
                    <a:pt x="25659" y="23950"/>
                  </a:cubicBezTo>
                  <a:cubicBezTo>
                    <a:pt x="29987" y="23773"/>
                    <a:pt x="32357" y="23377"/>
                    <a:pt x="34125" y="21609"/>
                  </a:cubicBezTo>
                  <a:cubicBezTo>
                    <a:pt x="35850" y="19887"/>
                    <a:pt x="40592" y="9196"/>
                    <a:pt x="41615" y="6551"/>
                  </a:cubicBezTo>
                  <a:cubicBezTo>
                    <a:pt x="42735" y="3653"/>
                    <a:pt x="41977" y="1938"/>
                    <a:pt x="408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172"/>
            <p:cNvSpPr/>
            <p:nvPr/>
          </p:nvSpPr>
          <p:spPr>
            <a:xfrm>
              <a:off x="6481800" y="2525760"/>
              <a:ext cx="1088280" cy="735840"/>
            </a:xfrm>
            <a:custGeom>
              <a:avLst/>
              <a:gdLst/>
              <a:ahLst/>
              <a:rect l="l" t="t" r="r" b="b"/>
              <a:pathLst>
                <a:path w="30336" h="20535">
                  <a:moveTo>
                    <a:pt x="30217" y="0"/>
                  </a:moveTo>
                  <a:lnTo>
                    <a:pt x="29698" y="328"/>
                  </a:lnTo>
                  <a:cubicBezTo>
                    <a:pt x="29698" y="328"/>
                    <a:pt x="28164" y="4492"/>
                    <a:pt x="25207" y="10080"/>
                  </a:cubicBezTo>
                  <a:cubicBezTo>
                    <a:pt x="22250" y="15667"/>
                    <a:pt x="19727" y="17420"/>
                    <a:pt x="17097" y="18735"/>
                  </a:cubicBezTo>
                  <a:cubicBezTo>
                    <a:pt x="14467" y="20050"/>
                    <a:pt x="1" y="20381"/>
                    <a:pt x="1" y="20381"/>
                  </a:cubicBezTo>
                  <a:cubicBezTo>
                    <a:pt x="1" y="20381"/>
                    <a:pt x="11" y="20384"/>
                    <a:pt x="35" y="20389"/>
                  </a:cubicBezTo>
                  <a:cubicBezTo>
                    <a:pt x="1402" y="20423"/>
                    <a:pt x="5942" y="20535"/>
                    <a:pt x="9857" y="20535"/>
                  </a:cubicBezTo>
                  <a:cubicBezTo>
                    <a:pt x="11412" y="20535"/>
                    <a:pt x="12866" y="20517"/>
                    <a:pt x="13983" y="20472"/>
                  </a:cubicBezTo>
                  <a:cubicBezTo>
                    <a:pt x="18245" y="20298"/>
                    <a:pt x="20576" y="19912"/>
                    <a:pt x="22284" y="18203"/>
                  </a:cubicBezTo>
                  <a:cubicBezTo>
                    <a:pt x="23878" y="16610"/>
                    <a:pt x="28529" y="6298"/>
                    <a:pt x="29719" y="3233"/>
                  </a:cubicBezTo>
                  <a:cubicBezTo>
                    <a:pt x="30213" y="1952"/>
                    <a:pt x="30335" y="926"/>
                    <a:pt x="30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173"/>
            <p:cNvSpPr/>
            <p:nvPr/>
          </p:nvSpPr>
          <p:spPr>
            <a:xfrm>
              <a:off x="7306920" y="2411640"/>
              <a:ext cx="284760" cy="299160"/>
            </a:xfrm>
            <a:custGeom>
              <a:avLst/>
              <a:gdLst/>
              <a:ahLst/>
              <a:rect l="l" t="t" r="r" b="b"/>
              <a:pathLst>
                <a:path w="8028" h="8420">
                  <a:moveTo>
                    <a:pt x="6187" y="0"/>
                  </a:moveTo>
                  <a:lnTo>
                    <a:pt x="1928" y="3413"/>
                  </a:lnTo>
                  <a:lnTo>
                    <a:pt x="0" y="8420"/>
                  </a:lnTo>
                  <a:cubicBezTo>
                    <a:pt x="882" y="7949"/>
                    <a:pt x="2245" y="7379"/>
                    <a:pt x="3660" y="7379"/>
                  </a:cubicBezTo>
                  <a:cubicBezTo>
                    <a:pt x="4524" y="7379"/>
                    <a:pt x="5408" y="7591"/>
                    <a:pt x="6214" y="8169"/>
                  </a:cubicBezTo>
                  <a:cubicBezTo>
                    <a:pt x="6517" y="7467"/>
                    <a:pt x="6761" y="6872"/>
                    <a:pt x="6924" y="6451"/>
                  </a:cubicBezTo>
                  <a:cubicBezTo>
                    <a:pt x="8027" y="3594"/>
                    <a:pt x="7293" y="1935"/>
                    <a:pt x="61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174"/>
            <p:cNvSpPr/>
            <p:nvPr/>
          </p:nvSpPr>
          <p:spPr>
            <a:xfrm>
              <a:off x="7302240" y="2406960"/>
              <a:ext cx="294480" cy="308160"/>
            </a:xfrm>
            <a:custGeom>
              <a:avLst/>
              <a:gdLst/>
              <a:ahLst/>
              <a:rect l="l" t="t" r="r" b="b"/>
              <a:pathLst>
                <a:path w="8292" h="8668">
                  <a:moveTo>
                    <a:pt x="6317" y="0"/>
                  </a:moveTo>
                  <a:cubicBezTo>
                    <a:pt x="6296" y="0"/>
                    <a:pt x="6275" y="5"/>
                    <a:pt x="6256" y="16"/>
                  </a:cubicBezTo>
                  <a:cubicBezTo>
                    <a:pt x="6197" y="50"/>
                    <a:pt x="6176" y="127"/>
                    <a:pt x="6210" y="186"/>
                  </a:cubicBezTo>
                  <a:cubicBezTo>
                    <a:pt x="7321" y="2131"/>
                    <a:pt x="8023" y="3724"/>
                    <a:pt x="6941" y="6529"/>
                  </a:cubicBezTo>
                  <a:cubicBezTo>
                    <a:pt x="6788" y="6922"/>
                    <a:pt x="6565" y="7465"/>
                    <a:pt x="6294" y="8104"/>
                  </a:cubicBezTo>
                  <a:cubicBezTo>
                    <a:pt x="5497" y="7575"/>
                    <a:pt x="4636" y="7378"/>
                    <a:pt x="3795" y="7378"/>
                  </a:cubicBezTo>
                  <a:cubicBezTo>
                    <a:pt x="2498" y="7378"/>
                    <a:pt x="1250" y="7846"/>
                    <a:pt x="365" y="8285"/>
                  </a:cubicBezTo>
                  <a:lnTo>
                    <a:pt x="2178" y="3582"/>
                  </a:lnTo>
                  <a:cubicBezTo>
                    <a:pt x="2202" y="3515"/>
                    <a:pt x="2171" y="3446"/>
                    <a:pt x="2106" y="3422"/>
                  </a:cubicBezTo>
                  <a:cubicBezTo>
                    <a:pt x="2091" y="3416"/>
                    <a:pt x="2076" y="3413"/>
                    <a:pt x="2061" y="3413"/>
                  </a:cubicBezTo>
                  <a:cubicBezTo>
                    <a:pt x="2012" y="3413"/>
                    <a:pt x="1964" y="3443"/>
                    <a:pt x="1945" y="3491"/>
                  </a:cubicBezTo>
                  <a:lnTo>
                    <a:pt x="18" y="8498"/>
                  </a:lnTo>
                  <a:cubicBezTo>
                    <a:pt x="0" y="8546"/>
                    <a:pt x="10" y="8602"/>
                    <a:pt x="52" y="8637"/>
                  </a:cubicBezTo>
                  <a:cubicBezTo>
                    <a:pt x="73" y="8658"/>
                    <a:pt x="105" y="8668"/>
                    <a:pt x="132" y="8668"/>
                  </a:cubicBezTo>
                  <a:cubicBezTo>
                    <a:pt x="153" y="8668"/>
                    <a:pt x="174" y="8661"/>
                    <a:pt x="192" y="8650"/>
                  </a:cubicBezTo>
                  <a:cubicBezTo>
                    <a:pt x="1051" y="8193"/>
                    <a:pt x="2396" y="7627"/>
                    <a:pt x="3791" y="7627"/>
                  </a:cubicBezTo>
                  <a:cubicBezTo>
                    <a:pt x="4634" y="7627"/>
                    <a:pt x="5494" y="7833"/>
                    <a:pt x="6277" y="8393"/>
                  </a:cubicBezTo>
                  <a:cubicBezTo>
                    <a:pt x="6298" y="8409"/>
                    <a:pt x="6327" y="8417"/>
                    <a:pt x="6355" y="8417"/>
                  </a:cubicBezTo>
                  <a:cubicBezTo>
                    <a:pt x="6364" y="8417"/>
                    <a:pt x="6373" y="8416"/>
                    <a:pt x="6382" y="8414"/>
                  </a:cubicBezTo>
                  <a:cubicBezTo>
                    <a:pt x="6416" y="8404"/>
                    <a:pt x="6448" y="8376"/>
                    <a:pt x="6461" y="8341"/>
                  </a:cubicBezTo>
                  <a:cubicBezTo>
                    <a:pt x="6761" y="7638"/>
                    <a:pt x="7008" y="7040"/>
                    <a:pt x="7171" y="6615"/>
                  </a:cubicBezTo>
                  <a:cubicBezTo>
                    <a:pt x="8291" y="3717"/>
                    <a:pt x="7533" y="2002"/>
                    <a:pt x="6427" y="64"/>
                  </a:cubicBezTo>
                  <a:cubicBezTo>
                    <a:pt x="6403" y="22"/>
                    <a:pt x="6360" y="0"/>
                    <a:pt x="63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175"/>
            <p:cNvSpPr/>
            <p:nvPr/>
          </p:nvSpPr>
          <p:spPr>
            <a:xfrm>
              <a:off x="5937120" y="2846880"/>
              <a:ext cx="712440" cy="349560"/>
            </a:xfrm>
            <a:custGeom>
              <a:avLst/>
              <a:gdLst/>
              <a:ahLst/>
              <a:rect l="l" t="t" r="r" b="b"/>
              <a:pathLst>
                <a:path w="19905" h="9815">
                  <a:moveTo>
                    <a:pt x="7807" y="0"/>
                  </a:moveTo>
                  <a:lnTo>
                    <a:pt x="0" y="2772"/>
                  </a:lnTo>
                  <a:lnTo>
                    <a:pt x="10925" y="9815"/>
                  </a:lnTo>
                  <a:lnTo>
                    <a:pt x="19905" y="6151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176"/>
            <p:cNvSpPr/>
            <p:nvPr/>
          </p:nvSpPr>
          <p:spPr>
            <a:xfrm>
              <a:off x="5932440" y="2842560"/>
              <a:ext cx="721800" cy="358560"/>
            </a:xfrm>
            <a:custGeom>
              <a:avLst/>
              <a:gdLst/>
              <a:ahLst/>
              <a:rect l="l" t="t" r="r" b="b"/>
              <a:pathLst>
                <a:path w="20160" h="10066">
                  <a:moveTo>
                    <a:pt x="7923" y="261"/>
                  </a:moveTo>
                  <a:lnTo>
                    <a:pt x="19735" y="6263"/>
                  </a:lnTo>
                  <a:lnTo>
                    <a:pt x="11061" y="9800"/>
                  </a:lnTo>
                  <a:lnTo>
                    <a:pt x="408" y="2929"/>
                  </a:lnTo>
                  <a:lnTo>
                    <a:pt x="7923" y="261"/>
                  </a:lnTo>
                  <a:close/>
                  <a:moveTo>
                    <a:pt x="7930" y="1"/>
                  </a:moveTo>
                  <a:cubicBezTo>
                    <a:pt x="7917" y="1"/>
                    <a:pt x="7904" y="2"/>
                    <a:pt x="7892" y="7"/>
                  </a:cubicBezTo>
                  <a:lnTo>
                    <a:pt x="84" y="2783"/>
                  </a:lnTo>
                  <a:cubicBezTo>
                    <a:pt x="43" y="2797"/>
                    <a:pt x="12" y="2835"/>
                    <a:pt x="4" y="2884"/>
                  </a:cubicBezTo>
                  <a:cubicBezTo>
                    <a:pt x="1" y="2929"/>
                    <a:pt x="22" y="2978"/>
                    <a:pt x="60" y="3002"/>
                  </a:cubicBezTo>
                  <a:lnTo>
                    <a:pt x="10981" y="10044"/>
                  </a:lnTo>
                  <a:cubicBezTo>
                    <a:pt x="11002" y="10058"/>
                    <a:pt x="11026" y="10065"/>
                    <a:pt x="11051" y="10065"/>
                  </a:cubicBezTo>
                  <a:cubicBezTo>
                    <a:pt x="11065" y="10065"/>
                    <a:pt x="11082" y="10062"/>
                    <a:pt x="11096" y="10054"/>
                  </a:cubicBezTo>
                  <a:lnTo>
                    <a:pt x="20079" y="6391"/>
                  </a:lnTo>
                  <a:cubicBezTo>
                    <a:pt x="20124" y="6370"/>
                    <a:pt x="20153" y="6328"/>
                    <a:pt x="20156" y="6279"/>
                  </a:cubicBezTo>
                  <a:cubicBezTo>
                    <a:pt x="20159" y="6231"/>
                    <a:pt x="20132" y="6186"/>
                    <a:pt x="20090" y="6165"/>
                  </a:cubicBezTo>
                  <a:lnTo>
                    <a:pt x="7989" y="13"/>
                  </a:lnTo>
                  <a:cubicBezTo>
                    <a:pt x="7970" y="5"/>
                    <a:pt x="7950" y="1"/>
                    <a:pt x="7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177"/>
            <p:cNvSpPr/>
            <p:nvPr/>
          </p:nvSpPr>
          <p:spPr>
            <a:xfrm>
              <a:off x="6030720" y="2891520"/>
              <a:ext cx="157320" cy="55440"/>
            </a:xfrm>
            <a:custGeom>
              <a:avLst/>
              <a:gdLst/>
              <a:ahLst/>
              <a:rect l="l" t="t" r="r" b="b"/>
              <a:pathLst>
                <a:path w="4492" h="1662">
                  <a:moveTo>
                    <a:pt x="4424" y="0"/>
                  </a:moveTo>
                  <a:cubicBezTo>
                    <a:pt x="4417" y="0"/>
                    <a:pt x="4409" y="2"/>
                    <a:pt x="4402" y="5"/>
                  </a:cubicBezTo>
                  <a:lnTo>
                    <a:pt x="49" y="1539"/>
                  </a:lnTo>
                  <a:cubicBezTo>
                    <a:pt x="18" y="1549"/>
                    <a:pt x="1" y="1588"/>
                    <a:pt x="11" y="1619"/>
                  </a:cubicBezTo>
                  <a:cubicBezTo>
                    <a:pt x="21" y="1644"/>
                    <a:pt x="42" y="1661"/>
                    <a:pt x="70" y="1661"/>
                  </a:cubicBezTo>
                  <a:cubicBezTo>
                    <a:pt x="77" y="1661"/>
                    <a:pt x="84" y="1658"/>
                    <a:pt x="91" y="1658"/>
                  </a:cubicBezTo>
                  <a:lnTo>
                    <a:pt x="4444" y="120"/>
                  </a:lnTo>
                  <a:cubicBezTo>
                    <a:pt x="4474" y="109"/>
                    <a:pt x="4492" y="75"/>
                    <a:pt x="4481" y="40"/>
                  </a:cubicBezTo>
                  <a:cubicBezTo>
                    <a:pt x="4473" y="16"/>
                    <a:pt x="4449" y="0"/>
                    <a:pt x="4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178"/>
            <p:cNvSpPr/>
            <p:nvPr/>
          </p:nvSpPr>
          <p:spPr>
            <a:xfrm>
              <a:off x="6055200" y="2965320"/>
              <a:ext cx="514080" cy="178920"/>
            </a:xfrm>
            <a:custGeom>
              <a:avLst/>
              <a:gdLst/>
              <a:ahLst/>
              <a:rect l="l" t="t" r="r" b="b"/>
              <a:pathLst>
                <a:path w="14398" h="5075">
                  <a:moveTo>
                    <a:pt x="70" y="0"/>
                  </a:moveTo>
                  <a:cubicBezTo>
                    <a:pt x="49" y="0"/>
                    <a:pt x="30" y="10"/>
                    <a:pt x="18" y="31"/>
                  </a:cubicBezTo>
                  <a:cubicBezTo>
                    <a:pt x="1" y="58"/>
                    <a:pt x="8" y="97"/>
                    <a:pt x="39" y="114"/>
                  </a:cubicBezTo>
                  <a:lnTo>
                    <a:pt x="7892" y="5065"/>
                  </a:lnTo>
                  <a:cubicBezTo>
                    <a:pt x="7903" y="5072"/>
                    <a:pt x="7913" y="5075"/>
                    <a:pt x="7923" y="5075"/>
                  </a:cubicBezTo>
                  <a:cubicBezTo>
                    <a:pt x="7933" y="5075"/>
                    <a:pt x="7941" y="5075"/>
                    <a:pt x="7948" y="5072"/>
                  </a:cubicBezTo>
                  <a:lnTo>
                    <a:pt x="14350" y="2595"/>
                  </a:lnTo>
                  <a:cubicBezTo>
                    <a:pt x="14380" y="2584"/>
                    <a:pt x="14398" y="2549"/>
                    <a:pt x="14384" y="2515"/>
                  </a:cubicBezTo>
                  <a:cubicBezTo>
                    <a:pt x="14376" y="2490"/>
                    <a:pt x="14351" y="2477"/>
                    <a:pt x="14325" y="2477"/>
                  </a:cubicBezTo>
                  <a:cubicBezTo>
                    <a:pt x="14318" y="2477"/>
                    <a:pt x="14311" y="2478"/>
                    <a:pt x="14304" y="2480"/>
                  </a:cubicBezTo>
                  <a:lnTo>
                    <a:pt x="7930" y="4943"/>
                  </a:lnTo>
                  <a:lnTo>
                    <a:pt x="105" y="10"/>
                  </a:lnTo>
                  <a:cubicBezTo>
                    <a:pt x="94" y="4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179"/>
            <p:cNvSpPr/>
            <p:nvPr/>
          </p:nvSpPr>
          <p:spPr>
            <a:xfrm>
              <a:off x="6265080" y="2774160"/>
              <a:ext cx="636480" cy="182520"/>
            </a:xfrm>
            <a:custGeom>
              <a:avLst/>
              <a:gdLst/>
              <a:ahLst/>
              <a:rect l="l" t="t" r="r" b="b"/>
              <a:pathLst>
                <a:path w="17797" h="5183">
                  <a:moveTo>
                    <a:pt x="17170" y="0"/>
                  </a:moveTo>
                  <a:cubicBezTo>
                    <a:pt x="15302" y="550"/>
                    <a:pt x="7915" y="2711"/>
                    <a:pt x="7233" y="2871"/>
                  </a:cubicBezTo>
                  <a:cubicBezTo>
                    <a:pt x="6451" y="3055"/>
                    <a:pt x="5942" y="3101"/>
                    <a:pt x="5942" y="3101"/>
                  </a:cubicBezTo>
                  <a:cubicBezTo>
                    <a:pt x="5942" y="3101"/>
                    <a:pt x="3361" y="1994"/>
                    <a:pt x="2673" y="1489"/>
                  </a:cubicBezTo>
                  <a:cubicBezTo>
                    <a:pt x="2397" y="1287"/>
                    <a:pt x="2101" y="1217"/>
                    <a:pt x="1817" y="1217"/>
                  </a:cubicBezTo>
                  <a:cubicBezTo>
                    <a:pt x="1387" y="1217"/>
                    <a:pt x="987" y="1379"/>
                    <a:pt x="738" y="1489"/>
                  </a:cubicBezTo>
                  <a:cubicBezTo>
                    <a:pt x="324" y="1674"/>
                    <a:pt x="1" y="2961"/>
                    <a:pt x="783" y="2961"/>
                  </a:cubicBezTo>
                  <a:cubicBezTo>
                    <a:pt x="868" y="2961"/>
                    <a:pt x="946" y="2961"/>
                    <a:pt x="1018" y="2961"/>
                  </a:cubicBezTo>
                  <a:cubicBezTo>
                    <a:pt x="1605" y="2961"/>
                    <a:pt x="1800" y="2997"/>
                    <a:pt x="2578" y="3654"/>
                  </a:cubicBezTo>
                  <a:cubicBezTo>
                    <a:pt x="3455" y="4391"/>
                    <a:pt x="3455" y="4760"/>
                    <a:pt x="4099" y="5035"/>
                  </a:cubicBezTo>
                  <a:cubicBezTo>
                    <a:pt x="4353" y="5144"/>
                    <a:pt x="4671" y="5182"/>
                    <a:pt x="4997" y="5182"/>
                  </a:cubicBezTo>
                  <a:cubicBezTo>
                    <a:pt x="5500" y="5182"/>
                    <a:pt x="6021" y="5092"/>
                    <a:pt x="6357" y="5035"/>
                  </a:cubicBezTo>
                  <a:cubicBezTo>
                    <a:pt x="6854" y="4951"/>
                    <a:pt x="15416" y="4384"/>
                    <a:pt x="17521" y="4273"/>
                  </a:cubicBezTo>
                  <a:cubicBezTo>
                    <a:pt x="17796" y="3114"/>
                    <a:pt x="17521" y="1306"/>
                    <a:pt x="17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180"/>
            <p:cNvSpPr/>
            <p:nvPr/>
          </p:nvSpPr>
          <p:spPr>
            <a:xfrm>
              <a:off x="6269040" y="2769840"/>
              <a:ext cx="637200" cy="191160"/>
            </a:xfrm>
            <a:custGeom>
              <a:avLst/>
              <a:gdLst/>
              <a:ahLst/>
              <a:rect l="l" t="t" r="r" b="b"/>
              <a:pathLst>
                <a:path w="17817" h="5429">
                  <a:moveTo>
                    <a:pt x="16975" y="280"/>
                  </a:moveTo>
                  <a:cubicBezTo>
                    <a:pt x="17299" y="1522"/>
                    <a:pt x="17542" y="3171"/>
                    <a:pt x="17312" y="4278"/>
                  </a:cubicBezTo>
                  <a:cubicBezTo>
                    <a:pt x="15183" y="4393"/>
                    <a:pt x="6740" y="4952"/>
                    <a:pt x="6228" y="5036"/>
                  </a:cubicBezTo>
                  <a:lnTo>
                    <a:pt x="6197" y="5043"/>
                  </a:lnTo>
                  <a:cubicBezTo>
                    <a:pt x="5867" y="5098"/>
                    <a:pt x="5364" y="5181"/>
                    <a:pt x="4885" y="5181"/>
                  </a:cubicBezTo>
                  <a:cubicBezTo>
                    <a:pt x="4576" y="5181"/>
                    <a:pt x="4276" y="5146"/>
                    <a:pt x="4039" y="5047"/>
                  </a:cubicBezTo>
                  <a:cubicBezTo>
                    <a:pt x="3702" y="4900"/>
                    <a:pt x="3559" y="4730"/>
                    <a:pt x="3337" y="4472"/>
                  </a:cubicBezTo>
                  <a:cubicBezTo>
                    <a:pt x="3159" y="4268"/>
                    <a:pt x="2940" y="4010"/>
                    <a:pt x="2550" y="3683"/>
                  </a:cubicBezTo>
                  <a:cubicBezTo>
                    <a:pt x="1750" y="3008"/>
                    <a:pt x="1538" y="2962"/>
                    <a:pt x="874" y="2962"/>
                  </a:cubicBezTo>
                  <a:lnTo>
                    <a:pt x="675" y="2962"/>
                  </a:lnTo>
                  <a:cubicBezTo>
                    <a:pt x="487" y="2962"/>
                    <a:pt x="376" y="2872"/>
                    <a:pt x="334" y="2684"/>
                  </a:cubicBezTo>
                  <a:cubicBezTo>
                    <a:pt x="261" y="2336"/>
                    <a:pt x="477" y="1814"/>
                    <a:pt x="678" y="1724"/>
                  </a:cubicBezTo>
                  <a:cubicBezTo>
                    <a:pt x="967" y="1597"/>
                    <a:pt x="1335" y="1462"/>
                    <a:pt x="1711" y="1462"/>
                  </a:cubicBezTo>
                  <a:cubicBezTo>
                    <a:pt x="1975" y="1462"/>
                    <a:pt x="2243" y="1528"/>
                    <a:pt x="2491" y="1710"/>
                  </a:cubicBezTo>
                  <a:cubicBezTo>
                    <a:pt x="3183" y="2222"/>
                    <a:pt x="5682" y="3293"/>
                    <a:pt x="5786" y="3338"/>
                  </a:cubicBezTo>
                  <a:cubicBezTo>
                    <a:pt x="5804" y="3345"/>
                    <a:pt x="5824" y="3349"/>
                    <a:pt x="5845" y="3349"/>
                  </a:cubicBezTo>
                  <a:cubicBezTo>
                    <a:pt x="5866" y="3345"/>
                    <a:pt x="6370" y="3296"/>
                    <a:pt x="7154" y="3115"/>
                  </a:cubicBezTo>
                  <a:cubicBezTo>
                    <a:pt x="7822" y="2956"/>
                    <a:pt x="14682" y="952"/>
                    <a:pt x="16975" y="280"/>
                  </a:cubicBezTo>
                  <a:close/>
                  <a:moveTo>
                    <a:pt x="17059" y="0"/>
                  </a:moveTo>
                  <a:cubicBezTo>
                    <a:pt x="17048" y="0"/>
                    <a:pt x="17038" y="2"/>
                    <a:pt x="17028" y="5"/>
                  </a:cubicBezTo>
                  <a:cubicBezTo>
                    <a:pt x="15489" y="457"/>
                    <a:pt x="7787" y="2712"/>
                    <a:pt x="7098" y="2872"/>
                  </a:cubicBezTo>
                  <a:cubicBezTo>
                    <a:pt x="6440" y="3028"/>
                    <a:pt x="5974" y="3084"/>
                    <a:pt x="5855" y="3099"/>
                  </a:cubicBezTo>
                  <a:cubicBezTo>
                    <a:pt x="5567" y="2973"/>
                    <a:pt x="3271" y="1975"/>
                    <a:pt x="2637" y="1512"/>
                  </a:cubicBezTo>
                  <a:cubicBezTo>
                    <a:pt x="2335" y="1291"/>
                    <a:pt x="2009" y="1217"/>
                    <a:pt x="1704" y="1217"/>
                  </a:cubicBezTo>
                  <a:cubicBezTo>
                    <a:pt x="1211" y="1217"/>
                    <a:pt x="772" y="1412"/>
                    <a:pt x="578" y="1498"/>
                  </a:cubicBezTo>
                  <a:cubicBezTo>
                    <a:pt x="254" y="1644"/>
                    <a:pt x="0" y="2291"/>
                    <a:pt x="94" y="2736"/>
                  </a:cubicBezTo>
                  <a:cubicBezTo>
                    <a:pt x="156" y="3036"/>
                    <a:pt x="369" y="3210"/>
                    <a:pt x="675" y="3210"/>
                  </a:cubicBezTo>
                  <a:lnTo>
                    <a:pt x="804" y="3210"/>
                  </a:lnTo>
                  <a:cubicBezTo>
                    <a:pt x="847" y="3209"/>
                    <a:pt x="889" y="3209"/>
                    <a:pt x="928" y="3209"/>
                  </a:cubicBezTo>
                  <a:cubicBezTo>
                    <a:pt x="1486" y="3209"/>
                    <a:pt x="1653" y="3250"/>
                    <a:pt x="2390" y="3871"/>
                  </a:cubicBezTo>
                  <a:cubicBezTo>
                    <a:pt x="2766" y="4187"/>
                    <a:pt x="2979" y="4435"/>
                    <a:pt x="3149" y="4632"/>
                  </a:cubicBezTo>
                  <a:cubicBezTo>
                    <a:pt x="3382" y="4907"/>
                    <a:pt x="3552" y="5106"/>
                    <a:pt x="3942" y="5273"/>
                  </a:cubicBezTo>
                  <a:cubicBezTo>
                    <a:pt x="4214" y="5387"/>
                    <a:pt x="4548" y="5429"/>
                    <a:pt x="4888" y="5429"/>
                  </a:cubicBezTo>
                  <a:cubicBezTo>
                    <a:pt x="5389" y="5429"/>
                    <a:pt x="5901" y="5342"/>
                    <a:pt x="6239" y="5286"/>
                  </a:cubicBezTo>
                  <a:lnTo>
                    <a:pt x="6269" y="5280"/>
                  </a:lnTo>
                  <a:cubicBezTo>
                    <a:pt x="6753" y="5199"/>
                    <a:pt x="15201" y="4636"/>
                    <a:pt x="17420" y="4518"/>
                  </a:cubicBezTo>
                  <a:cubicBezTo>
                    <a:pt x="17476" y="4514"/>
                    <a:pt x="17521" y="4476"/>
                    <a:pt x="17535" y="4424"/>
                  </a:cubicBezTo>
                  <a:cubicBezTo>
                    <a:pt x="17817" y="3237"/>
                    <a:pt x="17539" y="1408"/>
                    <a:pt x="17180" y="93"/>
                  </a:cubicBezTo>
                  <a:cubicBezTo>
                    <a:pt x="17174" y="61"/>
                    <a:pt x="17153" y="33"/>
                    <a:pt x="17121" y="16"/>
                  </a:cubicBezTo>
                  <a:cubicBezTo>
                    <a:pt x="17103" y="6"/>
                    <a:pt x="17081" y="0"/>
                    <a:pt x="170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181"/>
            <p:cNvSpPr/>
            <p:nvPr/>
          </p:nvSpPr>
          <p:spPr>
            <a:xfrm>
              <a:off x="6513120" y="2824200"/>
              <a:ext cx="380880" cy="120960"/>
            </a:xfrm>
            <a:custGeom>
              <a:avLst/>
              <a:gdLst/>
              <a:ahLst/>
              <a:rect l="l" t="t" r="r" b="b"/>
              <a:pathLst>
                <a:path w="10696" h="3480">
                  <a:moveTo>
                    <a:pt x="10463" y="1"/>
                  </a:moveTo>
                  <a:lnTo>
                    <a:pt x="1" y="3480"/>
                  </a:lnTo>
                  <a:cubicBezTo>
                    <a:pt x="2001" y="3313"/>
                    <a:pt x="8674" y="2875"/>
                    <a:pt x="10535" y="2774"/>
                  </a:cubicBezTo>
                  <a:cubicBezTo>
                    <a:pt x="10696" y="2005"/>
                    <a:pt x="10626" y="975"/>
                    <a:pt x="104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82"/>
            <p:cNvSpPr/>
            <p:nvPr/>
          </p:nvSpPr>
          <p:spPr>
            <a:xfrm>
              <a:off x="6168600" y="2882520"/>
              <a:ext cx="52560" cy="55440"/>
            </a:xfrm>
            <a:custGeom>
              <a:avLst/>
              <a:gdLst/>
              <a:ahLst/>
              <a:rect l="l" t="t" r="r" b="b"/>
              <a:pathLst>
                <a:path w="1582" h="1655">
                  <a:moveTo>
                    <a:pt x="1397" y="1"/>
                  </a:moveTo>
                  <a:cubicBezTo>
                    <a:pt x="1397" y="1"/>
                    <a:pt x="430" y="554"/>
                    <a:pt x="151" y="1198"/>
                  </a:cubicBezTo>
                  <a:cubicBezTo>
                    <a:pt x="0" y="1550"/>
                    <a:pt x="98" y="1654"/>
                    <a:pt x="248" y="1654"/>
                  </a:cubicBezTo>
                  <a:cubicBezTo>
                    <a:pt x="371" y="1654"/>
                    <a:pt x="530" y="1583"/>
                    <a:pt x="613" y="1521"/>
                  </a:cubicBezTo>
                  <a:cubicBezTo>
                    <a:pt x="798" y="1382"/>
                    <a:pt x="1581" y="739"/>
                    <a:pt x="1581" y="73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183"/>
            <p:cNvSpPr/>
            <p:nvPr/>
          </p:nvSpPr>
          <p:spPr>
            <a:xfrm>
              <a:off x="6165720" y="2878200"/>
              <a:ext cx="60120" cy="64080"/>
            </a:xfrm>
            <a:custGeom>
              <a:avLst/>
              <a:gdLst/>
              <a:ahLst/>
              <a:rect l="l" t="t" r="r" b="b"/>
              <a:pathLst>
                <a:path w="1793" h="1903">
                  <a:moveTo>
                    <a:pt x="1395" y="320"/>
                  </a:moveTo>
                  <a:lnTo>
                    <a:pt x="1521" y="814"/>
                  </a:lnTo>
                  <a:cubicBezTo>
                    <a:pt x="1333" y="967"/>
                    <a:pt x="769" y="1433"/>
                    <a:pt x="620" y="1544"/>
                  </a:cubicBezTo>
                  <a:cubicBezTo>
                    <a:pt x="524" y="1615"/>
                    <a:pt x="387" y="1655"/>
                    <a:pt x="320" y="1655"/>
                  </a:cubicBezTo>
                  <a:cubicBezTo>
                    <a:pt x="304" y="1655"/>
                    <a:pt x="292" y="1653"/>
                    <a:pt x="286" y="1649"/>
                  </a:cubicBezTo>
                  <a:cubicBezTo>
                    <a:pt x="286" y="1649"/>
                    <a:pt x="251" y="1589"/>
                    <a:pt x="345" y="1371"/>
                  </a:cubicBezTo>
                  <a:cubicBezTo>
                    <a:pt x="540" y="915"/>
                    <a:pt x="1127" y="494"/>
                    <a:pt x="1395" y="320"/>
                  </a:cubicBezTo>
                  <a:close/>
                  <a:moveTo>
                    <a:pt x="1474" y="0"/>
                  </a:moveTo>
                  <a:cubicBezTo>
                    <a:pt x="1453" y="0"/>
                    <a:pt x="1432" y="6"/>
                    <a:pt x="1413" y="17"/>
                  </a:cubicBezTo>
                  <a:cubicBezTo>
                    <a:pt x="1375" y="38"/>
                    <a:pt x="408" y="598"/>
                    <a:pt x="119" y="1273"/>
                  </a:cubicBezTo>
                  <a:cubicBezTo>
                    <a:pt x="0" y="1552"/>
                    <a:pt x="4" y="1743"/>
                    <a:pt x="133" y="1844"/>
                  </a:cubicBezTo>
                  <a:cubicBezTo>
                    <a:pt x="188" y="1886"/>
                    <a:pt x="258" y="1902"/>
                    <a:pt x="328" y="1902"/>
                  </a:cubicBezTo>
                  <a:cubicBezTo>
                    <a:pt x="495" y="1902"/>
                    <a:pt x="679" y="1809"/>
                    <a:pt x="766" y="1743"/>
                  </a:cubicBezTo>
                  <a:cubicBezTo>
                    <a:pt x="950" y="1604"/>
                    <a:pt x="1705" y="984"/>
                    <a:pt x="1740" y="956"/>
                  </a:cubicBezTo>
                  <a:cubicBezTo>
                    <a:pt x="1775" y="926"/>
                    <a:pt x="1792" y="876"/>
                    <a:pt x="1782" y="831"/>
                  </a:cubicBezTo>
                  <a:lnTo>
                    <a:pt x="1598" y="94"/>
                  </a:lnTo>
                  <a:cubicBezTo>
                    <a:pt x="1587" y="55"/>
                    <a:pt x="1559" y="24"/>
                    <a:pt x="1524" y="10"/>
                  </a:cubicBezTo>
                  <a:cubicBezTo>
                    <a:pt x="1509" y="4"/>
                    <a:pt x="1492" y="0"/>
                    <a:pt x="1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184"/>
            <p:cNvSpPr/>
            <p:nvPr/>
          </p:nvSpPr>
          <p:spPr>
            <a:xfrm>
              <a:off x="6207120" y="2865960"/>
              <a:ext cx="38880" cy="92520"/>
            </a:xfrm>
            <a:custGeom>
              <a:avLst/>
              <a:gdLst/>
              <a:ahLst/>
              <a:rect l="l" t="t" r="r" b="b"/>
              <a:pathLst>
                <a:path w="1202" h="2687">
                  <a:moveTo>
                    <a:pt x="599" y="0"/>
                  </a:moveTo>
                  <a:cubicBezTo>
                    <a:pt x="599" y="0"/>
                    <a:pt x="1" y="324"/>
                    <a:pt x="95" y="1107"/>
                  </a:cubicBezTo>
                  <a:cubicBezTo>
                    <a:pt x="171" y="1766"/>
                    <a:pt x="773" y="2687"/>
                    <a:pt x="1015" y="2687"/>
                  </a:cubicBezTo>
                  <a:cubicBezTo>
                    <a:pt x="1060" y="2687"/>
                    <a:pt x="1093" y="2654"/>
                    <a:pt x="1107" y="2582"/>
                  </a:cubicBezTo>
                  <a:cubicBezTo>
                    <a:pt x="1201" y="2119"/>
                    <a:pt x="59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185"/>
            <p:cNvSpPr/>
            <p:nvPr/>
          </p:nvSpPr>
          <p:spPr>
            <a:xfrm>
              <a:off x="6202440" y="2861640"/>
              <a:ext cx="48240" cy="101520"/>
            </a:xfrm>
            <a:custGeom>
              <a:avLst/>
              <a:gdLst/>
              <a:ahLst/>
              <a:rect l="l" t="t" r="r" b="b"/>
              <a:pathLst>
                <a:path w="1456" h="2936">
                  <a:moveTo>
                    <a:pt x="662" y="330"/>
                  </a:moveTo>
                  <a:cubicBezTo>
                    <a:pt x="888" y="1150"/>
                    <a:pt x="1160" y="2316"/>
                    <a:pt x="1118" y="2674"/>
                  </a:cubicBezTo>
                  <a:cubicBezTo>
                    <a:pt x="926" y="2563"/>
                    <a:pt x="422" y="1818"/>
                    <a:pt x="349" y="1216"/>
                  </a:cubicBezTo>
                  <a:cubicBezTo>
                    <a:pt x="293" y="747"/>
                    <a:pt x="513" y="465"/>
                    <a:pt x="662" y="330"/>
                  </a:cubicBezTo>
                  <a:close/>
                  <a:moveTo>
                    <a:pt x="735" y="1"/>
                  </a:moveTo>
                  <a:cubicBezTo>
                    <a:pt x="714" y="1"/>
                    <a:pt x="694" y="6"/>
                    <a:pt x="675" y="16"/>
                  </a:cubicBezTo>
                  <a:cubicBezTo>
                    <a:pt x="648" y="31"/>
                    <a:pt x="1" y="389"/>
                    <a:pt x="102" y="1245"/>
                  </a:cubicBezTo>
                  <a:cubicBezTo>
                    <a:pt x="182" y="1926"/>
                    <a:pt x="794" y="2921"/>
                    <a:pt x="1139" y="2936"/>
                  </a:cubicBezTo>
                  <a:lnTo>
                    <a:pt x="1146" y="2936"/>
                  </a:lnTo>
                  <a:cubicBezTo>
                    <a:pt x="1194" y="2936"/>
                    <a:pt x="1323" y="2915"/>
                    <a:pt x="1361" y="2730"/>
                  </a:cubicBezTo>
                  <a:cubicBezTo>
                    <a:pt x="1455" y="2253"/>
                    <a:pt x="916" y="312"/>
                    <a:pt x="853" y="93"/>
                  </a:cubicBezTo>
                  <a:cubicBezTo>
                    <a:pt x="842" y="55"/>
                    <a:pt x="815" y="26"/>
                    <a:pt x="780" y="10"/>
                  </a:cubicBezTo>
                  <a:cubicBezTo>
                    <a:pt x="765" y="4"/>
                    <a:pt x="750" y="1"/>
                    <a:pt x="7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186"/>
            <p:cNvSpPr/>
            <p:nvPr/>
          </p:nvSpPr>
          <p:spPr>
            <a:xfrm>
              <a:off x="6218640" y="2841120"/>
              <a:ext cx="52200" cy="115200"/>
            </a:xfrm>
            <a:custGeom>
              <a:avLst/>
              <a:gdLst/>
              <a:ahLst/>
              <a:rect l="l" t="t" r="r" b="b"/>
              <a:pathLst>
                <a:path w="1567" h="3317">
                  <a:moveTo>
                    <a:pt x="1430" y="0"/>
                  </a:moveTo>
                  <a:cubicBezTo>
                    <a:pt x="1430" y="0"/>
                    <a:pt x="553" y="230"/>
                    <a:pt x="275" y="689"/>
                  </a:cubicBezTo>
                  <a:cubicBezTo>
                    <a:pt x="1" y="1152"/>
                    <a:pt x="460" y="3132"/>
                    <a:pt x="783" y="3271"/>
                  </a:cubicBezTo>
                  <a:cubicBezTo>
                    <a:pt x="857" y="3302"/>
                    <a:pt x="929" y="3316"/>
                    <a:pt x="996" y="3316"/>
                  </a:cubicBezTo>
                  <a:cubicBezTo>
                    <a:pt x="1223" y="3316"/>
                    <a:pt x="1403" y="3152"/>
                    <a:pt x="1476" y="2902"/>
                  </a:cubicBezTo>
                  <a:cubicBezTo>
                    <a:pt x="1566" y="2579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CustomShape 187"/>
            <p:cNvSpPr/>
            <p:nvPr/>
          </p:nvSpPr>
          <p:spPr>
            <a:xfrm>
              <a:off x="6216840" y="2836800"/>
              <a:ext cx="58320" cy="124200"/>
            </a:xfrm>
            <a:custGeom>
              <a:avLst/>
              <a:gdLst/>
              <a:ahLst/>
              <a:rect l="l" t="t" r="r" b="b"/>
              <a:pathLst>
                <a:path w="1741" h="3567">
                  <a:moveTo>
                    <a:pt x="1364" y="289"/>
                  </a:moveTo>
                  <a:cubicBezTo>
                    <a:pt x="1416" y="1288"/>
                    <a:pt x="1469" y="2783"/>
                    <a:pt x="1410" y="2992"/>
                  </a:cubicBezTo>
                  <a:cubicBezTo>
                    <a:pt x="1368" y="3135"/>
                    <a:pt x="1288" y="3239"/>
                    <a:pt x="1183" y="3288"/>
                  </a:cubicBezTo>
                  <a:cubicBezTo>
                    <a:pt x="1143" y="3308"/>
                    <a:pt x="1098" y="3317"/>
                    <a:pt x="1052" y="3317"/>
                  </a:cubicBezTo>
                  <a:cubicBezTo>
                    <a:pt x="998" y="3317"/>
                    <a:pt x="942" y="3305"/>
                    <a:pt x="884" y="3281"/>
                  </a:cubicBezTo>
                  <a:cubicBezTo>
                    <a:pt x="853" y="3267"/>
                    <a:pt x="731" y="3114"/>
                    <a:pt x="589" y="2630"/>
                  </a:cubicBezTo>
                  <a:cubicBezTo>
                    <a:pt x="372" y="1903"/>
                    <a:pt x="303" y="1100"/>
                    <a:pt x="435" y="877"/>
                  </a:cubicBezTo>
                  <a:cubicBezTo>
                    <a:pt x="620" y="575"/>
                    <a:pt x="1117" y="372"/>
                    <a:pt x="1364" y="289"/>
                  </a:cubicBezTo>
                  <a:close/>
                  <a:moveTo>
                    <a:pt x="1476" y="1"/>
                  </a:moveTo>
                  <a:cubicBezTo>
                    <a:pt x="1467" y="1"/>
                    <a:pt x="1457" y="2"/>
                    <a:pt x="1448" y="3"/>
                  </a:cubicBezTo>
                  <a:cubicBezTo>
                    <a:pt x="1413" y="14"/>
                    <a:pt x="522" y="254"/>
                    <a:pt x="223" y="752"/>
                  </a:cubicBezTo>
                  <a:cubicBezTo>
                    <a:pt x="0" y="1124"/>
                    <a:pt x="188" y="2206"/>
                    <a:pt x="387" y="2818"/>
                  </a:cubicBezTo>
                  <a:cubicBezTo>
                    <a:pt x="581" y="3420"/>
                    <a:pt x="735" y="3486"/>
                    <a:pt x="787" y="3507"/>
                  </a:cubicBezTo>
                  <a:cubicBezTo>
                    <a:pt x="877" y="3545"/>
                    <a:pt x="964" y="3566"/>
                    <a:pt x="1048" y="3566"/>
                  </a:cubicBezTo>
                  <a:cubicBezTo>
                    <a:pt x="1135" y="3566"/>
                    <a:pt x="1215" y="3549"/>
                    <a:pt x="1291" y="3510"/>
                  </a:cubicBezTo>
                  <a:cubicBezTo>
                    <a:pt x="1458" y="3430"/>
                    <a:pt x="1587" y="3271"/>
                    <a:pt x="1646" y="3062"/>
                  </a:cubicBezTo>
                  <a:cubicBezTo>
                    <a:pt x="1740" y="2728"/>
                    <a:pt x="1618" y="382"/>
                    <a:pt x="1604" y="119"/>
                  </a:cubicBezTo>
                  <a:cubicBezTo>
                    <a:pt x="1601" y="80"/>
                    <a:pt x="1583" y="45"/>
                    <a:pt x="1552" y="24"/>
                  </a:cubicBezTo>
                  <a:cubicBezTo>
                    <a:pt x="1531" y="9"/>
                    <a:pt x="1504" y="1"/>
                    <a:pt x="1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188"/>
            <p:cNvSpPr/>
            <p:nvPr/>
          </p:nvSpPr>
          <p:spPr>
            <a:xfrm>
              <a:off x="6250320" y="2824560"/>
              <a:ext cx="55440" cy="142560"/>
            </a:xfrm>
            <a:custGeom>
              <a:avLst/>
              <a:gdLst/>
              <a:ahLst/>
              <a:rect l="l" t="t" r="r" b="b"/>
              <a:pathLst>
                <a:path w="1657" h="4082">
                  <a:moveTo>
                    <a:pt x="1656" y="1"/>
                  </a:moveTo>
                  <a:cubicBezTo>
                    <a:pt x="1656" y="1"/>
                    <a:pt x="505" y="1"/>
                    <a:pt x="369" y="553"/>
                  </a:cubicBezTo>
                  <a:cubicBezTo>
                    <a:pt x="230" y="1107"/>
                    <a:pt x="0" y="3504"/>
                    <a:pt x="230" y="3869"/>
                  </a:cubicBezTo>
                  <a:cubicBezTo>
                    <a:pt x="320" y="4014"/>
                    <a:pt x="432" y="4081"/>
                    <a:pt x="545" y="4081"/>
                  </a:cubicBezTo>
                  <a:cubicBezTo>
                    <a:pt x="721" y="4081"/>
                    <a:pt x="901" y="3921"/>
                    <a:pt x="1012" y="3640"/>
                  </a:cubicBezTo>
                  <a:cubicBezTo>
                    <a:pt x="1197" y="3180"/>
                    <a:pt x="1656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189"/>
            <p:cNvSpPr/>
            <p:nvPr/>
          </p:nvSpPr>
          <p:spPr>
            <a:xfrm>
              <a:off x="6244920" y="2820240"/>
              <a:ext cx="65520" cy="151560"/>
            </a:xfrm>
            <a:custGeom>
              <a:avLst/>
              <a:gdLst/>
              <a:ahLst/>
              <a:rect l="l" t="t" r="r" b="b"/>
              <a:pathLst>
                <a:path w="1935" h="4329">
                  <a:moveTo>
                    <a:pt x="1663" y="251"/>
                  </a:moveTo>
                  <a:lnTo>
                    <a:pt x="1663" y="251"/>
                  </a:lnTo>
                  <a:cubicBezTo>
                    <a:pt x="1496" y="1382"/>
                    <a:pt x="1183" y="3379"/>
                    <a:pt x="1048" y="3717"/>
                  </a:cubicBezTo>
                  <a:cubicBezTo>
                    <a:pt x="965" y="3925"/>
                    <a:pt x="833" y="4068"/>
                    <a:pt x="711" y="4078"/>
                  </a:cubicBezTo>
                  <a:cubicBezTo>
                    <a:pt x="705" y="4079"/>
                    <a:pt x="699" y="4079"/>
                    <a:pt x="693" y="4079"/>
                  </a:cubicBezTo>
                  <a:cubicBezTo>
                    <a:pt x="598" y="4079"/>
                    <a:pt x="527" y="3998"/>
                    <a:pt x="484" y="3929"/>
                  </a:cubicBezTo>
                  <a:cubicBezTo>
                    <a:pt x="293" y="3623"/>
                    <a:pt x="481" y="1333"/>
                    <a:pt x="637" y="707"/>
                  </a:cubicBezTo>
                  <a:cubicBezTo>
                    <a:pt x="717" y="380"/>
                    <a:pt x="1313" y="276"/>
                    <a:pt x="1663" y="251"/>
                  </a:cubicBezTo>
                  <a:close/>
                  <a:moveTo>
                    <a:pt x="1806" y="1"/>
                  </a:moveTo>
                  <a:cubicBezTo>
                    <a:pt x="1681" y="1"/>
                    <a:pt x="554" y="18"/>
                    <a:pt x="398" y="645"/>
                  </a:cubicBezTo>
                  <a:cubicBezTo>
                    <a:pt x="279" y="1121"/>
                    <a:pt x="1" y="3619"/>
                    <a:pt x="276" y="4057"/>
                  </a:cubicBezTo>
                  <a:cubicBezTo>
                    <a:pt x="383" y="4235"/>
                    <a:pt x="529" y="4329"/>
                    <a:pt x="693" y="4329"/>
                  </a:cubicBezTo>
                  <a:cubicBezTo>
                    <a:pt x="707" y="4329"/>
                    <a:pt x="717" y="4329"/>
                    <a:pt x="732" y="4325"/>
                  </a:cubicBezTo>
                  <a:cubicBezTo>
                    <a:pt x="950" y="4308"/>
                    <a:pt x="1156" y="4113"/>
                    <a:pt x="1278" y="3807"/>
                  </a:cubicBezTo>
                  <a:cubicBezTo>
                    <a:pt x="1466" y="3341"/>
                    <a:pt x="1911" y="272"/>
                    <a:pt x="1931" y="140"/>
                  </a:cubicBezTo>
                  <a:cubicBezTo>
                    <a:pt x="1935" y="105"/>
                    <a:pt x="1925" y="70"/>
                    <a:pt x="1901" y="43"/>
                  </a:cubicBezTo>
                  <a:cubicBezTo>
                    <a:pt x="1876" y="15"/>
                    <a:pt x="1845" y="1"/>
                    <a:pt x="1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190"/>
            <p:cNvSpPr/>
            <p:nvPr/>
          </p:nvSpPr>
          <p:spPr>
            <a:xfrm>
              <a:off x="6279840" y="2669760"/>
              <a:ext cx="91800" cy="348480"/>
            </a:xfrm>
            <a:custGeom>
              <a:avLst/>
              <a:gdLst/>
              <a:ahLst/>
              <a:rect l="l" t="t" r="r" b="b"/>
              <a:pathLst>
                <a:path w="2673" h="9790">
                  <a:moveTo>
                    <a:pt x="1890" y="0"/>
                  </a:moveTo>
                  <a:lnTo>
                    <a:pt x="1" y="8618"/>
                  </a:lnTo>
                  <a:lnTo>
                    <a:pt x="296" y="9718"/>
                  </a:lnTo>
                  <a:cubicBezTo>
                    <a:pt x="309" y="9763"/>
                    <a:pt x="350" y="9790"/>
                    <a:pt x="392" y="9790"/>
                  </a:cubicBezTo>
                  <a:cubicBezTo>
                    <a:pt x="417" y="9790"/>
                    <a:pt x="443" y="9780"/>
                    <a:pt x="463" y="9760"/>
                  </a:cubicBezTo>
                  <a:lnTo>
                    <a:pt x="1292" y="8938"/>
                  </a:lnTo>
                  <a:lnTo>
                    <a:pt x="2673" y="233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191"/>
            <p:cNvSpPr/>
            <p:nvPr/>
          </p:nvSpPr>
          <p:spPr>
            <a:xfrm>
              <a:off x="6350400" y="2658240"/>
              <a:ext cx="18720" cy="13680"/>
            </a:xfrm>
            <a:custGeom>
              <a:avLst/>
              <a:gdLst/>
              <a:ahLst/>
              <a:rect l="l" t="t" r="r" b="b"/>
              <a:pathLst>
                <a:path w="638" h="486">
                  <a:moveTo>
                    <a:pt x="347" y="0"/>
                  </a:moveTo>
                  <a:cubicBezTo>
                    <a:pt x="172" y="0"/>
                    <a:pt x="0" y="301"/>
                    <a:pt x="0" y="301"/>
                  </a:cubicBezTo>
                  <a:lnTo>
                    <a:pt x="637" y="486"/>
                  </a:lnTo>
                  <a:cubicBezTo>
                    <a:pt x="565" y="115"/>
                    <a:pt x="456" y="0"/>
                    <a:pt x="3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CustomShape 192"/>
            <p:cNvSpPr/>
            <p:nvPr/>
          </p:nvSpPr>
          <p:spPr>
            <a:xfrm>
              <a:off x="6286680" y="2920680"/>
              <a:ext cx="203040" cy="74160"/>
            </a:xfrm>
            <a:custGeom>
              <a:avLst/>
              <a:gdLst/>
              <a:ahLst/>
              <a:rect l="l" t="t" r="r" b="b"/>
              <a:pathLst>
                <a:path w="5759" h="2175">
                  <a:moveTo>
                    <a:pt x="3549" y="1"/>
                  </a:moveTo>
                  <a:cubicBezTo>
                    <a:pt x="3549" y="1"/>
                    <a:pt x="2489" y="415"/>
                    <a:pt x="1660" y="783"/>
                  </a:cubicBezTo>
                  <a:cubicBezTo>
                    <a:pt x="829" y="1152"/>
                    <a:pt x="0" y="1337"/>
                    <a:pt x="91" y="1844"/>
                  </a:cubicBezTo>
                  <a:cubicBezTo>
                    <a:pt x="137" y="2091"/>
                    <a:pt x="246" y="2174"/>
                    <a:pt x="416" y="2174"/>
                  </a:cubicBezTo>
                  <a:cubicBezTo>
                    <a:pt x="596" y="2174"/>
                    <a:pt x="844" y="2079"/>
                    <a:pt x="1153" y="1984"/>
                  </a:cubicBezTo>
                  <a:cubicBezTo>
                    <a:pt x="1751" y="1799"/>
                    <a:pt x="2534" y="1521"/>
                    <a:pt x="3685" y="1382"/>
                  </a:cubicBezTo>
                  <a:cubicBezTo>
                    <a:pt x="4837" y="1247"/>
                    <a:pt x="5759" y="185"/>
                    <a:pt x="5759" y="185"/>
                  </a:cubicBezTo>
                  <a:lnTo>
                    <a:pt x="3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CustomShape 193"/>
            <p:cNvSpPr/>
            <p:nvPr/>
          </p:nvSpPr>
          <p:spPr>
            <a:xfrm>
              <a:off x="6282360" y="2916360"/>
              <a:ext cx="212400" cy="82800"/>
            </a:xfrm>
            <a:custGeom>
              <a:avLst/>
              <a:gdLst/>
              <a:ahLst/>
              <a:rect l="l" t="t" r="r" b="b"/>
              <a:pathLst>
                <a:path w="6019" h="2420">
                  <a:moveTo>
                    <a:pt x="3669" y="0"/>
                  </a:moveTo>
                  <a:cubicBezTo>
                    <a:pt x="3654" y="0"/>
                    <a:pt x="3639" y="3"/>
                    <a:pt x="3625" y="8"/>
                  </a:cubicBezTo>
                  <a:cubicBezTo>
                    <a:pt x="3615" y="13"/>
                    <a:pt x="2554" y="430"/>
                    <a:pt x="1729" y="795"/>
                  </a:cubicBezTo>
                  <a:cubicBezTo>
                    <a:pt x="1555" y="872"/>
                    <a:pt x="1385" y="941"/>
                    <a:pt x="1218" y="1007"/>
                  </a:cubicBezTo>
                  <a:cubicBezTo>
                    <a:pt x="564" y="1265"/>
                    <a:pt x="0" y="1491"/>
                    <a:pt x="91" y="1988"/>
                  </a:cubicBezTo>
                  <a:cubicBezTo>
                    <a:pt x="126" y="2173"/>
                    <a:pt x="195" y="2295"/>
                    <a:pt x="306" y="2361"/>
                  </a:cubicBezTo>
                  <a:cubicBezTo>
                    <a:pt x="376" y="2402"/>
                    <a:pt x="452" y="2420"/>
                    <a:pt x="536" y="2420"/>
                  </a:cubicBezTo>
                  <a:cubicBezTo>
                    <a:pt x="696" y="2420"/>
                    <a:pt x="887" y="2357"/>
                    <a:pt x="1123" y="2284"/>
                  </a:cubicBezTo>
                  <a:lnTo>
                    <a:pt x="1534" y="2155"/>
                  </a:lnTo>
                  <a:cubicBezTo>
                    <a:pt x="2105" y="1975"/>
                    <a:pt x="2818" y="1749"/>
                    <a:pt x="3824" y="1630"/>
                  </a:cubicBezTo>
                  <a:cubicBezTo>
                    <a:pt x="5006" y="1487"/>
                    <a:pt x="5936" y="433"/>
                    <a:pt x="5974" y="392"/>
                  </a:cubicBezTo>
                  <a:cubicBezTo>
                    <a:pt x="6019" y="339"/>
                    <a:pt x="6012" y="259"/>
                    <a:pt x="5963" y="214"/>
                  </a:cubicBezTo>
                  <a:cubicBezTo>
                    <a:pt x="5940" y="194"/>
                    <a:pt x="5911" y="184"/>
                    <a:pt x="5882" y="184"/>
                  </a:cubicBezTo>
                  <a:cubicBezTo>
                    <a:pt x="5847" y="184"/>
                    <a:pt x="5811" y="199"/>
                    <a:pt x="5786" y="228"/>
                  </a:cubicBezTo>
                  <a:cubicBezTo>
                    <a:pt x="5779" y="238"/>
                    <a:pt x="4881" y="1254"/>
                    <a:pt x="3792" y="1383"/>
                  </a:cubicBezTo>
                  <a:cubicBezTo>
                    <a:pt x="2766" y="1505"/>
                    <a:pt x="2042" y="1734"/>
                    <a:pt x="1457" y="1919"/>
                  </a:cubicBezTo>
                  <a:lnTo>
                    <a:pt x="1047" y="2048"/>
                  </a:lnTo>
                  <a:cubicBezTo>
                    <a:pt x="843" y="2112"/>
                    <a:pt x="659" y="2171"/>
                    <a:pt x="537" y="2171"/>
                  </a:cubicBezTo>
                  <a:cubicBezTo>
                    <a:pt x="495" y="2171"/>
                    <a:pt x="460" y="2165"/>
                    <a:pt x="435" y="2149"/>
                  </a:cubicBezTo>
                  <a:cubicBezTo>
                    <a:pt x="389" y="2121"/>
                    <a:pt x="355" y="2054"/>
                    <a:pt x="334" y="1943"/>
                  </a:cubicBezTo>
                  <a:cubicBezTo>
                    <a:pt x="282" y="1658"/>
                    <a:pt x="672" y="1491"/>
                    <a:pt x="1308" y="1237"/>
                  </a:cubicBezTo>
                  <a:cubicBezTo>
                    <a:pt x="1478" y="1171"/>
                    <a:pt x="1653" y="1098"/>
                    <a:pt x="1830" y="1021"/>
                  </a:cubicBezTo>
                  <a:cubicBezTo>
                    <a:pt x="2647" y="656"/>
                    <a:pt x="3705" y="246"/>
                    <a:pt x="3716" y="238"/>
                  </a:cubicBezTo>
                  <a:cubicBezTo>
                    <a:pt x="3779" y="214"/>
                    <a:pt x="3810" y="145"/>
                    <a:pt x="3785" y="79"/>
                  </a:cubicBezTo>
                  <a:cubicBezTo>
                    <a:pt x="3767" y="30"/>
                    <a:pt x="3719" y="0"/>
                    <a:pt x="36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194"/>
            <p:cNvSpPr/>
            <p:nvPr/>
          </p:nvSpPr>
          <p:spPr>
            <a:xfrm>
              <a:off x="5058360" y="2361600"/>
              <a:ext cx="450720" cy="419040"/>
            </a:xfrm>
            <a:custGeom>
              <a:avLst/>
              <a:gdLst/>
              <a:ahLst/>
              <a:rect l="l" t="t" r="r" b="b"/>
              <a:pathLst>
                <a:path w="12631" h="11741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195"/>
            <p:cNvSpPr/>
            <p:nvPr/>
          </p:nvSpPr>
          <p:spPr>
            <a:xfrm>
              <a:off x="7313760" y="3677040"/>
              <a:ext cx="337320" cy="232920"/>
            </a:xfrm>
            <a:custGeom>
              <a:avLst/>
              <a:gdLst/>
              <a:ahLst/>
              <a:rect l="l" t="t" r="r" b="b"/>
              <a:pathLst>
                <a:path w="9485" h="6583">
                  <a:moveTo>
                    <a:pt x="1" y="0"/>
                  </a:moveTo>
                  <a:lnTo>
                    <a:pt x="508" y="3761"/>
                  </a:lnTo>
                  <a:cubicBezTo>
                    <a:pt x="508" y="5320"/>
                    <a:pt x="2405" y="6583"/>
                    <a:pt x="4743" y="6583"/>
                  </a:cubicBezTo>
                  <a:cubicBezTo>
                    <a:pt x="7081" y="6583"/>
                    <a:pt x="8977" y="5320"/>
                    <a:pt x="8977" y="3761"/>
                  </a:cubicBezTo>
                  <a:lnTo>
                    <a:pt x="9485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196"/>
            <p:cNvSpPr/>
            <p:nvPr/>
          </p:nvSpPr>
          <p:spPr>
            <a:xfrm>
              <a:off x="7309080" y="3672720"/>
              <a:ext cx="346680" cy="241560"/>
            </a:xfrm>
            <a:custGeom>
              <a:avLst/>
              <a:gdLst/>
              <a:ahLst/>
              <a:rect l="l" t="t" r="r" b="b"/>
              <a:pathLst>
                <a:path w="9743" h="6830">
                  <a:moveTo>
                    <a:pt x="9474" y="248"/>
                  </a:moveTo>
                  <a:lnTo>
                    <a:pt x="8981" y="3883"/>
                  </a:lnTo>
                  <a:cubicBezTo>
                    <a:pt x="8981" y="5373"/>
                    <a:pt x="7136" y="6584"/>
                    <a:pt x="4872" y="6584"/>
                  </a:cubicBezTo>
                  <a:cubicBezTo>
                    <a:pt x="2606" y="6584"/>
                    <a:pt x="763" y="5373"/>
                    <a:pt x="763" y="3866"/>
                  </a:cubicBezTo>
                  <a:lnTo>
                    <a:pt x="272" y="248"/>
                  </a:lnTo>
                  <a:close/>
                  <a:moveTo>
                    <a:pt x="130" y="1"/>
                  </a:moveTo>
                  <a:cubicBezTo>
                    <a:pt x="95" y="1"/>
                    <a:pt x="60" y="15"/>
                    <a:pt x="35" y="42"/>
                  </a:cubicBezTo>
                  <a:cubicBezTo>
                    <a:pt x="11" y="71"/>
                    <a:pt x="0" y="105"/>
                    <a:pt x="8" y="140"/>
                  </a:cubicBezTo>
                  <a:lnTo>
                    <a:pt x="516" y="3883"/>
                  </a:lnTo>
                  <a:cubicBezTo>
                    <a:pt x="516" y="5508"/>
                    <a:pt x="2471" y="6830"/>
                    <a:pt x="4872" y="6830"/>
                  </a:cubicBezTo>
                  <a:cubicBezTo>
                    <a:pt x="7276" y="6830"/>
                    <a:pt x="9227" y="5508"/>
                    <a:pt x="9227" y="3901"/>
                  </a:cubicBezTo>
                  <a:lnTo>
                    <a:pt x="9736" y="140"/>
                  </a:lnTo>
                  <a:cubicBezTo>
                    <a:pt x="9742" y="105"/>
                    <a:pt x="9732" y="71"/>
                    <a:pt x="9707" y="42"/>
                  </a:cubicBezTo>
                  <a:cubicBezTo>
                    <a:pt x="9683" y="15"/>
                    <a:pt x="9652" y="1"/>
                    <a:pt x="96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197"/>
            <p:cNvSpPr/>
            <p:nvPr/>
          </p:nvSpPr>
          <p:spPr>
            <a:xfrm>
              <a:off x="7313760" y="3563280"/>
              <a:ext cx="337320" cy="223560"/>
            </a:xfrm>
            <a:custGeom>
              <a:avLst/>
              <a:gdLst/>
              <a:ahLst/>
              <a:rect l="l" t="t" r="r" b="b"/>
              <a:pathLst>
                <a:path w="9485" h="6323">
                  <a:moveTo>
                    <a:pt x="4743" y="1"/>
                  </a:moveTo>
                  <a:cubicBezTo>
                    <a:pt x="2123" y="1"/>
                    <a:pt x="1" y="1413"/>
                    <a:pt x="1" y="3159"/>
                  </a:cubicBezTo>
                  <a:cubicBezTo>
                    <a:pt x="1" y="4906"/>
                    <a:pt x="2123" y="6322"/>
                    <a:pt x="4743" y="6322"/>
                  </a:cubicBezTo>
                  <a:cubicBezTo>
                    <a:pt x="7362" y="6322"/>
                    <a:pt x="9485" y="4906"/>
                    <a:pt x="9485" y="3159"/>
                  </a:cubicBezTo>
                  <a:cubicBezTo>
                    <a:pt x="9485" y="1413"/>
                    <a:pt x="7362" y="1"/>
                    <a:pt x="474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198"/>
            <p:cNvSpPr/>
            <p:nvPr/>
          </p:nvSpPr>
          <p:spPr>
            <a:xfrm>
              <a:off x="7309440" y="3558960"/>
              <a:ext cx="346320" cy="232560"/>
            </a:xfrm>
            <a:custGeom>
              <a:avLst/>
              <a:gdLst/>
              <a:ahLst/>
              <a:rect l="l" t="t" r="r" b="b"/>
              <a:pathLst>
                <a:path w="9735" h="6573">
                  <a:moveTo>
                    <a:pt x="4868" y="248"/>
                  </a:moveTo>
                  <a:cubicBezTo>
                    <a:pt x="7415" y="248"/>
                    <a:pt x="9488" y="1611"/>
                    <a:pt x="9488" y="3284"/>
                  </a:cubicBezTo>
                  <a:cubicBezTo>
                    <a:pt x="9488" y="4961"/>
                    <a:pt x="7415" y="6322"/>
                    <a:pt x="4868" y="6322"/>
                  </a:cubicBezTo>
                  <a:cubicBezTo>
                    <a:pt x="2321" y="6322"/>
                    <a:pt x="251" y="4961"/>
                    <a:pt x="251" y="3284"/>
                  </a:cubicBezTo>
                  <a:cubicBezTo>
                    <a:pt x="251" y="1611"/>
                    <a:pt x="2321" y="248"/>
                    <a:pt x="4868" y="248"/>
                  </a:cubicBezTo>
                  <a:close/>
                  <a:moveTo>
                    <a:pt x="4868" y="0"/>
                  </a:moveTo>
                  <a:cubicBezTo>
                    <a:pt x="2185" y="0"/>
                    <a:pt x="1" y="1475"/>
                    <a:pt x="1" y="3284"/>
                  </a:cubicBezTo>
                  <a:cubicBezTo>
                    <a:pt x="1" y="5097"/>
                    <a:pt x="2185" y="6573"/>
                    <a:pt x="4868" y="6573"/>
                  </a:cubicBezTo>
                  <a:cubicBezTo>
                    <a:pt x="7550" y="6573"/>
                    <a:pt x="9735" y="5097"/>
                    <a:pt x="9735" y="3284"/>
                  </a:cubicBezTo>
                  <a:cubicBezTo>
                    <a:pt x="9735" y="1475"/>
                    <a:pt x="7550" y="0"/>
                    <a:pt x="48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199"/>
            <p:cNvSpPr/>
            <p:nvPr/>
          </p:nvSpPr>
          <p:spPr>
            <a:xfrm>
              <a:off x="7339320" y="3580200"/>
              <a:ext cx="286200" cy="189360"/>
            </a:xfrm>
            <a:custGeom>
              <a:avLst/>
              <a:gdLst/>
              <a:ahLst/>
              <a:rect l="l" t="t" r="r" b="b"/>
              <a:pathLst>
                <a:path w="8069" h="5380">
                  <a:moveTo>
                    <a:pt x="4033" y="1"/>
                  </a:moveTo>
                  <a:cubicBezTo>
                    <a:pt x="1806" y="1"/>
                    <a:pt x="1" y="1205"/>
                    <a:pt x="1" y="2690"/>
                  </a:cubicBezTo>
                  <a:cubicBezTo>
                    <a:pt x="1" y="4176"/>
                    <a:pt x="1806" y="5380"/>
                    <a:pt x="4033" y="5380"/>
                  </a:cubicBezTo>
                  <a:cubicBezTo>
                    <a:pt x="6259" y="5380"/>
                    <a:pt x="8068" y="4176"/>
                    <a:pt x="8068" y="2690"/>
                  </a:cubicBezTo>
                  <a:cubicBezTo>
                    <a:pt x="8068" y="1205"/>
                    <a:pt x="6259" y="1"/>
                    <a:pt x="403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200"/>
            <p:cNvSpPr/>
            <p:nvPr/>
          </p:nvSpPr>
          <p:spPr>
            <a:xfrm>
              <a:off x="7335000" y="3575880"/>
              <a:ext cx="295200" cy="198360"/>
            </a:xfrm>
            <a:custGeom>
              <a:avLst/>
              <a:gdLst/>
              <a:ahLst/>
              <a:rect l="l" t="t" r="r" b="b"/>
              <a:pathLst>
                <a:path w="8316" h="5628">
                  <a:moveTo>
                    <a:pt x="4158" y="248"/>
                  </a:moveTo>
                  <a:cubicBezTo>
                    <a:pt x="6315" y="248"/>
                    <a:pt x="8068" y="1400"/>
                    <a:pt x="8068" y="2812"/>
                  </a:cubicBezTo>
                  <a:cubicBezTo>
                    <a:pt x="8068" y="4229"/>
                    <a:pt x="6315" y="5380"/>
                    <a:pt x="4158" y="5380"/>
                  </a:cubicBezTo>
                  <a:cubicBezTo>
                    <a:pt x="2000" y="5380"/>
                    <a:pt x="247" y="4229"/>
                    <a:pt x="247" y="2812"/>
                  </a:cubicBezTo>
                  <a:cubicBezTo>
                    <a:pt x="247" y="1400"/>
                    <a:pt x="2000" y="248"/>
                    <a:pt x="4158" y="248"/>
                  </a:cubicBezTo>
                  <a:close/>
                  <a:moveTo>
                    <a:pt x="4158" y="1"/>
                  </a:moveTo>
                  <a:cubicBezTo>
                    <a:pt x="1865" y="1"/>
                    <a:pt x="0" y="1264"/>
                    <a:pt x="0" y="2812"/>
                  </a:cubicBezTo>
                  <a:cubicBezTo>
                    <a:pt x="0" y="4364"/>
                    <a:pt x="1865" y="5627"/>
                    <a:pt x="4158" y="5627"/>
                  </a:cubicBezTo>
                  <a:cubicBezTo>
                    <a:pt x="6451" y="5627"/>
                    <a:pt x="8315" y="4364"/>
                    <a:pt x="8315" y="2812"/>
                  </a:cubicBezTo>
                  <a:cubicBezTo>
                    <a:pt x="8315" y="1264"/>
                    <a:pt x="6451" y="1"/>
                    <a:pt x="41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201"/>
            <p:cNvSpPr/>
            <p:nvPr/>
          </p:nvSpPr>
          <p:spPr>
            <a:xfrm>
              <a:off x="7341840" y="3615480"/>
              <a:ext cx="281160" cy="154440"/>
            </a:xfrm>
            <a:custGeom>
              <a:avLst/>
              <a:gdLst/>
              <a:ahLst/>
              <a:rect l="l" t="t" r="r" b="b"/>
              <a:pathLst>
                <a:path w="7930" h="4405">
                  <a:moveTo>
                    <a:pt x="3964" y="0"/>
                  </a:moveTo>
                  <a:cubicBezTo>
                    <a:pt x="1987" y="0"/>
                    <a:pt x="342" y="950"/>
                    <a:pt x="1" y="2202"/>
                  </a:cubicBezTo>
                  <a:cubicBezTo>
                    <a:pt x="342" y="3455"/>
                    <a:pt x="1987" y="4405"/>
                    <a:pt x="3964" y="4405"/>
                  </a:cubicBezTo>
                  <a:cubicBezTo>
                    <a:pt x="5944" y="4405"/>
                    <a:pt x="7585" y="3455"/>
                    <a:pt x="7930" y="2202"/>
                  </a:cubicBezTo>
                  <a:cubicBezTo>
                    <a:pt x="7585" y="950"/>
                    <a:pt x="5944" y="0"/>
                    <a:pt x="3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202"/>
            <p:cNvSpPr/>
            <p:nvPr/>
          </p:nvSpPr>
          <p:spPr>
            <a:xfrm>
              <a:off x="7337520" y="3611160"/>
              <a:ext cx="290160" cy="163080"/>
            </a:xfrm>
            <a:custGeom>
              <a:avLst/>
              <a:gdLst/>
              <a:ahLst/>
              <a:rect l="l" t="t" r="r" b="b"/>
              <a:pathLst>
                <a:path w="8181" h="4653">
                  <a:moveTo>
                    <a:pt x="4089" y="248"/>
                  </a:moveTo>
                  <a:cubicBezTo>
                    <a:pt x="5964" y="248"/>
                    <a:pt x="7567" y="1118"/>
                    <a:pt x="7926" y="2324"/>
                  </a:cubicBezTo>
                  <a:cubicBezTo>
                    <a:pt x="7567" y="3532"/>
                    <a:pt x="5964" y="4405"/>
                    <a:pt x="4089" y="4405"/>
                  </a:cubicBezTo>
                  <a:cubicBezTo>
                    <a:pt x="2213" y="4405"/>
                    <a:pt x="609" y="3532"/>
                    <a:pt x="254" y="2324"/>
                  </a:cubicBezTo>
                  <a:cubicBezTo>
                    <a:pt x="609" y="1118"/>
                    <a:pt x="2213" y="248"/>
                    <a:pt x="4089" y="248"/>
                  </a:cubicBezTo>
                  <a:close/>
                  <a:moveTo>
                    <a:pt x="4089" y="0"/>
                  </a:moveTo>
                  <a:cubicBezTo>
                    <a:pt x="2088" y="0"/>
                    <a:pt x="370" y="964"/>
                    <a:pt x="4" y="2293"/>
                  </a:cubicBezTo>
                  <a:cubicBezTo>
                    <a:pt x="1" y="2314"/>
                    <a:pt x="1" y="2335"/>
                    <a:pt x="4" y="2359"/>
                  </a:cubicBezTo>
                  <a:cubicBezTo>
                    <a:pt x="370" y="3689"/>
                    <a:pt x="2088" y="4652"/>
                    <a:pt x="4089" y="4652"/>
                  </a:cubicBezTo>
                  <a:cubicBezTo>
                    <a:pt x="6089" y="4652"/>
                    <a:pt x="7808" y="3689"/>
                    <a:pt x="8173" y="2359"/>
                  </a:cubicBezTo>
                  <a:cubicBezTo>
                    <a:pt x="8180" y="2335"/>
                    <a:pt x="8180" y="2314"/>
                    <a:pt x="8173" y="2293"/>
                  </a:cubicBezTo>
                  <a:cubicBezTo>
                    <a:pt x="7808" y="964"/>
                    <a:pt x="6089" y="0"/>
                    <a:pt x="40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203"/>
            <p:cNvSpPr/>
            <p:nvPr/>
          </p:nvSpPr>
          <p:spPr>
            <a:xfrm>
              <a:off x="7335720" y="3406680"/>
              <a:ext cx="296640" cy="322920"/>
            </a:xfrm>
            <a:custGeom>
              <a:avLst/>
              <a:gdLst/>
              <a:ahLst/>
              <a:rect l="l" t="t" r="r" b="b"/>
              <a:pathLst>
                <a:path w="8361" h="9074">
                  <a:moveTo>
                    <a:pt x="4607" y="0"/>
                  </a:moveTo>
                  <a:cubicBezTo>
                    <a:pt x="4125" y="0"/>
                    <a:pt x="3658" y="212"/>
                    <a:pt x="3407" y="697"/>
                  </a:cubicBezTo>
                  <a:cubicBezTo>
                    <a:pt x="2787" y="1890"/>
                    <a:pt x="3230" y="4102"/>
                    <a:pt x="3010" y="4412"/>
                  </a:cubicBezTo>
                  <a:cubicBezTo>
                    <a:pt x="2909" y="4553"/>
                    <a:pt x="2718" y="4647"/>
                    <a:pt x="2509" y="4647"/>
                  </a:cubicBezTo>
                  <a:cubicBezTo>
                    <a:pt x="2258" y="4647"/>
                    <a:pt x="1983" y="4510"/>
                    <a:pt x="1814" y="4148"/>
                  </a:cubicBezTo>
                  <a:cubicBezTo>
                    <a:pt x="1504" y="3484"/>
                    <a:pt x="1504" y="2599"/>
                    <a:pt x="1107" y="2554"/>
                  </a:cubicBezTo>
                  <a:cubicBezTo>
                    <a:pt x="1072" y="2550"/>
                    <a:pt x="1035" y="2548"/>
                    <a:pt x="997" y="2548"/>
                  </a:cubicBezTo>
                  <a:cubicBezTo>
                    <a:pt x="618" y="2548"/>
                    <a:pt x="170" y="2779"/>
                    <a:pt x="91" y="3706"/>
                  </a:cubicBezTo>
                  <a:cubicBezTo>
                    <a:pt x="1" y="4722"/>
                    <a:pt x="178" y="5874"/>
                    <a:pt x="884" y="6403"/>
                  </a:cubicBezTo>
                  <a:cubicBezTo>
                    <a:pt x="1594" y="6935"/>
                    <a:pt x="2391" y="6758"/>
                    <a:pt x="2610" y="6977"/>
                  </a:cubicBezTo>
                  <a:cubicBezTo>
                    <a:pt x="2805" y="7171"/>
                    <a:pt x="2617" y="7551"/>
                    <a:pt x="2620" y="7776"/>
                  </a:cubicBezTo>
                  <a:cubicBezTo>
                    <a:pt x="2629" y="8595"/>
                    <a:pt x="3515" y="9074"/>
                    <a:pt x="4286" y="9074"/>
                  </a:cubicBezTo>
                  <a:cubicBezTo>
                    <a:pt x="4444" y="9074"/>
                    <a:pt x="4597" y="9054"/>
                    <a:pt x="4736" y="9012"/>
                  </a:cubicBezTo>
                  <a:cubicBezTo>
                    <a:pt x="5929" y="8661"/>
                    <a:pt x="5797" y="7463"/>
                    <a:pt x="5974" y="6977"/>
                  </a:cubicBezTo>
                  <a:cubicBezTo>
                    <a:pt x="6152" y="6493"/>
                    <a:pt x="7123" y="6448"/>
                    <a:pt x="7477" y="5697"/>
                  </a:cubicBezTo>
                  <a:cubicBezTo>
                    <a:pt x="7832" y="4945"/>
                    <a:pt x="8361" y="3439"/>
                    <a:pt x="7609" y="2864"/>
                  </a:cubicBezTo>
                  <a:cubicBezTo>
                    <a:pt x="7320" y="2643"/>
                    <a:pt x="7057" y="2547"/>
                    <a:pt x="6838" y="2547"/>
                  </a:cubicBezTo>
                  <a:cubicBezTo>
                    <a:pt x="6488" y="2547"/>
                    <a:pt x="6249" y="2793"/>
                    <a:pt x="6194" y="3174"/>
                  </a:cubicBezTo>
                  <a:cubicBezTo>
                    <a:pt x="6126" y="3652"/>
                    <a:pt x="5873" y="4236"/>
                    <a:pt x="5760" y="4477"/>
                  </a:cubicBezTo>
                  <a:lnTo>
                    <a:pt x="5760" y="4477"/>
                  </a:lnTo>
                  <a:cubicBezTo>
                    <a:pt x="6265" y="3374"/>
                    <a:pt x="6709" y="1022"/>
                    <a:pt x="5557" y="282"/>
                  </a:cubicBezTo>
                  <a:cubicBezTo>
                    <a:pt x="5277" y="101"/>
                    <a:pt x="4939" y="0"/>
                    <a:pt x="460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204"/>
            <p:cNvSpPr/>
            <p:nvPr/>
          </p:nvSpPr>
          <p:spPr>
            <a:xfrm>
              <a:off x="7330680" y="3402360"/>
              <a:ext cx="309960" cy="331560"/>
            </a:xfrm>
            <a:custGeom>
              <a:avLst/>
              <a:gdLst/>
              <a:ahLst/>
              <a:rect l="l" t="t" r="r" b="b"/>
              <a:pathLst>
                <a:path w="8724" h="9320">
                  <a:moveTo>
                    <a:pt x="4752" y="249"/>
                  </a:moveTo>
                  <a:cubicBezTo>
                    <a:pt x="5056" y="249"/>
                    <a:pt x="5373" y="340"/>
                    <a:pt x="5637" y="507"/>
                  </a:cubicBezTo>
                  <a:cubicBezTo>
                    <a:pt x="6674" y="1175"/>
                    <a:pt x="6315" y="3378"/>
                    <a:pt x="5811" y="4512"/>
                  </a:cubicBezTo>
                  <a:cubicBezTo>
                    <a:pt x="5776" y="4592"/>
                    <a:pt x="5748" y="4644"/>
                    <a:pt x="5745" y="4655"/>
                  </a:cubicBezTo>
                  <a:lnTo>
                    <a:pt x="5745" y="4658"/>
                  </a:lnTo>
                  <a:cubicBezTo>
                    <a:pt x="5717" y="4711"/>
                    <a:pt x="5730" y="4777"/>
                    <a:pt x="5783" y="4815"/>
                  </a:cubicBezTo>
                  <a:cubicBezTo>
                    <a:pt x="5804" y="4830"/>
                    <a:pt x="5828" y="4837"/>
                    <a:pt x="5853" y="4837"/>
                  </a:cubicBezTo>
                  <a:cubicBezTo>
                    <a:pt x="5885" y="4837"/>
                    <a:pt x="5917" y="4825"/>
                    <a:pt x="5943" y="4801"/>
                  </a:cubicBezTo>
                  <a:cubicBezTo>
                    <a:pt x="5947" y="4798"/>
                    <a:pt x="5953" y="4787"/>
                    <a:pt x="5964" y="4766"/>
                  </a:cubicBezTo>
                  <a:lnTo>
                    <a:pt x="5964" y="4769"/>
                  </a:lnTo>
                  <a:cubicBezTo>
                    <a:pt x="5978" y="4738"/>
                    <a:pt x="5995" y="4711"/>
                    <a:pt x="6009" y="4676"/>
                  </a:cubicBezTo>
                  <a:cubicBezTo>
                    <a:pt x="6135" y="4414"/>
                    <a:pt x="6395" y="3796"/>
                    <a:pt x="6461" y="3315"/>
                  </a:cubicBezTo>
                  <a:cubicBezTo>
                    <a:pt x="6496" y="3075"/>
                    <a:pt x="6611" y="2901"/>
                    <a:pt x="6785" y="2832"/>
                  </a:cubicBezTo>
                  <a:cubicBezTo>
                    <a:pt x="6847" y="2806"/>
                    <a:pt x="6915" y="2794"/>
                    <a:pt x="6987" y="2794"/>
                  </a:cubicBezTo>
                  <a:cubicBezTo>
                    <a:pt x="7190" y="2794"/>
                    <a:pt x="7429" y="2893"/>
                    <a:pt x="7683" y="3086"/>
                  </a:cubicBezTo>
                  <a:cubicBezTo>
                    <a:pt x="8274" y="3538"/>
                    <a:pt x="7982" y="4766"/>
                    <a:pt x="7512" y="5768"/>
                  </a:cubicBezTo>
                  <a:cubicBezTo>
                    <a:pt x="7335" y="6140"/>
                    <a:pt x="6980" y="6328"/>
                    <a:pt x="6663" y="6495"/>
                  </a:cubicBezTo>
                  <a:cubicBezTo>
                    <a:pt x="6374" y="6648"/>
                    <a:pt x="6100" y="6794"/>
                    <a:pt x="6002" y="7059"/>
                  </a:cubicBezTo>
                  <a:cubicBezTo>
                    <a:pt x="5960" y="7181"/>
                    <a:pt x="5936" y="7330"/>
                    <a:pt x="5905" y="7501"/>
                  </a:cubicBezTo>
                  <a:cubicBezTo>
                    <a:pt x="5814" y="8064"/>
                    <a:pt x="5696" y="8767"/>
                    <a:pt x="4847" y="9018"/>
                  </a:cubicBezTo>
                  <a:cubicBezTo>
                    <a:pt x="4716" y="9057"/>
                    <a:pt x="4574" y="9076"/>
                    <a:pt x="4428" y="9076"/>
                  </a:cubicBezTo>
                  <a:cubicBezTo>
                    <a:pt x="4053" y="9076"/>
                    <a:pt x="3651" y="8952"/>
                    <a:pt x="3351" y="8729"/>
                  </a:cubicBezTo>
                  <a:cubicBezTo>
                    <a:pt x="3142" y="8576"/>
                    <a:pt x="2896" y="8308"/>
                    <a:pt x="2888" y="7897"/>
                  </a:cubicBezTo>
                  <a:cubicBezTo>
                    <a:pt x="2888" y="7842"/>
                    <a:pt x="2906" y="7762"/>
                    <a:pt x="2923" y="7675"/>
                  </a:cubicBezTo>
                  <a:cubicBezTo>
                    <a:pt x="2968" y="7462"/>
                    <a:pt x="3024" y="7195"/>
                    <a:pt x="2846" y="7014"/>
                  </a:cubicBezTo>
                  <a:cubicBezTo>
                    <a:pt x="2729" y="6895"/>
                    <a:pt x="2530" y="6871"/>
                    <a:pt x="2276" y="6836"/>
                  </a:cubicBezTo>
                  <a:cubicBezTo>
                    <a:pt x="1935" y="6787"/>
                    <a:pt x="1507" y="6728"/>
                    <a:pt x="1107" y="6429"/>
                  </a:cubicBezTo>
                  <a:cubicBezTo>
                    <a:pt x="533" y="5998"/>
                    <a:pt x="255" y="5031"/>
                    <a:pt x="359" y="3841"/>
                  </a:cubicBezTo>
                  <a:cubicBezTo>
                    <a:pt x="397" y="3409"/>
                    <a:pt x="519" y="3107"/>
                    <a:pt x="720" y="2940"/>
                  </a:cubicBezTo>
                  <a:cubicBezTo>
                    <a:pt x="857" y="2828"/>
                    <a:pt x="1017" y="2797"/>
                    <a:pt x="1146" y="2797"/>
                  </a:cubicBezTo>
                  <a:cubicBezTo>
                    <a:pt x="1180" y="2797"/>
                    <a:pt x="1211" y="2797"/>
                    <a:pt x="1239" y="2800"/>
                  </a:cubicBezTo>
                  <a:cubicBezTo>
                    <a:pt x="1403" y="2821"/>
                    <a:pt x="1493" y="3162"/>
                    <a:pt x="1587" y="3521"/>
                  </a:cubicBezTo>
                  <a:cubicBezTo>
                    <a:pt x="1653" y="3778"/>
                    <a:pt x="1730" y="4067"/>
                    <a:pt x="1848" y="4324"/>
                  </a:cubicBezTo>
                  <a:cubicBezTo>
                    <a:pt x="2061" y="4780"/>
                    <a:pt x="2401" y="4874"/>
                    <a:pt x="2583" y="4891"/>
                  </a:cubicBezTo>
                  <a:cubicBezTo>
                    <a:pt x="2607" y="4893"/>
                    <a:pt x="2631" y="4894"/>
                    <a:pt x="2655" y="4894"/>
                  </a:cubicBezTo>
                  <a:cubicBezTo>
                    <a:pt x="2897" y="4894"/>
                    <a:pt x="3127" y="4787"/>
                    <a:pt x="3257" y="4610"/>
                  </a:cubicBezTo>
                  <a:cubicBezTo>
                    <a:pt x="3358" y="4467"/>
                    <a:pt x="3355" y="4164"/>
                    <a:pt x="3341" y="3545"/>
                  </a:cubicBezTo>
                  <a:cubicBezTo>
                    <a:pt x="3320" y="2723"/>
                    <a:pt x="3288" y="1596"/>
                    <a:pt x="3664" y="876"/>
                  </a:cubicBezTo>
                  <a:cubicBezTo>
                    <a:pt x="3818" y="581"/>
                    <a:pt x="4068" y="379"/>
                    <a:pt x="4391" y="295"/>
                  </a:cubicBezTo>
                  <a:cubicBezTo>
                    <a:pt x="4506" y="264"/>
                    <a:pt x="4628" y="249"/>
                    <a:pt x="4752" y="249"/>
                  </a:cubicBezTo>
                  <a:close/>
                  <a:moveTo>
                    <a:pt x="4759" y="0"/>
                  </a:moveTo>
                  <a:cubicBezTo>
                    <a:pt x="4613" y="0"/>
                    <a:pt x="4467" y="19"/>
                    <a:pt x="4329" y="56"/>
                  </a:cubicBezTo>
                  <a:cubicBezTo>
                    <a:pt x="3935" y="160"/>
                    <a:pt x="3630" y="403"/>
                    <a:pt x="3445" y="761"/>
                  </a:cubicBezTo>
                  <a:cubicBezTo>
                    <a:pt x="3042" y="1541"/>
                    <a:pt x="3069" y="2703"/>
                    <a:pt x="3094" y="3552"/>
                  </a:cubicBezTo>
                  <a:cubicBezTo>
                    <a:pt x="3100" y="3942"/>
                    <a:pt x="3114" y="4383"/>
                    <a:pt x="3055" y="4464"/>
                  </a:cubicBezTo>
                  <a:cubicBezTo>
                    <a:pt x="2974" y="4576"/>
                    <a:pt x="2819" y="4647"/>
                    <a:pt x="2660" y="4647"/>
                  </a:cubicBezTo>
                  <a:cubicBezTo>
                    <a:pt x="2642" y="4647"/>
                    <a:pt x="2624" y="4646"/>
                    <a:pt x="2607" y="4644"/>
                  </a:cubicBezTo>
                  <a:cubicBezTo>
                    <a:pt x="2380" y="4623"/>
                    <a:pt x="2193" y="4474"/>
                    <a:pt x="2074" y="4220"/>
                  </a:cubicBezTo>
                  <a:cubicBezTo>
                    <a:pt x="1963" y="3980"/>
                    <a:pt x="1889" y="3705"/>
                    <a:pt x="1827" y="3458"/>
                  </a:cubicBezTo>
                  <a:cubicBezTo>
                    <a:pt x="1706" y="2995"/>
                    <a:pt x="1601" y="2592"/>
                    <a:pt x="1267" y="2556"/>
                  </a:cubicBezTo>
                  <a:cubicBezTo>
                    <a:pt x="1229" y="2552"/>
                    <a:pt x="1186" y="2549"/>
                    <a:pt x="1141" y="2549"/>
                  </a:cubicBezTo>
                  <a:cubicBezTo>
                    <a:pt x="967" y="2549"/>
                    <a:pt x="754" y="2591"/>
                    <a:pt x="564" y="2749"/>
                  </a:cubicBezTo>
                  <a:cubicBezTo>
                    <a:pt x="307" y="2957"/>
                    <a:pt x="157" y="3319"/>
                    <a:pt x="112" y="3816"/>
                  </a:cubicBezTo>
                  <a:cubicBezTo>
                    <a:pt x="1" y="5097"/>
                    <a:pt x="317" y="6144"/>
                    <a:pt x="958" y="6627"/>
                  </a:cubicBezTo>
                  <a:cubicBezTo>
                    <a:pt x="1409" y="6965"/>
                    <a:pt x="1889" y="7031"/>
                    <a:pt x="2244" y="7080"/>
                  </a:cubicBezTo>
                  <a:cubicBezTo>
                    <a:pt x="2432" y="7107"/>
                    <a:pt x="2610" y="7132"/>
                    <a:pt x="2669" y="7191"/>
                  </a:cubicBezTo>
                  <a:cubicBezTo>
                    <a:pt x="2756" y="7274"/>
                    <a:pt x="2718" y="7452"/>
                    <a:pt x="2679" y="7622"/>
                  </a:cubicBezTo>
                  <a:cubicBezTo>
                    <a:pt x="2659" y="7723"/>
                    <a:pt x="2641" y="7817"/>
                    <a:pt x="2641" y="7900"/>
                  </a:cubicBezTo>
                  <a:cubicBezTo>
                    <a:pt x="2645" y="8301"/>
                    <a:pt x="2846" y="8666"/>
                    <a:pt x="3205" y="8931"/>
                  </a:cubicBezTo>
                  <a:cubicBezTo>
                    <a:pt x="3546" y="9181"/>
                    <a:pt x="4005" y="9320"/>
                    <a:pt x="4436" y="9320"/>
                  </a:cubicBezTo>
                  <a:cubicBezTo>
                    <a:pt x="4603" y="9320"/>
                    <a:pt x="4767" y="9299"/>
                    <a:pt x="4916" y="9254"/>
                  </a:cubicBezTo>
                  <a:cubicBezTo>
                    <a:pt x="5915" y="8958"/>
                    <a:pt x="6058" y="8106"/>
                    <a:pt x="6152" y="7542"/>
                  </a:cubicBezTo>
                  <a:cubicBezTo>
                    <a:pt x="6176" y="7383"/>
                    <a:pt x="6201" y="7243"/>
                    <a:pt x="6236" y="7146"/>
                  </a:cubicBezTo>
                  <a:cubicBezTo>
                    <a:pt x="6302" y="6969"/>
                    <a:pt x="6520" y="6850"/>
                    <a:pt x="6778" y="6715"/>
                  </a:cubicBezTo>
                  <a:cubicBezTo>
                    <a:pt x="7112" y="6537"/>
                    <a:pt x="7526" y="6318"/>
                    <a:pt x="7734" y="5872"/>
                  </a:cubicBezTo>
                  <a:cubicBezTo>
                    <a:pt x="7982" y="5344"/>
                    <a:pt x="8723" y="3573"/>
                    <a:pt x="7832" y="2890"/>
                  </a:cubicBezTo>
                  <a:cubicBezTo>
                    <a:pt x="7536" y="2664"/>
                    <a:pt x="7245" y="2546"/>
                    <a:pt x="6986" y="2546"/>
                  </a:cubicBezTo>
                  <a:cubicBezTo>
                    <a:pt x="6883" y="2546"/>
                    <a:pt x="6786" y="2565"/>
                    <a:pt x="6695" y="2602"/>
                  </a:cubicBezTo>
                  <a:cubicBezTo>
                    <a:pt x="6632" y="2627"/>
                    <a:pt x="6573" y="2661"/>
                    <a:pt x="6524" y="2703"/>
                  </a:cubicBezTo>
                  <a:cubicBezTo>
                    <a:pt x="6618" y="1739"/>
                    <a:pt x="6479" y="755"/>
                    <a:pt x="5772" y="302"/>
                  </a:cubicBezTo>
                  <a:cubicBezTo>
                    <a:pt x="5466" y="104"/>
                    <a:pt x="5108" y="0"/>
                    <a:pt x="4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205"/>
            <p:cNvSpPr/>
            <p:nvPr/>
          </p:nvSpPr>
          <p:spPr>
            <a:xfrm>
              <a:off x="7362360" y="3426480"/>
              <a:ext cx="132480" cy="183240"/>
            </a:xfrm>
            <a:custGeom>
              <a:avLst/>
              <a:gdLst/>
              <a:ahLst/>
              <a:rect l="l" t="t" r="r" b="b"/>
              <a:pathLst>
                <a:path w="3803" h="5197">
                  <a:moveTo>
                    <a:pt x="3731" y="1"/>
                  </a:moveTo>
                  <a:cubicBezTo>
                    <a:pt x="3720" y="1"/>
                    <a:pt x="3709" y="3"/>
                    <a:pt x="3698" y="9"/>
                  </a:cubicBezTo>
                  <a:cubicBezTo>
                    <a:pt x="3671" y="26"/>
                    <a:pt x="3006" y="434"/>
                    <a:pt x="2961" y="1255"/>
                  </a:cubicBezTo>
                  <a:cubicBezTo>
                    <a:pt x="2951" y="1442"/>
                    <a:pt x="2947" y="1728"/>
                    <a:pt x="2940" y="2054"/>
                  </a:cubicBezTo>
                  <a:cubicBezTo>
                    <a:pt x="2919" y="3019"/>
                    <a:pt x="2888" y="4633"/>
                    <a:pt x="2665" y="4887"/>
                  </a:cubicBezTo>
                  <a:cubicBezTo>
                    <a:pt x="2575" y="4995"/>
                    <a:pt x="2397" y="5060"/>
                    <a:pt x="2171" y="5071"/>
                  </a:cubicBezTo>
                  <a:cubicBezTo>
                    <a:pt x="2147" y="5073"/>
                    <a:pt x="2122" y="5073"/>
                    <a:pt x="2097" y="5073"/>
                  </a:cubicBezTo>
                  <a:cubicBezTo>
                    <a:pt x="1642" y="5073"/>
                    <a:pt x="1125" y="4865"/>
                    <a:pt x="766" y="4529"/>
                  </a:cubicBezTo>
                  <a:cubicBezTo>
                    <a:pt x="136" y="3944"/>
                    <a:pt x="429" y="2657"/>
                    <a:pt x="429" y="2643"/>
                  </a:cubicBezTo>
                  <a:cubicBezTo>
                    <a:pt x="439" y="2608"/>
                    <a:pt x="418" y="2576"/>
                    <a:pt x="383" y="2570"/>
                  </a:cubicBezTo>
                  <a:cubicBezTo>
                    <a:pt x="378" y="2568"/>
                    <a:pt x="373" y="2567"/>
                    <a:pt x="367" y="2567"/>
                  </a:cubicBezTo>
                  <a:cubicBezTo>
                    <a:pt x="341" y="2567"/>
                    <a:pt x="315" y="2586"/>
                    <a:pt x="310" y="2615"/>
                  </a:cubicBezTo>
                  <a:cubicBezTo>
                    <a:pt x="296" y="2671"/>
                    <a:pt x="0" y="3982"/>
                    <a:pt x="682" y="4619"/>
                  </a:cubicBezTo>
                  <a:cubicBezTo>
                    <a:pt x="1061" y="4977"/>
                    <a:pt x="1611" y="5197"/>
                    <a:pt x="2099" y="5197"/>
                  </a:cubicBezTo>
                  <a:lnTo>
                    <a:pt x="2179" y="5197"/>
                  </a:lnTo>
                  <a:cubicBezTo>
                    <a:pt x="2439" y="5182"/>
                    <a:pt x="2645" y="5102"/>
                    <a:pt x="2759" y="4970"/>
                  </a:cubicBezTo>
                  <a:cubicBezTo>
                    <a:pt x="2993" y="4706"/>
                    <a:pt x="3038" y="3440"/>
                    <a:pt x="3062" y="2059"/>
                  </a:cubicBezTo>
                  <a:cubicBezTo>
                    <a:pt x="3069" y="1731"/>
                    <a:pt x="3076" y="1446"/>
                    <a:pt x="3086" y="1261"/>
                  </a:cubicBezTo>
                  <a:cubicBezTo>
                    <a:pt x="3128" y="506"/>
                    <a:pt x="3758" y="121"/>
                    <a:pt x="3765" y="117"/>
                  </a:cubicBezTo>
                  <a:cubicBezTo>
                    <a:pt x="3793" y="100"/>
                    <a:pt x="3803" y="61"/>
                    <a:pt x="3786" y="30"/>
                  </a:cubicBezTo>
                  <a:cubicBezTo>
                    <a:pt x="3774" y="11"/>
                    <a:pt x="3753" y="1"/>
                    <a:pt x="3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206"/>
            <p:cNvSpPr/>
            <p:nvPr/>
          </p:nvSpPr>
          <p:spPr>
            <a:xfrm>
              <a:off x="7380360" y="3617640"/>
              <a:ext cx="87480" cy="85320"/>
            </a:xfrm>
            <a:custGeom>
              <a:avLst/>
              <a:gdLst/>
              <a:ahLst/>
              <a:rect l="l" t="t" r="r" b="b"/>
              <a:pathLst>
                <a:path w="2548" h="2485">
                  <a:moveTo>
                    <a:pt x="69" y="0"/>
                  </a:moveTo>
                  <a:cubicBezTo>
                    <a:pt x="51" y="0"/>
                    <a:pt x="33" y="8"/>
                    <a:pt x="21" y="25"/>
                  </a:cubicBezTo>
                  <a:cubicBezTo>
                    <a:pt x="0" y="52"/>
                    <a:pt x="7" y="90"/>
                    <a:pt x="36" y="111"/>
                  </a:cubicBezTo>
                  <a:cubicBezTo>
                    <a:pt x="282" y="299"/>
                    <a:pt x="553" y="428"/>
                    <a:pt x="835" y="490"/>
                  </a:cubicBezTo>
                  <a:cubicBezTo>
                    <a:pt x="1002" y="528"/>
                    <a:pt x="1158" y="541"/>
                    <a:pt x="1303" y="541"/>
                  </a:cubicBezTo>
                  <a:cubicBezTo>
                    <a:pt x="1476" y="541"/>
                    <a:pt x="1632" y="523"/>
                    <a:pt x="1768" y="508"/>
                  </a:cubicBezTo>
                  <a:cubicBezTo>
                    <a:pt x="1880" y="495"/>
                    <a:pt x="1970" y="485"/>
                    <a:pt x="2043" y="485"/>
                  </a:cubicBezTo>
                  <a:cubicBezTo>
                    <a:pt x="2181" y="485"/>
                    <a:pt x="2257" y="519"/>
                    <a:pt x="2293" y="627"/>
                  </a:cubicBezTo>
                  <a:cubicBezTo>
                    <a:pt x="2419" y="1006"/>
                    <a:pt x="2161" y="2397"/>
                    <a:pt x="2157" y="2411"/>
                  </a:cubicBezTo>
                  <a:cubicBezTo>
                    <a:pt x="2154" y="2446"/>
                    <a:pt x="2175" y="2477"/>
                    <a:pt x="2210" y="2484"/>
                  </a:cubicBezTo>
                  <a:lnTo>
                    <a:pt x="2220" y="2484"/>
                  </a:lnTo>
                  <a:cubicBezTo>
                    <a:pt x="2248" y="2484"/>
                    <a:pt x="2276" y="2464"/>
                    <a:pt x="2279" y="2432"/>
                  </a:cubicBezTo>
                  <a:cubicBezTo>
                    <a:pt x="2293" y="2376"/>
                    <a:pt x="2547" y="998"/>
                    <a:pt x="2411" y="588"/>
                  </a:cubicBezTo>
                  <a:cubicBezTo>
                    <a:pt x="2351" y="409"/>
                    <a:pt x="2219" y="362"/>
                    <a:pt x="2043" y="362"/>
                  </a:cubicBezTo>
                  <a:cubicBezTo>
                    <a:pt x="1956" y="362"/>
                    <a:pt x="1859" y="373"/>
                    <a:pt x="1754" y="386"/>
                  </a:cubicBezTo>
                  <a:cubicBezTo>
                    <a:pt x="1620" y="401"/>
                    <a:pt x="1470" y="418"/>
                    <a:pt x="1304" y="418"/>
                  </a:cubicBezTo>
                  <a:cubicBezTo>
                    <a:pt x="1166" y="418"/>
                    <a:pt x="1019" y="407"/>
                    <a:pt x="863" y="372"/>
                  </a:cubicBezTo>
                  <a:cubicBezTo>
                    <a:pt x="595" y="313"/>
                    <a:pt x="344" y="192"/>
                    <a:pt x="108" y="14"/>
                  </a:cubicBezTo>
                  <a:cubicBezTo>
                    <a:pt x="96" y="5"/>
                    <a:pt x="83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207"/>
            <p:cNvSpPr/>
            <p:nvPr/>
          </p:nvSpPr>
          <p:spPr>
            <a:xfrm>
              <a:off x="7363800" y="3600360"/>
              <a:ext cx="10800" cy="11520"/>
            </a:xfrm>
            <a:custGeom>
              <a:avLst/>
              <a:gdLst/>
              <a:ahLst/>
              <a:rect l="l" t="t" r="r" b="b"/>
              <a:pathLst>
                <a:path w="422" h="444">
                  <a:moveTo>
                    <a:pt x="72" y="1"/>
                  </a:moveTo>
                  <a:cubicBezTo>
                    <a:pt x="59" y="1"/>
                    <a:pt x="46" y="5"/>
                    <a:pt x="35" y="13"/>
                  </a:cubicBezTo>
                  <a:cubicBezTo>
                    <a:pt x="7" y="30"/>
                    <a:pt x="0" y="68"/>
                    <a:pt x="18" y="97"/>
                  </a:cubicBezTo>
                  <a:cubicBezTo>
                    <a:pt x="21" y="103"/>
                    <a:pt x="122" y="249"/>
                    <a:pt x="310" y="426"/>
                  </a:cubicBezTo>
                  <a:cubicBezTo>
                    <a:pt x="320" y="437"/>
                    <a:pt x="338" y="444"/>
                    <a:pt x="352" y="444"/>
                  </a:cubicBezTo>
                  <a:cubicBezTo>
                    <a:pt x="369" y="444"/>
                    <a:pt x="383" y="437"/>
                    <a:pt x="397" y="423"/>
                  </a:cubicBezTo>
                  <a:cubicBezTo>
                    <a:pt x="421" y="399"/>
                    <a:pt x="418" y="360"/>
                    <a:pt x="394" y="336"/>
                  </a:cubicBezTo>
                  <a:cubicBezTo>
                    <a:pt x="216" y="173"/>
                    <a:pt x="122" y="30"/>
                    <a:pt x="122" y="26"/>
                  </a:cubicBezTo>
                  <a:cubicBezTo>
                    <a:pt x="110" y="10"/>
                    <a:pt x="91" y="1"/>
                    <a:pt x="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208"/>
            <p:cNvSpPr/>
            <p:nvPr/>
          </p:nvSpPr>
          <p:spPr>
            <a:xfrm>
              <a:off x="7492680" y="3472920"/>
              <a:ext cx="20520" cy="203400"/>
            </a:xfrm>
            <a:custGeom>
              <a:avLst/>
              <a:gdLst/>
              <a:ahLst/>
              <a:rect l="l" t="t" r="r" b="b"/>
              <a:pathLst>
                <a:path w="690" h="5761">
                  <a:moveTo>
                    <a:pt x="623" y="1"/>
                  </a:moveTo>
                  <a:cubicBezTo>
                    <a:pt x="592" y="1"/>
                    <a:pt x="567" y="23"/>
                    <a:pt x="564" y="54"/>
                  </a:cubicBezTo>
                  <a:cubicBezTo>
                    <a:pt x="530" y="283"/>
                    <a:pt x="471" y="583"/>
                    <a:pt x="405" y="935"/>
                  </a:cubicBezTo>
                  <a:cubicBezTo>
                    <a:pt x="223" y="1853"/>
                    <a:pt x="1" y="3001"/>
                    <a:pt x="60" y="3732"/>
                  </a:cubicBezTo>
                  <a:cubicBezTo>
                    <a:pt x="105" y="4312"/>
                    <a:pt x="77" y="5120"/>
                    <a:pt x="46" y="5694"/>
                  </a:cubicBezTo>
                  <a:cubicBezTo>
                    <a:pt x="42" y="5728"/>
                    <a:pt x="71" y="5760"/>
                    <a:pt x="102" y="5760"/>
                  </a:cubicBezTo>
                  <a:lnTo>
                    <a:pt x="105" y="5760"/>
                  </a:lnTo>
                  <a:cubicBezTo>
                    <a:pt x="140" y="5760"/>
                    <a:pt x="168" y="5736"/>
                    <a:pt x="168" y="5701"/>
                  </a:cubicBezTo>
                  <a:cubicBezTo>
                    <a:pt x="199" y="5123"/>
                    <a:pt x="230" y="4309"/>
                    <a:pt x="182" y="3721"/>
                  </a:cubicBezTo>
                  <a:cubicBezTo>
                    <a:pt x="126" y="3008"/>
                    <a:pt x="345" y="1870"/>
                    <a:pt x="526" y="956"/>
                  </a:cubicBezTo>
                  <a:cubicBezTo>
                    <a:pt x="593" y="607"/>
                    <a:pt x="651" y="304"/>
                    <a:pt x="686" y="71"/>
                  </a:cubicBezTo>
                  <a:cubicBezTo>
                    <a:pt x="689" y="40"/>
                    <a:pt x="669" y="9"/>
                    <a:pt x="634" y="2"/>
                  </a:cubicBezTo>
                  <a:cubicBezTo>
                    <a:pt x="630" y="1"/>
                    <a:pt x="626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CustomShape 209"/>
            <p:cNvSpPr/>
            <p:nvPr/>
          </p:nvSpPr>
          <p:spPr>
            <a:xfrm>
              <a:off x="7491240" y="3689640"/>
              <a:ext cx="2160" cy="24120"/>
            </a:xfrm>
            <a:custGeom>
              <a:avLst/>
              <a:gdLst/>
              <a:ahLst/>
              <a:rect l="l" t="t" r="r" b="b"/>
              <a:pathLst>
                <a:path w="181" h="791">
                  <a:moveTo>
                    <a:pt x="112" y="0"/>
                  </a:moveTo>
                  <a:cubicBezTo>
                    <a:pt x="84" y="0"/>
                    <a:pt x="58" y="29"/>
                    <a:pt x="55" y="56"/>
                  </a:cubicBezTo>
                  <a:cubicBezTo>
                    <a:pt x="28" y="453"/>
                    <a:pt x="4" y="721"/>
                    <a:pt x="4" y="721"/>
                  </a:cubicBezTo>
                  <a:cubicBezTo>
                    <a:pt x="0" y="756"/>
                    <a:pt x="28" y="787"/>
                    <a:pt x="59" y="790"/>
                  </a:cubicBezTo>
                  <a:lnTo>
                    <a:pt x="66" y="790"/>
                  </a:lnTo>
                  <a:cubicBezTo>
                    <a:pt x="97" y="790"/>
                    <a:pt x="126" y="766"/>
                    <a:pt x="129" y="735"/>
                  </a:cubicBezTo>
                  <a:cubicBezTo>
                    <a:pt x="129" y="735"/>
                    <a:pt x="153" y="464"/>
                    <a:pt x="181" y="67"/>
                  </a:cubicBezTo>
                  <a:cubicBezTo>
                    <a:pt x="181" y="32"/>
                    <a:pt x="156" y="5"/>
                    <a:pt x="121" y="1"/>
                  </a:cubicBezTo>
                  <a:cubicBezTo>
                    <a:pt x="118" y="1"/>
                    <a:pt x="115" y="0"/>
                    <a:pt x="1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CustomShape 210"/>
            <p:cNvSpPr/>
            <p:nvPr/>
          </p:nvSpPr>
          <p:spPr>
            <a:xfrm>
              <a:off x="7601400" y="3541680"/>
              <a:ext cx="1800" cy="12600"/>
            </a:xfrm>
            <a:custGeom>
              <a:avLst/>
              <a:gdLst/>
              <a:ahLst/>
              <a:rect l="l" t="t" r="r" b="b"/>
              <a:pathLst>
                <a:path w="168" h="471">
                  <a:moveTo>
                    <a:pt x="101" y="0"/>
                  </a:moveTo>
                  <a:cubicBezTo>
                    <a:pt x="70" y="0"/>
                    <a:pt x="42" y="27"/>
                    <a:pt x="39" y="56"/>
                  </a:cubicBezTo>
                  <a:cubicBezTo>
                    <a:pt x="39" y="56"/>
                    <a:pt x="29" y="185"/>
                    <a:pt x="4" y="401"/>
                  </a:cubicBezTo>
                  <a:cubicBezTo>
                    <a:pt x="0" y="435"/>
                    <a:pt x="25" y="467"/>
                    <a:pt x="60" y="470"/>
                  </a:cubicBezTo>
                  <a:lnTo>
                    <a:pt x="66" y="470"/>
                  </a:lnTo>
                  <a:cubicBezTo>
                    <a:pt x="98" y="470"/>
                    <a:pt x="126" y="446"/>
                    <a:pt x="129" y="414"/>
                  </a:cubicBezTo>
                  <a:cubicBezTo>
                    <a:pt x="150" y="199"/>
                    <a:pt x="164" y="70"/>
                    <a:pt x="164" y="70"/>
                  </a:cubicBezTo>
                  <a:cubicBezTo>
                    <a:pt x="167" y="35"/>
                    <a:pt x="140" y="4"/>
                    <a:pt x="108" y="1"/>
                  </a:cubicBez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CustomShape 211"/>
            <p:cNvSpPr/>
            <p:nvPr/>
          </p:nvSpPr>
          <p:spPr>
            <a:xfrm>
              <a:off x="7526160" y="3572280"/>
              <a:ext cx="73440" cy="112680"/>
            </a:xfrm>
            <a:custGeom>
              <a:avLst/>
              <a:gdLst/>
              <a:ahLst/>
              <a:rect l="l" t="t" r="r" b="b"/>
              <a:pathLst>
                <a:path w="2162" h="3250">
                  <a:moveTo>
                    <a:pt x="2095" y="0"/>
                  </a:moveTo>
                  <a:cubicBezTo>
                    <a:pt x="2063" y="0"/>
                    <a:pt x="2036" y="24"/>
                    <a:pt x="2033" y="53"/>
                  </a:cubicBezTo>
                  <a:cubicBezTo>
                    <a:pt x="2022" y="147"/>
                    <a:pt x="2008" y="247"/>
                    <a:pt x="1995" y="348"/>
                  </a:cubicBezTo>
                  <a:cubicBezTo>
                    <a:pt x="1939" y="780"/>
                    <a:pt x="1431" y="1003"/>
                    <a:pt x="1020" y="1176"/>
                  </a:cubicBezTo>
                  <a:cubicBezTo>
                    <a:pt x="843" y="1257"/>
                    <a:pt x="672" y="1329"/>
                    <a:pt x="561" y="1413"/>
                  </a:cubicBezTo>
                  <a:cubicBezTo>
                    <a:pt x="196" y="1687"/>
                    <a:pt x="22" y="3028"/>
                    <a:pt x="4" y="3180"/>
                  </a:cubicBezTo>
                  <a:cubicBezTo>
                    <a:pt x="1" y="3216"/>
                    <a:pt x="25" y="3246"/>
                    <a:pt x="60" y="3250"/>
                  </a:cubicBezTo>
                  <a:lnTo>
                    <a:pt x="67" y="3250"/>
                  </a:lnTo>
                  <a:cubicBezTo>
                    <a:pt x="99" y="3250"/>
                    <a:pt x="123" y="3226"/>
                    <a:pt x="126" y="3195"/>
                  </a:cubicBezTo>
                  <a:cubicBezTo>
                    <a:pt x="175" y="2798"/>
                    <a:pt x="359" y="1716"/>
                    <a:pt x="635" y="1514"/>
                  </a:cubicBezTo>
                  <a:cubicBezTo>
                    <a:pt x="735" y="1437"/>
                    <a:pt x="899" y="1368"/>
                    <a:pt x="1073" y="1291"/>
                  </a:cubicBezTo>
                  <a:cubicBezTo>
                    <a:pt x="1507" y="1103"/>
                    <a:pt x="2050" y="867"/>
                    <a:pt x="2120" y="366"/>
                  </a:cubicBezTo>
                  <a:cubicBezTo>
                    <a:pt x="2130" y="261"/>
                    <a:pt x="2144" y="164"/>
                    <a:pt x="2154" y="70"/>
                  </a:cubicBezTo>
                  <a:cubicBezTo>
                    <a:pt x="2162" y="35"/>
                    <a:pt x="2138" y="4"/>
                    <a:pt x="2103" y="1"/>
                  </a:cubicBezTo>
                  <a:cubicBezTo>
                    <a:pt x="2100" y="0"/>
                    <a:pt x="2097" y="0"/>
                    <a:pt x="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CustomShape 212"/>
            <p:cNvSpPr/>
            <p:nvPr/>
          </p:nvSpPr>
          <p:spPr>
            <a:xfrm>
              <a:off x="7545240" y="3520440"/>
              <a:ext cx="35640" cy="69120"/>
            </a:xfrm>
            <a:custGeom>
              <a:avLst/>
              <a:gdLst/>
              <a:ahLst/>
              <a:rect l="l" t="t" r="r" b="b"/>
              <a:pathLst>
                <a:path w="1114" h="2027">
                  <a:moveTo>
                    <a:pt x="1045" y="1"/>
                  </a:moveTo>
                  <a:cubicBezTo>
                    <a:pt x="1035" y="1"/>
                    <a:pt x="1026" y="3"/>
                    <a:pt x="1016" y="8"/>
                  </a:cubicBezTo>
                  <a:cubicBezTo>
                    <a:pt x="1002" y="12"/>
                    <a:pt x="717" y="162"/>
                    <a:pt x="717" y="639"/>
                  </a:cubicBezTo>
                  <a:cubicBezTo>
                    <a:pt x="717" y="1052"/>
                    <a:pt x="599" y="1609"/>
                    <a:pt x="42" y="1912"/>
                  </a:cubicBezTo>
                  <a:cubicBezTo>
                    <a:pt x="11" y="1925"/>
                    <a:pt x="0" y="1964"/>
                    <a:pt x="18" y="1995"/>
                  </a:cubicBezTo>
                  <a:cubicBezTo>
                    <a:pt x="29" y="2016"/>
                    <a:pt x="49" y="2026"/>
                    <a:pt x="70" y="2026"/>
                  </a:cubicBezTo>
                  <a:cubicBezTo>
                    <a:pt x="80" y="2026"/>
                    <a:pt x="91" y="2023"/>
                    <a:pt x="101" y="2020"/>
                  </a:cubicBezTo>
                  <a:cubicBezTo>
                    <a:pt x="714" y="1689"/>
                    <a:pt x="843" y="1087"/>
                    <a:pt x="843" y="639"/>
                  </a:cubicBezTo>
                  <a:cubicBezTo>
                    <a:pt x="843" y="245"/>
                    <a:pt x="1061" y="123"/>
                    <a:pt x="1072" y="117"/>
                  </a:cubicBezTo>
                  <a:cubicBezTo>
                    <a:pt x="1103" y="102"/>
                    <a:pt x="1114" y="64"/>
                    <a:pt x="1100" y="36"/>
                  </a:cubicBezTo>
                  <a:cubicBezTo>
                    <a:pt x="1087" y="14"/>
                    <a:pt x="1067" y="1"/>
                    <a:pt x="10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CustomShape 213"/>
            <p:cNvSpPr/>
            <p:nvPr/>
          </p:nvSpPr>
          <p:spPr>
            <a:xfrm>
              <a:off x="6277320" y="2820960"/>
              <a:ext cx="35640" cy="157320"/>
            </a:xfrm>
            <a:custGeom>
              <a:avLst/>
              <a:gdLst/>
              <a:ahLst/>
              <a:rect l="l" t="t" r="r" b="b"/>
              <a:pathLst>
                <a:path w="1114" h="4486">
                  <a:moveTo>
                    <a:pt x="1053" y="0"/>
                  </a:moveTo>
                  <a:cubicBezTo>
                    <a:pt x="1022" y="0"/>
                    <a:pt x="994" y="18"/>
                    <a:pt x="988" y="49"/>
                  </a:cubicBezTo>
                  <a:lnTo>
                    <a:pt x="7" y="4412"/>
                  </a:lnTo>
                  <a:cubicBezTo>
                    <a:pt x="1" y="4444"/>
                    <a:pt x="21" y="4479"/>
                    <a:pt x="56" y="4485"/>
                  </a:cubicBezTo>
                  <a:lnTo>
                    <a:pt x="70" y="4485"/>
                  </a:lnTo>
                  <a:cubicBezTo>
                    <a:pt x="97" y="4485"/>
                    <a:pt x="122" y="4468"/>
                    <a:pt x="129" y="4437"/>
                  </a:cubicBezTo>
                  <a:lnTo>
                    <a:pt x="1107" y="77"/>
                  </a:lnTo>
                  <a:cubicBezTo>
                    <a:pt x="1114" y="42"/>
                    <a:pt x="1093" y="12"/>
                    <a:pt x="1062" y="1"/>
                  </a:cubicBezTo>
                  <a:cubicBezTo>
                    <a:pt x="1059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CustomShape 214"/>
            <p:cNvSpPr/>
            <p:nvPr/>
          </p:nvSpPr>
          <p:spPr>
            <a:xfrm>
              <a:off x="6278040" y="2982600"/>
              <a:ext cx="37440" cy="36000"/>
            </a:xfrm>
            <a:custGeom>
              <a:avLst/>
              <a:gdLst/>
              <a:ahLst/>
              <a:rect l="l" t="t" r="r" b="b"/>
              <a:pathLst>
                <a:path w="1164" h="1116">
                  <a:moveTo>
                    <a:pt x="65" y="0"/>
                  </a:moveTo>
                  <a:cubicBezTo>
                    <a:pt x="61" y="0"/>
                    <a:pt x="57" y="1"/>
                    <a:pt x="53" y="1"/>
                  </a:cubicBezTo>
                  <a:cubicBezTo>
                    <a:pt x="22" y="12"/>
                    <a:pt x="1" y="43"/>
                    <a:pt x="7" y="78"/>
                  </a:cubicBezTo>
                  <a:lnTo>
                    <a:pt x="199" y="892"/>
                  </a:lnTo>
                  <a:cubicBezTo>
                    <a:pt x="224" y="993"/>
                    <a:pt x="296" y="1074"/>
                    <a:pt x="401" y="1105"/>
                  </a:cubicBezTo>
                  <a:cubicBezTo>
                    <a:pt x="428" y="1112"/>
                    <a:pt x="457" y="1115"/>
                    <a:pt x="484" y="1115"/>
                  </a:cubicBezTo>
                  <a:cubicBezTo>
                    <a:pt x="558" y="1115"/>
                    <a:pt x="627" y="1087"/>
                    <a:pt x="683" y="1035"/>
                  </a:cubicBezTo>
                  <a:lnTo>
                    <a:pt x="1138" y="604"/>
                  </a:lnTo>
                  <a:cubicBezTo>
                    <a:pt x="1163" y="579"/>
                    <a:pt x="1163" y="541"/>
                    <a:pt x="1138" y="517"/>
                  </a:cubicBezTo>
                  <a:cubicBezTo>
                    <a:pt x="1125" y="504"/>
                    <a:pt x="1108" y="497"/>
                    <a:pt x="1091" y="497"/>
                  </a:cubicBezTo>
                  <a:cubicBezTo>
                    <a:pt x="1077" y="497"/>
                    <a:pt x="1062" y="502"/>
                    <a:pt x="1051" y="513"/>
                  </a:cubicBezTo>
                  <a:lnTo>
                    <a:pt x="599" y="945"/>
                  </a:lnTo>
                  <a:cubicBezTo>
                    <a:pt x="565" y="976"/>
                    <a:pt x="522" y="993"/>
                    <a:pt x="480" y="993"/>
                  </a:cubicBezTo>
                  <a:cubicBezTo>
                    <a:pt x="465" y="993"/>
                    <a:pt x="450" y="991"/>
                    <a:pt x="436" y="987"/>
                  </a:cubicBezTo>
                  <a:cubicBezTo>
                    <a:pt x="377" y="969"/>
                    <a:pt x="335" y="920"/>
                    <a:pt x="321" y="862"/>
                  </a:cubicBezTo>
                  <a:lnTo>
                    <a:pt x="129" y="51"/>
                  </a:lnTo>
                  <a:cubicBezTo>
                    <a:pt x="121" y="20"/>
                    <a:pt x="95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2" name="CustomShape 215"/>
          <p:cNvSpPr/>
          <p:nvPr/>
        </p:nvSpPr>
        <p:spPr>
          <a:xfrm>
            <a:off x="19440" y="0"/>
            <a:ext cx="820692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&lt;&lt;topic&gt;&gt;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13" name="CustomShape 216"/>
          <p:cNvSpPr/>
          <p:nvPr/>
        </p:nvSpPr>
        <p:spPr>
          <a:xfrm>
            <a:off x="19440" y="457560"/>
            <a:ext cx="857268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&lt;&lt;formula&gt;&gt;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roup 1"/>
          <p:cNvGrpSpPr/>
          <p:nvPr/>
        </p:nvGrpSpPr>
        <p:grpSpPr>
          <a:xfrm>
            <a:off x="6735960" y="2320200"/>
            <a:ext cx="1516320" cy="2832480"/>
            <a:chOff x="6735960" y="2320200"/>
            <a:chExt cx="1516320" cy="2832480"/>
          </a:xfrm>
        </p:grpSpPr>
        <p:sp>
          <p:nvSpPr>
            <p:cNvPr id="1515" name="CustomShape 2"/>
            <p:cNvSpPr/>
            <p:nvPr/>
          </p:nvSpPr>
          <p:spPr>
            <a:xfrm>
              <a:off x="6735960" y="2320200"/>
              <a:ext cx="1516320" cy="2824560"/>
            </a:xfrm>
            <a:custGeom>
              <a:avLst/>
              <a:gdLst/>
              <a:ahLst/>
              <a:rect l="l" t="t" r="r" b="b"/>
              <a:pathLst>
                <a:path w="70305" h="13068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3"/>
            <p:cNvSpPr/>
            <p:nvPr/>
          </p:nvSpPr>
          <p:spPr>
            <a:xfrm>
              <a:off x="7157160" y="2799000"/>
              <a:ext cx="842760" cy="2353680"/>
            </a:xfrm>
            <a:custGeom>
              <a:avLst/>
              <a:gdLst/>
              <a:ahLst/>
              <a:rect l="l" t="t" r="r" b="b"/>
              <a:pathLst>
                <a:path w="39172" h="10892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7" name="CustomShape 4"/>
          <p:cNvSpPr/>
          <p:nvPr/>
        </p:nvSpPr>
        <p:spPr>
          <a:xfrm>
            <a:off x="1864800" y="3067200"/>
            <a:ext cx="541008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Do your best!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8" name="CustomShape 5"/>
          <p:cNvSpPr/>
          <p:nvPr/>
        </p:nvSpPr>
        <p:spPr>
          <a:xfrm>
            <a:off x="1019520" y="2368800"/>
            <a:ext cx="710136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Activity Practice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519" name="CustomShape 6"/>
          <p:cNvSpPr/>
          <p:nvPr/>
        </p:nvSpPr>
        <p:spPr>
          <a:xfrm>
            <a:off x="640080" y="1386360"/>
            <a:ext cx="182556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03.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CustomShape 1"/>
          <p:cNvSpPr/>
          <p:nvPr/>
        </p:nvSpPr>
        <p:spPr>
          <a:xfrm>
            <a:off x="7053120" y="1696320"/>
            <a:ext cx="1044720" cy="1045440"/>
          </a:xfrm>
          <a:custGeom>
            <a:avLst/>
            <a:gdLst/>
            <a:ahLst/>
            <a:rect l="l" t="t" r="r" b="b"/>
            <a:pathLst>
              <a:path w="20424" h="20424">
                <a:moveTo>
                  <a:pt x="10213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3" y="20424"/>
                </a:cubicBezTo>
                <a:cubicBezTo>
                  <a:pt x="15851" y="20424"/>
                  <a:pt x="20423" y="15851"/>
                  <a:pt x="20423" y="10214"/>
                </a:cubicBezTo>
                <a:cubicBezTo>
                  <a:pt x="20423" y="4573"/>
                  <a:pt x="15851" y="1"/>
                  <a:pt x="1021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2"/>
          <p:cNvSpPr/>
          <p:nvPr/>
        </p:nvSpPr>
        <p:spPr>
          <a:xfrm>
            <a:off x="4949280" y="1696320"/>
            <a:ext cx="1044720" cy="1045440"/>
          </a:xfrm>
          <a:custGeom>
            <a:avLst/>
            <a:gdLst/>
            <a:ahLst/>
            <a:rect l="l" t="t" r="r" b="b"/>
            <a:pathLst>
              <a:path w="20427" h="20424">
                <a:moveTo>
                  <a:pt x="10214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4" y="20424"/>
                </a:cubicBezTo>
                <a:cubicBezTo>
                  <a:pt x="15854" y="20424"/>
                  <a:pt x="20427" y="15851"/>
                  <a:pt x="20427" y="10214"/>
                </a:cubicBezTo>
                <a:cubicBezTo>
                  <a:pt x="20427" y="4573"/>
                  <a:pt x="15854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3"/>
          <p:cNvSpPr/>
          <p:nvPr/>
        </p:nvSpPr>
        <p:spPr>
          <a:xfrm>
            <a:off x="3015360" y="1696320"/>
            <a:ext cx="1044720" cy="1045440"/>
          </a:xfrm>
          <a:custGeom>
            <a:avLst/>
            <a:gdLst/>
            <a:ahLst/>
            <a:rect l="l" t="t" r="r" b="b"/>
            <a:pathLst>
              <a:path w="20424" h="20424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4"/>
          <p:cNvSpPr/>
          <p:nvPr/>
        </p:nvSpPr>
        <p:spPr>
          <a:xfrm>
            <a:off x="1181880" y="1696320"/>
            <a:ext cx="1044720" cy="1045440"/>
          </a:xfrm>
          <a:custGeom>
            <a:avLst/>
            <a:gdLst/>
            <a:ahLst/>
            <a:rect l="l" t="t" r="r" b="b"/>
            <a:pathLst>
              <a:path w="20424" h="20424">
                <a:moveTo>
                  <a:pt x="10214" y="1"/>
                </a:moveTo>
                <a:cubicBezTo>
                  <a:pt x="4573" y="1"/>
                  <a:pt x="1" y="4573"/>
                  <a:pt x="1" y="10214"/>
                </a:cubicBezTo>
                <a:cubicBezTo>
                  <a:pt x="1" y="15851"/>
                  <a:pt x="4573" y="20424"/>
                  <a:pt x="10214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5"/>
          <p:cNvSpPr/>
          <p:nvPr/>
        </p:nvSpPr>
        <p:spPr>
          <a:xfrm>
            <a:off x="7138080" y="1781280"/>
            <a:ext cx="875160" cy="875880"/>
          </a:xfrm>
          <a:prstGeom prst="ellipse">
            <a:avLst/>
          </a:pr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6"/>
          <p:cNvSpPr/>
          <p:nvPr/>
        </p:nvSpPr>
        <p:spPr>
          <a:xfrm>
            <a:off x="5034240" y="1781280"/>
            <a:ext cx="875160" cy="875880"/>
          </a:xfrm>
          <a:prstGeom prst="ellipse">
            <a:avLst/>
          </a:pr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7"/>
          <p:cNvSpPr/>
          <p:nvPr/>
        </p:nvSpPr>
        <p:spPr>
          <a:xfrm>
            <a:off x="3099960" y="1781280"/>
            <a:ext cx="875160" cy="875880"/>
          </a:xfrm>
          <a:prstGeom prst="ellipse">
            <a:avLst/>
          </a:pr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8"/>
          <p:cNvSpPr/>
          <p:nvPr/>
        </p:nvSpPr>
        <p:spPr>
          <a:xfrm>
            <a:off x="1266840" y="1781280"/>
            <a:ext cx="875160" cy="875880"/>
          </a:xfrm>
          <a:prstGeom prst="ellipse">
            <a:avLst/>
          </a:prstGeom>
          <a:noFill/>
          <a:ln w="1908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9"/>
          <p:cNvSpPr/>
          <p:nvPr/>
        </p:nvSpPr>
        <p:spPr>
          <a:xfrm>
            <a:off x="7223040" y="1866240"/>
            <a:ext cx="705240" cy="705960"/>
          </a:xfrm>
          <a:custGeom>
            <a:avLst/>
            <a:gdLst/>
            <a:ahLst/>
            <a:rect l="l" t="t" r="r" b="b"/>
            <a:pathLst>
              <a:path w="13816" h="13816">
                <a:moveTo>
                  <a:pt x="6908" y="3454"/>
                </a:moveTo>
                <a:cubicBezTo>
                  <a:pt x="8814" y="3454"/>
                  <a:pt x="10362" y="4999"/>
                  <a:pt x="10362" y="6908"/>
                </a:cubicBezTo>
                <a:cubicBezTo>
                  <a:pt x="10362" y="8814"/>
                  <a:pt x="8814" y="10362"/>
                  <a:pt x="6908" y="10362"/>
                </a:cubicBezTo>
                <a:cubicBezTo>
                  <a:pt x="4999" y="10362"/>
                  <a:pt x="3455" y="8814"/>
                  <a:pt x="3455" y="6908"/>
                </a:cubicBezTo>
                <a:cubicBezTo>
                  <a:pt x="3455" y="4999"/>
                  <a:pt x="4999" y="3454"/>
                  <a:pt x="6908" y="3454"/>
                </a:cubicBezTo>
                <a:close/>
                <a:moveTo>
                  <a:pt x="6908" y="1"/>
                </a:moveTo>
                <a:cubicBezTo>
                  <a:pt x="3097" y="1"/>
                  <a:pt x="1" y="3097"/>
                  <a:pt x="1" y="6908"/>
                </a:cubicBezTo>
                <a:cubicBezTo>
                  <a:pt x="1" y="10716"/>
                  <a:pt x="3097" y="13816"/>
                  <a:pt x="6908" y="13816"/>
                </a:cubicBezTo>
                <a:cubicBezTo>
                  <a:pt x="10716" y="13816"/>
                  <a:pt x="13816" y="10716"/>
                  <a:pt x="13816" y="6908"/>
                </a:cubicBezTo>
                <a:cubicBezTo>
                  <a:pt x="13816" y="3097"/>
                  <a:pt x="10716" y="1"/>
                  <a:pt x="69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10"/>
          <p:cNvSpPr/>
          <p:nvPr/>
        </p:nvSpPr>
        <p:spPr>
          <a:xfrm>
            <a:off x="5119200" y="1866240"/>
            <a:ext cx="705240" cy="705960"/>
          </a:xfrm>
          <a:custGeom>
            <a:avLst/>
            <a:gdLst/>
            <a:ahLst/>
            <a:rect l="l" t="t" r="r" b="b"/>
            <a:pathLst>
              <a:path w="13816" h="13816">
                <a:moveTo>
                  <a:pt x="6908" y="1"/>
                </a:moveTo>
                <a:cubicBezTo>
                  <a:pt x="3100" y="1"/>
                  <a:pt x="0" y="3097"/>
                  <a:pt x="0" y="6908"/>
                </a:cubicBezTo>
                <a:cubicBezTo>
                  <a:pt x="0" y="10716"/>
                  <a:pt x="3100" y="13816"/>
                  <a:pt x="6908" y="13816"/>
                </a:cubicBezTo>
                <a:cubicBezTo>
                  <a:pt x="10716" y="13816"/>
                  <a:pt x="13815" y="10716"/>
                  <a:pt x="13815" y="6908"/>
                </a:cubicBezTo>
                <a:lnTo>
                  <a:pt x="10361" y="6908"/>
                </a:lnTo>
                <a:cubicBezTo>
                  <a:pt x="10361" y="8814"/>
                  <a:pt x="8813" y="10362"/>
                  <a:pt x="6908" y="10362"/>
                </a:cubicBezTo>
                <a:cubicBezTo>
                  <a:pt x="4999" y="10362"/>
                  <a:pt x="3454" y="8814"/>
                  <a:pt x="3454" y="6908"/>
                </a:cubicBezTo>
                <a:cubicBezTo>
                  <a:pt x="3454" y="4999"/>
                  <a:pt x="4999" y="3454"/>
                  <a:pt x="6908" y="3454"/>
                </a:cubicBezTo>
                <a:lnTo>
                  <a:pt x="69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11"/>
          <p:cNvSpPr/>
          <p:nvPr/>
        </p:nvSpPr>
        <p:spPr>
          <a:xfrm>
            <a:off x="3184920" y="2221560"/>
            <a:ext cx="705240" cy="350640"/>
          </a:xfrm>
          <a:custGeom>
            <a:avLst/>
            <a:gdLst/>
            <a:ahLst/>
            <a:rect l="l" t="t" r="r" b="b"/>
            <a:pathLst>
              <a:path w="13816" h="6908">
                <a:moveTo>
                  <a:pt x="0" y="0"/>
                </a:moveTo>
                <a:cubicBezTo>
                  <a:pt x="0" y="3808"/>
                  <a:pt x="3100" y="6908"/>
                  <a:pt x="6908" y="6908"/>
                </a:cubicBezTo>
                <a:cubicBezTo>
                  <a:pt x="10719" y="6908"/>
                  <a:pt x="13815" y="3808"/>
                  <a:pt x="13815" y="0"/>
                </a:cubicBezTo>
                <a:lnTo>
                  <a:pt x="10362" y="0"/>
                </a:lnTo>
                <a:cubicBezTo>
                  <a:pt x="10362" y="1906"/>
                  <a:pt x="8817" y="3454"/>
                  <a:pt x="6908" y="3454"/>
                </a:cubicBezTo>
                <a:cubicBezTo>
                  <a:pt x="5002" y="3454"/>
                  <a:pt x="3455" y="1906"/>
                  <a:pt x="345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12"/>
          <p:cNvSpPr/>
          <p:nvPr/>
        </p:nvSpPr>
        <p:spPr>
          <a:xfrm>
            <a:off x="1689480" y="2221560"/>
            <a:ext cx="350280" cy="350640"/>
          </a:xfrm>
          <a:custGeom>
            <a:avLst/>
            <a:gdLst/>
            <a:ahLst/>
            <a:rect l="l" t="t" r="r" b="b"/>
            <a:pathLst>
              <a:path w="6908" h="6908">
                <a:moveTo>
                  <a:pt x="3454" y="0"/>
                </a:moveTo>
                <a:cubicBezTo>
                  <a:pt x="3454" y="1906"/>
                  <a:pt x="1906" y="3454"/>
                  <a:pt x="0" y="3454"/>
                </a:cubicBezTo>
                <a:lnTo>
                  <a:pt x="0" y="6908"/>
                </a:lnTo>
                <a:cubicBezTo>
                  <a:pt x="3807" y="6908"/>
                  <a:pt x="6908" y="3808"/>
                  <a:pt x="690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13"/>
          <p:cNvSpPr/>
          <p:nvPr/>
        </p:nvSpPr>
        <p:spPr>
          <a:xfrm>
            <a:off x="7577640" y="266148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14"/>
          <p:cNvSpPr/>
          <p:nvPr/>
        </p:nvSpPr>
        <p:spPr>
          <a:xfrm>
            <a:off x="5473800" y="266148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15"/>
          <p:cNvSpPr/>
          <p:nvPr/>
        </p:nvSpPr>
        <p:spPr>
          <a:xfrm>
            <a:off x="3539880" y="266148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16"/>
          <p:cNvSpPr/>
          <p:nvPr/>
        </p:nvSpPr>
        <p:spPr>
          <a:xfrm>
            <a:off x="1689480" y="2661480"/>
            <a:ext cx="360" cy="2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34343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17"/>
          <p:cNvSpPr/>
          <p:nvPr/>
        </p:nvSpPr>
        <p:spPr>
          <a:xfrm>
            <a:off x="4768920" y="3466800"/>
            <a:ext cx="1405800" cy="13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Video Conversation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7" name="CustomShape 18"/>
          <p:cNvSpPr/>
          <p:nvPr/>
        </p:nvSpPr>
        <p:spPr>
          <a:xfrm>
            <a:off x="497520" y="3538800"/>
            <a:ext cx="241236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True or False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Choose the correct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Fill in the blanks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8" name="CustomShape 19"/>
          <p:cNvSpPr/>
          <p:nvPr/>
        </p:nvSpPr>
        <p:spPr>
          <a:xfrm>
            <a:off x="6850440" y="3538800"/>
            <a:ext cx="140580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Practice Vocabulary and Pronunciation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9" name="CustomShape 20"/>
          <p:cNvSpPr/>
          <p:nvPr/>
        </p:nvSpPr>
        <p:spPr>
          <a:xfrm>
            <a:off x="2834640" y="3538800"/>
            <a:ext cx="140580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Review this function in Spanish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0" name="CustomShape 21"/>
          <p:cNvSpPr/>
          <p:nvPr/>
        </p:nvSpPr>
        <p:spPr>
          <a:xfrm>
            <a:off x="4768920" y="3148920"/>
            <a:ext cx="140580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Conversation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1" name="CustomShape 22"/>
          <p:cNvSpPr/>
          <p:nvPr/>
        </p:nvSpPr>
        <p:spPr>
          <a:xfrm>
            <a:off x="6804720" y="3256920"/>
            <a:ext cx="154188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Vocabulary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2" name="CustomShape 23"/>
          <p:cNvSpPr/>
          <p:nvPr/>
        </p:nvSpPr>
        <p:spPr>
          <a:xfrm>
            <a:off x="2834640" y="3256920"/>
            <a:ext cx="140580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Spanish Connection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3" name="CustomShape 24"/>
          <p:cNvSpPr/>
          <p:nvPr/>
        </p:nvSpPr>
        <p:spPr>
          <a:xfrm>
            <a:off x="533520" y="3256920"/>
            <a:ext cx="241236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Grammar Comprehension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4" name="CustomShape 25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HOW ABOUT THE PERCENTAGES?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CustomShape 1"/>
          <p:cNvSpPr/>
          <p:nvPr/>
        </p:nvSpPr>
        <p:spPr>
          <a:xfrm>
            <a:off x="489240" y="105120"/>
            <a:ext cx="444528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True or False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546" name="Group 2"/>
          <p:cNvGrpSpPr/>
          <p:nvPr/>
        </p:nvGrpSpPr>
        <p:grpSpPr>
          <a:xfrm>
            <a:off x="6094080" y="1850400"/>
            <a:ext cx="3877560" cy="3845880"/>
            <a:chOff x="6094080" y="1850400"/>
            <a:chExt cx="3877560" cy="3845880"/>
          </a:xfrm>
        </p:grpSpPr>
        <p:sp>
          <p:nvSpPr>
            <p:cNvPr id="1547" name="CustomShape 3"/>
            <p:cNvSpPr/>
            <p:nvPr/>
          </p:nvSpPr>
          <p:spPr>
            <a:xfrm rot="19380000">
              <a:off x="6613920" y="2434680"/>
              <a:ext cx="2837520" cy="2677320"/>
            </a:xfrm>
            <a:custGeom>
              <a:avLst/>
              <a:gdLst/>
              <a:ahLst/>
              <a:rect l="l" t="t" r="r" b="b"/>
              <a:pathLst>
                <a:path w="27076" h="25544">
                  <a:moveTo>
                    <a:pt x="8431" y="435"/>
                  </a:moveTo>
                  <a:cubicBezTo>
                    <a:pt x="3664" y="435"/>
                    <a:pt x="491" y="3040"/>
                    <a:pt x="275" y="6741"/>
                  </a:cubicBezTo>
                  <a:cubicBezTo>
                    <a:pt x="0" y="11316"/>
                    <a:pt x="6005" y="11921"/>
                    <a:pt x="5587" y="18057"/>
                  </a:cubicBezTo>
                  <a:cubicBezTo>
                    <a:pt x="5241" y="22899"/>
                    <a:pt x="6633" y="25544"/>
                    <a:pt x="10534" y="25544"/>
                  </a:cubicBezTo>
                  <a:cubicBezTo>
                    <a:pt x="10726" y="25544"/>
                    <a:pt x="10925" y="25537"/>
                    <a:pt x="11129" y="25524"/>
                  </a:cubicBezTo>
                  <a:cubicBezTo>
                    <a:pt x="18783" y="25019"/>
                    <a:pt x="27075" y="17695"/>
                    <a:pt x="26987" y="10359"/>
                  </a:cubicBezTo>
                  <a:cubicBezTo>
                    <a:pt x="26844" y="0"/>
                    <a:pt x="19751" y="3024"/>
                    <a:pt x="12691" y="1056"/>
                  </a:cubicBezTo>
                  <a:cubicBezTo>
                    <a:pt x="11170" y="632"/>
                    <a:pt x="9740" y="435"/>
                    <a:pt x="8431" y="435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48" name="Group 4"/>
            <p:cNvGrpSpPr/>
            <p:nvPr/>
          </p:nvGrpSpPr>
          <p:grpSpPr>
            <a:xfrm>
              <a:off x="6454800" y="2527560"/>
              <a:ext cx="2535480" cy="2382840"/>
              <a:chOff x="6454800" y="2527560"/>
              <a:chExt cx="2535480" cy="2382840"/>
            </a:xfrm>
          </p:grpSpPr>
          <p:sp>
            <p:nvSpPr>
              <p:cNvPr id="1549" name="CustomShape 5"/>
              <p:cNvSpPr/>
              <p:nvPr/>
            </p:nvSpPr>
            <p:spPr>
              <a:xfrm>
                <a:off x="8702280" y="2527560"/>
                <a:ext cx="261000" cy="2347560"/>
              </a:xfrm>
              <a:custGeom>
                <a:avLst/>
                <a:gdLst/>
                <a:ahLst/>
                <a:rect l="l" t="t" r="r" b="b"/>
                <a:pathLst>
                  <a:path w="23279" h="206441">
                    <a:moveTo>
                      <a:pt x="11473" y="0"/>
                    </a:moveTo>
                    <a:cubicBezTo>
                      <a:pt x="11103" y="0"/>
                      <a:pt x="10756" y="796"/>
                      <a:pt x="10756" y="1972"/>
                    </a:cubicBezTo>
                    <a:lnTo>
                      <a:pt x="10756" y="27789"/>
                    </a:lnTo>
                    <a:cubicBezTo>
                      <a:pt x="10756" y="28959"/>
                      <a:pt x="10407" y="29755"/>
                      <a:pt x="10038" y="29755"/>
                    </a:cubicBezTo>
                    <a:cubicBezTo>
                      <a:pt x="9884" y="29755"/>
                      <a:pt x="9721" y="29610"/>
                      <a:pt x="9584" y="29288"/>
                    </a:cubicBezTo>
                    <a:lnTo>
                      <a:pt x="6236" y="21456"/>
                    </a:lnTo>
                    <a:cubicBezTo>
                      <a:pt x="6095" y="21130"/>
                      <a:pt x="5937" y="20985"/>
                      <a:pt x="5778" y="20985"/>
                    </a:cubicBezTo>
                    <a:cubicBezTo>
                      <a:pt x="5409" y="20985"/>
                      <a:pt x="5061" y="21782"/>
                      <a:pt x="5061" y="22952"/>
                    </a:cubicBezTo>
                    <a:lnTo>
                      <a:pt x="5061" y="49851"/>
                    </a:lnTo>
                    <a:lnTo>
                      <a:pt x="4744" y="49108"/>
                    </a:lnTo>
                    <a:cubicBezTo>
                      <a:pt x="4582" y="48734"/>
                      <a:pt x="4489" y="48184"/>
                      <a:pt x="4489" y="47607"/>
                    </a:cubicBezTo>
                    <a:lnTo>
                      <a:pt x="4489" y="37245"/>
                    </a:lnTo>
                    <a:cubicBezTo>
                      <a:pt x="4489" y="36664"/>
                      <a:pt x="4401" y="36118"/>
                      <a:pt x="4239" y="35744"/>
                    </a:cubicBezTo>
                    <a:lnTo>
                      <a:pt x="1176" y="28571"/>
                    </a:lnTo>
                    <a:cubicBezTo>
                      <a:pt x="1034" y="28246"/>
                      <a:pt x="872" y="28100"/>
                      <a:pt x="718" y="28100"/>
                    </a:cubicBezTo>
                    <a:cubicBezTo>
                      <a:pt x="348" y="28100"/>
                      <a:pt x="1" y="28897"/>
                      <a:pt x="1" y="30072"/>
                    </a:cubicBezTo>
                    <a:lnTo>
                      <a:pt x="1" y="58318"/>
                    </a:lnTo>
                    <a:cubicBezTo>
                      <a:pt x="1" y="58894"/>
                      <a:pt x="94" y="59444"/>
                      <a:pt x="252" y="59818"/>
                    </a:cubicBezTo>
                    <a:lnTo>
                      <a:pt x="1994" y="63888"/>
                    </a:lnTo>
                    <a:cubicBezTo>
                      <a:pt x="2153" y="64262"/>
                      <a:pt x="2245" y="64813"/>
                      <a:pt x="2245" y="65389"/>
                    </a:cubicBezTo>
                    <a:lnTo>
                      <a:pt x="2245" y="87496"/>
                    </a:lnTo>
                    <a:lnTo>
                      <a:pt x="2311" y="87646"/>
                    </a:lnTo>
                    <a:lnTo>
                      <a:pt x="2311" y="100279"/>
                    </a:lnTo>
                    <a:cubicBezTo>
                      <a:pt x="2311" y="100855"/>
                      <a:pt x="2403" y="101401"/>
                      <a:pt x="2562" y="101775"/>
                    </a:cubicBezTo>
                    <a:lnTo>
                      <a:pt x="3829" y="104741"/>
                    </a:lnTo>
                    <a:cubicBezTo>
                      <a:pt x="3991" y="105115"/>
                      <a:pt x="4080" y="105665"/>
                      <a:pt x="4080" y="106241"/>
                    </a:cubicBezTo>
                    <a:lnTo>
                      <a:pt x="4080" y="113445"/>
                    </a:lnTo>
                    <a:cubicBezTo>
                      <a:pt x="4080" y="114026"/>
                      <a:pt x="4172" y="114572"/>
                      <a:pt x="4335" y="114946"/>
                    </a:cubicBezTo>
                    <a:lnTo>
                      <a:pt x="7626" y="122645"/>
                    </a:lnTo>
                    <a:cubicBezTo>
                      <a:pt x="7785" y="123020"/>
                      <a:pt x="7878" y="123565"/>
                      <a:pt x="7878" y="124146"/>
                    </a:cubicBezTo>
                    <a:lnTo>
                      <a:pt x="7878" y="127117"/>
                    </a:lnTo>
                    <a:cubicBezTo>
                      <a:pt x="7878" y="128291"/>
                      <a:pt x="7529" y="129087"/>
                      <a:pt x="7160" y="129087"/>
                    </a:cubicBezTo>
                    <a:cubicBezTo>
                      <a:pt x="7007" y="129087"/>
                      <a:pt x="6843" y="128939"/>
                      <a:pt x="6707" y="128618"/>
                    </a:cubicBezTo>
                    <a:lnTo>
                      <a:pt x="6140" y="127292"/>
                    </a:lnTo>
                    <a:cubicBezTo>
                      <a:pt x="6003" y="126971"/>
                      <a:pt x="5840" y="126826"/>
                      <a:pt x="5681" y="126826"/>
                    </a:cubicBezTo>
                    <a:cubicBezTo>
                      <a:pt x="5317" y="126826"/>
                      <a:pt x="4968" y="127623"/>
                      <a:pt x="4968" y="128793"/>
                    </a:cubicBezTo>
                    <a:lnTo>
                      <a:pt x="4968" y="157039"/>
                    </a:lnTo>
                    <a:cubicBezTo>
                      <a:pt x="4968" y="157615"/>
                      <a:pt x="5061" y="158166"/>
                      <a:pt x="5220" y="158539"/>
                    </a:cubicBezTo>
                    <a:lnTo>
                      <a:pt x="8287" y="165712"/>
                    </a:lnTo>
                    <a:cubicBezTo>
                      <a:pt x="8423" y="166033"/>
                      <a:pt x="8585" y="166178"/>
                      <a:pt x="8740" y="166178"/>
                    </a:cubicBezTo>
                    <a:cubicBezTo>
                      <a:pt x="9109" y="166178"/>
                      <a:pt x="9457" y="165386"/>
                      <a:pt x="9457" y="164212"/>
                    </a:cubicBezTo>
                    <a:lnTo>
                      <a:pt x="9457" y="147420"/>
                    </a:lnTo>
                    <a:cubicBezTo>
                      <a:pt x="9457" y="146249"/>
                      <a:pt x="9805" y="145452"/>
                      <a:pt x="10175" y="145452"/>
                    </a:cubicBezTo>
                    <a:cubicBezTo>
                      <a:pt x="10328" y="145452"/>
                      <a:pt x="10492" y="145598"/>
                      <a:pt x="10632" y="145919"/>
                    </a:cubicBezTo>
                    <a:lnTo>
                      <a:pt x="10914" y="146588"/>
                    </a:lnTo>
                    <a:cubicBezTo>
                      <a:pt x="11077" y="146962"/>
                      <a:pt x="11169" y="147508"/>
                      <a:pt x="11169" y="148088"/>
                    </a:cubicBezTo>
                    <a:lnTo>
                      <a:pt x="11169" y="152595"/>
                    </a:lnTo>
                    <a:lnTo>
                      <a:pt x="10786" y="151705"/>
                    </a:lnTo>
                    <a:lnTo>
                      <a:pt x="10786" y="184194"/>
                    </a:lnTo>
                    <a:cubicBezTo>
                      <a:pt x="10786" y="184769"/>
                      <a:pt x="10878" y="185319"/>
                      <a:pt x="11037" y="185689"/>
                    </a:cubicBezTo>
                    <a:lnTo>
                      <a:pt x="13827" y="192210"/>
                    </a:lnTo>
                    <a:cubicBezTo>
                      <a:pt x="13985" y="192580"/>
                      <a:pt x="14077" y="193130"/>
                      <a:pt x="14077" y="193707"/>
                    </a:cubicBezTo>
                    <a:lnTo>
                      <a:pt x="14077" y="197302"/>
                    </a:lnTo>
                    <a:cubicBezTo>
                      <a:pt x="14077" y="197878"/>
                      <a:pt x="14170" y="198428"/>
                      <a:pt x="14328" y="198802"/>
                    </a:cubicBezTo>
                    <a:lnTo>
                      <a:pt x="17395" y="205975"/>
                    </a:lnTo>
                    <a:cubicBezTo>
                      <a:pt x="17531" y="206296"/>
                      <a:pt x="17694" y="206441"/>
                      <a:pt x="17848" y="206441"/>
                    </a:cubicBezTo>
                    <a:cubicBezTo>
                      <a:pt x="18218" y="206441"/>
                      <a:pt x="18565" y="205649"/>
                      <a:pt x="18565" y="204475"/>
                    </a:cubicBezTo>
                    <a:lnTo>
                      <a:pt x="18565" y="176229"/>
                    </a:lnTo>
                    <a:cubicBezTo>
                      <a:pt x="18565" y="175652"/>
                      <a:pt x="18473" y="175102"/>
                      <a:pt x="18315" y="174728"/>
                    </a:cubicBezTo>
                    <a:lnTo>
                      <a:pt x="15908" y="169100"/>
                    </a:lnTo>
                    <a:cubicBezTo>
                      <a:pt x="15750" y="168726"/>
                      <a:pt x="15657" y="168180"/>
                      <a:pt x="15657" y="167599"/>
                    </a:cubicBezTo>
                    <a:lnTo>
                      <a:pt x="15657" y="149285"/>
                    </a:lnTo>
                    <a:cubicBezTo>
                      <a:pt x="15657" y="148111"/>
                      <a:pt x="16004" y="147314"/>
                      <a:pt x="16374" y="147314"/>
                    </a:cubicBezTo>
                    <a:cubicBezTo>
                      <a:pt x="16528" y="147314"/>
                      <a:pt x="16691" y="147459"/>
                      <a:pt x="16828" y="147785"/>
                    </a:cubicBezTo>
                    <a:lnTo>
                      <a:pt x="17083" y="148379"/>
                    </a:lnTo>
                    <a:cubicBezTo>
                      <a:pt x="17241" y="148748"/>
                      <a:pt x="17334" y="149299"/>
                      <a:pt x="17334" y="149875"/>
                    </a:cubicBezTo>
                    <a:lnTo>
                      <a:pt x="17334" y="165659"/>
                    </a:lnTo>
                    <a:cubicBezTo>
                      <a:pt x="17334" y="166235"/>
                      <a:pt x="17426" y="166781"/>
                      <a:pt x="17584" y="167155"/>
                    </a:cubicBezTo>
                    <a:lnTo>
                      <a:pt x="20651" y="174328"/>
                    </a:lnTo>
                    <a:cubicBezTo>
                      <a:pt x="20788" y="174653"/>
                      <a:pt x="20951" y="174799"/>
                      <a:pt x="21109" y="174799"/>
                    </a:cubicBezTo>
                    <a:cubicBezTo>
                      <a:pt x="21475" y="174799"/>
                      <a:pt x="21822" y="174002"/>
                      <a:pt x="21822" y="172827"/>
                    </a:cubicBezTo>
                    <a:lnTo>
                      <a:pt x="21822" y="144581"/>
                    </a:lnTo>
                    <a:cubicBezTo>
                      <a:pt x="21822" y="144005"/>
                      <a:pt x="21729" y="143455"/>
                      <a:pt x="21571" y="143086"/>
                    </a:cubicBezTo>
                    <a:lnTo>
                      <a:pt x="18187" y="135160"/>
                    </a:lnTo>
                    <a:cubicBezTo>
                      <a:pt x="18025" y="134786"/>
                      <a:pt x="17932" y="134241"/>
                      <a:pt x="17932" y="133665"/>
                    </a:cubicBezTo>
                    <a:lnTo>
                      <a:pt x="17932" y="132767"/>
                    </a:lnTo>
                    <a:lnTo>
                      <a:pt x="18346" y="133730"/>
                    </a:lnTo>
                    <a:lnTo>
                      <a:pt x="18346" y="133458"/>
                    </a:lnTo>
                    <a:cubicBezTo>
                      <a:pt x="18346" y="132287"/>
                      <a:pt x="18693" y="131490"/>
                      <a:pt x="19063" y="131490"/>
                    </a:cubicBezTo>
                    <a:cubicBezTo>
                      <a:pt x="19217" y="131490"/>
                      <a:pt x="19380" y="131636"/>
                      <a:pt x="19516" y="131961"/>
                    </a:cubicBezTo>
                    <a:lnTo>
                      <a:pt x="22108" y="138017"/>
                    </a:lnTo>
                    <a:cubicBezTo>
                      <a:pt x="22245" y="138342"/>
                      <a:pt x="22407" y="138487"/>
                      <a:pt x="22566" y="138487"/>
                    </a:cubicBezTo>
                    <a:cubicBezTo>
                      <a:pt x="22931" y="138487"/>
                      <a:pt x="23279" y="137690"/>
                      <a:pt x="23279" y="136520"/>
                    </a:cubicBezTo>
                    <a:lnTo>
                      <a:pt x="23279" y="97441"/>
                    </a:lnTo>
                    <a:cubicBezTo>
                      <a:pt x="23279" y="96864"/>
                      <a:pt x="23186" y="96314"/>
                      <a:pt x="23027" y="95940"/>
                    </a:cubicBezTo>
                    <a:lnTo>
                      <a:pt x="19357" y="87351"/>
                    </a:lnTo>
                    <a:cubicBezTo>
                      <a:pt x="19195" y="86982"/>
                      <a:pt x="19103" y="86431"/>
                      <a:pt x="19103" y="85855"/>
                    </a:cubicBezTo>
                    <a:lnTo>
                      <a:pt x="19103" y="71598"/>
                    </a:lnTo>
                    <a:cubicBezTo>
                      <a:pt x="19103" y="70428"/>
                      <a:pt x="19455" y="69630"/>
                      <a:pt x="19820" y="69630"/>
                    </a:cubicBezTo>
                    <a:cubicBezTo>
                      <a:pt x="19978" y="69630"/>
                      <a:pt x="20137" y="69776"/>
                      <a:pt x="20277" y="70101"/>
                    </a:cubicBezTo>
                    <a:lnTo>
                      <a:pt x="21443" y="72825"/>
                    </a:lnTo>
                    <a:cubicBezTo>
                      <a:pt x="21580" y="73151"/>
                      <a:pt x="21743" y="73296"/>
                      <a:pt x="21901" y="73296"/>
                    </a:cubicBezTo>
                    <a:cubicBezTo>
                      <a:pt x="22267" y="73296"/>
                      <a:pt x="22614" y="72500"/>
                      <a:pt x="22614" y="71325"/>
                    </a:cubicBezTo>
                    <a:lnTo>
                      <a:pt x="22614" y="43080"/>
                    </a:lnTo>
                    <a:cubicBezTo>
                      <a:pt x="22614" y="42503"/>
                      <a:pt x="22521" y="41953"/>
                      <a:pt x="22363" y="41583"/>
                    </a:cubicBezTo>
                    <a:lnTo>
                      <a:pt x="19296" y="34410"/>
                    </a:lnTo>
                    <a:cubicBezTo>
                      <a:pt x="19160" y="34085"/>
                      <a:pt x="18997" y="33940"/>
                      <a:pt x="18839" y="33940"/>
                    </a:cubicBezTo>
                    <a:cubicBezTo>
                      <a:pt x="18473" y="33940"/>
                      <a:pt x="18126" y="34736"/>
                      <a:pt x="18126" y="35907"/>
                    </a:cubicBezTo>
                    <a:lnTo>
                      <a:pt x="18126" y="43224"/>
                    </a:lnTo>
                    <a:cubicBezTo>
                      <a:pt x="18126" y="44395"/>
                      <a:pt x="17779" y="45192"/>
                      <a:pt x="17409" y="45192"/>
                    </a:cubicBezTo>
                    <a:cubicBezTo>
                      <a:pt x="17251" y="45192"/>
                      <a:pt x="17092" y="45046"/>
                      <a:pt x="16951" y="44721"/>
                    </a:cubicBezTo>
                    <a:cubicBezTo>
                      <a:pt x="16792" y="44347"/>
                      <a:pt x="16700" y="43801"/>
                      <a:pt x="16700" y="43224"/>
                    </a:cubicBezTo>
                    <a:lnTo>
                      <a:pt x="16700" y="12549"/>
                    </a:lnTo>
                    <a:cubicBezTo>
                      <a:pt x="16700" y="11969"/>
                      <a:pt x="16607" y="11424"/>
                      <a:pt x="16449" y="11050"/>
                    </a:cubicBezTo>
                    <a:lnTo>
                      <a:pt x="11926" y="471"/>
                    </a:lnTo>
                    <a:cubicBezTo>
                      <a:pt x="11790" y="146"/>
                      <a:pt x="11627" y="0"/>
                      <a:pt x="1147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CustomShape 6"/>
              <p:cNvSpPr/>
              <p:nvPr/>
            </p:nvSpPr>
            <p:spPr>
              <a:xfrm>
                <a:off x="8723520" y="2562480"/>
                <a:ext cx="261000" cy="2347920"/>
              </a:xfrm>
              <a:custGeom>
                <a:avLst/>
                <a:gdLst/>
                <a:ahLst/>
                <a:rect l="l" t="t" r="r" b="b"/>
                <a:pathLst>
                  <a:path w="23278" h="206444">
                    <a:moveTo>
                      <a:pt x="11470" y="0"/>
                    </a:moveTo>
                    <a:cubicBezTo>
                      <a:pt x="11103" y="0"/>
                      <a:pt x="10754" y="798"/>
                      <a:pt x="10754" y="1970"/>
                    </a:cubicBezTo>
                    <a:lnTo>
                      <a:pt x="10754" y="27787"/>
                    </a:lnTo>
                    <a:cubicBezTo>
                      <a:pt x="10754" y="28961"/>
                      <a:pt x="10405" y="29758"/>
                      <a:pt x="10037" y="29758"/>
                    </a:cubicBezTo>
                    <a:cubicBezTo>
                      <a:pt x="9879" y="29758"/>
                      <a:pt x="9718" y="29612"/>
                      <a:pt x="9580" y="29288"/>
                    </a:cubicBezTo>
                    <a:lnTo>
                      <a:pt x="6231" y="21455"/>
                    </a:lnTo>
                    <a:cubicBezTo>
                      <a:pt x="6093" y="21130"/>
                      <a:pt x="5932" y="20984"/>
                      <a:pt x="5775" y="20984"/>
                    </a:cubicBezTo>
                    <a:cubicBezTo>
                      <a:pt x="5408" y="20984"/>
                      <a:pt x="5060" y="21780"/>
                      <a:pt x="5060" y="22951"/>
                    </a:cubicBezTo>
                    <a:lnTo>
                      <a:pt x="5060" y="49855"/>
                    </a:lnTo>
                    <a:lnTo>
                      <a:pt x="4739" y="49106"/>
                    </a:lnTo>
                    <a:cubicBezTo>
                      <a:pt x="4581" y="48732"/>
                      <a:pt x="4489" y="48187"/>
                      <a:pt x="4489" y="47611"/>
                    </a:cubicBezTo>
                    <a:lnTo>
                      <a:pt x="4489" y="37243"/>
                    </a:lnTo>
                    <a:cubicBezTo>
                      <a:pt x="4489" y="36667"/>
                      <a:pt x="4396" y="36116"/>
                      <a:pt x="4237" y="35742"/>
                    </a:cubicBezTo>
                    <a:lnTo>
                      <a:pt x="1171" y="28575"/>
                    </a:lnTo>
                    <a:cubicBezTo>
                      <a:pt x="1032" y="28250"/>
                      <a:pt x="872" y="28105"/>
                      <a:pt x="715" y="28105"/>
                    </a:cubicBezTo>
                    <a:cubicBezTo>
                      <a:pt x="348" y="28105"/>
                      <a:pt x="0" y="28900"/>
                      <a:pt x="0" y="30070"/>
                    </a:cubicBezTo>
                    <a:lnTo>
                      <a:pt x="0" y="58316"/>
                    </a:lnTo>
                    <a:cubicBezTo>
                      <a:pt x="0" y="58897"/>
                      <a:pt x="92" y="59443"/>
                      <a:pt x="251" y="59817"/>
                    </a:cubicBezTo>
                    <a:lnTo>
                      <a:pt x="1993" y="63891"/>
                    </a:lnTo>
                    <a:cubicBezTo>
                      <a:pt x="2152" y="64266"/>
                      <a:pt x="2245" y="64811"/>
                      <a:pt x="2245" y="65388"/>
                    </a:cubicBezTo>
                    <a:lnTo>
                      <a:pt x="2245" y="87494"/>
                    </a:lnTo>
                    <a:lnTo>
                      <a:pt x="2310" y="87649"/>
                    </a:lnTo>
                    <a:lnTo>
                      <a:pt x="2310" y="100278"/>
                    </a:lnTo>
                    <a:cubicBezTo>
                      <a:pt x="2310" y="100854"/>
                      <a:pt x="2399" y="101404"/>
                      <a:pt x="2561" y="101774"/>
                    </a:cubicBezTo>
                    <a:lnTo>
                      <a:pt x="3829" y="104744"/>
                    </a:lnTo>
                    <a:cubicBezTo>
                      <a:pt x="3987" y="105114"/>
                      <a:pt x="4079" y="105664"/>
                      <a:pt x="4079" y="106240"/>
                    </a:cubicBezTo>
                    <a:lnTo>
                      <a:pt x="4079" y="113448"/>
                    </a:lnTo>
                    <a:cubicBezTo>
                      <a:pt x="4079" y="114024"/>
                      <a:pt x="4172" y="114574"/>
                      <a:pt x="4330" y="114944"/>
                    </a:cubicBezTo>
                    <a:lnTo>
                      <a:pt x="7621" y="122645"/>
                    </a:lnTo>
                    <a:cubicBezTo>
                      <a:pt x="7785" y="123019"/>
                      <a:pt x="7877" y="123569"/>
                      <a:pt x="7877" y="124146"/>
                    </a:cubicBezTo>
                    <a:lnTo>
                      <a:pt x="7877" y="127120"/>
                    </a:lnTo>
                    <a:cubicBezTo>
                      <a:pt x="7877" y="128291"/>
                      <a:pt x="7527" y="129086"/>
                      <a:pt x="7159" y="129086"/>
                    </a:cubicBezTo>
                    <a:cubicBezTo>
                      <a:pt x="7002" y="129086"/>
                      <a:pt x="6841" y="128941"/>
                      <a:pt x="6702" y="128616"/>
                    </a:cubicBezTo>
                    <a:lnTo>
                      <a:pt x="6138" y="127296"/>
                    </a:lnTo>
                    <a:cubicBezTo>
                      <a:pt x="6000" y="126971"/>
                      <a:pt x="5839" y="126826"/>
                      <a:pt x="5682" y="126826"/>
                    </a:cubicBezTo>
                    <a:cubicBezTo>
                      <a:pt x="5314" y="126826"/>
                      <a:pt x="4964" y="127621"/>
                      <a:pt x="4964" y="128792"/>
                    </a:cubicBezTo>
                    <a:lnTo>
                      <a:pt x="4964" y="157042"/>
                    </a:lnTo>
                    <a:cubicBezTo>
                      <a:pt x="4964" y="157618"/>
                      <a:pt x="5056" y="158164"/>
                      <a:pt x="5219" y="158538"/>
                    </a:cubicBezTo>
                    <a:lnTo>
                      <a:pt x="8281" y="165711"/>
                    </a:lnTo>
                    <a:cubicBezTo>
                      <a:pt x="8420" y="166035"/>
                      <a:pt x="8581" y="166181"/>
                      <a:pt x="8738" y="166181"/>
                    </a:cubicBezTo>
                    <a:cubicBezTo>
                      <a:pt x="9107" y="166181"/>
                      <a:pt x="9457" y="165385"/>
                      <a:pt x="9457" y="164210"/>
                    </a:cubicBezTo>
                    <a:lnTo>
                      <a:pt x="9457" y="147418"/>
                    </a:lnTo>
                    <a:cubicBezTo>
                      <a:pt x="9457" y="146248"/>
                      <a:pt x="9804" y="145452"/>
                      <a:pt x="10171" y="145452"/>
                    </a:cubicBezTo>
                    <a:cubicBezTo>
                      <a:pt x="10328" y="145452"/>
                      <a:pt x="10488" y="145598"/>
                      <a:pt x="10627" y="145922"/>
                    </a:cubicBezTo>
                    <a:lnTo>
                      <a:pt x="10913" y="146587"/>
                    </a:lnTo>
                    <a:cubicBezTo>
                      <a:pt x="11071" y="146961"/>
                      <a:pt x="11164" y="147511"/>
                      <a:pt x="11164" y="148087"/>
                    </a:cubicBezTo>
                    <a:lnTo>
                      <a:pt x="11164" y="152593"/>
                    </a:lnTo>
                    <a:lnTo>
                      <a:pt x="10785" y="151704"/>
                    </a:lnTo>
                    <a:lnTo>
                      <a:pt x="10785" y="184192"/>
                    </a:lnTo>
                    <a:cubicBezTo>
                      <a:pt x="10785" y="184769"/>
                      <a:pt x="10878" y="185319"/>
                      <a:pt x="11036" y="185693"/>
                    </a:cubicBezTo>
                    <a:lnTo>
                      <a:pt x="13821" y="192210"/>
                    </a:lnTo>
                    <a:cubicBezTo>
                      <a:pt x="13980" y="192584"/>
                      <a:pt x="14073" y="193129"/>
                      <a:pt x="14073" y="193709"/>
                    </a:cubicBezTo>
                    <a:lnTo>
                      <a:pt x="14073" y="197305"/>
                    </a:lnTo>
                    <a:cubicBezTo>
                      <a:pt x="14073" y="197881"/>
                      <a:pt x="14165" y="198427"/>
                      <a:pt x="14327" y="198801"/>
                    </a:cubicBezTo>
                    <a:lnTo>
                      <a:pt x="17390" y="205974"/>
                    </a:lnTo>
                    <a:cubicBezTo>
                      <a:pt x="17528" y="206298"/>
                      <a:pt x="17690" y="206444"/>
                      <a:pt x="17847" y="206444"/>
                    </a:cubicBezTo>
                    <a:cubicBezTo>
                      <a:pt x="18216" y="206444"/>
                      <a:pt x="18565" y="205649"/>
                      <a:pt x="18565" y="204477"/>
                    </a:cubicBezTo>
                    <a:lnTo>
                      <a:pt x="18565" y="176227"/>
                    </a:lnTo>
                    <a:cubicBezTo>
                      <a:pt x="18565" y="175651"/>
                      <a:pt x="18472" y="175106"/>
                      <a:pt x="18314" y="174732"/>
                    </a:cubicBezTo>
                    <a:lnTo>
                      <a:pt x="15907" y="169099"/>
                    </a:lnTo>
                    <a:cubicBezTo>
                      <a:pt x="15744" y="168725"/>
                      <a:pt x="15653" y="168179"/>
                      <a:pt x="15653" y="167603"/>
                    </a:cubicBezTo>
                    <a:lnTo>
                      <a:pt x="15653" y="149284"/>
                    </a:lnTo>
                    <a:cubicBezTo>
                      <a:pt x="15653" y="148112"/>
                      <a:pt x="16003" y="147314"/>
                      <a:pt x="16371" y="147314"/>
                    </a:cubicBezTo>
                    <a:cubicBezTo>
                      <a:pt x="16528" y="147314"/>
                      <a:pt x="16689" y="147460"/>
                      <a:pt x="16827" y="147784"/>
                    </a:cubicBezTo>
                    <a:lnTo>
                      <a:pt x="17078" y="148377"/>
                    </a:lnTo>
                    <a:cubicBezTo>
                      <a:pt x="17241" y="148752"/>
                      <a:pt x="17333" y="149297"/>
                      <a:pt x="17333" y="149874"/>
                    </a:cubicBezTo>
                    <a:lnTo>
                      <a:pt x="17333" y="165658"/>
                    </a:lnTo>
                    <a:cubicBezTo>
                      <a:pt x="17333" y="166235"/>
                      <a:pt x="17426" y="166785"/>
                      <a:pt x="17584" y="167154"/>
                    </a:cubicBezTo>
                    <a:lnTo>
                      <a:pt x="20651" y="174326"/>
                    </a:lnTo>
                    <a:cubicBezTo>
                      <a:pt x="20789" y="174651"/>
                      <a:pt x="20950" y="174797"/>
                      <a:pt x="21107" y="174797"/>
                    </a:cubicBezTo>
                    <a:cubicBezTo>
                      <a:pt x="21474" y="174797"/>
                      <a:pt x="21821" y="174001"/>
                      <a:pt x="21821" y="172831"/>
                    </a:cubicBezTo>
                    <a:lnTo>
                      <a:pt x="21821" y="144581"/>
                    </a:lnTo>
                    <a:cubicBezTo>
                      <a:pt x="21821" y="144004"/>
                      <a:pt x="21729" y="143458"/>
                      <a:pt x="21571" y="143084"/>
                    </a:cubicBezTo>
                    <a:lnTo>
                      <a:pt x="18182" y="135164"/>
                    </a:lnTo>
                    <a:cubicBezTo>
                      <a:pt x="18023" y="134790"/>
                      <a:pt x="17932" y="134240"/>
                      <a:pt x="17932" y="133663"/>
                    </a:cubicBezTo>
                    <a:lnTo>
                      <a:pt x="17932" y="132770"/>
                    </a:lnTo>
                    <a:lnTo>
                      <a:pt x="18346" y="133734"/>
                    </a:lnTo>
                    <a:lnTo>
                      <a:pt x="18346" y="133460"/>
                    </a:lnTo>
                    <a:cubicBezTo>
                      <a:pt x="18346" y="132287"/>
                      <a:pt x="18693" y="131490"/>
                      <a:pt x="19059" y="131490"/>
                    </a:cubicBezTo>
                    <a:cubicBezTo>
                      <a:pt x="19216" y="131490"/>
                      <a:pt x="19377" y="131636"/>
                      <a:pt x="19516" y="131961"/>
                    </a:cubicBezTo>
                    <a:lnTo>
                      <a:pt x="22103" y="138019"/>
                    </a:lnTo>
                    <a:cubicBezTo>
                      <a:pt x="22243" y="138343"/>
                      <a:pt x="22404" y="138489"/>
                      <a:pt x="22561" y="138489"/>
                    </a:cubicBezTo>
                    <a:cubicBezTo>
                      <a:pt x="22930" y="138489"/>
                      <a:pt x="23277" y="137691"/>
                      <a:pt x="23277" y="136519"/>
                    </a:cubicBezTo>
                    <a:lnTo>
                      <a:pt x="23277" y="97440"/>
                    </a:lnTo>
                    <a:cubicBezTo>
                      <a:pt x="23277" y="96863"/>
                      <a:pt x="23186" y="96313"/>
                      <a:pt x="23027" y="95943"/>
                    </a:cubicBezTo>
                    <a:lnTo>
                      <a:pt x="19353" y="87354"/>
                    </a:lnTo>
                    <a:cubicBezTo>
                      <a:pt x="19195" y="86980"/>
                      <a:pt x="19102" y="86430"/>
                      <a:pt x="19102" y="85853"/>
                    </a:cubicBezTo>
                    <a:lnTo>
                      <a:pt x="19102" y="71596"/>
                    </a:lnTo>
                    <a:cubicBezTo>
                      <a:pt x="19102" y="70426"/>
                      <a:pt x="19449" y="69631"/>
                      <a:pt x="19818" y="69631"/>
                    </a:cubicBezTo>
                    <a:cubicBezTo>
                      <a:pt x="19975" y="69631"/>
                      <a:pt x="20137" y="69776"/>
                      <a:pt x="20277" y="70101"/>
                    </a:cubicBezTo>
                    <a:lnTo>
                      <a:pt x="21439" y="72825"/>
                    </a:lnTo>
                    <a:cubicBezTo>
                      <a:pt x="21577" y="73149"/>
                      <a:pt x="21738" y="73295"/>
                      <a:pt x="21895" y="73295"/>
                    </a:cubicBezTo>
                    <a:cubicBezTo>
                      <a:pt x="22263" y="73295"/>
                      <a:pt x="22613" y="72499"/>
                      <a:pt x="22613" y="71328"/>
                    </a:cubicBezTo>
                    <a:lnTo>
                      <a:pt x="22613" y="43082"/>
                    </a:lnTo>
                    <a:cubicBezTo>
                      <a:pt x="22613" y="42501"/>
                      <a:pt x="22521" y="41956"/>
                      <a:pt x="22363" y="41582"/>
                    </a:cubicBezTo>
                    <a:lnTo>
                      <a:pt x="19296" y="34410"/>
                    </a:lnTo>
                    <a:cubicBezTo>
                      <a:pt x="19157" y="34085"/>
                      <a:pt x="18996" y="33940"/>
                      <a:pt x="18839" y="33940"/>
                    </a:cubicBezTo>
                    <a:cubicBezTo>
                      <a:pt x="18470" y="33940"/>
                      <a:pt x="18121" y="34736"/>
                      <a:pt x="18121" y="35910"/>
                    </a:cubicBezTo>
                    <a:lnTo>
                      <a:pt x="18121" y="43224"/>
                    </a:lnTo>
                    <a:cubicBezTo>
                      <a:pt x="18121" y="44395"/>
                      <a:pt x="17773" y="45191"/>
                      <a:pt x="17405" y="45191"/>
                    </a:cubicBezTo>
                    <a:cubicBezTo>
                      <a:pt x="17249" y="45191"/>
                      <a:pt x="17089" y="45046"/>
                      <a:pt x="16950" y="44723"/>
                    </a:cubicBezTo>
                    <a:cubicBezTo>
                      <a:pt x="16792" y="44349"/>
                      <a:pt x="16699" y="43799"/>
                      <a:pt x="16699" y="43224"/>
                    </a:cubicBezTo>
                    <a:lnTo>
                      <a:pt x="16699" y="12549"/>
                    </a:lnTo>
                    <a:cubicBezTo>
                      <a:pt x="16699" y="11972"/>
                      <a:pt x="16607" y="11422"/>
                      <a:pt x="16449" y="11048"/>
                    </a:cubicBezTo>
                    <a:lnTo>
                      <a:pt x="11925" y="469"/>
                    </a:lnTo>
                    <a:cubicBezTo>
                      <a:pt x="11787" y="146"/>
                      <a:pt x="11626" y="0"/>
                      <a:pt x="114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CustomShape 7"/>
              <p:cNvSpPr/>
              <p:nvPr/>
            </p:nvSpPr>
            <p:spPr>
              <a:xfrm>
                <a:off x="7570080" y="4274640"/>
                <a:ext cx="123120" cy="210240"/>
              </a:xfrm>
              <a:custGeom>
                <a:avLst/>
                <a:gdLst/>
                <a:ahLst/>
                <a:rect l="l" t="t" r="r" b="b"/>
                <a:pathLst>
                  <a:path w="11165" h="18841">
                    <a:moveTo>
                      <a:pt x="7540" y="0"/>
                    </a:moveTo>
                    <a:cubicBezTo>
                      <a:pt x="6608" y="0"/>
                      <a:pt x="5373" y="492"/>
                      <a:pt x="5373" y="492"/>
                    </a:cubicBezTo>
                    <a:lnTo>
                      <a:pt x="1735" y="6662"/>
                    </a:lnTo>
                    <a:lnTo>
                      <a:pt x="4053" y="11027"/>
                    </a:lnTo>
                    <a:cubicBezTo>
                      <a:pt x="4053" y="11027"/>
                      <a:pt x="0" y="18840"/>
                      <a:pt x="1739" y="18840"/>
                    </a:cubicBezTo>
                    <a:cubicBezTo>
                      <a:pt x="1759" y="18840"/>
                      <a:pt x="1779" y="18839"/>
                      <a:pt x="1801" y="18837"/>
                    </a:cubicBezTo>
                    <a:cubicBezTo>
                      <a:pt x="3689" y="18661"/>
                      <a:pt x="6918" y="12844"/>
                      <a:pt x="7503" y="11796"/>
                    </a:cubicBezTo>
                    <a:cubicBezTo>
                      <a:pt x="8093" y="10749"/>
                      <a:pt x="8775" y="5042"/>
                      <a:pt x="8775" y="5042"/>
                    </a:cubicBezTo>
                    <a:lnTo>
                      <a:pt x="10052" y="5641"/>
                    </a:lnTo>
                    <a:lnTo>
                      <a:pt x="11165" y="3163"/>
                    </a:lnTo>
                    <a:cubicBezTo>
                      <a:pt x="11165" y="3163"/>
                      <a:pt x="9048" y="990"/>
                      <a:pt x="8393" y="273"/>
                    </a:cubicBezTo>
                    <a:cubicBezTo>
                      <a:pt x="8211" y="72"/>
                      <a:pt x="7898" y="0"/>
                      <a:pt x="75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CustomShape 8"/>
              <p:cNvSpPr/>
              <p:nvPr/>
            </p:nvSpPr>
            <p:spPr>
              <a:xfrm>
                <a:off x="8454600" y="4070160"/>
                <a:ext cx="154080" cy="189360"/>
              </a:xfrm>
              <a:custGeom>
                <a:avLst/>
                <a:gdLst/>
                <a:ahLst/>
                <a:rect l="l" t="t" r="r" b="b"/>
                <a:pathLst>
                  <a:path w="13872" h="16919">
                    <a:moveTo>
                      <a:pt x="5524" y="0"/>
                    </a:moveTo>
                    <a:cubicBezTo>
                      <a:pt x="5524" y="0"/>
                      <a:pt x="2527" y="480"/>
                      <a:pt x="1564" y="599"/>
                    </a:cubicBezTo>
                    <a:cubicBezTo>
                      <a:pt x="595" y="717"/>
                      <a:pt x="1" y="3191"/>
                      <a:pt x="1" y="3191"/>
                    </a:cubicBezTo>
                    <a:lnTo>
                      <a:pt x="1972" y="7608"/>
                    </a:lnTo>
                    <a:lnTo>
                      <a:pt x="7847" y="10350"/>
                    </a:lnTo>
                    <a:cubicBezTo>
                      <a:pt x="7847" y="10350"/>
                      <a:pt x="11247" y="16918"/>
                      <a:pt x="12587" y="16918"/>
                    </a:cubicBezTo>
                    <a:cubicBezTo>
                      <a:pt x="12725" y="16918"/>
                      <a:pt x="12841" y="16849"/>
                      <a:pt x="12929" y="16695"/>
                    </a:cubicBezTo>
                    <a:cubicBezTo>
                      <a:pt x="13871" y="15045"/>
                      <a:pt x="10980" y="9056"/>
                      <a:pt x="10465" y="7969"/>
                    </a:cubicBezTo>
                    <a:cubicBezTo>
                      <a:pt x="9950" y="6887"/>
                      <a:pt x="5682" y="3037"/>
                      <a:pt x="5682" y="3037"/>
                    </a:cubicBezTo>
                    <a:lnTo>
                      <a:pt x="6905" y="2342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CustomShape 9"/>
              <p:cNvSpPr/>
              <p:nvPr/>
            </p:nvSpPr>
            <p:spPr>
              <a:xfrm>
                <a:off x="7879680" y="3512160"/>
                <a:ext cx="193320" cy="145080"/>
              </a:xfrm>
              <a:custGeom>
                <a:avLst/>
                <a:gdLst/>
                <a:ahLst/>
                <a:rect l="l" t="t" r="r" b="b"/>
                <a:pathLst>
                  <a:path w="17337" h="13081">
                    <a:moveTo>
                      <a:pt x="13977" y="1"/>
                    </a:moveTo>
                    <a:cubicBezTo>
                      <a:pt x="13859" y="1"/>
                      <a:pt x="13739" y="23"/>
                      <a:pt x="13623" y="69"/>
                    </a:cubicBezTo>
                    <a:lnTo>
                      <a:pt x="721" y="5296"/>
                    </a:lnTo>
                    <a:cubicBezTo>
                      <a:pt x="233" y="5490"/>
                      <a:pt x="0" y="6045"/>
                      <a:pt x="193" y="6529"/>
                    </a:cubicBezTo>
                    <a:lnTo>
                      <a:pt x="2675" y="13081"/>
                    </a:lnTo>
                    <a:lnTo>
                      <a:pt x="4426" y="12504"/>
                    </a:lnTo>
                    <a:lnTo>
                      <a:pt x="2587" y="7932"/>
                    </a:lnTo>
                    <a:cubicBezTo>
                      <a:pt x="2389" y="7448"/>
                      <a:pt x="2622" y="6894"/>
                      <a:pt x="3111" y="6701"/>
                    </a:cubicBezTo>
                    <a:lnTo>
                      <a:pt x="12624" y="2867"/>
                    </a:lnTo>
                    <a:cubicBezTo>
                      <a:pt x="12740" y="2820"/>
                      <a:pt x="12860" y="2798"/>
                      <a:pt x="12978" y="2798"/>
                    </a:cubicBezTo>
                    <a:cubicBezTo>
                      <a:pt x="13353" y="2798"/>
                      <a:pt x="13709" y="3023"/>
                      <a:pt x="13857" y="3391"/>
                    </a:cubicBezTo>
                    <a:lnTo>
                      <a:pt x="15700" y="7963"/>
                    </a:lnTo>
                    <a:lnTo>
                      <a:pt x="17337" y="7144"/>
                    </a:lnTo>
                    <a:lnTo>
                      <a:pt x="14860" y="597"/>
                    </a:lnTo>
                    <a:cubicBezTo>
                      <a:pt x="14709" y="225"/>
                      <a:pt x="14353" y="1"/>
                      <a:pt x="139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CustomShape 10"/>
              <p:cNvSpPr/>
              <p:nvPr/>
            </p:nvSpPr>
            <p:spPr>
              <a:xfrm>
                <a:off x="7896600" y="3532320"/>
                <a:ext cx="114480" cy="58680"/>
              </a:xfrm>
              <a:custGeom>
                <a:avLst/>
                <a:gdLst/>
                <a:ahLst/>
                <a:rect l="l" t="t" r="r" b="b"/>
                <a:pathLst>
                  <a:path w="10399" h="5467">
                    <a:moveTo>
                      <a:pt x="8552" y="1"/>
                    </a:moveTo>
                    <a:cubicBezTo>
                      <a:pt x="8418" y="1"/>
                      <a:pt x="8283" y="22"/>
                      <a:pt x="8151" y="66"/>
                    </a:cubicBezTo>
                    <a:cubicBezTo>
                      <a:pt x="6244" y="714"/>
                      <a:pt x="1761" y="2249"/>
                      <a:pt x="986" y="2720"/>
                    </a:cubicBezTo>
                    <a:cubicBezTo>
                      <a:pt x="1" y="3318"/>
                      <a:pt x="2769" y="5466"/>
                      <a:pt x="2769" y="5466"/>
                    </a:cubicBezTo>
                    <a:lnTo>
                      <a:pt x="10399" y="2562"/>
                    </a:lnTo>
                    <a:cubicBezTo>
                      <a:pt x="10263" y="1760"/>
                      <a:pt x="9946" y="1092"/>
                      <a:pt x="9642" y="612"/>
                    </a:cubicBezTo>
                    <a:cubicBezTo>
                      <a:pt x="9399" y="226"/>
                      <a:pt x="8985" y="1"/>
                      <a:pt x="85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CustomShape 11"/>
              <p:cNvSpPr/>
              <p:nvPr/>
            </p:nvSpPr>
            <p:spPr>
              <a:xfrm>
                <a:off x="7902000" y="3530160"/>
                <a:ext cx="111960" cy="63360"/>
              </a:xfrm>
              <a:custGeom>
                <a:avLst/>
                <a:gdLst/>
                <a:ahLst/>
                <a:rect l="l" t="t" r="r" b="b"/>
                <a:pathLst>
                  <a:path w="10166" h="5937">
                    <a:moveTo>
                      <a:pt x="8065" y="0"/>
                    </a:moveTo>
                    <a:cubicBezTo>
                      <a:pt x="7904" y="0"/>
                      <a:pt x="7742" y="26"/>
                      <a:pt x="7583" y="80"/>
                    </a:cubicBezTo>
                    <a:cubicBezTo>
                      <a:pt x="5682" y="722"/>
                      <a:pt x="1176" y="2267"/>
                      <a:pt x="376" y="2755"/>
                    </a:cubicBezTo>
                    <a:cubicBezTo>
                      <a:pt x="177" y="2874"/>
                      <a:pt x="63" y="3054"/>
                      <a:pt x="53" y="3279"/>
                    </a:cubicBezTo>
                    <a:cubicBezTo>
                      <a:pt x="1" y="4181"/>
                      <a:pt x="1779" y="5606"/>
                      <a:pt x="2135" y="5884"/>
                    </a:cubicBezTo>
                    <a:cubicBezTo>
                      <a:pt x="2179" y="5919"/>
                      <a:pt x="2228" y="5937"/>
                      <a:pt x="2281" y="5937"/>
                    </a:cubicBezTo>
                    <a:cubicBezTo>
                      <a:pt x="2350" y="5937"/>
                      <a:pt x="2417" y="5901"/>
                      <a:pt x="2466" y="5844"/>
                    </a:cubicBezTo>
                    <a:cubicBezTo>
                      <a:pt x="2545" y="5742"/>
                      <a:pt x="2527" y="5594"/>
                      <a:pt x="2421" y="5514"/>
                    </a:cubicBezTo>
                    <a:cubicBezTo>
                      <a:pt x="1616" y="4889"/>
                      <a:pt x="494" y="3789"/>
                      <a:pt x="520" y="3305"/>
                    </a:cubicBezTo>
                    <a:cubicBezTo>
                      <a:pt x="525" y="3256"/>
                      <a:pt x="538" y="3204"/>
                      <a:pt x="622" y="3155"/>
                    </a:cubicBezTo>
                    <a:cubicBezTo>
                      <a:pt x="1145" y="2834"/>
                      <a:pt x="3803" y="1853"/>
                      <a:pt x="7736" y="524"/>
                    </a:cubicBezTo>
                    <a:cubicBezTo>
                      <a:pt x="7846" y="488"/>
                      <a:pt x="7957" y="470"/>
                      <a:pt x="8067" y="470"/>
                    </a:cubicBezTo>
                    <a:cubicBezTo>
                      <a:pt x="8420" y="470"/>
                      <a:pt x="8758" y="651"/>
                      <a:pt x="8956" y="973"/>
                    </a:cubicBezTo>
                    <a:cubicBezTo>
                      <a:pt x="9330" y="1567"/>
                      <a:pt x="9572" y="2192"/>
                      <a:pt x="9677" y="2834"/>
                    </a:cubicBezTo>
                    <a:cubicBezTo>
                      <a:pt x="9697" y="2948"/>
                      <a:pt x="9798" y="3031"/>
                      <a:pt x="9910" y="3031"/>
                    </a:cubicBezTo>
                    <a:cubicBezTo>
                      <a:pt x="9923" y="3031"/>
                      <a:pt x="9937" y="3030"/>
                      <a:pt x="9950" y="3027"/>
                    </a:cubicBezTo>
                    <a:cubicBezTo>
                      <a:pt x="10078" y="3006"/>
                      <a:pt x="10165" y="2883"/>
                      <a:pt x="10144" y="2755"/>
                    </a:cubicBezTo>
                    <a:cubicBezTo>
                      <a:pt x="10025" y="2056"/>
                      <a:pt x="9761" y="1369"/>
                      <a:pt x="9356" y="722"/>
                    </a:cubicBezTo>
                    <a:cubicBezTo>
                      <a:pt x="9068" y="263"/>
                      <a:pt x="8576" y="0"/>
                      <a:pt x="80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CustomShape 12"/>
              <p:cNvSpPr/>
              <p:nvPr/>
            </p:nvSpPr>
            <p:spPr>
              <a:xfrm>
                <a:off x="7765200" y="3538800"/>
                <a:ext cx="558360" cy="444240"/>
              </a:xfrm>
              <a:custGeom>
                <a:avLst/>
                <a:gdLst/>
                <a:ahLst/>
                <a:rect l="l" t="t" r="r" b="b"/>
                <a:pathLst>
                  <a:path w="49403" h="39352">
                    <a:moveTo>
                      <a:pt x="39166" y="1"/>
                    </a:moveTo>
                    <a:cubicBezTo>
                      <a:pt x="38874" y="1"/>
                      <a:pt x="38576" y="49"/>
                      <a:pt x="38283" y="150"/>
                    </a:cubicBezTo>
                    <a:lnTo>
                      <a:pt x="2160" y="13228"/>
                    </a:lnTo>
                    <a:cubicBezTo>
                      <a:pt x="753" y="13712"/>
                      <a:pt x="1" y="15252"/>
                      <a:pt x="489" y="16660"/>
                    </a:cubicBezTo>
                    <a:lnTo>
                      <a:pt x="7688" y="37530"/>
                    </a:lnTo>
                    <a:cubicBezTo>
                      <a:pt x="8075" y="38648"/>
                      <a:pt x="9121" y="39352"/>
                      <a:pt x="10242" y="39352"/>
                    </a:cubicBezTo>
                    <a:cubicBezTo>
                      <a:pt x="10535" y="39352"/>
                      <a:pt x="10832" y="39304"/>
                      <a:pt x="11124" y="39203"/>
                    </a:cubicBezTo>
                    <a:lnTo>
                      <a:pt x="47242" y="26125"/>
                    </a:lnTo>
                    <a:cubicBezTo>
                      <a:pt x="48654" y="25641"/>
                      <a:pt x="49403" y="24101"/>
                      <a:pt x="48914" y="22692"/>
                    </a:cubicBezTo>
                    <a:lnTo>
                      <a:pt x="41716" y="1822"/>
                    </a:lnTo>
                    <a:cubicBezTo>
                      <a:pt x="41328" y="703"/>
                      <a:pt x="40284" y="1"/>
                      <a:pt x="391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7" name="CustomShape 13"/>
              <p:cNvSpPr/>
              <p:nvPr/>
            </p:nvSpPr>
            <p:spPr>
              <a:xfrm>
                <a:off x="7831080" y="3829680"/>
                <a:ext cx="10440" cy="21240"/>
              </a:xfrm>
              <a:custGeom>
                <a:avLst/>
                <a:gdLst/>
                <a:ahLst/>
                <a:rect l="l" t="t" r="r" b="b"/>
                <a:pathLst>
                  <a:path w="1286" h="2219">
                    <a:moveTo>
                      <a:pt x="352" y="0"/>
                    </a:moveTo>
                    <a:cubicBezTo>
                      <a:pt x="317" y="0"/>
                      <a:pt x="281" y="6"/>
                      <a:pt x="246" y="18"/>
                    </a:cubicBezTo>
                    <a:cubicBezTo>
                      <a:pt x="84" y="80"/>
                      <a:pt x="0" y="260"/>
                      <a:pt x="62" y="419"/>
                    </a:cubicBezTo>
                    <a:lnTo>
                      <a:pt x="638" y="2012"/>
                    </a:lnTo>
                    <a:cubicBezTo>
                      <a:pt x="687" y="2139"/>
                      <a:pt x="806" y="2218"/>
                      <a:pt x="933" y="2218"/>
                    </a:cubicBezTo>
                    <a:cubicBezTo>
                      <a:pt x="969" y="2218"/>
                      <a:pt x="1004" y="2214"/>
                      <a:pt x="1039" y="2201"/>
                    </a:cubicBezTo>
                    <a:cubicBezTo>
                      <a:pt x="1202" y="2139"/>
                      <a:pt x="1286" y="1959"/>
                      <a:pt x="1229" y="1796"/>
                    </a:cubicBezTo>
                    <a:lnTo>
                      <a:pt x="648" y="207"/>
                    </a:lnTo>
                    <a:cubicBezTo>
                      <a:pt x="602" y="79"/>
                      <a:pt x="48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8" name="CustomShape 14"/>
              <p:cNvSpPr/>
              <p:nvPr/>
            </p:nvSpPr>
            <p:spPr>
              <a:xfrm>
                <a:off x="7795080" y="3697920"/>
                <a:ext cx="38880" cy="117720"/>
              </a:xfrm>
              <a:custGeom>
                <a:avLst/>
                <a:gdLst/>
                <a:ahLst/>
                <a:rect l="l" t="t" r="r" b="b"/>
                <a:pathLst>
                  <a:path w="3762" h="10668">
                    <a:moveTo>
                      <a:pt x="3411" y="1"/>
                    </a:moveTo>
                    <a:cubicBezTo>
                      <a:pt x="3377" y="1"/>
                      <a:pt x="3343" y="6"/>
                      <a:pt x="3309" y="18"/>
                    </a:cubicBezTo>
                    <a:lnTo>
                      <a:pt x="1751" y="560"/>
                    </a:lnTo>
                    <a:cubicBezTo>
                      <a:pt x="1109" y="784"/>
                      <a:pt x="594" y="1246"/>
                      <a:pt x="307" y="1866"/>
                    </a:cubicBezTo>
                    <a:cubicBezTo>
                      <a:pt x="22" y="2483"/>
                      <a:pt x="0" y="3173"/>
                      <a:pt x="242" y="3803"/>
                    </a:cubicBezTo>
                    <a:lnTo>
                      <a:pt x="2667" y="10460"/>
                    </a:lnTo>
                    <a:cubicBezTo>
                      <a:pt x="2715" y="10588"/>
                      <a:pt x="2834" y="10667"/>
                      <a:pt x="2961" y="10667"/>
                    </a:cubicBezTo>
                    <a:cubicBezTo>
                      <a:pt x="2996" y="10667"/>
                      <a:pt x="3032" y="10662"/>
                      <a:pt x="3067" y="10649"/>
                    </a:cubicBezTo>
                    <a:cubicBezTo>
                      <a:pt x="3230" y="10588"/>
                      <a:pt x="3313" y="10408"/>
                      <a:pt x="3256" y="10249"/>
                    </a:cubicBezTo>
                    <a:lnTo>
                      <a:pt x="831" y="3582"/>
                    </a:lnTo>
                    <a:cubicBezTo>
                      <a:pt x="646" y="3107"/>
                      <a:pt x="664" y="2593"/>
                      <a:pt x="880" y="2130"/>
                    </a:cubicBezTo>
                    <a:cubicBezTo>
                      <a:pt x="1091" y="1669"/>
                      <a:pt x="1474" y="1321"/>
                      <a:pt x="1958" y="1153"/>
                    </a:cubicBezTo>
                    <a:lnTo>
                      <a:pt x="3516" y="613"/>
                    </a:lnTo>
                    <a:cubicBezTo>
                      <a:pt x="3678" y="555"/>
                      <a:pt x="3762" y="375"/>
                      <a:pt x="3709" y="212"/>
                    </a:cubicBezTo>
                    <a:cubicBezTo>
                      <a:pt x="3664" y="82"/>
                      <a:pt x="3541" y="1"/>
                      <a:pt x="34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9" name="CustomShape 15"/>
              <p:cNvSpPr/>
              <p:nvPr/>
            </p:nvSpPr>
            <p:spPr>
              <a:xfrm>
                <a:off x="7980120" y="3550320"/>
                <a:ext cx="18000" cy="33480"/>
              </a:xfrm>
              <a:custGeom>
                <a:avLst/>
                <a:gdLst/>
                <a:ahLst/>
                <a:rect l="l" t="t" r="r" b="b"/>
                <a:pathLst>
                  <a:path w="1907" h="3279">
                    <a:moveTo>
                      <a:pt x="278" y="0"/>
                    </a:moveTo>
                    <a:lnTo>
                      <a:pt x="1" y="145"/>
                    </a:lnTo>
                    <a:lnTo>
                      <a:pt x="1589" y="3195"/>
                    </a:lnTo>
                    <a:cubicBezTo>
                      <a:pt x="1616" y="3248"/>
                      <a:pt x="1673" y="3278"/>
                      <a:pt x="1730" y="3278"/>
                    </a:cubicBezTo>
                    <a:cubicBezTo>
                      <a:pt x="1752" y="3278"/>
                      <a:pt x="1778" y="3274"/>
                      <a:pt x="1800" y="3260"/>
                    </a:cubicBezTo>
                    <a:cubicBezTo>
                      <a:pt x="1875" y="3221"/>
                      <a:pt x="1906" y="3128"/>
                      <a:pt x="1867" y="304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0" name="CustomShape 16"/>
              <p:cNvSpPr/>
              <p:nvPr/>
            </p:nvSpPr>
            <p:spPr>
              <a:xfrm>
                <a:off x="7960680" y="3578760"/>
                <a:ext cx="14760" cy="12960"/>
              </a:xfrm>
              <a:custGeom>
                <a:avLst/>
                <a:gdLst/>
                <a:ahLst/>
                <a:rect l="l" t="t" r="r" b="b"/>
                <a:pathLst>
                  <a:path w="1637" h="1498">
                    <a:moveTo>
                      <a:pt x="173" y="1"/>
                    </a:moveTo>
                    <a:cubicBezTo>
                      <a:pt x="131" y="1"/>
                      <a:pt x="88" y="17"/>
                      <a:pt x="58" y="50"/>
                    </a:cubicBezTo>
                    <a:cubicBezTo>
                      <a:pt x="0" y="115"/>
                      <a:pt x="5" y="212"/>
                      <a:pt x="67" y="274"/>
                    </a:cubicBezTo>
                    <a:lnTo>
                      <a:pt x="1356" y="1453"/>
                    </a:lnTo>
                    <a:cubicBezTo>
                      <a:pt x="1387" y="1484"/>
                      <a:pt x="1426" y="1498"/>
                      <a:pt x="1462" y="1498"/>
                    </a:cubicBezTo>
                    <a:cubicBezTo>
                      <a:pt x="1505" y="1498"/>
                      <a:pt x="1545" y="1480"/>
                      <a:pt x="1576" y="1445"/>
                    </a:cubicBezTo>
                    <a:cubicBezTo>
                      <a:pt x="1637" y="1382"/>
                      <a:pt x="1633" y="1282"/>
                      <a:pt x="1567" y="1224"/>
                    </a:cubicBezTo>
                    <a:lnTo>
                      <a:pt x="278" y="41"/>
                    </a:lnTo>
                    <a:cubicBezTo>
                      <a:pt x="249" y="1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1" name="CustomShape 17"/>
              <p:cNvSpPr/>
              <p:nvPr/>
            </p:nvSpPr>
            <p:spPr>
              <a:xfrm>
                <a:off x="7934760" y="3573000"/>
                <a:ext cx="13320" cy="21240"/>
              </a:xfrm>
              <a:custGeom>
                <a:avLst/>
                <a:gdLst/>
                <a:ahLst/>
                <a:rect l="l" t="t" r="r" b="b"/>
                <a:pathLst>
                  <a:path w="1523" h="2233">
                    <a:moveTo>
                      <a:pt x="182" y="0"/>
                    </a:moveTo>
                    <a:cubicBezTo>
                      <a:pt x="157" y="0"/>
                      <a:pt x="131" y="6"/>
                      <a:pt x="106" y="19"/>
                    </a:cubicBezTo>
                    <a:cubicBezTo>
                      <a:pt x="31" y="58"/>
                      <a:pt x="1" y="151"/>
                      <a:pt x="40" y="230"/>
                    </a:cubicBezTo>
                    <a:cubicBezTo>
                      <a:pt x="70" y="283"/>
                      <a:pt x="744" y="1576"/>
                      <a:pt x="1224" y="2175"/>
                    </a:cubicBezTo>
                    <a:cubicBezTo>
                      <a:pt x="1258" y="2214"/>
                      <a:pt x="1303" y="2232"/>
                      <a:pt x="1347" y="2232"/>
                    </a:cubicBezTo>
                    <a:cubicBezTo>
                      <a:pt x="1382" y="2232"/>
                      <a:pt x="1417" y="2223"/>
                      <a:pt x="1443" y="2196"/>
                    </a:cubicBezTo>
                    <a:cubicBezTo>
                      <a:pt x="1514" y="2144"/>
                      <a:pt x="1522" y="2047"/>
                      <a:pt x="1470" y="1977"/>
                    </a:cubicBezTo>
                    <a:cubicBezTo>
                      <a:pt x="1008" y="1404"/>
                      <a:pt x="326" y="98"/>
                      <a:pt x="317" y="84"/>
                    </a:cubicBezTo>
                    <a:cubicBezTo>
                      <a:pt x="290" y="30"/>
                      <a:pt x="238" y="0"/>
                      <a:pt x="1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2" name="CustomShape 18"/>
              <p:cNvSpPr/>
              <p:nvPr/>
            </p:nvSpPr>
            <p:spPr>
              <a:xfrm>
                <a:off x="7460280" y="3729960"/>
                <a:ext cx="1013040" cy="523440"/>
              </a:xfrm>
              <a:custGeom>
                <a:avLst/>
                <a:gdLst/>
                <a:ahLst/>
                <a:rect l="l" t="t" r="r" b="b"/>
                <a:pathLst>
                  <a:path w="89353" h="46261">
                    <a:moveTo>
                      <a:pt x="22828" y="0"/>
                    </a:moveTo>
                    <a:lnTo>
                      <a:pt x="0" y="24554"/>
                    </a:lnTo>
                    <a:lnTo>
                      <a:pt x="37411" y="46260"/>
                    </a:lnTo>
                    <a:lnTo>
                      <a:pt x="89352" y="37481"/>
                    </a:lnTo>
                    <a:lnTo>
                      <a:pt x="87254" y="32562"/>
                    </a:lnTo>
                    <a:lnTo>
                      <a:pt x="47792" y="32267"/>
                    </a:lnTo>
                    <a:lnTo>
                      <a:pt x="25653" y="10939"/>
                    </a:lnTo>
                    <a:lnTo>
                      <a:pt x="228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CustomShape 19"/>
              <p:cNvSpPr/>
              <p:nvPr/>
            </p:nvSpPr>
            <p:spPr>
              <a:xfrm>
                <a:off x="7454520" y="3723120"/>
                <a:ext cx="1023840" cy="533880"/>
              </a:xfrm>
              <a:custGeom>
                <a:avLst/>
                <a:gdLst/>
                <a:ahLst/>
                <a:rect l="l" t="t" r="r" b="b"/>
                <a:pathLst>
                  <a:path w="90291" h="47216">
                    <a:moveTo>
                      <a:pt x="23164" y="1264"/>
                    </a:moveTo>
                    <a:lnTo>
                      <a:pt x="25848" y="11648"/>
                    </a:lnTo>
                    <a:lnTo>
                      <a:pt x="25874" y="11732"/>
                    </a:lnTo>
                    <a:lnTo>
                      <a:pt x="48070" y="33121"/>
                    </a:lnTo>
                    <a:lnTo>
                      <a:pt x="48162" y="33210"/>
                    </a:lnTo>
                    <a:lnTo>
                      <a:pt x="87545" y="33500"/>
                    </a:lnTo>
                    <a:lnTo>
                      <a:pt x="89406" y="37869"/>
                    </a:lnTo>
                    <a:lnTo>
                      <a:pt x="37967" y="46564"/>
                    </a:lnTo>
                    <a:lnTo>
                      <a:pt x="995" y="25109"/>
                    </a:lnTo>
                    <a:lnTo>
                      <a:pt x="23164" y="1264"/>
                    </a:lnTo>
                    <a:close/>
                    <a:moveTo>
                      <a:pt x="23485" y="1"/>
                    </a:moveTo>
                    <a:lnTo>
                      <a:pt x="1" y="25254"/>
                    </a:lnTo>
                    <a:lnTo>
                      <a:pt x="37751" y="47163"/>
                    </a:lnTo>
                    <a:lnTo>
                      <a:pt x="37847" y="47216"/>
                    </a:lnTo>
                    <a:lnTo>
                      <a:pt x="90291" y="38353"/>
                    </a:lnTo>
                    <a:lnTo>
                      <a:pt x="87963" y="32879"/>
                    </a:lnTo>
                    <a:lnTo>
                      <a:pt x="48413" y="32585"/>
                    </a:lnTo>
                    <a:lnTo>
                      <a:pt x="26433" y="11406"/>
                    </a:lnTo>
                    <a:lnTo>
                      <a:pt x="2348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4" name="CustomShape 20"/>
              <p:cNvSpPr/>
              <p:nvPr/>
            </p:nvSpPr>
            <p:spPr>
              <a:xfrm>
                <a:off x="7469640" y="3855600"/>
                <a:ext cx="998640" cy="394200"/>
              </a:xfrm>
              <a:custGeom>
                <a:avLst/>
                <a:gdLst/>
                <a:ahLst/>
                <a:rect l="l" t="t" r="r" b="b"/>
                <a:pathLst>
                  <a:path w="88064" h="34944">
                    <a:moveTo>
                      <a:pt x="24502" y="1"/>
                    </a:moveTo>
                    <a:cubicBezTo>
                      <a:pt x="24114" y="66"/>
                      <a:pt x="23393" y="186"/>
                      <a:pt x="22451" y="344"/>
                    </a:cubicBezTo>
                    <a:cubicBezTo>
                      <a:pt x="22138" y="762"/>
                      <a:pt x="21791" y="1171"/>
                      <a:pt x="21421" y="1576"/>
                    </a:cubicBezTo>
                    <a:cubicBezTo>
                      <a:pt x="19072" y="4564"/>
                      <a:pt x="15125" y="6896"/>
                      <a:pt x="12018" y="8397"/>
                    </a:cubicBezTo>
                    <a:cubicBezTo>
                      <a:pt x="8212" y="10447"/>
                      <a:pt x="3988" y="12221"/>
                      <a:pt x="1" y="13685"/>
                    </a:cubicBezTo>
                    <a:lnTo>
                      <a:pt x="36625" y="34943"/>
                    </a:lnTo>
                    <a:lnTo>
                      <a:pt x="88064" y="26248"/>
                    </a:lnTo>
                    <a:lnTo>
                      <a:pt x="86827" y="23344"/>
                    </a:lnTo>
                    <a:cubicBezTo>
                      <a:pt x="84861" y="23450"/>
                      <a:pt x="57521" y="24933"/>
                      <a:pt x="50305" y="24933"/>
                    </a:cubicBezTo>
                    <a:cubicBezTo>
                      <a:pt x="49056" y="24933"/>
                      <a:pt x="48408" y="24889"/>
                      <a:pt x="48607" y="24784"/>
                    </a:cubicBezTo>
                    <a:cubicBezTo>
                      <a:pt x="48814" y="24673"/>
                      <a:pt x="48849" y="24629"/>
                      <a:pt x="48756" y="24629"/>
                    </a:cubicBezTo>
                    <a:cubicBezTo>
                      <a:pt x="48250" y="24629"/>
                      <a:pt x="43854" y="26082"/>
                      <a:pt x="43854" y="26082"/>
                    </a:cubicBezTo>
                    <a:cubicBezTo>
                      <a:pt x="43854" y="26082"/>
                      <a:pt x="41672" y="21971"/>
                      <a:pt x="38446" y="20528"/>
                    </a:cubicBezTo>
                    <a:cubicBezTo>
                      <a:pt x="38125" y="20383"/>
                      <a:pt x="37861" y="20316"/>
                      <a:pt x="37646" y="20316"/>
                    </a:cubicBezTo>
                    <a:cubicBezTo>
                      <a:pt x="35713" y="20316"/>
                      <a:pt x="37808" y="25602"/>
                      <a:pt x="37808" y="25602"/>
                    </a:cubicBezTo>
                    <a:cubicBezTo>
                      <a:pt x="37808" y="25602"/>
                      <a:pt x="25716" y="18689"/>
                      <a:pt x="22812" y="16194"/>
                    </a:cubicBezTo>
                    <a:cubicBezTo>
                      <a:pt x="20172" y="13927"/>
                      <a:pt x="23978" y="2368"/>
                      <a:pt x="24699" y="273"/>
                    </a:cubicBezTo>
                    <a:lnTo>
                      <a:pt x="24532" y="111"/>
                    </a:lnTo>
                    <a:lnTo>
                      <a:pt x="24506" y="27"/>
                    </a:lnTo>
                    <a:lnTo>
                      <a:pt x="2450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5" name="CustomShape 21"/>
              <p:cNvSpPr/>
              <p:nvPr/>
            </p:nvSpPr>
            <p:spPr>
              <a:xfrm>
                <a:off x="7465320" y="3854880"/>
                <a:ext cx="1008000" cy="398520"/>
              </a:xfrm>
              <a:custGeom>
                <a:avLst/>
                <a:gdLst/>
                <a:ahLst/>
                <a:rect l="l" t="t" r="r" b="b"/>
                <a:pathLst>
                  <a:path w="88892" h="35323">
                    <a:moveTo>
                      <a:pt x="25192" y="1"/>
                    </a:moveTo>
                    <a:cubicBezTo>
                      <a:pt x="25192" y="1"/>
                      <a:pt x="25087" y="19"/>
                      <a:pt x="24885" y="54"/>
                    </a:cubicBezTo>
                    <a:lnTo>
                      <a:pt x="24889" y="80"/>
                    </a:lnTo>
                    <a:lnTo>
                      <a:pt x="24915" y="164"/>
                    </a:lnTo>
                    <a:lnTo>
                      <a:pt x="25082" y="326"/>
                    </a:lnTo>
                    <a:cubicBezTo>
                      <a:pt x="25153" y="115"/>
                      <a:pt x="25192" y="1"/>
                      <a:pt x="25192" y="1"/>
                    </a:cubicBezTo>
                    <a:close/>
                    <a:moveTo>
                      <a:pt x="384" y="13738"/>
                    </a:moveTo>
                    <a:cubicBezTo>
                      <a:pt x="256" y="13787"/>
                      <a:pt x="124" y="13836"/>
                      <a:pt x="1" y="13880"/>
                    </a:cubicBezTo>
                    <a:lnTo>
                      <a:pt x="36950" y="35322"/>
                    </a:lnTo>
                    <a:lnTo>
                      <a:pt x="88891" y="26543"/>
                    </a:lnTo>
                    <a:lnTo>
                      <a:pt x="87321" y="23393"/>
                    </a:lnTo>
                    <a:cubicBezTo>
                      <a:pt x="87321" y="23393"/>
                      <a:pt x="87285" y="23393"/>
                      <a:pt x="87210" y="23397"/>
                    </a:cubicBezTo>
                    <a:lnTo>
                      <a:pt x="88447" y="26301"/>
                    </a:lnTo>
                    <a:lnTo>
                      <a:pt x="37008" y="34996"/>
                    </a:lnTo>
                    <a:lnTo>
                      <a:pt x="384" y="13738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CustomShape 22"/>
              <p:cNvSpPr/>
              <p:nvPr/>
            </p:nvSpPr>
            <p:spPr>
              <a:xfrm>
                <a:off x="6823800" y="3590280"/>
                <a:ext cx="986760" cy="761040"/>
              </a:xfrm>
              <a:custGeom>
                <a:avLst/>
                <a:gdLst/>
                <a:ahLst/>
                <a:rect l="l" t="t" r="r" b="b"/>
                <a:pathLst>
                  <a:path w="87012" h="67167">
                    <a:moveTo>
                      <a:pt x="56558" y="0"/>
                    </a:moveTo>
                    <a:cubicBezTo>
                      <a:pt x="53690" y="0"/>
                      <a:pt x="50982" y="699"/>
                      <a:pt x="49064" y="2679"/>
                    </a:cubicBezTo>
                    <a:cubicBezTo>
                      <a:pt x="42547" y="9412"/>
                      <a:pt x="45197" y="20923"/>
                      <a:pt x="45197" y="20923"/>
                    </a:cubicBezTo>
                    <a:cubicBezTo>
                      <a:pt x="45197" y="20923"/>
                      <a:pt x="1" y="36804"/>
                      <a:pt x="4304" y="45068"/>
                    </a:cubicBezTo>
                    <a:cubicBezTo>
                      <a:pt x="8604" y="53328"/>
                      <a:pt x="66718" y="67167"/>
                      <a:pt x="66718" y="67167"/>
                    </a:cubicBezTo>
                    <a:lnTo>
                      <a:pt x="72522" y="59681"/>
                    </a:lnTo>
                    <a:lnTo>
                      <a:pt x="40712" y="41508"/>
                    </a:lnTo>
                    <a:cubicBezTo>
                      <a:pt x="40712" y="41508"/>
                      <a:pt x="87012" y="30661"/>
                      <a:pt x="80504" y="14481"/>
                    </a:cubicBezTo>
                    <a:cubicBezTo>
                      <a:pt x="76720" y="5080"/>
                      <a:pt x="73424" y="3889"/>
                      <a:pt x="71996" y="3889"/>
                    </a:cubicBezTo>
                    <a:cubicBezTo>
                      <a:pt x="71511" y="3889"/>
                      <a:pt x="71241" y="4026"/>
                      <a:pt x="71241" y="4026"/>
                    </a:cubicBezTo>
                    <a:cubicBezTo>
                      <a:pt x="71241" y="4026"/>
                      <a:pt x="63440" y="0"/>
                      <a:pt x="56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CustomShape 23"/>
              <p:cNvSpPr/>
              <p:nvPr/>
            </p:nvSpPr>
            <p:spPr>
              <a:xfrm>
                <a:off x="6864840" y="3586320"/>
                <a:ext cx="885960" cy="768960"/>
              </a:xfrm>
              <a:custGeom>
                <a:avLst/>
                <a:gdLst/>
                <a:ahLst/>
                <a:rect l="l" t="t" r="r" b="b"/>
                <a:pathLst>
                  <a:path w="78185" h="67851">
                    <a:moveTo>
                      <a:pt x="52945" y="657"/>
                    </a:moveTo>
                    <a:cubicBezTo>
                      <a:pt x="59677" y="657"/>
                      <a:pt x="67396" y="4579"/>
                      <a:pt x="67506" y="4636"/>
                    </a:cubicBezTo>
                    <a:lnTo>
                      <a:pt x="67646" y="4706"/>
                    </a:lnTo>
                    <a:lnTo>
                      <a:pt x="67787" y="4640"/>
                    </a:lnTo>
                    <a:cubicBezTo>
                      <a:pt x="67802" y="4633"/>
                      <a:pt x="68016" y="4533"/>
                      <a:pt x="68401" y="4533"/>
                    </a:cubicBezTo>
                    <a:cubicBezTo>
                      <a:pt x="68673" y="4533"/>
                      <a:pt x="69030" y="4582"/>
                      <a:pt x="69464" y="4750"/>
                    </a:cubicBezTo>
                    <a:cubicBezTo>
                      <a:pt x="71113" y="5393"/>
                      <a:pt x="73701" y="7680"/>
                      <a:pt x="76619" y="14928"/>
                    </a:cubicBezTo>
                    <a:cubicBezTo>
                      <a:pt x="77534" y="17207"/>
                      <a:pt x="77402" y="19513"/>
                      <a:pt x="76223" y="21783"/>
                    </a:cubicBezTo>
                    <a:cubicBezTo>
                      <a:pt x="70041" y="33682"/>
                      <a:pt x="37372" y="41458"/>
                      <a:pt x="37047" y="41537"/>
                    </a:cubicBezTo>
                    <a:lnTo>
                      <a:pt x="36268" y="41717"/>
                    </a:lnTo>
                    <a:lnTo>
                      <a:pt x="68461" y="60106"/>
                    </a:lnTo>
                    <a:lnTo>
                      <a:pt x="63000" y="67147"/>
                    </a:lnTo>
                    <a:cubicBezTo>
                      <a:pt x="59281" y="66254"/>
                      <a:pt x="5048" y="53061"/>
                      <a:pt x="986" y="45255"/>
                    </a:cubicBezTo>
                    <a:cubicBezTo>
                      <a:pt x="656" y="44621"/>
                      <a:pt x="647" y="43934"/>
                      <a:pt x="955" y="43156"/>
                    </a:cubicBezTo>
                    <a:cubicBezTo>
                      <a:pt x="4260" y="34791"/>
                      <a:pt x="41328" y="21683"/>
                      <a:pt x="41702" y="21551"/>
                    </a:cubicBezTo>
                    <a:lnTo>
                      <a:pt x="41966" y="21458"/>
                    </a:lnTo>
                    <a:lnTo>
                      <a:pt x="41905" y="21185"/>
                    </a:lnTo>
                    <a:cubicBezTo>
                      <a:pt x="41878" y="21070"/>
                      <a:pt x="39366" y="9766"/>
                      <a:pt x="45694" y="3232"/>
                    </a:cubicBezTo>
                    <a:cubicBezTo>
                      <a:pt x="47537" y="1331"/>
                      <a:pt x="50156" y="657"/>
                      <a:pt x="52945" y="657"/>
                    </a:cubicBezTo>
                    <a:close/>
                    <a:moveTo>
                      <a:pt x="52995" y="1"/>
                    </a:moveTo>
                    <a:cubicBezTo>
                      <a:pt x="50047" y="1"/>
                      <a:pt x="47247" y="728"/>
                      <a:pt x="45245" y="2796"/>
                    </a:cubicBezTo>
                    <a:cubicBezTo>
                      <a:pt x="39246" y="8992"/>
                      <a:pt x="40893" y="19244"/>
                      <a:pt x="41236" y="21049"/>
                    </a:cubicBezTo>
                    <a:cubicBezTo>
                      <a:pt x="37641" y="22325"/>
                      <a:pt x="3675" y="34576"/>
                      <a:pt x="374" y="42923"/>
                    </a:cubicBezTo>
                    <a:cubicBezTo>
                      <a:pt x="1" y="43869"/>
                      <a:pt x="19" y="44753"/>
                      <a:pt x="427" y="45545"/>
                    </a:cubicBezTo>
                    <a:cubicBezTo>
                      <a:pt x="4745" y="53835"/>
                      <a:pt x="60672" y="67239"/>
                      <a:pt x="63048" y="67807"/>
                    </a:cubicBezTo>
                    <a:lnTo>
                      <a:pt x="63246" y="67850"/>
                    </a:lnTo>
                    <a:lnTo>
                      <a:pt x="69397" y="59921"/>
                    </a:lnTo>
                    <a:lnTo>
                      <a:pt x="37953" y="41960"/>
                    </a:lnTo>
                    <a:cubicBezTo>
                      <a:pt x="43084" y="40692"/>
                      <a:pt x="70924" y="33339"/>
                      <a:pt x="76777" y="22074"/>
                    </a:cubicBezTo>
                    <a:cubicBezTo>
                      <a:pt x="78045" y="19632"/>
                      <a:pt x="78185" y="17150"/>
                      <a:pt x="77200" y="14695"/>
                    </a:cubicBezTo>
                    <a:cubicBezTo>
                      <a:pt x="74176" y="7183"/>
                      <a:pt x="71418" y="4812"/>
                      <a:pt x="69640" y="4147"/>
                    </a:cubicBezTo>
                    <a:cubicBezTo>
                      <a:pt x="69154" y="3965"/>
                      <a:pt x="68736" y="3908"/>
                      <a:pt x="68403" y="3908"/>
                    </a:cubicBezTo>
                    <a:cubicBezTo>
                      <a:pt x="68067" y="3908"/>
                      <a:pt x="67817" y="3966"/>
                      <a:pt x="67669" y="4015"/>
                    </a:cubicBezTo>
                    <a:cubicBezTo>
                      <a:pt x="66564" y="3460"/>
                      <a:pt x="59426" y="1"/>
                      <a:pt x="5299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CustomShape 24"/>
              <p:cNvSpPr/>
              <p:nvPr/>
            </p:nvSpPr>
            <p:spPr>
              <a:xfrm>
                <a:off x="7067520" y="4059000"/>
                <a:ext cx="219600" cy="50400"/>
              </a:xfrm>
              <a:custGeom>
                <a:avLst/>
                <a:gdLst/>
                <a:ahLst/>
                <a:rect l="l" t="t" r="r" b="b"/>
                <a:pathLst>
                  <a:path w="19636" h="4737">
                    <a:moveTo>
                      <a:pt x="19318" y="1"/>
                    </a:moveTo>
                    <a:cubicBezTo>
                      <a:pt x="19213" y="1"/>
                      <a:pt x="8823" y="199"/>
                      <a:pt x="224" y="4137"/>
                    </a:cubicBezTo>
                    <a:cubicBezTo>
                      <a:pt x="66" y="4208"/>
                      <a:pt x="0" y="4393"/>
                      <a:pt x="71" y="4551"/>
                    </a:cubicBezTo>
                    <a:cubicBezTo>
                      <a:pt x="124" y="4665"/>
                      <a:pt x="238" y="4736"/>
                      <a:pt x="356" y="4736"/>
                    </a:cubicBezTo>
                    <a:cubicBezTo>
                      <a:pt x="401" y="4736"/>
                      <a:pt x="445" y="4722"/>
                      <a:pt x="484" y="4704"/>
                    </a:cubicBezTo>
                    <a:cubicBezTo>
                      <a:pt x="8959" y="823"/>
                      <a:pt x="19225" y="630"/>
                      <a:pt x="19327" y="626"/>
                    </a:cubicBezTo>
                    <a:cubicBezTo>
                      <a:pt x="19498" y="626"/>
                      <a:pt x="19635" y="480"/>
                      <a:pt x="19635" y="309"/>
                    </a:cubicBezTo>
                    <a:cubicBezTo>
                      <a:pt x="19630" y="137"/>
                      <a:pt x="19493" y="1"/>
                      <a:pt x="193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CustomShape 25"/>
              <p:cNvSpPr/>
              <p:nvPr/>
            </p:nvSpPr>
            <p:spPr>
              <a:xfrm>
                <a:off x="7032600" y="4057920"/>
                <a:ext cx="108000" cy="45000"/>
              </a:xfrm>
              <a:custGeom>
                <a:avLst/>
                <a:gdLst/>
                <a:ahLst/>
                <a:rect l="l" t="t" r="r" b="b"/>
                <a:pathLst>
                  <a:path w="9853" h="4294">
                    <a:moveTo>
                      <a:pt x="9511" y="0"/>
                    </a:moveTo>
                    <a:cubicBezTo>
                      <a:pt x="9490" y="0"/>
                      <a:pt x="9468" y="3"/>
                      <a:pt x="9447" y="7"/>
                    </a:cubicBezTo>
                    <a:cubicBezTo>
                      <a:pt x="3547" y="1195"/>
                      <a:pt x="401" y="2379"/>
                      <a:pt x="84" y="3532"/>
                    </a:cubicBezTo>
                    <a:cubicBezTo>
                      <a:pt x="0" y="3845"/>
                      <a:pt x="123" y="4091"/>
                      <a:pt x="259" y="4210"/>
                    </a:cubicBezTo>
                    <a:cubicBezTo>
                      <a:pt x="321" y="4267"/>
                      <a:pt x="401" y="4293"/>
                      <a:pt x="480" y="4293"/>
                    </a:cubicBezTo>
                    <a:cubicBezTo>
                      <a:pt x="563" y="4293"/>
                      <a:pt x="647" y="4263"/>
                      <a:pt x="708" y="4196"/>
                    </a:cubicBezTo>
                    <a:cubicBezTo>
                      <a:pt x="823" y="4064"/>
                      <a:pt x="819" y="3875"/>
                      <a:pt x="691" y="3761"/>
                    </a:cubicBezTo>
                    <a:cubicBezTo>
                      <a:pt x="687" y="3752"/>
                      <a:pt x="673" y="3730"/>
                      <a:pt x="695" y="3673"/>
                    </a:cubicBezTo>
                    <a:cubicBezTo>
                      <a:pt x="823" y="3351"/>
                      <a:pt x="1826" y="2177"/>
                      <a:pt x="9571" y="619"/>
                    </a:cubicBezTo>
                    <a:cubicBezTo>
                      <a:pt x="9743" y="588"/>
                      <a:pt x="9853" y="421"/>
                      <a:pt x="9817" y="254"/>
                    </a:cubicBezTo>
                    <a:cubicBezTo>
                      <a:pt x="9786" y="103"/>
                      <a:pt x="9658" y="0"/>
                      <a:pt x="95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CustomShape 26"/>
              <p:cNvSpPr/>
              <p:nvPr/>
            </p:nvSpPr>
            <p:spPr>
              <a:xfrm>
                <a:off x="7606440" y="3873240"/>
                <a:ext cx="102960" cy="74160"/>
              </a:xfrm>
              <a:custGeom>
                <a:avLst/>
                <a:gdLst/>
                <a:ahLst/>
                <a:rect l="l" t="t" r="r" b="b"/>
                <a:pathLst>
                  <a:path w="9404" h="6821">
                    <a:moveTo>
                      <a:pt x="9403" y="0"/>
                    </a:moveTo>
                    <a:lnTo>
                      <a:pt x="9403" y="0"/>
                    </a:lnTo>
                    <a:cubicBezTo>
                      <a:pt x="7084" y="2521"/>
                      <a:pt x="3745" y="4806"/>
                      <a:pt x="0" y="6821"/>
                    </a:cubicBezTo>
                    <a:cubicBezTo>
                      <a:pt x="3107" y="5320"/>
                      <a:pt x="7054" y="2988"/>
                      <a:pt x="94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CustomShape 27"/>
              <p:cNvSpPr/>
              <p:nvPr/>
            </p:nvSpPr>
            <p:spPr>
              <a:xfrm>
                <a:off x="7498440" y="3756240"/>
                <a:ext cx="245160" cy="204840"/>
              </a:xfrm>
              <a:custGeom>
                <a:avLst/>
                <a:gdLst/>
                <a:ahLst/>
                <a:rect l="l" t="t" r="r" b="b"/>
                <a:pathLst>
                  <a:path w="21888" h="18332">
                    <a:moveTo>
                      <a:pt x="20968" y="0"/>
                    </a:moveTo>
                    <a:cubicBezTo>
                      <a:pt x="20686" y="106"/>
                      <a:pt x="20215" y="285"/>
                      <a:pt x="19585" y="519"/>
                    </a:cubicBezTo>
                    <a:cubicBezTo>
                      <a:pt x="17763" y="1927"/>
                      <a:pt x="15586" y="3344"/>
                      <a:pt x="13126" y="4475"/>
                    </a:cubicBezTo>
                    <a:cubicBezTo>
                      <a:pt x="10688" y="5592"/>
                      <a:pt x="6583" y="6433"/>
                      <a:pt x="929" y="6974"/>
                    </a:cubicBezTo>
                    <a:cubicBezTo>
                      <a:pt x="616" y="7054"/>
                      <a:pt x="308" y="7133"/>
                      <a:pt x="0" y="7202"/>
                    </a:cubicBezTo>
                    <a:cubicBezTo>
                      <a:pt x="4448" y="7383"/>
                      <a:pt x="10974" y="7921"/>
                      <a:pt x="11238" y="9509"/>
                    </a:cubicBezTo>
                    <a:cubicBezTo>
                      <a:pt x="11569" y="11463"/>
                      <a:pt x="7203" y="16483"/>
                      <a:pt x="5527" y="18331"/>
                    </a:cubicBezTo>
                    <a:cubicBezTo>
                      <a:pt x="12202" y="15216"/>
                      <a:pt x="18252" y="11331"/>
                      <a:pt x="20576" y="6859"/>
                    </a:cubicBezTo>
                    <a:cubicBezTo>
                      <a:pt x="21755" y="4589"/>
                      <a:pt x="21887" y="2283"/>
                      <a:pt x="20972" y="4"/>
                    </a:cubicBezTo>
                    <a:cubicBezTo>
                      <a:pt x="20968" y="4"/>
                      <a:pt x="20968" y="4"/>
                      <a:pt x="2096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CustomShape 28"/>
              <p:cNvSpPr/>
              <p:nvPr/>
            </p:nvSpPr>
            <p:spPr>
              <a:xfrm>
                <a:off x="7553880" y="3755160"/>
                <a:ext cx="206640" cy="214200"/>
              </a:xfrm>
              <a:custGeom>
                <a:avLst/>
                <a:gdLst/>
                <a:ahLst/>
                <a:rect l="l" t="t" r="r" b="b"/>
                <a:pathLst>
                  <a:path w="18513" h="19134">
                    <a:moveTo>
                      <a:pt x="16378" y="0"/>
                    </a:moveTo>
                    <a:cubicBezTo>
                      <a:pt x="16378" y="0"/>
                      <a:pt x="16273" y="40"/>
                      <a:pt x="16084" y="111"/>
                    </a:cubicBezTo>
                    <a:cubicBezTo>
                      <a:pt x="16084" y="115"/>
                      <a:pt x="16084" y="115"/>
                      <a:pt x="16088" y="115"/>
                    </a:cubicBezTo>
                    <a:cubicBezTo>
                      <a:pt x="17003" y="2394"/>
                      <a:pt x="16871" y="4700"/>
                      <a:pt x="15692" y="6970"/>
                    </a:cubicBezTo>
                    <a:cubicBezTo>
                      <a:pt x="13368" y="11442"/>
                      <a:pt x="7318" y="15327"/>
                      <a:pt x="643" y="18442"/>
                    </a:cubicBezTo>
                    <a:cubicBezTo>
                      <a:pt x="247" y="18878"/>
                      <a:pt x="1" y="19133"/>
                      <a:pt x="1" y="19133"/>
                    </a:cubicBezTo>
                    <a:cubicBezTo>
                      <a:pt x="1" y="19133"/>
                      <a:pt x="2007" y="18460"/>
                      <a:pt x="4603" y="17202"/>
                    </a:cubicBezTo>
                    <a:cubicBezTo>
                      <a:pt x="8348" y="15187"/>
                      <a:pt x="11687" y="12902"/>
                      <a:pt x="14006" y="10381"/>
                    </a:cubicBezTo>
                    <a:cubicBezTo>
                      <a:pt x="14442" y="9822"/>
                      <a:pt x="14825" y="9246"/>
                      <a:pt x="15137" y="8643"/>
                    </a:cubicBezTo>
                    <a:cubicBezTo>
                      <a:pt x="18512" y="2112"/>
                      <a:pt x="16378" y="0"/>
                      <a:pt x="1637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CustomShape 29"/>
              <p:cNvSpPr/>
              <p:nvPr/>
            </p:nvSpPr>
            <p:spPr>
              <a:xfrm>
                <a:off x="6872400" y="3853080"/>
                <a:ext cx="728280" cy="494640"/>
              </a:xfrm>
              <a:custGeom>
                <a:avLst/>
                <a:gdLst/>
                <a:ahLst/>
                <a:rect l="l" t="t" r="r" b="b"/>
                <a:pathLst>
                  <a:path w="64304" h="43733">
                    <a:moveTo>
                      <a:pt x="39727" y="1"/>
                    </a:moveTo>
                    <a:cubicBezTo>
                      <a:pt x="37470" y="269"/>
                      <a:pt x="35310" y="612"/>
                      <a:pt x="33734" y="882"/>
                    </a:cubicBezTo>
                    <a:cubicBezTo>
                      <a:pt x="22663" y="5198"/>
                      <a:pt x="2694" y="13704"/>
                      <a:pt x="309" y="19741"/>
                    </a:cubicBezTo>
                    <a:cubicBezTo>
                      <a:pt x="1" y="20519"/>
                      <a:pt x="10" y="21206"/>
                      <a:pt x="340" y="21840"/>
                    </a:cubicBezTo>
                    <a:cubicBezTo>
                      <a:pt x="4402" y="29646"/>
                      <a:pt x="58635" y="42839"/>
                      <a:pt x="62354" y="43732"/>
                    </a:cubicBezTo>
                    <a:lnTo>
                      <a:pt x="64303" y="41214"/>
                    </a:lnTo>
                    <a:cubicBezTo>
                      <a:pt x="51881" y="36718"/>
                      <a:pt x="29365" y="28651"/>
                      <a:pt x="26065" y="28137"/>
                    </a:cubicBezTo>
                    <a:cubicBezTo>
                      <a:pt x="21471" y="27416"/>
                      <a:pt x="31059" y="25312"/>
                      <a:pt x="35886" y="21519"/>
                    </a:cubicBezTo>
                    <a:cubicBezTo>
                      <a:pt x="36929" y="20700"/>
                      <a:pt x="37154" y="20387"/>
                      <a:pt x="36805" y="20387"/>
                    </a:cubicBezTo>
                    <a:cubicBezTo>
                      <a:pt x="36246" y="20387"/>
                      <a:pt x="34218" y="21189"/>
                      <a:pt x="31705" y="21985"/>
                    </a:cubicBezTo>
                    <a:cubicBezTo>
                      <a:pt x="29193" y="22786"/>
                      <a:pt x="26197" y="23582"/>
                      <a:pt x="23706" y="23582"/>
                    </a:cubicBezTo>
                    <a:cubicBezTo>
                      <a:pt x="23019" y="23582"/>
                      <a:pt x="22377" y="23525"/>
                      <a:pt x="21788" y="23389"/>
                    </a:cubicBezTo>
                    <a:cubicBezTo>
                      <a:pt x="16106" y="22065"/>
                      <a:pt x="26307" y="20995"/>
                      <a:pt x="30104" y="19337"/>
                    </a:cubicBezTo>
                    <a:lnTo>
                      <a:pt x="30104" y="19337"/>
                    </a:lnTo>
                    <a:cubicBezTo>
                      <a:pt x="26478" y="19873"/>
                      <a:pt x="21835" y="20894"/>
                      <a:pt x="17633" y="22816"/>
                    </a:cubicBezTo>
                    <a:cubicBezTo>
                      <a:pt x="17594" y="22834"/>
                      <a:pt x="17550" y="22848"/>
                      <a:pt x="17505" y="22848"/>
                    </a:cubicBezTo>
                    <a:cubicBezTo>
                      <a:pt x="17387" y="22848"/>
                      <a:pt x="17273" y="22777"/>
                      <a:pt x="17220" y="22663"/>
                    </a:cubicBezTo>
                    <a:cubicBezTo>
                      <a:pt x="17149" y="22505"/>
                      <a:pt x="17215" y="22320"/>
                      <a:pt x="17373" y="22249"/>
                    </a:cubicBezTo>
                    <a:cubicBezTo>
                      <a:pt x="22052" y="20107"/>
                      <a:pt x="27266" y="19073"/>
                      <a:pt x="31059" y="18571"/>
                    </a:cubicBezTo>
                    <a:cubicBezTo>
                      <a:pt x="30988" y="18549"/>
                      <a:pt x="30883" y="18539"/>
                      <a:pt x="30738" y="18539"/>
                    </a:cubicBezTo>
                    <a:cubicBezTo>
                      <a:pt x="29650" y="18539"/>
                      <a:pt x="26540" y="19130"/>
                      <a:pt x="22879" y="19719"/>
                    </a:cubicBezTo>
                    <a:cubicBezTo>
                      <a:pt x="20762" y="20062"/>
                      <a:pt x="18461" y="20401"/>
                      <a:pt x="16260" y="20630"/>
                    </a:cubicBezTo>
                    <a:cubicBezTo>
                      <a:pt x="15103" y="21136"/>
                      <a:pt x="14835" y="21492"/>
                      <a:pt x="14773" y="21651"/>
                    </a:cubicBezTo>
                    <a:cubicBezTo>
                      <a:pt x="14751" y="21708"/>
                      <a:pt x="14765" y="21730"/>
                      <a:pt x="14769" y="21739"/>
                    </a:cubicBezTo>
                    <a:cubicBezTo>
                      <a:pt x="14897" y="21853"/>
                      <a:pt x="14901" y="22042"/>
                      <a:pt x="14786" y="22174"/>
                    </a:cubicBezTo>
                    <a:cubicBezTo>
                      <a:pt x="14725" y="22241"/>
                      <a:pt x="14641" y="22271"/>
                      <a:pt x="14558" y="22271"/>
                    </a:cubicBezTo>
                    <a:cubicBezTo>
                      <a:pt x="14479" y="22271"/>
                      <a:pt x="14399" y="22245"/>
                      <a:pt x="14337" y="22188"/>
                    </a:cubicBezTo>
                    <a:cubicBezTo>
                      <a:pt x="14201" y="22069"/>
                      <a:pt x="14078" y="21823"/>
                      <a:pt x="14162" y="21510"/>
                    </a:cubicBezTo>
                    <a:cubicBezTo>
                      <a:pt x="14232" y="21264"/>
                      <a:pt x="14426" y="21017"/>
                      <a:pt x="14751" y="20767"/>
                    </a:cubicBezTo>
                    <a:lnTo>
                      <a:pt x="14751" y="20767"/>
                    </a:lnTo>
                    <a:cubicBezTo>
                      <a:pt x="13682" y="20850"/>
                      <a:pt x="12657" y="20899"/>
                      <a:pt x="11706" y="20899"/>
                    </a:cubicBezTo>
                    <a:cubicBezTo>
                      <a:pt x="8437" y="20899"/>
                      <a:pt x="6073" y="20318"/>
                      <a:pt x="6073" y="18571"/>
                    </a:cubicBezTo>
                    <a:cubicBezTo>
                      <a:pt x="6065" y="12621"/>
                      <a:pt x="39587" y="54"/>
                      <a:pt x="39727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CustomShape 30"/>
              <p:cNvSpPr/>
              <p:nvPr/>
            </p:nvSpPr>
            <p:spPr>
              <a:xfrm>
                <a:off x="6837840" y="3863160"/>
                <a:ext cx="766080" cy="488160"/>
              </a:xfrm>
              <a:custGeom>
                <a:avLst/>
                <a:gdLst/>
                <a:ahLst/>
                <a:rect l="l" t="t" r="r" b="b"/>
                <a:pathLst>
                  <a:path w="67630" h="43203">
                    <a:moveTo>
                      <a:pt x="36748" y="1"/>
                    </a:moveTo>
                    <a:lnTo>
                      <a:pt x="36748" y="1"/>
                    </a:lnTo>
                    <a:cubicBezTo>
                      <a:pt x="36114" y="106"/>
                      <a:pt x="35574" y="202"/>
                      <a:pt x="35160" y="277"/>
                    </a:cubicBezTo>
                    <a:cubicBezTo>
                      <a:pt x="22245" y="5387"/>
                      <a:pt x="1" y="15194"/>
                      <a:pt x="3077" y="21104"/>
                    </a:cubicBezTo>
                    <a:cubicBezTo>
                      <a:pt x="7377" y="29364"/>
                      <a:pt x="65491" y="43203"/>
                      <a:pt x="65491" y="43203"/>
                    </a:cubicBezTo>
                    <a:lnTo>
                      <a:pt x="67630" y="40448"/>
                    </a:lnTo>
                    <a:cubicBezTo>
                      <a:pt x="67524" y="40408"/>
                      <a:pt x="67423" y="40373"/>
                      <a:pt x="67317" y="40333"/>
                    </a:cubicBezTo>
                    <a:lnTo>
                      <a:pt x="65368" y="42851"/>
                    </a:lnTo>
                    <a:cubicBezTo>
                      <a:pt x="61649" y="41958"/>
                      <a:pt x="7416" y="28765"/>
                      <a:pt x="3354" y="20959"/>
                    </a:cubicBezTo>
                    <a:cubicBezTo>
                      <a:pt x="3024" y="20325"/>
                      <a:pt x="3015" y="19638"/>
                      <a:pt x="3323" y="18860"/>
                    </a:cubicBezTo>
                    <a:cubicBezTo>
                      <a:pt x="5708" y="12823"/>
                      <a:pt x="25677" y="4317"/>
                      <a:pt x="36748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CustomShape 31"/>
              <p:cNvSpPr/>
              <p:nvPr/>
            </p:nvSpPr>
            <p:spPr>
              <a:xfrm>
                <a:off x="7067520" y="4064400"/>
                <a:ext cx="156240" cy="45000"/>
              </a:xfrm>
              <a:custGeom>
                <a:avLst/>
                <a:gdLst/>
                <a:ahLst/>
                <a:rect l="l" t="t" r="r" b="b"/>
                <a:pathLst>
                  <a:path w="14051" h="4279">
                    <a:moveTo>
                      <a:pt x="13910" y="1"/>
                    </a:moveTo>
                    <a:lnTo>
                      <a:pt x="13910" y="1"/>
                    </a:lnTo>
                    <a:cubicBezTo>
                      <a:pt x="10117" y="503"/>
                      <a:pt x="4903" y="1537"/>
                      <a:pt x="224" y="3679"/>
                    </a:cubicBezTo>
                    <a:cubicBezTo>
                      <a:pt x="66" y="3750"/>
                      <a:pt x="0" y="3935"/>
                      <a:pt x="71" y="4093"/>
                    </a:cubicBezTo>
                    <a:cubicBezTo>
                      <a:pt x="124" y="4207"/>
                      <a:pt x="238" y="4278"/>
                      <a:pt x="356" y="4278"/>
                    </a:cubicBezTo>
                    <a:cubicBezTo>
                      <a:pt x="401" y="4278"/>
                      <a:pt x="445" y="4264"/>
                      <a:pt x="484" y="4246"/>
                    </a:cubicBezTo>
                    <a:cubicBezTo>
                      <a:pt x="4686" y="2324"/>
                      <a:pt x="9329" y="1303"/>
                      <a:pt x="12955" y="767"/>
                    </a:cubicBezTo>
                    <a:cubicBezTo>
                      <a:pt x="13303" y="617"/>
                      <a:pt x="13597" y="458"/>
                      <a:pt x="13821" y="296"/>
                    </a:cubicBezTo>
                    <a:cubicBezTo>
                      <a:pt x="14033" y="141"/>
                      <a:pt x="14050" y="49"/>
                      <a:pt x="13910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CustomShape 32"/>
              <p:cNvSpPr/>
              <p:nvPr/>
            </p:nvSpPr>
            <p:spPr>
              <a:xfrm>
                <a:off x="7032600" y="4088160"/>
                <a:ext cx="20880" cy="14760"/>
              </a:xfrm>
              <a:custGeom>
                <a:avLst/>
                <a:gdLst/>
                <a:ahLst/>
                <a:rect l="l" t="t" r="r" b="b"/>
                <a:pathLst>
                  <a:path w="2183" h="1642">
                    <a:moveTo>
                      <a:pt x="2182" y="0"/>
                    </a:moveTo>
                    <a:lnTo>
                      <a:pt x="2182" y="0"/>
                    </a:lnTo>
                    <a:cubicBezTo>
                      <a:pt x="1672" y="53"/>
                      <a:pt x="1171" y="96"/>
                      <a:pt x="673" y="137"/>
                    </a:cubicBezTo>
                    <a:cubicBezTo>
                      <a:pt x="348" y="387"/>
                      <a:pt x="154" y="634"/>
                      <a:pt x="84" y="880"/>
                    </a:cubicBezTo>
                    <a:cubicBezTo>
                      <a:pt x="0" y="1193"/>
                      <a:pt x="123" y="1439"/>
                      <a:pt x="259" y="1558"/>
                    </a:cubicBezTo>
                    <a:cubicBezTo>
                      <a:pt x="321" y="1615"/>
                      <a:pt x="401" y="1641"/>
                      <a:pt x="480" y="1641"/>
                    </a:cubicBezTo>
                    <a:cubicBezTo>
                      <a:pt x="563" y="1641"/>
                      <a:pt x="647" y="1611"/>
                      <a:pt x="708" y="1544"/>
                    </a:cubicBezTo>
                    <a:cubicBezTo>
                      <a:pt x="823" y="1412"/>
                      <a:pt x="819" y="1223"/>
                      <a:pt x="691" y="1109"/>
                    </a:cubicBezTo>
                    <a:cubicBezTo>
                      <a:pt x="687" y="1100"/>
                      <a:pt x="673" y="1078"/>
                      <a:pt x="695" y="1021"/>
                    </a:cubicBezTo>
                    <a:cubicBezTo>
                      <a:pt x="757" y="862"/>
                      <a:pt x="1025" y="506"/>
                      <a:pt x="2182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CustomShape 33"/>
              <p:cNvSpPr/>
              <p:nvPr/>
            </p:nvSpPr>
            <p:spPr>
              <a:xfrm>
                <a:off x="7859520" y="3426120"/>
                <a:ext cx="90000" cy="54360"/>
              </a:xfrm>
              <a:custGeom>
                <a:avLst/>
                <a:gdLst/>
                <a:ahLst/>
                <a:rect l="l" t="t" r="r" b="b"/>
                <a:pathLst>
                  <a:path w="8304" h="5127">
                    <a:moveTo>
                      <a:pt x="6526" y="0"/>
                    </a:moveTo>
                    <a:lnTo>
                      <a:pt x="1" y="1342"/>
                    </a:lnTo>
                    <a:lnTo>
                      <a:pt x="2984" y="5126"/>
                    </a:lnTo>
                    <a:lnTo>
                      <a:pt x="8304" y="3630"/>
                    </a:lnTo>
                    <a:lnTo>
                      <a:pt x="6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CustomShape 34"/>
              <p:cNvSpPr/>
              <p:nvPr/>
            </p:nvSpPr>
            <p:spPr>
              <a:xfrm>
                <a:off x="7852680" y="3422160"/>
                <a:ext cx="102240" cy="62640"/>
              </a:xfrm>
              <a:custGeom>
                <a:avLst/>
                <a:gdLst/>
                <a:ahLst/>
                <a:rect l="l" t="t" r="r" b="b"/>
                <a:pathLst>
                  <a:path w="9315" h="5841">
                    <a:moveTo>
                      <a:pt x="6912" y="713"/>
                    </a:moveTo>
                    <a:lnTo>
                      <a:pt x="8422" y="3785"/>
                    </a:lnTo>
                    <a:lnTo>
                      <a:pt x="3660" y="5127"/>
                    </a:lnTo>
                    <a:lnTo>
                      <a:pt x="1122" y="1901"/>
                    </a:lnTo>
                    <a:lnTo>
                      <a:pt x="6912" y="713"/>
                    </a:lnTo>
                    <a:close/>
                    <a:moveTo>
                      <a:pt x="7261" y="0"/>
                    </a:moveTo>
                    <a:lnTo>
                      <a:pt x="0" y="1497"/>
                    </a:lnTo>
                    <a:lnTo>
                      <a:pt x="3432" y="5840"/>
                    </a:lnTo>
                    <a:lnTo>
                      <a:pt x="9315" y="418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9" name="CustomShape 35"/>
              <p:cNvSpPr/>
              <p:nvPr/>
            </p:nvSpPr>
            <p:spPr>
              <a:xfrm>
                <a:off x="7257240" y="3000600"/>
                <a:ext cx="672480" cy="451800"/>
              </a:xfrm>
              <a:custGeom>
                <a:avLst/>
                <a:gdLst/>
                <a:ahLst/>
                <a:rect l="l" t="t" r="r" b="b"/>
                <a:pathLst>
                  <a:path w="59414" h="40010">
                    <a:moveTo>
                      <a:pt x="27868" y="0"/>
                    </a:moveTo>
                    <a:cubicBezTo>
                      <a:pt x="24832" y="0"/>
                      <a:pt x="21846" y="157"/>
                      <a:pt x="19613" y="323"/>
                    </a:cubicBezTo>
                    <a:cubicBezTo>
                      <a:pt x="16108" y="587"/>
                      <a:pt x="11044" y="647"/>
                      <a:pt x="7164" y="647"/>
                    </a:cubicBezTo>
                    <a:cubicBezTo>
                      <a:pt x="3928" y="647"/>
                      <a:pt x="1514" y="605"/>
                      <a:pt x="1514" y="605"/>
                    </a:cubicBezTo>
                    <a:lnTo>
                      <a:pt x="1514" y="605"/>
                    </a:lnTo>
                    <a:cubicBezTo>
                      <a:pt x="1" y="12371"/>
                      <a:pt x="7631" y="20401"/>
                      <a:pt x="7631" y="20401"/>
                    </a:cubicBezTo>
                    <a:lnTo>
                      <a:pt x="32766" y="17344"/>
                    </a:lnTo>
                    <a:lnTo>
                      <a:pt x="53310" y="40010"/>
                    </a:lnTo>
                    <a:lnTo>
                      <a:pt x="59413" y="37365"/>
                    </a:lnTo>
                    <a:cubicBezTo>
                      <a:pt x="59413" y="37365"/>
                      <a:pt x="42996" y="5819"/>
                      <a:pt x="40861" y="2633"/>
                    </a:cubicBezTo>
                    <a:cubicBezTo>
                      <a:pt x="39465" y="553"/>
                      <a:pt x="33577" y="0"/>
                      <a:pt x="27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CustomShape 36"/>
              <p:cNvSpPr/>
              <p:nvPr/>
            </p:nvSpPr>
            <p:spPr>
              <a:xfrm>
                <a:off x="7253640" y="2996640"/>
                <a:ext cx="680760" cy="460080"/>
              </a:xfrm>
              <a:custGeom>
                <a:avLst/>
                <a:gdLst/>
                <a:ahLst/>
                <a:rect l="l" t="t" r="r" b="b"/>
                <a:pathLst>
                  <a:path w="60157" h="40712">
                    <a:moveTo>
                      <a:pt x="28134" y="635"/>
                    </a:moveTo>
                    <a:cubicBezTo>
                      <a:pt x="34318" y="635"/>
                      <a:pt x="39681" y="1293"/>
                      <a:pt x="40915" y="3129"/>
                    </a:cubicBezTo>
                    <a:cubicBezTo>
                      <a:pt x="42903" y="6099"/>
                      <a:pt x="57609" y="34310"/>
                      <a:pt x="59290" y="37535"/>
                    </a:cubicBezTo>
                    <a:lnTo>
                      <a:pt x="53702" y="39960"/>
                    </a:lnTo>
                    <a:lnTo>
                      <a:pt x="33200" y="17337"/>
                    </a:lnTo>
                    <a:lnTo>
                      <a:pt x="8065" y="20396"/>
                    </a:lnTo>
                    <a:cubicBezTo>
                      <a:pt x="7173" y="19388"/>
                      <a:pt x="867" y="11837"/>
                      <a:pt x="2104" y="1246"/>
                    </a:cubicBezTo>
                    <a:lnTo>
                      <a:pt x="2104" y="1246"/>
                    </a:lnTo>
                    <a:cubicBezTo>
                      <a:pt x="2832" y="1258"/>
                      <a:pt x="4891" y="1285"/>
                      <a:pt x="7473" y="1285"/>
                    </a:cubicBezTo>
                    <a:cubicBezTo>
                      <a:pt x="11367" y="1285"/>
                      <a:pt x="16451" y="1224"/>
                      <a:pt x="19946" y="960"/>
                    </a:cubicBezTo>
                    <a:cubicBezTo>
                      <a:pt x="22652" y="757"/>
                      <a:pt x="25469" y="635"/>
                      <a:pt x="28134" y="635"/>
                    </a:cubicBezTo>
                    <a:close/>
                    <a:moveTo>
                      <a:pt x="28262" y="1"/>
                    </a:moveTo>
                    <a:cubicBezTo>
                      <a:pt x="25053" y="1"/>
                      <a:pt x="21966" y="180"/>
                      <a:pt x="19903" y="335"/>
                    </a:cubicBezTo>
                    <a:cubicBezTo>
                      <a:pt x="16410" y="599"/>
                      <a:pt x="11324" y="659"/>
                      <a:pt x="7437" y="659"/>
                    </a:cubicBezTo>
                    <a:cubicBezTo>
                      <a:pt x="4261" y="659"/>
                      <a:pt x="1886" y="619"/>
                      <a:pt x="1835" y="617"/>
                    </a:cubicBezTo>
                    <a:lnTo>
                      <a:pt x="1554" y="612"/>
                    </a:lnTo>
                    <a:lnTo>
                      <a:pt x="1518" y="889"/>
                    </a:lnTo>
                    <a:cubicBezTo>
                      <a:pt x="0" y="12669"/>
                      <a:pt x="7635" y="20863"/>
                      <a:pt x="7714" y="20942"/>
                    </a:cubicBezTo>
                    <a:lnTo>
                      <a:pt x="7824" y="21056"/>
                    </a:lnTo>
                    <a:lnTo>
                      <a:pt x="32954" y="17998"/>
                    </a:lnTo>
                    <a:lnTo>
                      <a:pt x="53539" y="40712"/>
                    </a:lnTo>
                    <a:lnTo>
                      <a:pt x="60156" y="37843"/>
                    </a:lnTo>
                    <a:lnTo>
                      <a:pt x="60003" y="37543"/>
                    </a:lnTo>
                    <a:cubicBezTo>
                      <a:pt x="59329" y="36255"/>
                      <a:pt x="43550" y="5946"/>
                      <a:pt x="41433" y="2782"/>
                    </a:cubicBezTo>
                    <a:cubicBezTo>
                      <a:pt x="39941" y="556"/>
                      <a:pt x="33912" y="1"/>
                      <a:pt x="282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CustomShape 37"/>
              <p:cNvSpPr/>
              <p:nvPr/>
            </p:nvSpPr>
            <p:spPr>
              <a:xfrm>
                <a:off x="7379280" y="3094200"/>
                <a:ext cx="475920" cy="343440"/>
              </a:xfrm>
              <a:custGeom>
                <a:avLst/>
                <a:gdLst/>
                <a:ahLst/>
                <a:rect l="l" t="t" r="r" b="b"/>
                <a:pathLst>
                  <a:path w="42164" h="30495">
                    <a:moveTo>
                      <a:pt x="26116" y="0"/>
                    </a:moveTo>
                    <a:cubicBezTo>
                      <a:pt x="25078" y="0"/>
                      <a:pt x="21773" y="3027"/>
                      <a:pt x="19863" y="3349"/>
                    </a:cubicBezTo>
                    <a:cubicBezTo>
                      <a:pt x="19704" y="3375"/>
                      <a:pt x="19481" y="3388"/>
                      <a:pt x="19190" y="3388"/>
                    </a:cubicBezTo>
                    <a:cubicBezTo>
                      <a:pt x="15701" y="3388"/>
                      <a:pt x="3477" y="1548"/>
                      <a:pt x="0" y="1016"/>
                    </a:cubicBezTo>
                    <a:lnTo>
                      <a:pt x="0" y="1016"/>
                    </a:lnTo>
                    <a:cubicBezTo>
                      <a:pt x="2658" y="3859"/>
                      <a:pt x="5610" y="7133"/>
                      <a:pt x="8467" y="10468"/>
                    </a:cubicBezTo>
                    <a:lnTo>
                      <a:pt x="22164" y="8800"/>
                    </a:lnTo>
                    <a:lnTo>
                      <a:pt x="33258" y="21043"/>
                    </a:lnTo>
                    <a:lnTo>
                      <a:pt x="42164" y="30494"/>
                    </a:lnTo>
                    <a:cubicBezTo>
                      <a:pt x="42164" y="30494"/>
                      <a:pt x="25825" y="3340"/>
                      <a:pt x="26388" y="762"/>
                    </a:cubicBezTo>
                    <a:cubicBezTo>
                      <a:pt x="26508" y="216"/>
                      <a:pt x="26394" y="0"/>
                      <a:pt x="2611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CustomShape 38"/>
              <p:cNvSpPr/>
              <p:nvPr/>
            </p:nvSpPr>
            <p:spPr>
              <a:xfrm>
                <a:off x="7481160" y="3205800"/>
                <a:ext cx="108000" cy="19080"/>
              </a:xfrm>
              <a:custGeom>
                <a:avLst/>
                <a:gdLst/>
                <a:ahLst/>
                <a:rect l="l" t="t" r="r" b="b"/>
                <a:pathLst>
                  <a:path w="9823" h="1998">
                    <a:moveTo>
                      <a:pt x="9822" y="1"/>
                    </a:moveTo>
                    <a:lnTo>
                      <a:pt x="1" y="1197"/>
                    </a:lnTo>
                    <a:cubicBezTo>
                      <a:pt x="226" y="1461"/>
                      <a:pt x="454" y="1730"/>
                      <a:pt x="679" y="1998"/>
                    </a:cubicBezTo>
                    <a:lnTo>
                      <a:pt x="9822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3" name="CustomShape 39"/>
              <p:cNvSpPr/>
              <p:nvPr/>
            </p:nvSpPr>
            <p:spPr>
              <a:xfrm>
                <a:off x="7475400" y="3194280"/>
                <a:ext cx="278640" cy="135360"/>
              </a:xfrm>
              <a:custGeom>
                <a:avLst/>
                <a:gdLst/>
                <a:ahLst/>
                <a:rect l="l" t="t" r="r" b="b"/>
                <a:pathLst>
                  <a:path w="24793" h="12243">
                    <a:moveTo>
                      <a:pt x="13698" y="0"/>
                    </a:moveTo>
                    <a:lnTo>
                      <a:pt x="1" y="1668"/>
                    </a:lnTo>
                    <a:cubicBezTo>
                      <a:pt x="163" y="1857"/>
                      <a:pt x="326" y="2047"/>
                      <a:pt x="489" y="2240"/>
                    </a:cubicBezTo>
                    <a:lnTo>
                      <a:pt x="10310" y="1044"/>
                    </a:lnTo>
                    <a:lnTo>
                      <a:pt x="13576" y="331"/>
                    </a:lnTo>
                    <a:lnTo>
                      <a:pt x="24792" y="12243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CustomShape 40"/>
              <p:cNvSpPr/>
              <p:nvPr/>
            </p:nvSpPr>
            <p:spPr>
              <a:xfrm>
                <a:off x="6917760" y="3069360"/>
                <a:ext cx="180360" cy="229680"/>
              </a:xfrm>
              <a:custGeom>
                <a:avLst/>
                <a:gdLst/>
                <a:ahLst/>
                <a:rect l="l" t="t" r="r" b="b"/>
                <a:pathLst>
                  <a:path w="16195" h="20513">
                    <a:moveTo>
                      <a:pt x="14727" y="0"/>
                    </a:moveTo>
                    <a:cubicBezTo>
                      <a:pt x="10771" y="0"/>
                      <a:pt x="8098" y="2916"/>
                      <a:pt x="8098" y="2916"/>
                    </a:cubicBezTo>
                    <a:cubicBezTo>
                      <a:pt x="8098" y="2916"/>
                      <a:pt x="1" y="12336"/>
                      <a:pt x="1391" y="16174"/>
                    </a:cubicBezTo>
                    <a:lnTo>
                      <a:pt x="1822" y="20513"/>
                    </a:lnTo>
                    <a:cubicBezTo>
                      <a:pt x="1822" y="20513"/>
                      <a:pt x="6641" y="11888"/>
                      <a:pt x="8670" y="10528"/>
                    </a:cubicBezTo>
                    <a:lnTo>
                      <a:pt x="16194" y="135"/>
                    </a:lnTo>
                    <a:cubicBezTo>
                      <a:pt x="15689" y="42"/>
                      <a:pt x="15199" y="0"/>
                      <a:pt x="14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5" name="CustomShape 41"/>
              <p:cNvSpPr/>
              <p:nvPr/>
            </p:nvSpPr>
            <p:spPr>
              <a:xfrm>
                <a:off x="6914520" y="3065760"/>
                <a:ext cx="187560" cy="244800"/>
              </a:xfrm>
              <a:custGeom>
                <a:avLst/>
                <a:gdLst/>
                <a:ahLst/>
                <a:rect l="l" t="t" r="r" b="b"/>
                <a:pathLst>
                  <a:path w="16824" h="21854">
                    <a:moveTo>
                      <a:pt x="14998" y="0"/>
                    </a:moveTo>
                    <a:cubicBezTo>
                      <a:pt x="10977" y="0"/>
                      <a:pt x="8283" y="2884"/>
                      <a:pt x="8150" y="3028"/>
                    </a:cubicBezTo>
                    <a:cubicBezTo>
                      <a:pt x="7815" y="3416"/>
                      <a:pt x="0" y="12572"/>
                      <a:pt x="1373" y="16559"/>
                    </a:cubicBezTo>
                    <a:lnTo>
                      <a:pt x="1901" y="21853"/>
                    </a:lnTo>
                    <a:lnTo>
                      <a:pt x="2390" y="20982"/>
                    </a:lnTo>
                    <a:cubicBezTo>
                      <a:pt x="2434" y="20894"/>
                      <a:pt x="7187" y="12405"/>
                      <a:pt x="9131" y="11103"/>
                    </a:cubicBezTo>
                    <a:cubicBezTo>
                      <a:pt x="9277" y="11006"/>
                      <a:pt x="9316" y="10813"/>
                      <a:pt x="9220" y="10667"/>
                    </a:cubicBezTo>
                    <a:cubicBezTo>
                      <a:pt x="9159" y="10576"/>
                      <a:pt x="9058" y="10528"/>
                      <a:pt x="8956" y="10528"/>
                    </a:cubicBezTo>
                    <a:cubicBezTo>
                      <a:pt x="8896" y="10528"/>
                      <a:pt x="8836" y="10545"/>
                      <a:pt x="8784" y="10579"/>
                    </a:cubicBezTo>
                    <a:cubicBezTo>
                      <a:pt x="7081" y="11723"/>
                      <a:pt x="3613" y="17580"/>
                      <a:pt x="2329" y="19816"/>
                    </a:cubicBezTo>
                    <a:lnTo>
                      <a:pt x="1994" y="16459"/>
                    </a:lnTo>
                    <a:lnTo>
                      <a:pt x="1976" y="16384"/>
                    </a:lnTo>
                    <a:cubicBezTo>
                      <a:pt x="666" y="12762"/>
                      <a:pt x="8546" y="3526"/>
                      <a:pt x="8617" y="3442"/>
                    </a:cubicBezTo>
                    <a:cubicBezTo>
                      <a:pt x="8648" y="3410"/>
                      <a:pt x="11252" y="631"/>
                      <a:pt x="15032" y="631"/>
                    </a:cubicBezTo>
                    <a:cubicBezTo>
                      <a:pt x="15481" y="631"/>
                      <a:pt x="15947" y="670"/>
                      <a:pt x="16427" y="758"/>
                    </a:cubicBezTo>
                    <a:cubicBezTo>
                      <a:pt x="16446" y="761"/>
                      <a:pt x="16464" y="763"/>
                      <a:pt x="16482" y="763"/>
                    </a:cubicBezTo>
                    <a:cubicBezTo>
                      <a:pt x="16629" y="763"/>
                      <a:pt x="16765" y="656"/>
                      <a:pt x="16792" y="502"/>
                    </a:cubicBezTo>
                    <a:cubicBezTo>
                      <a:pt x="16823" y="335"/>
                      <a:pt x="16713" y="173"/>
                      <a:pt x="16542" y="142"/>
                    </a:cubicBezTo>
                    <a:cubicBezTo>
                      <a:pt x="16008" y="44"/>
                      <a:pt x="15493" y="0"/>
                      <a:pt x="1499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CustomShape 42"/>
              <p:cNvSpPr/>
              <p:nvPr/>
            </p:nvSpPr>
            <p:spPr>
              <a:xfrm>
                <a:off x="7153920" y="2834280"/>
                <a:ext cx="478080" cy="268200"/>
              </a:xfrm>
              <a:custGeom>
                <a:avLst/>
                <a:gdLst/>
                <a:ahLst/>
                <a:rect l="l" t="t" r="r" b="b"/>
                <a:pathLst>
                  <a:path w="42346" h="23876">
                    <a:moveTo>
                      <a:pt x="34891" y="0"/>
                    </a:moveTo>
                    <a:cubicBezTo>
                      <a:pt x="34500" y="0"/>
                      <a:pt x="34177" y="50"/>
                      <a:pt x="33954" y="167"/>
                    </a:cubicBezTo>
                    <a:cubicBezTo>
                      <a:pt x="32674" y="832"/>
                      <a:pt x="26799" y="3457"/>
                      <a:pt x="21172" y="3457"/>
                    </a:cubicBezTo>
                    <a:cubicBezTo>
                      <a:pt x="19737" y="3457"/>
                      <a:pt x="18317" y="3286"/>
                      <a:pt x="16994" y="2868"/>
                    </a:cubicBezTo>
                    <a:cubicBezTo>
                      <a:pt x="14784" y="2172"/>
                      <a:pt x="12829" y="1813"/>
                      <a:pt x="11138" y="1813"/>
                    </a:cubicBezTo>
                    <a:cubicBezTo>
                      <a:pt x="7851" y="1813"/>
                      <a:pt x="5566" y="3170"/>
                      <a:pt x="4366" y="6041"/>
                    </a:cubicBezTo>
                    <a:cubicBezTo>
                      <a:pt x="2544" y="10389"/>
                      <a:pt x="1" y="19875"/>
                      <a:pt x="1" y="19875"/>
                    </a:cubicBezTo>
                    <a:lnTo>
                      <a:pt x="2764" y="23876"/>
                    </a:lnTo>
                    <a:cubicBezTo>
                      <a:pt x="2764" y="23876"/>
                      <a:pt x="6592" y="10322"/>
                      <a:pt x="10337" y="8374"/>
                    </a:cubicBezTo>
                    <a:cubicBezTo>
                      <a:pt x="11186" y="7932"/>
                      <a:pt x="12137" y="7752"/>
                      <a:pt x="13177" y="7752"/>
                    </a:cubicBezTo>
                    <a:cubicBezTo>
                      <a:pt x="16730" y="7752"/>
                      <a:pt x="21336" y="9851"/>
                      <a:pt x="26570" y="10811"/>
                    </a:cubicBezTo>
                    <a:cubicBezTo>
                      <a:pt x="27573" y="10994"/>
                      <a:pt x="28491" y="11072"/>
                      <a:pt x="29327" y="11072"/>
                    </a:cubicBezTo>
                    <a:cubicBezTo>
                      <a:pt x="34133" y="11072"/>
                      <a:pt x="36247" y="8496"/>
                      <a:pt x="36247" y="8496"/>
                    </a:cubicBezTo>
                    <a:lnTo>
                      <a:pt x="42345" y="1918"/>
                    </a:lnTo>
                    <a:cubicBezTo>
                      <a:pt x="42345" y="1918"/>
                      <a:pt x="37313" y="0"/>
                      <a:pt x="3489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CustomShape 43"/>
              <p:cNvSpPr/>
              <p:nvPr/>
            </p:nvSpPr>
            <p:spPr>
              <a:xfrm>
                <a:off x="7020000" y="3005640"/>
                <a:ext cx="765000" cy="855360"/>
              </a:xfrm>
              <a:custGeom>
                <a:avLst/>
                <a:gdLst/>
                <a:ahLst/>
                <a:rect l="l" t="t" r="r" b="b"/>
                <a:pathLst>
                  <a:path w="67563" h="75409">
                    <a:moveTo>
                      <a:pt x="21744" y="0"/>
                    </a:moveTo>
                    <a:cubicBezTo>
                      <a:pt x="17515" y="0"/>
                      <a:pt x="1105" y="14143"/>
                      <a:pt x="1105" y="14143"/>
                    </a:cubicBezTo>
                    <a:lnTo>
                      <a:pt x="0" y="39876"/>
                    </a:lnTo>
                    <a:cubicBezTo>
                      <a:pt x="2192" y="42745"/>
                      <a:pt x="5603" y="46767"/>
                      <a:pt x="10808" y="52047"/>
                    </a:cubicBezTo>
                    <a:cubicBezTo>
                      <a:pt x="15701" y="57010"/>
                      <a:pt x="18966" y="61397"/>
                      <a:pt x="21140" y="64888"/>
                    </a:cubicBezTo>
                    <a:lnTo>
                      <a:pt x="18508" y="71430"/>
                    </a:lnTo>
                    <a:lnTo>
                      <a:pt x="18191" y="75408"/>
                    </a:lnTo>
                    <a:cubicBezTo>
                      <a:pt x="18191" y="75408"/>
                      <a:pt x="27288" y="73604"/>
                      <a:pt x="33270" y="73604"/>
                    </a:cubicBezTo>
                    <a:cubicBezTo>
                      <a:pt x="33679" y="73604"/>
                      <a:pt x="34074" y="73613"/>
                      <a:pt x="34450" y="73631"/>
                    </a:cubicBezTo>
                    <a:cubicBezTo>
                      <a:pt x="34742" y="73645"/>
                      <a:pt x="35036" y="73652"/>
                      <a:pt x="35333" y="73652"/>
                    </a:cubicBezTo>
                    <a:cubicBezTo>
                      <a:pt x="37938" y="73652"/>
                      <a:pt x="40702" y="73125"/>
                      <a:pt x="42935" y="72553"/>
                    </a:cubicBezTo>
                    <a:cubicBezTo>
                      <a:pt x="47700" y="72100"/>
                      <a:pt x="52285" y="71338"/>
                      <a:pt x="55035" y="70079"/>
                    </a:cubicBezTo>
                    <a:cubicBezTo>
                      <a:pt x="62741" y="66546"/>
                      <a:pt x="67563" y="60219"/>
                      <a:pt x="67563" y="60219"/>
                    </a:cubicBezTo>
                    <a:cubicBezTo>
                      <a:pt x="67563" y="60219"/>
                      <a:pt x="57838" y="44281"/>
                      <a:pt x="51220" y="33403"/>
                    </a:cubicBezTo>
                    <a:cubicBezTo>
                      <a:pt x="44607" y="22525"/>
                      <a:pt x="25228" y="1998"/>
                      <a:pt x="22354" y="150"/>
                    </a:cubicBezTo>
                    <a:cubicBezTo>
                      <a:pt x="22196" y="48"/>
                      <a:pt x="21991" y="0"/>
                      <a:pt x="217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CustomShape 44"/>
              <p:cNvSpPr/>
              <p:nvPr/>
            </p:nvSpPr>
            <p:spPr>
              <a:xfrm>
                <a:off x="7015680" y="3002400"/>
                <a:ext cx="773640" cy="862920"/>
              </a:xfrm>
              <a:custGeom>
                <a:avLst/>
                <a:gdLst/>
                <a:ahLst/>
                <a:rect l="l" t="t" r="r" b="b"/>
                <a:pathLst>
                  <a:path w="68294" h="76091">
                    <a:moveTo>
                      <a:pt x="22165" y="0"/>
                    </a:moveTo>
                    <a:cubicBezTo>
                      <a:pt x="17863" y="0"/>
                      <a:pt x="3032" y="12661"/>
                      <a:pt x="1255" y="14196"/>
                    </a:cubicBezTo>
                    <a:cubicBezTo>
                      <a:pt x="1123" y="14305"/>
                      <a:pt x="1109" y="14503"/>
                      <a:pt x="1219" y="14635"/>
                    </a:cubicBezTo>
                    <a:cubicBezTo>
                      <a:pt x="1283" y="14708"/>
                      <a:pt x="1371" y="14745"/>
                      <a:pt x="1460" y="14745"/>
                    </a:cubicBezTo>
                    <a:cubicBezTo>
                      <a:pt x="1532" y="14745"/>
                      <a:pt x="1605" y="14720"/>
                      <a:pt x="1664" y="14671"/>
                    </a:cubicBezTo>
                    <a:cubicBezTo>
                      <a:pt x="8260" y="8983"/>
                      <a:pt x="19122" y="588"/>
                      <a:pt x="22060" y="588"/>
                    </a:cubicBezTo>
                    <a:cubicBezTo>
                      <a:pt x="22256" y="588"/>
                      <a:pt x="22417" y="626"/>
                      <a:pt x="22539" y="704"/>
                    </a:cubicBezTo>
                    <a:cubicBezTo>
                      <a:pt x="25298" y="2482"/>
                      <a:pt x="44668" y="22943"/>
                      <a:pt x="51308" y="33856"/>
                    </a:cubicBezTo>
                    <a:cubicBezTo>
                      <a:pt x="57500" y="44042"/>
                      <a:pt x="66428" y="58673"/>
                      <a:pt x="67532" y="60487"/>
                    </a:cubicBezTo>
                    <a:cubicBezTo>
                      <a:pt x="66710" y="61503"/>
                      <a:pt x="62106" y="66947"/>
                      <a:pt x="55255" y="70083"/>
                    </a:cubicBezTo>
                    <a:cubicBezTo>
                      <a:pt x="52879" y="71175"/>
                      <a:pt x="48844" y="71998"/>
                      <a:pt x="43212" y="72539"/>
                    </a:cubicBezTo>
                    <a:cubicBezTo>
                      <a:pt x="40383" y="73261"/>
                      <a:pt x="37862" y="73630"/>
                      <a:pt x="35703" y="73630"/>
                    </a:cubicBezTo>
                    <a:cubicBezTo>
                      <a:pt x="35400" y="73630"/>
                      <a:pt x="35104" y="73623"/>
                      <a:pt x="34816" y="73608"/>
                    </a:cubicBezTo>
                    <a:cubicBezTo>
                      <a:pt x="34444" y="73591"/>
                      <a:pt x="34054" y="73583"/>
                      <a:pt x="33649" y="73583"/>
                    </a:cubicBezTo>
                    <a:cubicBezTo>
                      <a:pt x="28407" y="73583"/>
                      <a:pt x="20730" y="74968"/>
                      <a:pt x="18892" y="75316"/>
                    </a:cubicBezTo>
                    <a:lnTo>
                      <a:pt x="19168" y="71791"/>
                    </a:lnTo>
                    <a:lnTo>
                      <a:pt x="21839" y="65146"/>
                    </a:lnTo>
                    <a:lnTo>
                      <a:pt x="21756" y="65010"/>
                    </a:lnTo>
                    <a:cubicBezTo>
                      <a:pt x="19089" y="60733"/>
                      <a:pt x="15600" y="56394"/>
                      <a:pt x="11384" y="52117"/>
                    </a:cubicBezTo>
                    <a:cubicBezTo>
                      <a:pt x="6949" y="47620"/>
                      <a:pt x="3323" y="43537"/>
                      <a:pt x="604" y="39977"/>
                    </a:cubicBezTo>
                    <a:cubicBezTo>
                      <a:pt x="539" y="39897"/>
                      <a:pt x="446" y="39855"/>
                      <a:pt x="352" y="39855"/>
                    </a:cubicBezTo>
                    <a:cubicBezTo>
                      <a:pt x="286" y="39855"/>
                      <a:pt x="220" y="39876"/>
                      <a:pt x="163" y="39920"/>
                    </a:cubicBezTo>
                    <a:cubicBezTo>
                      <a:pt x="23" y="40025"/>
                      <a:pt x="1" y="40218"/>
                      <a:pt x="102" y="40360"/>
                    </a:cubicBezTo>
                    <a:cubicBezTo>
                      <a:pt x="2844" y="43937"/>
                      <a:pt x="6487" y="48043"/>
                      <a:pt x="10939" y="52558"/>
                    </a:cubicBezTo>
                    <a:cubicBezTo>
                      <a:pt x="15076" y="56756"/>
                      <a:pt x="18508" y="61010"/>
                      <a:pt x="21140" y="65208"/>
                    </a:cubicBezTo>
                    <a:lnTo>
                      <a:pt x="18570" y="71602"/>
                    </a:lnTo>
                    <a:lnTo>
                      <a:pt x="18200" y="76090"/>
                    </a:lnTo>
                    <a:lnTo>
                      <a:pt x="18605" y="76007"/>
                    </a:lnTo>
                    <a:cubicBezTo>
                      <a:pt x="18704" y="75990"/>
                      <a:pt x="27752" y="74208"/>
                      <a:pt x="33630" y="74208"/>
                    </a:cubicBezTo>
                    <a:cubicBezTo>
                      <a:pt x="34031" y="74208"/>
                      <a:pt x="34418" y="74216"/>
                      <a:pt x="34786" y="74234"/>
                    </a:cubicBezTo>
                    <a:cubicBezTo>
                      <a:pt x="35081" y="74248"/>
                      <a:pt x="35384" y="74255"/>
                      <a:pt x="35693" y="74255"/>
                    </a:cubicBezTo>
                    <a:cubicBezTo>
                      <a:pt x="37908" y="74255"/>
                      <a:pt x="40476" y="73885"/>
                      <a:pt x="43318" y="73155"/>
                    </a:cubicBezTo>
                    <a:cubicBezTo>
                      <a:pt x="48972" y="72614"/>
                      <a:pt x="53077" y="71773"/>
                      <a:pt x="55515" y="70656"/>
                    </a:cubicBezTo>
                    <a:cubicBezTo>
                      <a:pt x="63207" y="67131"/>
                      <a:pt x="68117" y="60763"/>
                      <a:pt x="68166" y="60698"/>
                    </a:cubicBezTo>
                    <a:lnTo>
                      <a:pt x="68294" y="60531"/>
                    </a:lnTo>
                    <a:lnTo>
                      <a:pt x="68184" y="60346"/>
                    </a:lnTo>
                    <a:cubicBezTo>
                      <a:pt x="68184" y="60346"/>
                      <a:pt x="58454" y="44408"/>
                      <a:pt x="51841" y="33530"/>
                    </a:cubicBezTo>
                    <a:cubicBezTo>
                      <a:pt x="45170" y="22565"/>
                      <a:pt x="25663" y="1972"/>
                      <a:pt x="22878" y="176"/>
                    </a:cubicBezTo>
                    <a:cubicBezTo>
                      <a:pt x="22692" y="56"/>
                      <a:pt x="22452" y="0"/>
                      <a:pt x="2216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CustomShape 45"/>
              <p:cNvSpPr/>
              <p:nvPr/>
            </p:nvSpPr>
            <p:spPr>
              <a:xfrm>
                <a:off x="7906680" y="3465000"/>
                <a:ext cx="119160" cy="136080"/>
              </a:xfrm>
              <a:custGeom>
                <a:avLst/>
                <a:gdLst/>
                <a:ahLst/>
                <a:rect l="l" t="t" r="r" b="b"/>
                <a:pathLst>
                  <a:path w="10834" h="12307">
                    <a:moveTo>
                      <a:pt x="4159" y="0"/>
                    </a:moveTo>
                    <a:cubicBezTo>
                      <a:pt x="4091" y="0"/>
                      <a:pt x="4023" y="29"/>
                      <a:pt x="3978" y="87"/>
                    </a:cubicBezTo>
                    <a:cubicBezTo>
                      <a:pt x="3894" y="188"/>
                      <a:pt x="3912" y="337"/>
                      <a:pt x="4013" y="416"/>
                    </a:cubicBezTo>
                    <a:cubicBezTo>
                      <a:pt x="5342" y="1477"/>
                      <a:pt x="7529" y="3308"/>
                      <a:pt x="7736" y="3712"/>
                    </a:cubicBezTo>
                    <a:lnTo>
                      <a:pt x="7868" y="3954"/>
                    </a:lnTo>
                    <a:cubicBezTo>
                      <a:pt x="10230" y="8298"/>
                      <a:pt x="10090" y="9455"/>
                      <a:pt x="9795" y="9759"/>
                    </a:cubicBezTo>
                    <a:cubicBezTo>
                      <a:pt x="8957" y="10626"/>
                      <a:pt x="5091" y="11838"/>
                      <a:pt x="3291" y="11838"/>
                    </a:cubicBezTo>
                    <a:cubicBezTo>
                      <a:pt x="3173" y="11838"/>
                      <a:pt x="3064" y="11833"/>
                      <a:pt x="2966" y="11822"/>
                    </a:cubicBezTo>
                    <a:cubicBezTo>
                      <a:pt x="1513" y="11664"/>
                      <a:pt x="497" y="8822"/>
                      <a:pt x="488" y="8790"/>
                    </a:cubicBezTo>
                    <a:cubicBezTo>
                      <a:pt x="454" y="8694"/>
                      <a:pt x="363" y="8635"/>
                      <a:pt x="269" y="8635"/>
                    </a:cubicBezTo>
                    <a:cubicBezTo>
                      <a:pt x="242" y="8635"/>
                      <a:pt x="215" y="8640"/>
                      <a:pt x="189" y="8650"/>
                    </a:cubicBezTo>
                    <a:cubicBezTo>
                      <a:pt x="66" y="8690"/>
                      <a:pt x="0" y="8826"/>
                      <a:pt x="44" y="8949"/>
                    </a:cubicBezTo>
                    <a:cubicBezTo>
                      <a:pt x="88" y="9076"/>
                      <a:pt x="1170" y="12100"/>
                      <a:pt x="2913" y="12289"/>
                    </a:cubicBezTo>
                    <a:cubicBezTo>
                      <a:pt x="3018" y="12297"/>
                      <a:pt x="3133" y="12307"/>
                      <a:pt x="3256" y="12307"/>
                    </a:cubicBezTo>
                    <a:cubicBezTo>
                      <a:pt x="5100" y="12307"/>
                      <a:pt x="9127" y="11127"/>
                      <a:pt x="10134" y="10089"/>
                    </a:cubicBezTo>
                    <a:cubicBezTo>
                      <a:pt x="10833" y="9363"/>
                      <a:pt x="10244" y="7343"/>
                      <a:pt x="8282" y="3730"/>
                    </a:cubicBezTo>
                    <a:lnTo>
                      <a:pt x="8154" y="3493"/>
                    </a:lnTo>
                    <a:cubicBezTo>
                      <a:pt x="7828" y="2868"/>
                      <a:pt x="4665" y="337"/>
                      <a:pt x="4308" y="51"/>
                    </a:cubicBezTo>
                    <a:cubicBezTo>
                      <a:pt x="4264" y="17"/>
                      <a:pt x="4211" y="0"/>
                      <a:pt x="41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CustomShape 46"/>
              <p:cNvSpPr/>
              <p:nvPr/>
            </p:nvSpPr>
            <p:spPr>
              <a:xfrm>
                <a:off x="7948440" y="3521880"/>
                <a:ext cx="22320" cy="15120"/>
              </a:xfrm>
              <a:custGeom>
                <a:avLst/>
                <a:gdLst/>
                <a:ahLst/>
                <a:rect l="l" t="t" r="r" b="b"/>
                <a:pathLst>
                  <a:path w="2316" h="1686">
                    <a:moveTo>
                      <a:pt x="177" y="1"/>
                    </a:moveTo>
                    <a:cubicBezTo>
                      <a:pt x="162" y="1"/>
                      <a:pt x="147" y="3"/>
                      <a:pt x="132" y="8"/>
                    </a:cubicBezTo>
                    <a:cubicBezTo>
                      <a:pt x="49" y="30"/>
                      <a:pt x="0" y="118"/>
                      <a:pt x="27" y="201"/>
                    </a:cubicBezTo>
                    <a:cubicBezTo>
                      <a:pt x="31" y="219"/>
                      <a:pt x="163" y="668"/>
                      <a:pt x="489" y="1068"/>
                    </a:cubicBezTo>
                    <a:cubicBezTo>
                      <a:pt x="823" y="1478"/>
                      <a:pt x="1233" y="1685"/>
                      <a:pt x="1694" y="1685"/>
                    </a:cubicBezTo>
                    <a:cubicBezTo>
                      <a:pt x="1853" y="1685"/>
                      <a:pt x="2016" y="1663"/>
                      <a:pt x="2187" y="1610"/>
                    </a:cubicBezTo>
                    <a:cubicBezTo>
                      <a:pt x="2267" y="1588"/>
                      <a:pt x="2315" y="1500"/>
                      <a:pt x="2293" y="1416"/>
                    </a:cubicBezTo>
                    <a:cubicBezTo>
                      <a:pt x="2272" y="1348"/>
                      <a:pt x="2209" y="1303"/>
                      <a:pt x="2144" y="1303"/>
                    </a:cubicBezTo>
                    <a:cubicBezTo>
                      <a:pt x="2129" y="1303"/>
                      <a:pt x="2114" y="1305"/>
                      <a:pt x="2100" y="1310"/>
                    </a:cubicBezTo>
                    <a:cubicBezTo>
                      <a:pt x="1957" y="1352"/>
                      <a:pt x="1825" y="1370"/>
                      <a:pt x="1702" y="1370"/>
                    </a:cubicBezTo>
                    <a:cubicBezTo>
                      <a:pt x="710" y="1370"/>
                      <a:pt x="342" y="168"/>
                      <a:pt x="327" y="114"/>
                    </a:cubicBezTo>
                    <a:cubicBezTo>
                      <a:pt x="309" y="46"/>
                      <a:pt x="244" y="1"/>
                      <a:pt x="1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CustomShape 47"/>
              <p:cNvSpPr/>
              <p:nvPr/>
            </p:nvSpPr>
            <p:spPr>
              <a:xfrm>
                <a:off x="6664680" y="2942280"/>
                <a:ext cx="264600" cy="303840"/>
              </a:xfrm>
              <a:custGeom>
                <a:avLst/>
                <a:gdLst/>
                <a:ahLst/>
                <a:rect l="l" t="t" r="r" b="b"/>
                <a:pathLst>
                  <a:path w="23621" h="26995">
                    <a:moveTo>
                      <a:pt x="11756" y="0"/>
                    </a:moveTo>
                    <a:cubicBezTo>
                      <a:pt x="7620" y="0"/>
                      <a:pt x="2571" y="2792"/>
                      <a:pt x="1479" y="6527"/>
                    </a:cubicBezTo>
                    <a:cubicBezTo>
                      <a:pt x="0" y="11579"/>
                      <a:pt x="6662" y="19047"/>
                      <a:pt x="11313" y="23548"/>
                    </a:cubicBezTo>
                    <a:cubicBezTo>
                      <a:pt x="13594" y="25753"/>
                      <a:pt x="15809" y="26995"/>
                      <a:pt x="17667" y="26995"/>
                    </a:cubicBezTo>
                    <a:cubicBezTo>
                      <a:pt x="19599" y="26995"/>
                      <a:pt x="21145" y="25653"/>
                      <a:pt x="21979" y="22654"/>
                    </a:cubicBezTo>
                    <a:cubicBezTo>
                      <a:pt x="23621" y="16771"/>
                      <a:pt x="21091" y="11988"/>
                      <a:pt x="21091" y="11988"/>
                    </a:cubicBezTo>
                    <a:cubicBezTo>
                      <a:pt x="21091" y="11988"/>
                      <a:pt x="19493" y="4107"/>
                      <a:pt x="15586" y="1128"/>
                    </a:cubicBezTo>
                    <a:cubicBezTo>
                      <a:pt x="14567" y="349"/>
                      <a:pt x="13218" y="0"/>
                      <a:pt x="117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CustomShape 48"/>
              <p:cNvSpPr/>
              <p:nvPr/>
            </p:nvSpPr>
            <p:spPr>
              <a:xfrm>
                <a:off x="6661080" y="2938680"/>
                <a:ext cx="271440" cy="311040"/>
              </a:xfrm>
              <a:custGeom>
                <a:avLst/>
                <a:gdLst/>
                <a:ahLst/>
                <a:rect l="l" t="t" r="r" b="b"/>
                <a:pathLst>
                  <a:path w="24159" h="27626">
                    <a:moveTo>
                      <a:pt x="12031" y="625"/>
                    </a:moveTo>
                    <a:cubicBezTo>
                      <a:pt x="13483" y="625"/>
                      <a:pt x="14755" y="986"/>
                      <a:pt x="15679" y="1689"/>
                    </a:cubicBezTo>
                    <a:cubicBezTo>
                      <a:pt x="19446" y="4567"/>
                      <a:pt x="21047" y="12286"/>
                      <a:pt x="21065" y="12365"/>
                    </a:cubicBezTo>
                    <a:lnTo>
                      <a:pt x="21095" y="12449"/>
                    </a:lnTo>
                    <a:cubicBezTo>
                      <a:pt x="21118" y="12492"/>
                      <a:pt x="23547" y="17187"/>
                      <a:pt x="21963" y="22886"/>
                    </a:cubicBezTo>
                    <a:cubicBezTo>
                      <a:pt x="21333" y="25148"/>
                      <a:pt x="20285" y="26490"/>
                      <a:pt x="18856" y="26881"/>
                    </a:cubicBezTo>
                    <a:cubicBezTo>
                      <a:pt x="18570" y="26958"/>
                      <a:pt x="18269" y="26996"/>
                      <a:pt x="17955" y="26996"/>
                    </a:cubicBezTo>
                    <a:cubicBezTo>
                      <a:pt x="16223" y="26996"/>
                      <a:pt x="14083" y="25835"/>
                      <a:pt x="11810" y="23633"/>
                    </a:cubicBezTo>
                    <a:cubicBezTo>
                      <a:pt x="6609" y="18596"/>
                      <a:pt x="691" y="11608"/>
                      <a:pt x="2060" y="6931"/>
                    </a:cubicBezTo>
                    <a:cubicBezTo>
                      <a:pt x="2764" y="4528"/>
                      <a:pt x="5334" y="2284"/>
                      <a:pt x="8607" y="1214"/>
                    </a:cubicBezTo>
                    <a:cubicBezTo>
                      <a:pt x="9800" y="818"/>
                      <a:pt x="10966" y="625"/>
                      <a:pt x="12031" y="625"/>
                    </a:cubicBezTo>
                    <a:close/>
                    <a:moveTo>
                      <a:pt x="12025" y="1"/>
                    </a:moveTo>
                    <a:cubicBezTo>
                      <a:pt x="10892" y="1"/>
                      <a:pt x="9665" y="204"/>
                      <a:pt x="8410" y="616"/>
                    </a:cubicBezTo>
                    <a:cubicBezTo>
                      <a:pt x="4946" y="1751"/>
                      <a:pt x="2218" y="4163"/>
                      <a:pt x="1461" y="6754"/>
                    </a:cubicBezTo>
                    <a:cubicBezTo>
                      <a:pt x="0" y="11731"/>
                      <a:pt x="6046" y="18925"/>
                      <a:pt x="11380" y="24088"/>
                    </a:cubicBezTo>
                    <a:cubicBezTo>
                      <a:pt x="13791" y="26419"/>
                      <a:pt x="16031" y="27625"/>
                      <a:pt x="17931" y="27625"/>
                    </a:cubicBezTo>
                    <a:cubicBezTo>
                      <a:pt x="18311" y="27625"/>
                      <a:pt x="18671" y="27581"/>
                      <a:pt x="19018" y="27484"/>
                    </a:cubicBezTo>
                    <a:cubicBezTo>
                      <a:pt x="20677" y="27035"/>
                      <a:pt x="21870" y="25544"/>
                      <a:pt x="22566" y="23053"/>
                    </a:cubicBezTo>
                    <a:cubicBezTo>
                      <a:pt x="24158" y="17337"/>
                      <a:pt x="21932" y="12708"/>
                      <a:pt x="21668" y="12197"/>
                    </a:cubicBezTo>
                    <a:cubicBezTo>
                      <a:pt x="21522" y="11494"/>
                      <a:pt x="19903" y="4128"/>
                      <a:pt x="16057" y="1192"/>
                    </a:cubicBezTo>
                    <a:cubicBezTo>
                      <a:pt x="15023" y="403"/>
                      <a:pt x="13618" y="1"/>
                      <a:pt x="120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CustomShape 49"/>
              <p:cNvSpPr/>
              <p:nvPr/>
            </p:nvSpPr>
            <p:spPr>
              <a:xfrm>
                <a:off x="6649920" y="2915280"/>
                <a:ext cx="282240" cy="159840"/>
              </a:xfrm>
              <a:custGeom>
                <a:avLst/>
                <a:gdLst/>
                <a:ahLst/>
                <a:rect l="l" t="t" r="r" b="b"/>
                <a:pathLst>
                  <a:path w="25118" h="14366">
                    <a:moveTo>
                      <a:pt x="14635" y="1"/>
                    </a:moveTo>
                    <a:cubicBezTo>
                      <a:pt x="11377" y="1"/>
                      <a:pt x="7876" y="1274"/>
                      <a:pt x="5506" y="3409"/>
                    </a:cubicBezTo>
                    <a:cubicBezTo>
                      <a:pt x="933" y="7528"/>
                      <a:pt x="1" y="10621"/>
                      <a:pt x="3235" y="12615"/>
                    </a:cubicBezTo>
                    <a:cubicBezTo>
                      <a:pt x="3629" y="12857"/>
                      <a:pt x="3980" y="12961"/>
                      <a:pt x="4299" y="12961"/>
                    </a:cubicBezTo>
                    <a:cubicBezTo>
                      <a:pt x="5291" y="12961"/>
                      <a:pt x="5970" y="11952"/>
                      <a:pt x="6650" y="10943"/>
                    </a:cubicBezTo>
                    <a:cubicBezTo>
                      <a:pt x="7332" y="9931"/>
                      <a:pt x="8011" y="8922"/>
                      <a:pt x="9002" y="8922"/>
                    </a:cubicBezTo>
                    <a:cubicBezTo>
                      <a:pt x="9322" y="8922"/>
                      <a:pt x="9673" y="9027"/>
                      <a:pt x="10068" y="9270"/>
                    </a:cubicBezTo>
                    <a:cubicBezTo>
                      <a:pt x="13303" y="11264"/>
                      <a:pt x="12084" y="12237"/>
                      <a:pt x="15177" y="13169"/>
                    </a:cubicBezTo>
                    <a:cubicBezTo>
                      <a:pt x="18266" y="14102"/>
                      <a:pt x="22350" y="14366"/>
                      <a:pt x="22350" y="14366"/>
                    </a:cubicBezTo>
                    <a:cubicBezTo>
                      <a:pt x="22438" y="13002"/>
                      <a:pt x="25117" y="8870"/>
                      <a:pt x="21985" y="3624"/>
                    </a:cubicBezTo>
                    <a:cubicBezTo>
                      <a:pt x="20478" y="1099"/>
                      <a:pt x="17661" y="1"/>
                      <a:pt x="146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CustomShape 50"/>
              <p:cNvSpPr/>
              <p:nvPr/>
            </p:nvSpPr>
            <p:spPr>
              <a:xfrm>
                <a:off x="6849000" y="3029040"/>
                <a:ext cx="60120" cy="83520"/>
              </a:xfrm>
              <a:custGeom>
                <a:avLst/>
                <a:gdLst/>
                <a:ahLst/>
                <a:rect l="l" t="t" r="r" b="b"/>
                <a:pathLst>
                  <a:path w="5617" h="7682">
                    <a:moveTo>
                      <a:pt x="1346" y="1"/>
                    </a:moveTo>
                    <a:cubicBezTo>
                      <a:pt x="1" y="1"/>
                      <a:pt x="77" y="4398"/>
                      <a:pt x="77" y="4398"/>
                    </a:cubicBezTo>
                    <a:lnTo>
                      <a:pt x="1942" y="7681"/>
                    </a:lnTo>
                    <a:cubicBezTo>
                      <a:pt x="5616" y="5697"/>
                      <a:pt x="4160" y="2127"/>
                      <a:pt x="2070" y="342"/>
                    </a:cubicBezTo>
                    <a:cubicBezTo>
                      <a:pt x="1792" y="104"/>
                      <a:pt x="1552" y="1"/>
                      <a:pt x="1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CustomShape 51"/>
              <p:cNvSpPr/>
              <p:nvPr/>
            </p:nvSpPr>
            <p:spPr>
              <a:xfrm>
                <a:off x="6846120" y="3025800"/>
                <a:ext cx="52200" cy="90360"/>
              </a:xfrm>
              <a:custGeom>
                <a:avLst/>
                <a:gdLst/>
                <a:ahLst/>
                <a:rect l="l" t="t" r="r" b="b"/>
                <a:pathLst>
                  <a:path w="4934" h="8308">
                    <a:moveTo>
                      <a:pt x="1592" y="1"/>
                    </a:moveTo>
                    <a:cubicBezTo>
                      <a:pt x="1460" y="1"/>
                      <a:pt x="1331" y="30"/>
                      <a:pt x="1207" y="87"/>
                    </a:cubicBezTo>
                    <a:cubicBezTo>
                      <a:pt x="1" y="656"/>
                      <a:pt x="1" y="4043"/>
                      <a:pt x="11" y="4717"/>
                    </a:cubicBezTo>
                    <a:cubicBezTo>
                      <a:pt x="15" y="4885"/>
                      <a:pt x="163" y="5025"/>
                      <a:pt x="311" y="5025"/>
                    </a:cubicBezTo>
                    <a:cubicBezTo>
                      <a:pt x="318" y="5025"/>
                      <a:pt x="325" y="5025"/>
                      <a:pt x="332" y="5025"/>
                    </a:cubicBezTo>
                    <a:cubicBezTo>
                      <a:pt x="503" y="5025"/>
                      <a:pt x="640" y="4880"/>
                      <a:pt x="640" y="4708"/>
                    </a:cubicBezTo>
                    <a:cubicBezTo>
                      <a:pt x="614" y="3199"/>
                      <a:pt x="855" y="946"/>
                      <a:pt x="1475" y="656"/>
                    </a:cubicBezTo>
                    <a:cubicBezTo>
                      <a:pt x="1512" y="638"/>
                      <a:pt x="1552" y="629"/>
                      <a:pt x="1596" y="629"/>
                    </a:cubicBezTo>
                    <a:cubicBezTo>
                      <a:pt x="1734" y="629"/>
                      <a:pt x="1905" y="719"/>
                      <a:pt x="2109" y="893"/>
                    </a:cubicBezTo>
                    <a:cubicBezTo>
                      <a:pt x="3143" y="1777"/>
                      <a:pt x="4288" y="3392"/>
                      <a:pt x="4111" y="5038"/>
                    </a:cubicBezTo>
                    <a:cubicBezTo>
                      <a:pt x="3993" y="6138"/>
                      <a:pt x="3297" y="7041"/>
                      <a:pt x="2039" y="7718"/>
                    </a:cubicBezTo>
                    <a:cubicBezTo>
                      <a:pt x="1889" y="7801"/>
                      <a:pt x="1832" y="7991"/>
                      <a:pt x="1911" y="8140"/>
                    </a:cubicBezTo>
                    <a:cubicBezTo>
                      <a:pt x="1968" y="8246"/>
                      <a:pt x="2078" y="8308"/>
                      <a:pt x="2188" y="8308"/>
                    </a:cubicBezTo>
                    <a:cubicBezTo>
                      <a:pt x="2237" y="8308"/>
                      <a:pt x="2290" y="8294"/>
                      <a:pt x="2338" y="8268"/>
                    </a:cubicBezTo>
                    <a:cubicBezTo>
                      <a:pt x="3768" y="7498"/>
                      <a:pt x="4595" y="6402"/>
                      <a:pt x="4736" y="5104"/>
                    </a:cubicBezTo>
                    <a:cubicBezTo>
                      <a:pt x="4934" y="3217"/>
                      <a:pt x="3667" y="1399"/>
                      <a:pt x="2519" y="418"/>
                    </a:cubicBezTo>
                    <a:cubicBezTo>
                      <a:pt x="2192" y="140"/>
                      <a:pt x="1883" y="1"/>
                      <a:pt x="15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CustomShape 52"/>
              <p:cNvSpPr/>
              <p:nvPr/>
            </p:nvSpPr>
            <p:spPr>
              <a:xfrm>
                <a:off x="6747120" y="3114720"/>
                <a:ext cx="19800" cy="16560"/>
              </a:xfrm>
              <a:custGeom>
                <a:avLst/>
                <a:gdLst/>
                <a:ahLst/>
                <a:rect l="l" t="t" r="r" b="b"/>
                <a:pathLst>
                  <a:path w="2060" h="1823">
                    <a:moveTo>
                      <a:pt x="1032" y="0"/>
                    </a:moveTo>
                    <a:cubicBezTo>
                      <a:pt x="758" y="0"/>
                      <a:pt x="487" y="123"/>
                      <a:pt x="309" y="358"/>
                    </a:cubicBezTo>
                    <a:cubicBezTo>
                      <a:pt x="1" y="759"/>
                      <a:pt x="80" y="1331"/>
                      <a:pt x="480" y="1634"/>
                    </a:cubicBezTo>
                    <a:cubicBezTo>
                      <a:pt x="646" y="1761"/>
                      <a:pt x="839" y="1823"/>
                      <a:pt x="1031" y="1823"/>
                    </a:cubicBezTo>
                    <a:cubicBezTo>
                      <a:pt x="1305" y="1823"/>
                      <a:pt x="1576" y="1698"/>
                      <a:pt x="1757" y="1463"/>
                    </a:cubicBezTo>
                    <a:cubicBezTo>
                      <a:pt x="2060" y="1067"/>
                      <a:pt x="1985" y="495"/>
                      <a:pt x="1585" y="186"/>
                    </a:cubicBezTo>
                    <a:cubicBezTo>
                      <a:pt x="1419" y="61"/>
                      <a:pt x="1225" y="0"/>
                      <a:pt x="1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7" name="CustomShape 53"/>
              <p:cNvSpPr/>
              <p:nvPr/>
            </p:nvSpPr>
            <p:spPr>
              <a:xfrm>
                <a:off x="6727320" y="3155400"/>
                <a:ext cx="39960" cy="39240"/>
              </a:xfrm>
              <a:custGeom>
                <a:avLst/>
                <a:gdLst/>
                <a:ahLst/>
                <a:rect l="l" t="t" r="r" b="b"/>
                <a:pathLst>
                  <a:path w="3834" h="3772">
                    <a:moveTo>
                      <a:pt x="744" y="1"/>
                    </a:moveTo>
                    <a:cubicBezTo>
                      <a:pt x="744" y="1"/>
                      <a:pt x="1" y="3143"/>
                      <a:pt x="1571" y="3578"/>
                    </a:cubicBezTo>
                    <a:cubicBezTo>
                      <a:pt x="2088" y="3723"/>
                      <a:pt x="2510" y="3771"/>
                      <a:pt x="2843" y="3771"/>
                    </a:cubicBezTo>
                    <a:cubicBezTo>
                      <a:pt x="3522" y="3771"/>
                      <a:pt x="3833" y="3569"/>
                      <a:pt x="3833" y="3569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CustomShape 54"/>
              <p:cNvSpPr/>
              <p:nvPr/>
            </p:nvSpPr>
            <p:spPr>
              <a:xfrm>
                <a:off x="6723360" y="3152160"/>
                <a:ext cx="47880" cy="46080"/>
              </a:xfrm>
              <a:custGeom>
                <a:avLst/>
                <a:gdLst/>
                <a:ahLst/>
                <a:rect l="l" t="t" r="r" b="b"/>
                <a:pathLst>
                  <a:path w="4537" h="4397">
                    <a:moveTo>
                      <a:pt x="1099" y="1"/>
                    </a:moveTo>
                    <a:cubicBezTo>
                      <a:pt x="954" y="1"/>
                      <a:pt x="827" y="99"/>
                      <a:pt x="793" y="242"/>
                    </a:cubicBezTo>
                    <a:cubicBezTo>
                      <a:pt x="757" y="384"/>
                      <a:pt x="1" y="3679"/>
                      <a:pt x="1840" y="4194"/>
                    </a:cubicBezTo>
                    <a:cubicBezTo>
                      <a:pt x="2386" y="4344"/>
                      <a:pt x="2839" y="4397"/>
                      <a:pt x="3200" y="4397"/>
                    </a:cubicBezTo>
                    <a:cubicBezTo>
                      <a:pt x="3935" y="4397"/>
                      <a:pt x="4299" y="4180"/>
                      <a:pt x="4357" y="4145"/>
                    </a:cubicBezTo>
                    <a:cubicBezTo>
                      <a:pt x="4498" y="4053"/>
                      <a:pt x="4537" y="3863"/>
                      <a:pt x="4449" y="3719"/>
                    </a:cubicBezTo>
                    <a:cubicBezTo>
                      <a:pt x="4389" y="3624"/>
                      <a:pt x="4287" y="3572"/>
                      <a:pt x="4184" y="3572"/>
                    </a:cubicBezTo>
                    <a:cubicBezTo>
                      <a:pt x="4129" y="3572"/>
                      <a:pt x="4073" y="3587"/>
                      <a:pt x="4022" y="3617"/>
                    </a:cubicBezTo>
                    <a:cubicBezTo>
                      <a:pt x="4017" y="3620"/>
                      <a:pt x="3754" y="3769"/>
                      <a:pt x="3191" y="3769"/>
                    </a:cubicBezTo>
                    <a:cubicBezTo>
                      <a:pt x="2887" y="3769"/>
                      <a:pt x="2494" y="3726"/>
                      <a:pt x="2007" y="3591"/>
                    </a:cubicBezTo>
                    <a:cubicBezTo>
                      <a:pt x="767" y="3243"/>
                      <a:pt x="1395" y="414"/>
                      <a:pt x="1400" y="388"/>
                    </a:cubicBezTo>
                    <a:cubicBezTo>
                      <a:pt x="1439" y="216"/>
                      <a:pt x="1338" y="49"/>
                      <a:pt x="1171" y="9"/>
                    </a:cubicBezTo>
                    <a:cubicBezTo>
                      <a:pt x="1147" y="3"/>
                      <a:pt x="1123" y="1"/>
                      <a:pt x="109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CustomShape 55"/>
              <p:cNvSpPr/>
              <p:nvPr/>
            </p:nvSpPr>
            <p:spPr>
              <a:xfrm>
                <a:off x="6598440" y="2910600"/>
                <a:ext cx="209520" cy="154800"/>
              </a:xfrm>
              <a:custGeom>
                <a:avLst/>
                <a:gdLst/>
                <a:ahLst/>
                <a:rect l="l" t="t" r="r" b="b"/>
                <a:pathLst>
                  <a:path w="18778" h="13896">
                    <a:moveTo>
                      <a:pt x="14219" y="1"/>
                    </a:moveTo>
                    <a:cubicBezTo>
                      <a:pt x="11594" y="1"/>
                      <a:pt x="8988" y="2311"/>
                      <a:pt x="7165" y="3830"/>
                    </a:cubicBezTo>
                    <a:cubicBezTo>
                      <a:pt x="6789" y="4144"/>
                      <a:pt x="6502" y="4253"/>
                      <a:pt x="6260" y="4253"/>
                    </a:cubicBezTo>
                    <a:cubicBezTo>
                      <a:pt x="5975" y="4253"/>
                      <a:pt x="5752" y="4101"/>
                      <a:pt x="5518" y="3949"/>
                    </a:cubicBezTo>
                    <a:cubicBezTo>
                      <a:pt x="5287" y="3797"/>
                      <a:pt x="5044" y="3644"/>
                      <a:pt x="4720" y="3644"/>
                    </a:cubicBezTo>
                    <a:cubicBezTo>
                      <a:pt x="4287" y="3644"/>
                      <a:pt x="3708" y="3915"/>
                      <a:pt x="2813" y="4821"/>
                    </a:cubicBezTo>
                    <a:cubicBezTo>
                      <a:pt x="0" y="7658"/>
                      <a:pt x="1475" y="12173"/>
                      <a:pt x="4304" y="13370"/>
                    </a:cubicBezTo>
                    <a:cubicBezTo>
                      <a:pt x="5234" y="13763"/>
                      <a:pt x="6076" y="13895"/>
                      <a:pt x="6787" y="13895"/>
                    </a:cubicBezTo>
                    <a:cubicBezTo>
                      <a:pt x="8241" y="13895"/>
                      <a:pt x="9149" y="13343"/>
                      <a:pt x="9149" y="13343"/>
                    </a:cubicBezTo>
                    <a:lnTo>
                      <a:pt x="18777" y="2000"/>
                    </a:lnTo>
                    <a:cubicBezTo>
                      <a:pt x="18777" y="2000"/>
                      <a:pt x="16991" y="73"/>
                      <a:pt x="14328" y="2"/>
                    </a:cubicBezTo>
                    <a:cubicBezTo>
                      <a:pt x="14292" y="1"/>
                      <a:pt x="14256" y="1"/>
                      <a:pt x="142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CustomShape 56"/>
              <p:cNvSpPr/>
              <p:nvPr/>
            </p:nvSpPr>
            <p:spPr>
              <a:xfrm>
                <a:off x="6581520" y="3039480"/>
                <a:ext cx="94680" cy="35280"/>
              </a:xfrm>
              <a:custGeom>
                <a:avLst/>
                <a:gdLst/>
                <a:ahLst/>
                <a:rect l="l" t="t" r="r" b="b"/>
                <a:pathLst>
                  <a:path w="8657" h="3461">
                    <a:moveTo>
                      <a:pt x="8483" y="0"/>
                    </a:moveTo>
                    <a:cubicBezTo>
                      <a:pt x="8418" y="0"/>
                      <a:pt x="8359" y="41"/>
                      <a:pt x="8335" y="103"/>
                    </a:cubicBezTo>
                    <a:cubicBezTo>
                      <a:pt x="8327" y="120"/>
                      <a:pt x="7627" y="1907"/>
                      <a:pt x="5717" y="2729"/>
                    </a:cubicBezTo>
                    <a:cubicBezTo>
                      <a:pt x="5073" y="3008"/>
                      <a:pt x="4367" y="3147"/>
                      <a:pt x="3604" y="3147"/>
                    </a:cubicBezTo>
                    <a:cubicBezTo>
                      <a:pt x="2581" y="3147"/>
                      <a:pt x="1456" y="2897"/>
                      <a:pt x="238" y="2395"/>
                    </a:cubicBezTo>
                    <a:cubicBezTo>
                      <a:pt x="219" y="2386"/>
                      <a:pt x="198" y="2382"/>
                      <a:pt x="178" y="2382"/>
                    </a:cubicBezTo>
                    <a:cubicBezTo>
                      <a:pt x="117" y="2382"/>
                      <a:pt x="58" y="2419"/>
                      <a:pt x="31" y="2479"/>
                    </a:cubicBezTo>
                    <a:cubicBezTo>
                      <a:pt x="1" y="2558"/>
                      <a:pt x="41" y="2650"/>
                      <a:pt x="120" y="2685"/>
                    </a:cubicBezTo>
                    <a:cubicBezTo>
                      <a:pt x="1374" y="3200"/>
                      <a:pt x="2540" y="3460"/>
                      <a:pt x="3609" y="3460"/>
                    </a:cubicBezTo>
                    <a:cubicBezTo>
                      <a:pt x="4410" y="3460"/>
                      <a:pt x="5159" y="3314"/>
                      <a:pt x="5840" y="3015"/>
                    </a:cubicBezTo>
                    <a:cubicBezTo>
                      <a:pt x="7873" y="2140"/>
                      <a:pt x="8595" y="292"/>
                      <a:pt x="8626" y="213"/>
                    </a:cubicBezTo>
                    <a:cubicBezTo>
                      <a:pt x="8656" y="133"/>
                      <a:pt x="8617" y="41"/>
                      <a:pt x="8538" y="10"/>
                    </a:cubicBezTo>
                    <a:cubicBezTo>
                      <a:pt x="8520" y="3"/>
                      <a:pt x="8501" y="0"/>
                      <a:pt x="84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1" name="CustomShape 57"/>
              <p:cNvSpPr/>
              <p:nvPr/>
            </p:nvSpPr>
            <p:spPr>
              <a:xfrm>
                <a:off x="6629400" y="2917440"/>
                <a:ext cx="19440" cy="46800"/>
              </a:xfrm>
              <a:custGeom>
                <a:avLst/>
                <a:gdLst/>
                <a:ahLst/>
                <a:rect l="l" t="t" r="r" b="b"/>
                <a:pathLst>
                  <a:path w="2039" h="4435">
                    <a:moveTo>
                      <a:pt x="1857" y="1"/>
                    </a:moveTo>
                    <a:cubicBezTo>
                      <a:pt x="1809" y="1"/>
                      <a:pt x="1762" y="22"/>
                      <a:pt x="1730" y="65"/>
                    </a:cubicBezTo>
                    <a:cubicBezTo>
                      <a:pt x="177" y="2243"/>
                      <a:pt x="0" y="3361"/>
                      <a:pt x="124" y="3919"/>
                    </a:cubicBezTo>
                    <a:cubicBezTo>
                      <a:pt x="203" y="4280"/>
                      <a:pt x="406" y="4403"/>
                      <a:pt x="428" y="4417"/>
                    </a:cubicBezTo>
                    <a:cubicBezTo>
                      <a:pt x="454" y="4429"/>
                      <a:pt x="481" y="4435"/>
                      <a:pt x="507" y="4435"/>
                    </a:cubicBezTo>
                    <a:cubicBezTo>
                      <a:pt x="560" y="4435"/>
                      <a:pt x="608" y="4408"/>
                      <a:pt x="639" y="4360"/>
                    </a:cubicBezTo>
                    <a:cubicBezTo>
                      <a:pt x="682" y="4289"/>
                      <a:pt x="656" y="4192"/>
                      <a:pt x="586" y="4144"/>
                    </a:cubicBezTo>
                    <a:cubicBezTo>
                      <a:pt x="581" y="4144"/>
                      <a:pt x="471" y="4065"/>
                      <a:pt x="423" y="3822"/>
                    </a:cubicBezTo>
                    <a:cubicBezTo>
                      <a:pt x="349" y="3413"/>
                      <a:pt x="445" y="2406"/>
                      <a:pt x="1986" y="249"/>
                    </a:cubicBezTo>
                    <a:cubicBezTo>
                      <a:pt x="2038" y="179"/>
                      <a:pt x="2021" y="78"/>
                      <a:pt x="1950" y="30"/>
                    </a:cubicBezTo>
                    <a:cubicBezTo>
                      <a:pt x="1922" y="10"/>
                      <a:pt x="1890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CustomShape 58"/>
              <p:cNvSpPr/>
              <p:nvPr/>
            </p:nvSpPr>
            <p:spPr>
              <a:xfrm>
                <a:off x="6489360" y="3210840"/>
                <a:ext cx="168120" cy="141840"/>
              </a:xfrm>
              <a:custGeom>
                <a:avLst/>
                <a:gdLst/>
                <a:ahLst/>
                <a:rect l="l" t="t" r="r" b="b"/>
                <a:pathLst>
                  <a:path w="15103" h="12832">
                    <a:moveTo>
                      <a:pt x="12986" y="0"/>
                    </a:moveTo>
                    <a:cubicBezTo>
                      <a:pt x="11190" y="0"/>
                      <a:pt x="9475" y="1250"/>
                      <a:pt x="9475" y="1250"/>
                    </a:cubicBezTo>
                    <a:lnTo>
                      <a:pt x="1" y="12831"/>
                    </a:lnTo>
                    <a:lnTo>
                      <a:pt x="1" y="12831"/>
                    </a:lnTo>
                    <a:lnTo>
                      <a:pt x="13571" y="8651"/>
                    </a:lnTo>
                    <a:lnTo>
                      <a:pt x="15103" y="783"/>
                    </a:lnTo>
                    <a:cubicBezTo>
                      <a:pt x="14456" y="206"/>
                      <a:pt x="13715" y="0"/>
                      <a:pt x="129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CustomShape 59"/>
              <p:cNvSpPr/>
              <p:nvPr/>
            </p:nvSpPr>
            <p:spPr>
              <a:xfrm>
                <a:off x="6479280" y="3207240"/>
                <a:ext cx="182160" cy="152640"/>
              </a:xfrm>
              <a:custGeom>
                <a:avLst/>
                <a:gdLst/>
                <a:ahLst/>
                <a:rect l="l" t="t" r="r" b="b"/>
                <a:pathLst>
                  <a:path w="16343" h="13755">
                    <a:moveTo>
                      <a:pt x="13888" y="638"/>
                    </a:moveTo>
                    <a:cubicBezTo>
                      <a:pt x="14499" y="638"/>
                      <a:pt x="15115" y="794"/>
                      <a:pt x="15656" y="1222"/>
                    </a:cubicBezTo>
                    <a:lnTo>
                      <a:pt x="14196" y="8729"/>
                    </a:lnTo>
                    <a:lnTo>
                      <a:pt x="1795" y="12548"/>
                    </a:lnTo>
                    <a:lnTo>
                      <a:pt x="10587" y="1803"/>
                    </a:lnTo>
                    <a:cubicBezTo>
                      <a:pt x="10821" y="1642"/>
                      <a:pt x="12341" y="638"/>
                      <a:pt x="13888" y="638"/>
                    </a:cubicBezTo>
                    <a:close/>
                    <a:moveTo>
                      <a:pt x="13885" y="0"/>
                    </a:moveTo>
                    <a:cubicBezTo>
                      <a:pt x="12028" y="0"/>
                      <a:pt x="10289" y="1245"/>
                      <a:pt x="10187" y="1319"/>
                    </a:cubicBezTo>
                    <a:lnTo>
                      <a:pt x="0" y="13754"/>
                    </a:lnTo>
                    <a:lnTo>
                      <a:pt x="14737" y="9217"/>
                    </a:lnTo>
                    <a:lnTo>
                      <a:pt x="16343" y="989"/>
                    </a:lnTo>
                    <a:lnTo>
                      <a:pt x="16211" y="870"/>
                    </a:lnTo>
                    <a:cubicBezTo>
                      <a:pt x="15493" y="227"/>
                      <a:pt x="14678" y="0"/>
                      <a:pt x="138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CustomShape 60"/>
              <p:cNvSpPr/>
              <p:nvPr/>
            </p:nvSpPr>
            <p:spPr>
              <a:xfrm>
                <a:off x="6458400" y="3213360"/>
                <a:ext cx="643680" cy="279360"/>
              </a:xfrm>
              <a:custGeom>
                <a:avLst/>
                <a:gdLst/>
                <a:ahLst/>
                <a:rect l="l" t="t" r="r" b="b"/>
                <a:pathLst>
                  <a:path w="56893" h="24861">
                    <a:moveTo>
                      <a:pt x="49619" y="1"/>
                    </a:moveTo>
                    <a:lnTo>
                      <a:pt x="33813" y="5031"/>
                    </a:lnTo>
                    <a:cubicBezTo>
                      <a:pt x="28480" y="5233"/>
                      <a:pt x="23130" y="5752"/>
                      <a:pt x="17858" y="6566"/>
                    </a:cubicBezTo>
                    <a:cubicBezTo>
                      <a:pt x="11952" y="7477"/>
                      <a:pt x="0" y="8599"/>
                      <a:pt x="965" y="17004"/>
                    </a:cubicBezTo>
                    <a:cubicBezTo>
                      <a:pt x="1528" y="21932"/>
                      <a:pt x="6030" y="24057"/>
                      <a:pt x="10465" y="24648"/>
                    </a:cubicBezTo>
                    <a:cubicBezTo>
                      <a:pt x="11543" y="24792"/>
                      <a:pt x="13396" y="24860"/>
                      <a:pt x="15763" y="24860"/>
                    </a:cubicBezTo>
                    <a:cubicBezTo>
                      <a:pt x="27288" y="24860"/>
                      <a:pt x="51008" y="23227"/>
                      <a:pt x="56892" y="20661"/>
                    </a:cubicBezTo>
                    <a:lnTo>
                      <a:pt x="49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CustomShape 61"/>
              <p:cNvSpPr/>
              <p:nvPr/>
            </p:nvSpPr>
            <p:spPr>
              <a:xfrm>
                <a:off x="6454800" y="3209760"/>
                <a:ext cx="651240" cy="286560"/>
              </a:xfrm>
              <a:custGeom>
                <a:avLst/>
                <a:gdLst/>
                <a:ahLst/>
                <a:rect l="l" t="t" r="r" b="b"/>
                <a:pathLst>
                  <a:path w="57531" h="25499">
                    <a:moveTo>
                      <a:pt x="49897" y="1"/>
                    </a:moveTo>
                    <a:cubicBezTo>
                      <a:pt x="49866" y="1"/>
                      <a:pt x="49834" y="6"/>
                      <a:pt x="49803" y="16"/>
                    </a:cubicBezTo>
                    <a:lnTo>
                      <a:pt x="34037" y="5037"/>
                    </a:lnTo>
                    <a:cubicBezTo>
                      <a:pt x="28756" y="5234"/>
                      <a:pt x="23393" y="5754"/>
                      <a:pt x="18090" y="6572"/>
                    </a:cubicBezTo>
                    <a:cubicBezTo>
                      <a:pt x="17686" y="6633"/>
                      <a:pt x="17254" y="6696"/>
                      <a:pt x="16801" y="6761"/>
                    </a:cubicBezTo>
                    <a:cubicBezTo>
                      <a:pt x="10517" y="7681"/>
                      <a:pt x="1" y="9221"/>
                      <a:pt x="933" y="17352"/>
                    </a:cubicBezTo>
                    <a:cubicBezTo>
                      <a:pt x="1422" y="21625"/>
                      <a:pt x="4982" y="24513"/>
                      <a:pt x="10706" y="25273"/>
                    </a:cubicBezTo>
                    <a:cubicBezTo>
                      <a:pt x="11851" y="25427"/>
                      <a:pt x="13769" y="25498"/>
                      <a:pt x="16193" y="25498"/>
                    </a:cubicBezTo>
                    <a:cubicBezTo>
                      <a:pt x="27903" y="25498"/>
                      <a:pt x="51466" y="23808"/>
                      <a:pt x="57297" y="21265"/>
                    </a:cubicBezTo>
                    <a:cubicBezTo>
                      <a:pt x="57455" y="21195"/>
                      <a:pt x="57530" y="21010"/>
                      <a:pt x="57459" y="20851"/>
                    </a:cubicBezTo>
                    <a:cubicBezTo>
                      <a:pt x="57407" y="20733"/>
                      <a:pt x="57291" y="20664"/>
                      <a:pt x="57170" y="20664"/>
                    </a:cubicBezTo>
                    <a:cubicBezTo>
                      <a:pt x="57129" y="20664"/>
                      <a:pt x="57087" y="20672"/>
                      <a:pt x="57046" y="20689"/>
                    </a:cubicBezTo>
                    <a:cubicBezTo>
                      <a:pt x="51274" y="23208"/>
                      <a:pt x="27927" y="24878"/>
                      <a:pt x="16278" y="24878"/>
                    </a:cubicBezTo>
                    <a:cubicBezTo>
                      <a:pt x="13851" y="24878"/>
                      <a:pt x="11932" y="24806"/>
                      <a:pt x="10785" y="24653"/>
                    </a:cubicBezTo>
                    <a:cubicBezTo>
                      <a:pt x="7604" y="24231"/>
                      <a:pt x="2174" y="22708"/>
                      <a:pt x="1554" y="17283"/>
                    </a:cubicBezTo>
                    <a:cubicBezTo>
                      <a:pt x="695" y="9754"/>
                      <a:pt x="10834" y="8266"/>
                      <a:pt x="16893" y="7382"/>
                    </a:cubicBezTo>
                    <a:cubicBezTo>
                      <a:pt x="17347" y="7316"/>
                      <a:pt x="17782" y="7250"/>
                      <a:pt x="18187" y="7188"/>
                    </a:cubicBezTo>
                    <a:cubicBezTo>
                      <a:pt x="23476" y="6375"/>
                      <a:pt x="28836" y="5859"/>
                      <a:pt x="34103" y="5656"/>
                    </a:cubicBezTo>
                    <a:lnTo>
                      <a:pt x="49992" y="614"/>
                    </a:lnTo>
                    <a:cubicBezTo>
                      <a:pt x="50160" y="561"/>
                      <a:pt x="50247" y="386"/>
                      <a:pt x="50195" y="218"/>
                    </a:cubicBezTo>
                    <a:cubicBezTo>
                      <a:pt x="50155" y="86"/>
                      <a:pt x="50030" y="1"/>
                      <a:pt x="4989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CustomShape 62"/>
              <p:cNvSpPr/>
              <p:nvPr/>
            </p:nvSpPr>
            <p:spPr>
              <a:xfrm>
                <a:off x="6730920" y="3075840"/>
                <a:ext cx="20880" cy="36000"/>
              </a:xfrm>
              <a:custGeom>
                <a:avLst/>
                <a:gdLst/>
                <a:ahLst/>
                <a:rect l="l" t="t" r="r" b="b"/>
                <a:pathLst>
                  <a:path w="2176" h="3526">
                    <a:moveTo>
                      <a:pt x="1816" y="1"/>
                    </a:moveTo>
                    <a:cubicBezTo>
                      <a:pt x="1701" y="1"/>
                      <a:pt x="1593" y="64"/>
                      <a:pt x="1537" y="172"/>
                    </a:cubicBezTo>
                    <a:lnTo>
                      <a:pt x="76" y="3071"/>
                    </a:lnTo>
                    <a:cubicBezTo>
                      <a:pt x="1" y="3225"/>
                      <a:pt x="63" y="3414"/>
                      <a:pt x="217" y="3494"/>
                    </a:cubicBezTo>
                    <a:cubicBezTo>
                      <a:pt x="260" y="3516"/>
                      <a:pt x="309" y="3525"/>
                      <a:pt x="358" y="3525"/>
                    </a:cubicBezTo>
                    <a:cubicBezTo>
                      <a:pt x="472" y="3525"/>
                      <a:pt x="582" y="3463"/>
                      <a:pt x="634" y="3353"/>
                    </a:cubicBezTo>
                    <a:lnTo>
                      <a:pt x="2096" y="453"/>
                    </a:lnTo>
                    <a:cubicBezTo>
                      <a:pt x="2175" y="299"/>
                      <a:pt x="2113" y="110"/>
                      <a:pt x="1960" y="35"/>
                    </a:cubicBezTo>
                    <a:cubicBezTo>
                      <a:pt x="1913" y="12"/>
                      <a:pt x="1864" y="1"/>
                      <a:pt x="18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CustomShape 63"/>
              <p:cNvSpPr/>
              <p:nvPr/>
            </p:nvSpPr>
            <p:spPr>
              <a:xfrm>
                <a:off x="6590880" y="3128040"/>
                <a:ext cx="117000" cy="95400"/>
              </a:xfrm>
              <a:custGeom>
                <a:avLst/>
                <a:gdLst/>
                <a:ahLst/>
                <a:rect l="l" t="t" r="r" b="b"/>
                <a:pathLst>
                  <a:path w="10602" h="8742">
                    <a:moveTo>
                      <a:pt x="7042" y="1"/>
                    </a:moveTo>
                    <a:cubicBezTo>
                      <a:pt x="7017" y="1"/>
                      <a:pt x="6992" y="3"/>
                      <a:pt x="6967" y="7"/>
                    </a:cubicBezTo>
                    <a:cubicBezTo>
                      <a:pt x="6491" y="86"/>
                      <a:pt x="5563" y="720"/>
                      <a:pt x="5216" y="966"/>
                    </a:cubicBezTo>
                    <a:lnTo>
                      <a:pt x="4168" y="354"/>
                    </a:lnTo>
                    <a:cubicBezTo>
                      <a:pt x="4131" y="332"/>
                      <a:pt x="4089" y="321"/>
                      <a:pt x="4048" y="321"/>
                    </a:cubicBezTo>
                    <a:cubicBezTo>
                      <a:pt x="4007" y="321"/>
                      <a:pt x="3966" y="332"/>
                      <a:pt x="3930" y="354"/>
                    </a:cubicBezTo>
                    <a:lnTo>
                      <a:pt x="1911" y="1547"/>
                    </a:lnTo>
                    <a:lnTo>
                      <a:pt x="1449" y="1476"/>
                    </a:lnTo>
                    <a:cubicBezTo>
                      <a:pt x="1423" y="1472"/>
                      <a:pt x="1397" y="1470"/>
                      <a:pt x="1372" y="1470"/>
                    </a:cubicBezTo>
                    <a:cubicBezTo>
                      <a:pt x="716" y="1470"/>
                      <a:pt x="179" y="2671"/>
                      <a:pt x="19" y="3056"/>
                    </a:cubicBezTo>
                    <a:cubicBezTo>
                      <a:pt x="6" y="3087"/>
                      <a:pt x="1" y="3122"/>
                      <a:pt x="1" y="3157"/>
                    </a:cubicBezTo>
                    <a:lnTo>
                      <a:pt x="313" y="8517"/>
                    </a:lnTo>
                    <a:cubicBezTo>
                      <a:pt x="318" y="8645"/>
                      <a:pt x="423" y="8742"/>
                      <a:pt x="547" y="8742"/>
                    </a:cubicBezTo>
                    <a:lnTo>
                      <a:pt x="561" y="8742"/>
                    </a:lnTo>
                    <a:cubicBezTo>
                      <a:pt x="687" y="8732"/>
                      <a:pt x="789" y="8622"/>
                      <a:pt x="780" y="8490"/>
                    </a:cubicBezTo>
                    <a:lnTo>
                      <a:pt x="472" y="3184"/>
                    </a:lnTo>
                    <a:cubicBezTo>
                      <a:pt x="756" y="2525"/>
                      <a:pt x="1188" y="1938"/>
                      <a:pt x="1363" y="1938"/>
                    </a:cubicBezTo>
                    <a:cubicBezTo>
                      <a:pt x="1366" y="1938"/>
                      <a:pt x="1370" y="1938"/>
                      <a:pt x="1374" y="1939"/>
                    </a:cubicBezTo>
                    <a:lnTo>
                      <a:pt x="1920" y="2026"/>
                    </a:lnTo>
                    <a:cubicBezTo>
                      <a:pt x="1931" y="2028"/>
                      <a:pt x="1943" y="2029"/>
                      <a:pt x="1954" y="2029"/>
                    </a:cubicBezTo>
                    <a:cubicBezTo>
                      <a:pt x="1996" y="2029"/>
                      <a:pt x="2039" y="2016"/>
                      <a:pt x="2074" y="1996"/>
                    </a:cubicBezTo>
                    <a:lnTo>
                      <a:pt x="4050" y="830"/>
                    </a:lnTo>
                    <a:lnTo>
                      <a:pt x="5110" y="1445"/>
                    </a:lnTo>
                    <a:cubicBezTo>
                      <a:pt x="5147" y="1468"/>
                      <a:pt x="5188" y="1479"/>
                      <a:pt x="5229" y="1479"/>
                    </a:cubicBezTo>
                    <a:cubicBezTo>
                      <a:pt x="5277" y="1479"/>
                      <a:pt x="5325" y="1464"/>
                      <a:pt x="5366" y="1433"/>
                    </a:cubicBezTo>
                    <a:cubicBezTo>
                      <a:pt x="5836" y="1094"/>
                      <a:pt x="6707" y="526"/>
                      <a:pt x="7037" y="469"/>
                    </a:cubicBezTo>
                    <a:cubicBezTo>
                      <a:pt x="7214" y="504"/>
                      <a:pt x="7574" y="1283"/>
                      <a:pt x="7785" y="2075"/>
                    </a:cubicBezTo>
                    <a:cubicBezTo>
                      <a:pt x="7789" y="2105"/>
                      <a:pt x="7807" y="2136"/>
                      <a:pt x="7825" y="2158"/>
                    </a:cubicBezTo>
                    <a:cubicBezTo>
                      <a:pt x="7825" y="2158"/>
                      <a:pt x="8904" y="3541"/>
                      <a:pt x="8916" y="3558"/>
                    </a:cubicBezTo>
                    <a:cubicBezTo>
                      <a:pt x="9828" y="4723"/>
                      <a:pt x="10096" y="5793"/>
                      <a:pt x="9673" y="6581"/>
                    </a:cubicBezTo>
                    <a:cubicBezTo>
                      <a:pt x="9244" y="7372"/>
                      <a:pt x="8148" y="7827"/>
                      <a:pt x="6755" y="7827"/>
                    </a:cubicBezTo>
                    <a:cubicBezTo>
                      <a:pt x="6573" y="7827"/>
                      <a:pt x="6387" y="7820"/>
                      <a:pt x="6197" y="7804"/>
                    </a:cubicBezTo>
                    <a:cubicBezTo>
                      <a:pt x="6191" y="7804"/>
                      <a:pt x="6185" y="7803"/>
                      <a:pt x="6179" y="7803"/>
                    </a:cubicBezTo>
                    <a:cubicBezTo>
                      <a:pt x="6048" y="7803"/>
                      <a:pt x="5954" y="7893"/>
                      <a:pt x="5941" y="8015"/>
                    </a:cubicBezTo>
                    <a:cubicBezTo>
                      <a:pt x="5933" y="8147"/>
                      <a:pt x="6026" y="8261"/>
                      <a:pt x="6158" y="8271"/>
                    </a:cubicBezTo>
                    <a:cubicBezTo>
                      <a:pt x="6360" y="8288"/>
                      <a:pt x="6558" y="8296"/>
                      <a:pt x="6751" y="8296"/>
                    </a:cubicBezTo>
                    <a:cubicBezTo>
                      <a:pt x="8327" y="8296"/>
                      <a:pt x="9574" y="7745"/>
                      <a:pt x="10086" y="6801"/>
                    </a:cubicBezTo>
                    <a:cubicBezTo>
                      <a:pt x="10602" y="5846"/>
                      <a:pt x="10320" y="4587"/>
                      <a:pt x="9286" y="3267"/>
                    </a:cubicBezTo>
                    <a:lnTo>
                      <a:pt x="8226" y="1908"/>
                    </a:lnTo>
                    <a:cubicBezTo>
                      <a:pt x="8027" y="1164"/>
                      <a:pt x="7626" y="1"/>
                      <a:pt x="70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CustomShape 64"/>
              <p:cNvSpPr/>
              <p:nvPr/>
            </p:nvSpPr>
            <p:spPr>
              <a:xfrm>
                <a:off x="6914880" y="3200760"/>
                <a:ext cx="18720" cy="3600"/>
              </a:xfrm>
              <a:custGeom>
                <a:avLst/>
                <a:gdLst/>
                <a:ahLst/>
                <a:rect l="l" t="t" r="r" b="b"/>
                <a:pathLst>
                  <a:path w="1999" h="691">
                    <a:moveTo>
                      <a:pt x="0" y="0"/>
                    </a:moveTo>
                    <a:lnTo>
                      <a:pt x="1998" y="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CustomShape 65"/>
              <p:cNvSpPr/>
              <p:nvPr/>
            </p:nvSpPr>
            <p:spPr>
              <a:xfrm>
                <a:off x="6910920" y="3196800"/>
                <a:ext cx="26640" cy="11160"/>
              </a:xfrm>
              <a:custGeom>
                <a:avLst/>
                <a:gdLst/>
                <a:ahLst/>
                <a:rect l="l" t="t" r="r" b="b"/>
                <a:pathLst>
                  <a:path w="2703" h="1316">
                    <a:moveTo>
                      <a:pt x="356" y="0"/>
                    </a:moveTo>
                    <a:cubicBezTo>
                      <a:pt x="226" y="0"/>
                      <a:pt x="103" y="82"/>
                      <a:pt x="58" y="211"/>
                    </a:cubicBezTo>
                    <a:cubicBezTo>
                      <a:pt x="1" y="374"/>
                      <a:pt x="88" y="550"/>
                      <a:pt x="251" y="607"/>
                    </a:cubicBezTo>
                    <a:lnTo>
                      <a:pt x="2249" y="1299"/>
                    </a:lnTo>
                    <a:cubicBezTo>
                      <a:pt x="2280" y="1307"/>
                      <a:pt x="2316" y="1315"/>
                      <a:pt x="2350" y="1315"/>
                    </a:cubicBezTo>
                    <a:cubicBezTo>
                      <a:pt x="2478" y="1315"/>
                      <a:pt x="2601" y="1232"/>
                      <a:pt x="2645" y="1104"/>
                    </a:cubicBezTo>
                    <a:cubicBezTo>
                      <a:pt x="2702" y="942"/>
                      <a:pt x="2615" y="761"/>
                      <a:pt x="2452" y="704"/>
                    </a:cubicBezTo>
                    <a:lnTo>
                      <a:pt x="458" y="18"/>
                    </a:lnTo>
                    <a:cubicBezTo>
                      <a:pt x="424" y="6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0" name="CustomShape 66"/>
              <p:cNvSpPr/>
              <p:nvPr/>
            </p:nvSpPr>
            <p:spPr>
              <a:xfrm>
                <a:off x="6895800" y="3071880"/>
                <a:ext cx="108720" cy="15120"/>
              </a:xfrm>
              <a:custGeom>
                <a:avLst/>
                <a:gdLst/>
                <a:ahLst/>
                <a:rect l="l" t="t" r="r" b="b"/>
                <a:pathLst>
                  <a:path w="9884" h="1655">
                    <a:moveTo>
                      <a:pt x="1" y="1"/>
                    </a:moveTo>
                    <a:lnTo>
                      <a:pt x="9884" y="16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CustomShape 67"/>
              <p:cNvSpPr/>
              <p:nvPr/>
            </p:nvSpPr>
            <p:spPr>
              <a:xfrm>
                <a:off x="6892200" y="3068640"/>
                <a:ext cx="115920" cy="22320"/>
              </a:xfrm>
              <a:custGeom>
                <a:avLst/>
                <a:gdLst/>
                <a:ahLst/>
                <a:rect l="l" t="t" r="r" b="b"/>
                <a:pathLst>
                  <a:path w="10562" h="2281">
                    <a:moveTo>
                      <a:pt x="335" y="1"/>
                    </a:moveTo>
                    <a:cubicBezTo>
                      <a:pt x="188" y="1"/>
                      <a:pt x="55" y="111"/>
                      <a:pt x="27" y="265"/>
                    </a:cubicBezTo>
                    <a:cubicBezTo>
                      <a:pt x="1" y="432"/>
                      <a:pt x="116" y="595"/>
                      <a:pt x="287" y="621"/>
                    </a:cubicBezTo>
                    <a:lnTo>
                      <a:pt x="10175" y="2276"/>
                    </a:lnTo>
                    <a:cubicBezTo>
                      <a:pt x="10188" y="2280"/>
                      <a:pt x="10206" y="2280"/>
                      <a:pt x="10223" y="2280"/>
                    </a:cubicBezTo>
                    <a:cubicBezTo>
                      <a:pt x="10373" y="2280"/>
                      <a:pt x="10509" y="2175"/>
                      <a:pt x="10531" y="2020"/>
                    </a:cubicBezTo>
                    <a:cubicBezTo>
                      <a:pt x="10562" y="1849"/>
                      <a:pt x="10448" y="1687"/>
                      <a:pt x="10275" y="1660"/>
                    </a:cubicBezTo>
                    <a:lnTo>
                      <a:pt x="388" y="5"/>
                    </a:lnTo>
                    <a:cubicBezTo>
                      <a:pt x="371" y="2"/>
                      <a:pt x="353" y="1"/>
                      <a:pt x="33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CustomShape 68"/>
              <p:cNvSpPr/>
              <p:nvPr/>
            </p:nvSpPr>
            <p:spPr>
              <a:xfrm>
                <a:off x="7065720" y="3477600"/>
                <a:ext cx="175680" cy="17640"/>
              </a:xfrm>
              <a:custGeom>
                <a:avLst/>
                <a:gdLst/>
                <a:ahLst/>
                <a:rect l="l" t="t" r="r" b="b"/>
                <a:pathLst>
                  <a:path w="15798" h="1877">
                    <a:moveTo>
                      <a:pt x="1" y="0"/>
                    </a:moveTo>
                    <a:cubicBezTo>
                      <a:pt x="1" y="0"/>
                      <a:pt x="4319" y="1876"/>
                      <a:pt x="10301" y="1876"/>
                    </a:cubicBezTo>
                    <a:cubicBezTo>
                      <a:pt x="12017" y="1876"/>
                      <a:pt x="13870" y="1722"/>
                      <a:pt x="15798" y="13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CustomShape 69"/>
              <p:cNvSpPr/>
              <p:nvPr/>
            </p:nvSpPr>
            <p:spPr>
              <a:xfrm>
                <a:off x="7061400" y="3474000"/>
                <a:ext cx="183600" cy="24480"/>
              </a:xfrm>
              <a:custGeom>
                <a:avLst/>
                <a:gdLst/>
                <a:ahLst/>
                <a:rect l="l" t="t" r="r" b="b"/>
                <a:pathLst>
                  <a:path w="16493" h="2499">
                    <a:moveTo>
                      <a:pt x="362" y="0"/>
                    </a:moveTo>
                    <a:cubicBezTo>
                      <a:pt x="240" y="0"/>
                      <a:pt x="124" y="69"/>
                      <a:pt x="71" y="187"/>
                    </a:cubicBezTo>
                    <a:cubicBezTo>
                      <a:pt x="1" y="346"/>
                      <a:pt x="75" y="531"/>
                      <a:pt x="233" y="601"/>
                    </a:cubicBezTo>
                    <a:cubicBezTo>
                      <a:pt x="291" y="628"/>
                      <a:pt x="4687" y="2498"/>
                      <a:pt x="10698" y="2498"/>
                    </a:cubicBezTo>
                    <a:cubicBezTo>
                      <a:pt x="12423" y="2498"/>
                      <a:pt x="14289" y="2344"/>
                      <a:pt x="16216" y="1948"/>
                    </a:cubicBezTo>
                    <a:cubicBezTo>
                      <a:pt x="16383" y="1913"/>
                      <a:pt x="16493" y="1745"/>
                      <a:pt x="16458" y="1574"/>
                    </a:cubicBezTo>
                    <a:cubicBezTo>
                      <a:pt x="16427" y="1426"/>
                      <a:pt x="16290" y="1326"/>
                      <a:pt x="16147" y="1326"/>
                    </a:cubicBezTo>
                    <a:cubicBezTo>
                      <a:pt x="16127" y="1326"/>
                      <a:pt x="16108" y="1328"/>
                      <a:pt x="16088" y="1332"/>
                    </a:cubicBezTo>
                    <a:cubicBezTo>
                      <a:pt x="14200" y="1722"/>
                      <a:pt x="12380" y="1873"/>
                      <a:pt x="10690" y="1873"/>
                    </a:cubicBezTo>
                    <a:cubicBezTo>
                      <a:pt x="4826" y="1873"/>
                      <a:pt x="540" y="48"/>
                      <a:pt x="485" y="25"/>
                    </a:cubicBezTo>
                    <a:cubicBezTo>
                      <a:pt x="445" y="8"/>
                      <a:pt x="403" y="0"/>
                      <a:pt x="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4" name="CustomShape 70"/>
              <p:cNvSpPr/>
              <p:nvPr/>
            </p:nvSpPr>
            <p:spPr>
              <a:xfrm>
                <a:off x="7890480" y="3484440"/>
                <a:ext cx="87480" cy="89640"/>
              </a:xfrm>
              <a:custGeom>
                <a:avLst/>
                <a:gdLst/>
                <a:ahLst/>
                <a:rect l="l" t="t" r="r" b="b"/>
                <a:pathLst>
                  <a:path w="7987" h="8228">
                    <a:moveTo>
                      <a:pt x="220" y="0"/>
                    </a:moveTo>
                    <a:cubicBezTo>
                      <a:pt x="220" y="1"/>
                      <a:pt x="1" y="4946"/>
                      <a:pt x="621" y="6148"/>
                    </a:cubicBezTo>
                    <a:cubicBezTo>
                      <a:pt x="1076" y="7020"/>
                      <a:pt x="4274" y="8227"/>
                      <a:pt x="6158" y="8227"/>
                    </a:cubicBezTo>
                    <a:cubicBezTo>
                      <a:pt x="6858" y="8227"/>
                      <a:pt x="7377" y="8061"/>
                      <a:pt x="7507" y="7648"/>
                    </a:cubicBezTo>
                    <a:cubicBezTo>
                      <a:pt x="7987" y="6126"/>
                      <a:pt x="3327" y="4995"/>
                      <a:pt x="3327" y="4995"/>
                    </a:cubicBezTo>
                    <a:cubicBezTo>
                      <a:pt x="3327" y="4995"/>
                      <a:pt x="4735" y="4771"/>
                      <a:pt x="4599" y="2553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CustomShape 71"/>
              <p:cNvSpPr/>
              <p:nvPr/>
            </p:nvSpPr>
            <p:spPr>
              <a:xfrm>
                <a:off x="7887960" y="3481920"/>
                <a:ext cx="87840" cy="95040"/>
              </a:xfrm>
              <a:custGeom>
                <a:avLst/>
                <a:gdLst/>
                <a:ahLst/>
                <a:rect l="l" t="t" r="r" b="b"/>
                <a:pathLst>
                  <a:path w="8049" h="8697">
                    <a:moveTo>
                      <a:pt x="446" y="0"/>
                    </a:moveTo>
                    <a:cubicBezTo>
                      <a:pt x="322" y="0"/>
                      <a:pt x="224" y="99"/>
                      <a:pt x="220" y="226"/>
                    </a:cubicBezTo>
                    <a:cubicBezTo>
                      <a:pt x="212" y="428"/>
                      <a:pt x="0" y="5246"/>
                      <a:pt x="647" y="6487"/>
                    </a:cubicBezTo>
                    <a:cubicBezTo>
                      <a:pt x="1162" y="7473"/>
                      <a:pt x="4418" y="8697"/>
                      <a:pt x="6385" y="8697"/>
                    </a:cubicBezTo>
                    <a:cubicBezTo>
                      <a:pt x="6504" y="8697"/>
                      <a:pt x="6623" y="8691"/>
                      <a:pt x="6733" y="8683"/>
                    </a:cubicBezTo>
                    <a:cubicBezTo>
                      <a:pt x="7582" y="8608"/>
                      <a:pt x="7872" y="8243"/>
                      <a:pt x="7960" y="7952"/>
                    </a:cubicBezTo>
                    <a:cubicBezTo>
                      <a:pt x="8049" y="7684"/>
                      <a:pt x="8013" y="7411"/>
                      <a:pt x="7864" y="7143"/>
                    </a:cubicBezTo>
                    <a:cubicBezTo>
                      <a:pt x="7322" y="6183"/>
                      <a:pt x="5259" y="5470"/>
                      <a:pt x="4220" y="5163"/>
                    </a:cubicBezTo>
                    <a:cubicBezTo>
                      <a:pt x="4655" y="4833"/>
                      <a:pt x="5153" y="4156"/>
                      <a:pt x="5065" y="2773"/>
                    </a:cubicBezTo>
                    <a:cubicBezTo>
                      <a:pt x="5056" y="2644"/>
                      <a:pt x="4946" y="2549"/>
                      <a:pt x="4826" y="2549"/>
                    </a:cubicBezTo>
                    <a:cubicBezTo>
                      <a:pt x="4823" y="2549"/>
                      <a:pt x="4821" y="2549"/>
                      <a:pt x="4818" y="2549"/>
                    </a:cubicBezTo>
                    <a:cubicBezTo>
                      <a:pt x="4686" y="2558"/>
                      <a:pt x="4590" y="2672"/>
                      <a:pt x="4598" y="2800"/>
                    </a:cubicBezTo>
                    <a:cubicBezTo>
                      <a:pt x="4717" y="4758"/>
                      <a:pt x="3569" y="4987"/>
                      <a:pt x="3524" y="4995"/>
                    </a:cubicBezTo>
                    <a:cubicBezTo>
                      <a:pt x="3415" y="5013"/>
                      <a:pt x="3331" y="5106"/>
                      <a:pt x="3327" y="5216"/>
                    </a:cubicBezTo>
                    <a:cubicBezTo>
                      <a:pt x="3323" y="5330"/>
                      <a:pt x="3397" y="5427"/>
                      <a:pt x="3502" y="5453"/>
                    </a:cubicBezTo>
                    <a:cubicBezTo>
                      <a:pt x="4432" y="5682"/>
                      <a:pt x="6944" y="6465"/>
                      <a:pt x="7454" y="7371"/>
                    </a:cubicBezTo>
                    <a:cubicBezTo>
                      <a:pt x="7538" y="7526"/>
                      <a:pt x="7560" y="7667"/>
                      <a:pt x="7515" y="7812"/>
                    </a:cubicBezTo>
                    <a:cubicBezTo>
                      <a:pt x="7428" y="8094"/>
                      <a:pt x="7019" y="8186"/>
                      <a:pt x="6693" y="8212"/>
                    </a:cubicBezTo>
                    <a:cubicBezTo>
                      <a:pt x="6594" y="8220"/>
                      <a:pt x="6491" y="8225"/>
                      <a:pt x="6383" y="8225"/>
                    </a:cubicBezTo>
                    <a:cubicBezTo>
                      <a:pt x="4545" y="8225"/>
                      <a:pt x="1460" y="7028"/>
                      <a:pt x="1065" y="6272"/>
                    </a:cubicBezTo>
                    <a:cubicBezTo>
                      <a:pt x="577" y="5334"/>
                      <a:pt x="630" y="1603"/>
                      <a:pt x="687" y="243"/>
                    </a:cubicBezTo>
                    <a:cubicBezTo>
                      <a:pt x="695" y="116"/>
                      <a:pt x="594" y="5"/>
                      <a:pt x="462" y="1"/>
                    </a:cubicBezTo>
                    <a:cubicBezTo>
                      <a:pt x="457" y="1"/>
                      <a:pt x="452" y="0"/>
                      <a:pt x="4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CustomShape 72"/>
              <p:cNvSpPr/>
              <p:nvPr/>
            </p:nvSpPr>
            <p:spPr>
              <a:xfrm>
                <a:off x="6940800" y="3299040"/>
                <a:ext cx="136080" cy="74880"/>
              </a:xfrm>
              <a:custGeom>
                <a:avLst/>
                <a:gdLst/>
                <a:ahLst/>
                <a:rect l="l" t="t" r="r" b="b"/>
                <a:pathLst>
                  <a:path w="12322" h="6929">
                    <a:moveTo>
                      <a:pt x="5479" y="1"/>
                    </a:moveTo>
                    <a:cubicBezTo>
                      <a:pt x="0" y="1"/>
                      <a:pt x="6640" y="4205"/>
                      <a:pt x="12322" y="6929"/>
                    </a:cubicBezTo>
                    <a:lnTo>
                      <a:pt x="10073" y="545"/>
                    </a:lnTo>
                    <a:cubicBezTo>
                      <a:pt x="9448" y="417"/>
                      <a:pt x="8823" y="302"/>
                      <a:pt x="8199" y="218"/>
                    </a:cubicBezTo>
                    <a:cubicBezTo>
                      <a:pt x="7076" y="69"/>
                      <a:pt x="6179" y="1"/>
                      <a:pt x="5479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CustomShape 73"/>
              <p:cNvSpPr/>
              <p:nvPr/>
            </p:nvSpPr>
            <p:spPr>
              <a:xfrm>
                <a:off x="6669720" y="3154680"/>
                <a:ext cx="21240" cy="20880"/>
              </a:xfrm>
              <a:custGeom>
                <a:avLst/>
                <a:gdLst/>
                <a:ahLst/>
                <a:rect l="l" t="t" r="r" b="b"/>
                <a:pathLst>
                  <a:path w="2211" h="2175">
                    <a:moveTo>
                      <a:pt x="175" y="0"/>
                    </a:moveTo>
                    <a:cubicBezTo>
                      <a:pt x="135" y="0"/>
                      <a:pt x="94" y="16"/>
                      <a:pt x="63" y="45"/>
                    </a:cubicBezTo>
                    <a:cubicBezTo>
                      <a:pt x="1" y="107"/>
                      <a:pt x="1" y="207"/>
                      <a:pt x="63" y="270"/>
                    </a:cubicBezTo>
                    <a:lnTo>
                      <a:pt x="1928" y="2131"/>
                    </a:lnTo>
                    <a:cubicBezTo>
                      <a:pt x="1959" y="2161"/>
                      <a:pt x="1999" y="2175"/>
                      <a:pt x="2038" y="2175"/>
                    </a:cubicBezTo>
                    <a:cubicBezTo>
                      <a:pt x="2078" y="2175"/>
                      <a:pt x="2117" y="2161"/>
                      <a:pt x="2149" y="2131"/>
                    </a:cubicBezTo>
                    <a:cubicBezTo>
                      <a:pt x="2210" y="2069"/>
                      <a:pt x="2210" y="1968"/>
                      <a:pt x="2149" y="1911"/>
                    </a:cubicBezTo>
                    <a:lnTo>
                      <a:pt x="283" y="45"/>
                    </a:lnTo>
                    <a:cubicBezTo>
                      <a:pt x="253" y="15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CustomShape 74"/>
              <p:cNvSpPr/>
              <p:nvPr/>
            </p:nvSpPr>
            <p:spPr>
              <a:xfrm>
                <a:off x="6676200" y="3162600"/>
                <a:ext cx="16560" cy="2160"/>
              </a:xfrm>
              <a:custGeom>
                <a:avLst/>
                <a:gdLst/>
                <a:ahLst/>
                <a:rect l="l" t="t" r="r" b="b"/>
                <a:pathLst>
                  <a:path w="1770" h="541">
                    <a:moveTo>
                      <a:pt x="167" y="1"/>
                    </a:moveTo>
                    <a:cubicBezTo>
                      <a:pt x="89" y="1"/>
                      <a:pt x="26" y="55"/>
                      <a:pt x="15" y="131"/>
                    </a:cubicBezTo>
                    <a:cubicBezTo>
                      <a:pt x="1" y="219"/>
                      <a:pt x="59" y="298"/>
                      <a:pt x="142" y="311"/>
                    </a:cubicBezTo>
                    <a:lnTo>
                      <a:pt x="1581" y="536"/>
                    </a:lnTo>
                    <a:cubicBezTo>
                      <a:pt x="1590" y="536"/>
                      <a:pt x="1595" y="540"/>
                      <a:pt x="1603" y="540"/>
                    </a:cubicBezTo>
                    <a:cubicBezTo>
                      <a:pt x="1678" y="540"/>
                      <a:pt x="1749" y="483"/>
                      <a:pt x="1757" y="408"/>
                    </a:cubicBezTo>
                    <a:cubicBezTo>
                      <a:pt x="1770" y="320"/>
                      <a:pt x="1713" y="240"/>
                      <a:pt x="1629" y="228"/>
                    </a:cubicBezTo>
                    <a:lnTo>
                      <a:pt x="191" y="3"/>
                    </a:lnTo>
                    <a:cubicBezTo>
                      <a:pt x="183" y="2"/>
                      <a:pt x="175" y="1"/>
                      <a:pt x="16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9" name="CustomShape 75"/>
              <p:cNvSpPr/>
              <p:nvPr/>
            </p:nvSpPr>
            <p:spPr>
              <a:xfrm>
                <a:off x="7032600" y="3305160"/>
                <a:ext cx="548640" cy="521640"/>
              </a:xfrm>
              <a:custGeom>
                <a:avLst/>
                <a:gdLst/>
                <a:ahLst/>
                <a:rect l="l" t="t" r="r" b="b"/>
                <a:pathLst>
                  <a:path w="48533" h="46108">
                    <a:moveTo>
                      <a:pt x="5026" y="8554"/>
                    </a:moveTo>
                    <a:lnTo>
                      <a:pt x="5026" y="8558"/>
                    </a:lnTo>
                    <a:cubicBezTo>
                      <a:pt x="5027" y="8559"/>
                      <a:pt x="5027" y="8559"/>
                      <a:pt x="5028" y="8559"/>
                    </a:cubicBezTo>
                    <a:lnTo>
                      <a:pt x="5028" y="8559"/>
                    </a:lnTo>
                    <a:lnTo>
                      <a:pt x="5026" y="8554"/>
                    </a:lnTo>
                    <a:close/>
                    <a:moveTo>
                      <a:pt x="2896" y="14812"/>
                    </a:moveTo>
                    <a:cubicBezTo>
                      <a:pt x="2940" y="14812"/>
                      <a:pt x="2984" y="14816"/>
                      <a:pt x="3024" y="14834"/>
                    </a:cubicBezTo>
                    <a:cubicBezTo>
                      <a:pt x="3036" y="14842"/>
                      <a:pt x="3411" y="15001"/>
                      <a:pt x="4071" y="15221"/>
                    </a:cubicBezTo>
                    <a:lnTo>
                      <a:pt x="17500" y="16347"/>
                    </a:lnTo>
                    <a:cubicBezTo>
                      <a:pt x="17874" y="16286"/>
                      <a:pt x="18249" y="16220"/>
                      <a:pt x="18627" y="16141"/>
                    </a:cubicBezTo>
                    <a:cubicBezTo>
                      <a:pt x="18649" y="16136"/>
                      <a:pt x="18666" y="16136"/>
                      <a:pt x="18688" y="16136"/>
                    </a:cubicBezTo>
                    <a:cubicBezTo>
                      <a:pt x="18830" y="16136"/>
                      <a:pt x="18966" y="16237"/>
                      <a:pt x="18997" y="16383"/>
                    </a:cubicBezTo>
                    <a:cubicBezTo>
                      <a:pt x="19032" y="16554"/>
                      <a:pt x="18922" y="16722"/>
                      <a:pt x="18755" y="16757"/>
                    </a:cubicBezTo>
                    <a:cubicBezTo>
                      <a:pt x="16828" y="17153"/>
                      <a:pt x="14962" y="17307"/>
                      <a:pt x="13237" y="17307"/>
                    </a:cubicBezTo>
                    <a:cubicBezTo>
                      <a:pt x="7226" y="17307"/>
                      <a:pt x="2830" y="15437"/>
                      <a:pt x="2772" y="15410"/>
                    </a:cubicBezTo>
                    <a:cubicBezTo>
                      <a:pt x="2614" y="15340"/>
                      <a:pt x="2540" y="15155"/>
                      <a:pt x="2610" y="14996"/>
                    </a:cubicBezTo>
                    <a:cubicBezTo>
                      <a:pt x="2663" y="14882"/>
                      <a:pt x="2778" y="14812"/>
                      <a:pt x="2896" y="14812"/>
                    </a:cubicBezTo>
                    <a:close/>
                    <a:moveTo>
                      <a:pt x="2012" y="0"/>
                    </a:moveTo>
                    <a:lnTo>
                      <a:pt x="2016" y="4"/>
                    </a:lnTo>
                    <a:lnTo>
                      <a:pt x="2016" y="10"/>
                    </a:lnTo>
                    <a:lnTo>
                      <a:pt x="4265" y="6394"/>
                    </a:lnTo>
                    <a:cubicBezTo>
                      <a:pt x="6403" y="7419"/>
                      <a:pt x="8405" y="8233"/>
                      <a:pt x="9576" y="8537"/>
                    </a:cubicBezTo>
                    <a:cubicBezTo>
                      <a:pt x="10394" y="8743"/>
                      <a:pt x="10337" y="8828"/>
                      <a:pt x="9651" y="8828"/>
                    </a:cubicBezTo>
                    <a:cubicBezTo>
                      <a:pt x="8845" y="8828"/>
                      <a:pt x="7170" y="8713"/>
                      <a:pt x="5028" y="8559"/>
                    </a:cubicBezTo>
                    <a:lnTo>
                      <a:pt x="5028" y="8559"/>
                    </a:lnTo>
                    <a:lnTo>
                      <a:pt x="6337" y="12281"/>
                    </a:lnTo>
                    <a:cubicBezTo>
                      <a:pt x="6372" y="12273"/>
                      <a:pt x="6407" y="12264"/>
                      <a:pt x="6438" y="12264"/>
                    </a:cubicBezTo>
                    <a:cubicBezTo>
                      <a:pt x="6562" y="12264"/>
                      <a:pt x="6676" y="12334"/>
                      <a:pt x="6728" y="12453"/>
                    </a:cubicBezTo>
                    <a:cubicBezTo>
                      <a:pt x="6799" y="12612"/>
                      <a:pt x="6724" y="12797"/>
                      <a:pt x="6566" y="12867"/>
                    </a:cubicBezTo>
                    <a:cubicBezTo>
                      <a:pt x="5211" y="13457"/>
                      <a:pt x="2900" y="14003"/>
                      <a:pt x="0" y="14490"/>
                    </a:cubicBezTo>
                    <a:cubicBezTo>
                      <a:pt x="2610" y="17782"/>
                      <a:pt x="5941" y="21487"/>
                      <a:pt x="9923" y="25522"/>
                    </a:cubicBezTo>
                    <a:cubicBezTo>
                      <a:pt x="14139" y="29799"/>
                      <a:pt x="17628" y="34138"/>
                      <a:pt x="20295" y="38415"/>
                    </a:cubicBezTo>
                    <a:lnTo>
                      <a:pt x="20378" y="38551"/>
                    </a:lnTo>
                    <a:lnTo>
                      <a:pt x="17707" y="45196"/>
                    </a:lnTo>
                    <a:lnTo>
                      <a:pt x="17637" y="46107"/>
                    </a:lnTo>
                    <a:cubicBezTo>
                      <a:pt x="22218" y="44369"/>
                      <a:pt x="27106" y="42265"/>
                      <a:pt x="29355" y="40501"/>
                    </a:cubicBezTo>
                    <a:cubicBezTo>
                      <a:pt x="32761" y="37826"/>
                      <a:pt x="38768" y="37434"/>
                      <a:pt x="42019" y="37434"/>
                    </a:cubicBezTo>
                    <a:cubicBezTo>
                      <a:pt x="43378" y="37434"/>
                      <a:pt x="44259" y="37500"/>
                      <a:pt x="44259" y="37500"/>
                    </a:cubicBezTo>
                    <a:cubicBezTo>
                      <a:pt x="44259" y="37500"/>
                      <a:pt x="29830" y="34455"/>
                      <a:pt x="31682" y="33650"/>
                    </a:cubicBezTo>
                    <a:cubicBezTo>
                      <a:pt x="33536" y="32840"/>
                      <a:pt x="19744" y="21738"/>
                      <a:pt x="17971" y="20049"/>
                    </a:cubicBezTo>
                    <a:cubicBezTo>
                      <a:pt x="17817" y="19899"/>
                      <a:pt x="17774" y="19767"/>
                      <a:pt x="17817" y="19639"/>
                    </a:cubicBezTo>
                    <a:lnTo>
                      <a:pt x="17817" y="19639"/>
                    </a:lnTo>
                    <a:cubicBezTo>
                      <a:pt x="21174" y="19925"/>
                      <a:pt x="31274" y="21284"/>
                      <a:pt x="38015" y="21284"/>
                    </a:cubicBezTo>
                    <a:cubicBezTo>
                      <a:pt x="39603" y="21284"/>
                      <a:pt x="40998" y="21210"/>
                      <a:pt x="42080" y="21025"/>
                    </a:cubicBezTo>
                    <a:cubicBezTo>
                      <a:pt x="48532" y="19943"/>
                      <a:pt x="38240" y="19304"/>
                      <a:pt x="33553" y="16775"/>
                    </a:cubicBezTo>
                    <a:cubicBezTo>
                      <a:pt x="30098" y="14909"/>
                      <a:pt x="24770" y="11820"/>
                      <a:pt x="22204" y="10323"/>
                    </a:cubicBezTo>
                    <a:cubicBezTo>
                      <a:pt x="17285" y="6341"/>
                      <a:pt x="9712" y="1567"/>
                      <a:pt x="201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0" name="CustomShape 76"/>
              <p:cNvSpPr/>
              <p:nvPr/>
            </p:nvSpPr>
            <p:spPr>
              <a:xfrm>
                <a:off x="7028640" y="3470760"/>
                <a:ext cx="232200" cy="357480"/>
              </a:xfrm>
              <a:custGeom>
                <a:avLst/>
                <a:gdLst/>
                <a:ahLst/>
                <a:rect l="l" t="t" r="r" b="b"/>
                <a:pathLst>
                  <a:path w="20727" h="31740">
                    <a:moveTo>
                      <a:pt x="348" y="0"/>
                    </a:moveTo>
                    <a:cubicBezTo>
                      <a:pt x="234" y="18"/>
                      <a:pt x="120" y="41"/>
                      <a:pt x="1" y="57"/>
                    </a:cubicBezTo>
                    <a:cubicBezTo>
                      <a:pt x="2196" y="2839"/>
                      <a:pt x="5396" y="6535"/>
                      <a:pt x="10047" y="11252"/>
                    </a:cubicBezTo>
                    <a:cubicBezTo>
                      <a:pt x="14940" y="16215"/>
                      <a:pt x="18205" y="20602"/>
                      <a:pt x="20379" y="24093"/>
                    </a:cubicBezTo>
                    <a:lnTo>
                      <a:pt x="17747" y="30635"/>
                    </a:lnTo>
                    <a:lnTo>
                      <a:pt x="17659" y="31740"/>
                    </a:lnTo>
                    <a:cubicBezTo>
                      <a:pt x="17765" y="31701"/>
                      <a:pt x="17875" y="31661"/>
                      <a:pt x="17985" y="31617"/>
                    </a:cubicBezTo>
                    <a:lnTo>
                      <a:pt x="18055" y="30706"/>
                    </a:lnTo>
                    <a:lnTo>
                      <a:pt x="20726" y="24061"/>
                    </a:lnTo>
                    <a:lnTo>
                      <a:pt x="20643" y="23925"/>
                    </a:lnTo>
                    <a:cubicBezTo>
                      <a:pt x="17976" y="19648"/>
                      <a:pt x="14487" y="15309"/>
                      <a:pt x="10271" y="11032"/>
                    </a:cubicBezTo>
                    <a:cubicBezTo>
                      <a:pt x="6289" y="6997"/>
                      <a:pt x="2958" y="3292"/>
                      <a:pt x="34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CustomShape 77"/>
              <p:cNvSpPr/>
              <p:nvPr/>
            </p:nvSpPr>
            <p:spPr>
              <a:xfrm>
                <a:off x="6490800" y="3301560"/>
                <a:ext cx="610200" cy="187560"/>
              </a:xfrm>
              <a:custGeom>
                <a:avLst/>
                <a:gdLst/>
                <a:ahLst/>
                <a:rect l="l" t="t" r="r" b="b"/>
                <a:pathLst>
                  <a:path w="53918" h="16797">
                    <a:moveTo>
                      <a:pt x="47736" y="0"/>
                    </a:moveTo>
                    <a:lnTo>
                      <a:pt x="47736" y="0"/>
                    </a:lnTo>
                    <a:cubicBezTo>
                      <a:pt x="48357" y="84"/>
                      <a:pt x="48976" y="199"/>
                      <a:pt x="49597" y="327"/>
                    </a:cubicBezTo>
                    <a:lnTo>
                      <a:pt x="49593" y="317"/>
                    </a:lnTo>
                    <a:cubicBezTo>
                      <a:pt x="48976" y="189"/>
                      <a:pt x="48357" y="84"/>
                      <a:pt x="47736" y="0"/>
                    </a:cubicBezTo>
                    <a:close/>
                    <a:moveTo>
                      <a:pt x="35820" y="7974"/>
                    </a:moveTo>
                    <a:cubicBezTo>
                      <a:pt x="33949" y="7974"/>
                      <a:pt x="32343" y="8049"/>
                      <a:pt x="31212" y="8238"/>
                    </a:cubicBezTo>
                    <a:cubicBezTo>
                      <a:pt x="24445" y="9373"/>
                      <a:pt x="37100" y="10729"/>
                      <a:pt x="38631" y="10971"/>
                    </a:cubicBezTo>
                    <a:cubicBezTo>
                      <a:pt x="39912" y="11168"/>
                      <a:pt x="28440" y="14209"/>
                      <a:pt x="18381" y="14209"/>
                    </a:cubicBezTo>
                    <a:cubicBezTo>
                      <a:pt x="16419" y="14209"/>
                      <a:pt x="14518" y="14090"/>
                      <a:pt x="12771" y="13818"/>
                    </a:cubicBezTo>
                    <a:cubicBezTo>
                      <a:pt x="7306" y="12964"/>
                      <a:pt x="4146" y="12752"/>
                      <a:pt x="2360" y="12752"/>
                    </a:cubicBezTo>
                    <a:cubicBezTo>
                      <a:pt x="644" y="12752"/>
                      <a:pt x="199" y="12947"/>
                      <a:pt x="199" y="12947"/>
                    </a:cubicBezTo>
                    <a:lnTo>
                      <a:pt x="1" y="13026"/>
                    </a:lnTo>
                    <a:cubicBezTo>
                      <a:pt x="2003" y="15423"/>
                      <a:pt x="5383" y="16273"/>
                      <a:pt x="7635" y="16572"/>
                    </a:cubicBezTo>
                    <a:cubicBezTo>
                      <a:pt x="8784" y="16726"/>
                      <a:pt x="10703" y="16796"/>
                      <a:pt x="13127" y="16796"/>
                    </a:cubicBezTo>
                    <a:cubicBezTo>
                      <a:pt x="24775" y="16796"/>
                      <a:pt x="48123" y="15124"/>
                      <a:pt x="53896" y="12608"/>
                    </a:cubicBezTo>
                    <a:cubicBezTo>
                      <a:pt x="53905" y="12603"/>
                      <a:pt x="53909" y="12603"/>
                      <a:pt x="53918" y="12598"/>
                    </a:cubicBezTo>
                    <a:lnTo>
                      <a:pt x="52607" y="8871"/>
                    </a:lnTo>
                    <a:cubicBezTo>
                      <a:pt x="50887" y="8749"/>
                      <a:pt x="48858" y="8595"/>
                      <a:pt x="46732" y="8449"/>
                    </a:cubicBezTo>
                    <a:cubicBezTo>
                      <a:pt x="46724" y="8449"/>
                      <a:pt x="46715" y="8449"/>
                      <a:pt x="46706" y="8445"/>
                    </a:cubicBezTo>
                    <a:cubicBezTo>
                      <a:pt x="43014" y="8194"/>
                      <a:pt x="39027" y="7974"/>
                      <a:pt x="35820" y="7974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CustomShape 78"/>
              <p:cNvSpPr/>
              <p:nvPr/>
            </p:nvSpPr>
            <p:spPr>
              <a:xfrm>
                <a:off x="6487560" y="3445200"/>
                <a:ext cx="618480" cy="47520"/>
              </a:xfrm>
              <a:custGeom>
                <a:avLst/>
                <a:gdLst/>
                <a:ahLst/>
                <a:rect l="l" t="t" r="r" b="b"/>
                <a:pathLst>
                  <a:path w="54671" h="4515">
                    <a:moveTo>
                      <a:pt x="54309" y="0"/>
                    </a:moveTo>
                    <a:cubicBezTo>
                      <a:pt x="54278" y="0"/>
                      <a:pt x="54243" y="9"/>
                      <a:pt x="54208" y="17"/>
                    </a:cubicBezTo>
                    <a:cubicBezTo>
                      <a:pt x="54199" y="22"/>
                      <a:pt x="54195" y="22"/>
                      <a:pt x="54186" y="27"/>
                    </a:cubicBezTo>
                    <a:cubicBezTo>
                      <a:pt x="48413" y="2543"/>
                      <a:pt x="25065" y="4215"/>
                      <a:pt x="13417" y="4215"/>
                    </a:cubicBezTo>
                    <a:cubicBezTo>
                      <a:pt x="10993" y="4215"/>
                      <a:pt x="9074" y="4145"/>
                      <a:pt x="7925" y="3991"/>
                    </a:cubicBezTo>
                    <a:cubicBezTo>
                      <a:pt x="5673" y="3692"/>
                      <a:pt x="2293" y="2842"/>
                      <a:pt x="291" y="445"/>
                    </a:cubicBezTo>
                    <a:lnTo>
                      <a:pt x="0" y="559"/>
                    </a:lnTo>
                    <a:cubicBezTo>
                      <a:pt x="1818" y="2785"/>
                      <a:pt x="4868" y="3898"/>
                      <a:pt x="7886" y="4300"/>
                    </a:cubicBezTo>
                    <a:cubicBezTo>
                      <a:pt x="8960" y="4444"/>
                      <a:pt x="10808" y="4515"/>
                      <a:pt x="13166" y="4515"/>
                    </a:cubicBezTo>
                    <a:cubicBezTo>
                      <a:pt x="21887" y="4515"/>
                      <a:pt x="37627" y="3577"/>
                      <a:pt x="47304" y="2007"/>
                    </a:cubicBezTo>
                    <a:cubicBezTo>
                      <a:pt x="47379" y="2094"/>
                      <a:pt x="47449" y="2192"/>
                      <a:pt x="47524" y="2283"/>
                    </a:cubicBezTo>
                    <a:cubicBezTo>
                      <a:pt x="47643" y="2267"/>
                      <a:pt x="47757" y="2244"/>
                      <a:pt x="47871" y="2226"/>
                    </a:cubicBezTo>
                    <a:cubicBezTo>
                      <a:pt x="50771" y="1739"/>
                      <a:pt x="53082" y="1193"/>
                      <a:pt x="54437" y="603"/>
                    </a:cubicBezTo>
                    <a:cubicBezTo>
                      <a:pt x="54595" y="533"/>
                      <a:pt x="54670" y="348"/>
                      <a:pt x="54599" y="189"/>
                    </a:cubicBezTo>
                    <a:cubicBezTo>
                      <a:pt x="54547" y="70"/>
                      <a:pt x="54433" y="0"/>
                      <a:pt x="5430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3" name="CustomShape 79"/>
              <p:cNvSpPr/>
              <p:nvPr/>
            </p:nvSpPr>
            <p:spPr>
              <a:xfrm>
                <a:off x="7061400" y="3474000"/>
                <a:ext cx="183600" cy="24480"/>
              </a:xfrm>
              <a:custGeom>
                <a:avLst/>
                <a:gdLst/>
                <a:ahLst/>
                <a:rect l="l" t="t" r="r" b="b"/>
                <a:pathLst>
                  <a:path w="16493" h="2497">
                    <a:moveTo>
                      <a:pt x="357" y="1"/>
                    </a:moveTo>
                    <a:cubicBezTo>
                      <a:pt x="239" y="1"/>
                      <a:pt x="124" y="71"/>
                      <a:pt x="71" y="185"/>
                    </a:cubicBezTo>
                    <a:cubicBezTo>
                      <a:pt x="1" y="344"/>
                      <a:pt x="75" y="529"/>
                      <a:pt x="233" y="599"/>
                    </a:cubicBezTo>
                    <a:cubicBezTo>
                      <a:pt x="291" y="626"/>
                      <a:pt x="4687" y="2496"/>
                      <a:pt x="10698" y="2496"/>
                    </a:cubicBezTo>
                    <a:cubicBezTo>
                      <a:pt x="12423" y="2496"/>
                      <a:pt x="14289" y="2342"/>
                      <a:pt x="16216" y="1946"/>
                    </a:cubicBezTo>
                    <a:cubicBezTo>
                      <a:pt x="16383" y="1911"/>
                      <a:pt x="16493" y="1743"/>
                      <a:pt x="16458" y="1572"/>
                    </a:cubicBezTo>
                    <a:cubicBezTo>
                      <a:pt x="16427" y="1426"/>
                      <a:pt x="16291" y="1325"/>
                      <a:pt x="16149" y="1325"/>
                    </a:cubicBezTo>
                    <a:cubicBezTo>
                      <a:pt x="16127" y="1325"/>
                      <a:pt x="16110" y="1325"/>
                      <a:pt x="16088" y="1330"/>
                    </a:cubicBezTo>
                    <a:cubicBezTo>
                      <a:pt x="15710" y="1409"/>
                      <a:pt x="15335" y="1475"/>
                      <a:pt x="14961" y="1536"/>
                    </a:cubicBezTo>
                    <a:cubicBezTo>
                      <a:pt x="13474" y="1774"/>
                      <a:pt x="12040" y="1871"/>
                      <a:pt x="10688" y="1871"/>
                    </a:cubicBezTo>
                    <a:cubicBezTo>
                      <a:pt x="6526" y="1871"/>
                      <a:pt x="3155" y="951"/>
                      <a:pt x="1532" y="410"/>
                    </a:cubicBezTo>
                    <a:cubicBezTo>
                      <a:pt x="872" y="190"/>
                      <a:pt x="497" y="31"/>
                      <a:pt x="485" y="23"/>
                    </a:cubicBezTo>
                    <a:cubicBezTo>
                      <a:pt x="445" y="5"/>
                      <a:pt x="401" y="1"/>
                      <a:pt x="357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CustomShape 80"/>
              <p:cNvSpPr/>
              <p:nvPr/>
            </p:nvSpPr>
            <p:spPr>
              <a:xfrm>
                <a:off x="7024680" y="3300480"/>
                <a:ext cx="52200" cy="73440"/>
              </a:xfrm>
              <a:custGeom>
                <a:avLst/>
                <a:gdLst/>
                <a:ahLst/>
                <a:rect l="l" t="t" r="r" b="b"/>
                <a:pathLst>
                  <a:path w="4952" h="6786">
                    <a:moveTo>
                      <a:pt x="177" y="0"/>
                    </a:moveTo>
                    <a:lnTo>
                      <a:pt x="1" y="4128"/>
                    </a:lnTo>
                    <a:cubicBezTo>
                      <a:pt x="1511" y="5043"/>
                      <a:pt x="3270" y="5981"/>
                      <a:pt x="4952" y="6786"/>
                    </a:cubicBezTo>
                    <a:lnTo>
                      <a:pt x="2703" y="402"/>
                    </a:lnTo>
                    <a:cubicBezTo>
                      <a:pt x="2082" y="274"/>
                      <a:pt x="1462" y="159"/>
                      <a:pt x="841" y="75"/>
                    </a:cubicBezTo>
                    <a:lnTo>
                      <a:pt x="829" y="75"/>
                    </a:lnTo>
                    <a:cubicBezTo>
                      <a:pt x="595" y="45"/>
                      <a:pt x="392" y="22"/>
                      <a:pt x="17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CustomShape 81"/>
              <p:cNvSpPr/>
              <p:nvPr/>
            </p:nvSpPr>
            <p:spPr>
              <a:xfrm>
                <a:off x="6738840" y="3112920"/>
                <a:ext cx="228600" cy="129600"/>
              </a:xfrm>
              <a:custGeom>
                <a:avLst/>
                <a:gdLst/>
                <a:ahLst/>
                <a:rect l="l" t="t" r="r" b="b"/>
                <a:pathLst>
                  <a:path w="20459" h="11745">
                    <a:moveTo>
                      <a:pt x="14" y="4013"/>
                    </a:moveTo>
                    <a:cubicBezTo>
                      <a:pt x="9" y="4035"/>
                      <a:pt x="5" y="4057"/>
                      <a:pt x="1" y="4083"/>
                    </a:cubicBezTo>
                    <a:lnTo>
                      <a:pt x="2619" y="7106"/>
                    </a:lnTo>
                    <a:cubicBezTo>
                      <a:pt x="2649" y="7093"/>
                      <a:pt x="2663" y="7084"/>
                      <a:pt x="2667" y="7084"/>
                    </a:cubicBezTo>
                    <a:cubicBezTo>
                      <a:pt x="2698" y="7062"/>
                      <a:pt x="2738" y="7049"/>
                      <a:pt x="2773" y="7045"/>
                    </a:cubicBezTo>
                    <a:cubicBezTo>
                      <a:pt x="1831" y="6073"/>
                      <a:pt x="899" y="5056"/>
                      <a:pt x="14" y="4013"/>
                    </a:cubicBezTo>
                    <a:close/>
                    <a:moveTo>
                      <a:pt x="15913" y="0"/>
                    </a:moveTo>
                    <a:cubicBezTo>
                      <a:pt x="16352" y="1909"/>
                      <a:pt x="16599" y="4563"/>
                      <a:pt x="15834" y="7520"/>
                    </a:cubicBezTo>
                    <a:lnTo>
                      <a:pt x="17483" y="8092"/>
                    </a:lnTo>
                    <a:cubicBezTo>
                      <a:pt x="18210" y="6406"/>
                      <a:pt x="19309" y="4625"/>
                      <a:pt x="20379" y="3080"/>
                    </a:cubicBezTo>
                    <a:cubicBezTo>
                      <a:pt x="20427" y="2895"/>
                      <a:pt x="20458" y="2785"/>
                      <a:pt x="20458" y="2785"/>
                    </a:cubicBezTo>
                    <a:lnTo>
                      <a:pt x="15913" y="0"/>
                    </a:lnTo>
                    <a:close/>
                    <a:moveTo>
                      <a:pt x="15666" y="8128"/>
                    </a:moveTo>
                    <a:cubicBezTo>
                      <a:pt x="15627" y="8250"/>
                      <a:pt x="15586" y="8370"/>
                      <a:pt x="15547" y="8488"/>
                    </a:cubicBezTo>
                    <a:lnTo>
                      <a:pt x="17237" y="8691"/>
                    </a:lnTo>
                    <a:cubicBezTo>
                      <a:pt x="17241" y="8686"/>
                      <a:pt x="17241" y="8677"/>
                      <a:pt x="17245" y="8673"/>
                    </a:cubicBezTo>
                    <a:lnTo>
                      <a:pt x="15666" y="8128"/>
                    </a:lnTo>
                    <a:close/>
                    <a:moveTo>
                      <a:pt x="14403" y="10715"/>
                    </a:moveTo>
                    <a:cubicBezTo>
                      <a:pt x="14077" y="11138"/>
                      <a:pt x="13712" y="11485"/>
                      <a:pt x="13307" y="11745"/>
                    </a:cubicBezTo>
                    <a:cubicBezTo>
                      <a:pt x="13765" y="11481"/>
                      <a:pt x="14122" y="11111"/>
                      <a:pt x="14403" y="10715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CustomShape 82"/>
              <p:cNvSpPr/>
              <p:nvPr/>
            </p:nvSpPr>
            <p:spPr>
              <a:xfrm>
                <a:off x="6935400" y="3166200"/>
                <a:ext cx="42120" cy="67320"/>
              </a:xfrm>
              <a:custGeom>
                <a:avLst/>
                <a:gdLst/>
                <a:ahLst/>
                <a:rect l="l" t="t" r="r" b="b"/>
                <a:pathLst>
                  <a:path w="4019" h="6249">
                    <a:moveTo>
                      <a:pt x="2768" y="1"/>
                    </a:moveTo>
                    <a:cubicBezTo>
                      <a:pt x="1911" y="1333"/>
                      <a:pt x="1105" y="2759"/>
                      <a:pt x="581" y="4067"/>
                    </a:cubicBezTo>
                    <a:lnTo>
                      <a:pt x="766" y="4089"/>
                    </a:lnTo>
                    <a:lnTo>
                      <a:pt x="138" y="5444"/>
                    </a:lnTo>
                    <a:cubicBezTo>
                      <a:pt x="71" y="5720"/>
                      <a:pt x="23" y="5994"/>
                      <a:pt x="0" y="6248"/>
                    </a:cubicBezTo>
                    <a:lnTo>
                      <a:pt x="4019" y="4968"/>
                    </a:lnTo>
                    <a:cubicBezTo>
                      <a:pt x="3944" y="4678"/>
                      <a:pt x="3706" y="3882"/>
                      <a:pt x="3032" y="2777"/>
                    </a:cubicBezTo>
                    <a:cubicBezTo>
                      <a:pt x="2619" y="2095"/>
                      <a:pt x="2636" y="978"/>
                      <a:pt x="276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7" name="CustomShape 83"/>
              <p:cNvSpPr/>
              <p:nvPr/>
            </p:nvSpPr>
            <p:spPr>
              <a:xfrm>
                <a:off x="6932160" y="3147480"/>
                <a:ext cx="34560" cy="87120"/>
              </a:xfrm>
              <a:custGeom>
                <a:avLst/>
                <a:gdLst/>
                <a:ahLst/>
                <a:rect l="l" t="t" r="r" b="b"/>
                <a:pathLst>
                  <a:path w="3380" h="7958">
                    <a:moveTo>
                      <a:pt x="246" y="5594"/>
                    </a:moveTo>
                    <a:cubicBezTo>
                      <a:pt x="242" y="5598"/>
                      <a:pt x="242" y="5607"/>
                      <a:pt x="238" y="5612"/>
                    </a:cubicBezTo>
                    <a:lnTo>
                      <a:pt x="339" y="5624"/>
                    </a:lnTo>
                    <a:lnTo>
                      <a:pt x="246" y="5594"/>
                    </a:lnTo>
                    <a:close/>
                    <a:moveTo>
                      <a:pt x="3380" y="1"/>
                    </a:moveTo>
                    <a:cubicBezTo>
                      <a:pt x="2310" y="1546"/>
                      <a:pt x="1211" y="3327"/>
                      <a:pt x="484" y="5013"/>
                    </a:cubicBezTo>
                    <a:lnTo>
                      <a:pt x="555" y="5035"/>
                    </a:lnTo>
                    <a:cubicBezTo>
                      <a:pt x="718" y="5092"/>
                      <a:pt x="805" y="5273"/>
                      <a:pt x="748" y="5435"/>
                    </a:cubicBezTo>
                    <a:cubicBezTo>
                      <a:pt x="709" y="5550"/>
                      <a:pt x="608" y="5630"/>
                      <a:pt x="493" y="5642"/>
                    </a:cubicBezTo>
                    <a:lnTo>
                      <a:pt x="862" y="5687"/>
                    </a:lnTo>
                    <a:cubicBezTo>
                      <a:pt x="1386" y="4379"/>
                      <a:pt x="2192" y="2953"/>
                      <a:pt x="3049" y="1621"/>
                    </a:cubicBezTo>
                    <a:cubicBezTo>
                      <a:pt x="3142" y="947"/>
                      <a:pt x="3287" y="344"/>
                      <a:pt x="3380" y="1"/>
                    </a:cubicBezTo>
                    <a:close/>
                    <a:moveTo>
                      <a:pt x="419" y="7064"/>
                    </a:moveTo>
                    <a:lnTo>
                      <a:pt x="0" y="7957"/>
                    </a:lnTo>
                    <a:lnTo>
                      <a:pt x="281" y="7868"/>
                    </a:lnTo>
                    <a:cubicBezTo>
                      <a:pt x="304" y="7614"/>
                      <a:pt x="352" y="7340"/>
                      <a:pt x="419" y="7064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8" name="CustomShape 84"/>
              <p:cNvSpPr/>
              <p:nvPr/>
            </p:nvSpPr>
            <p:spPr>
              <a:xfrm>
                <a:off x="6689880" y="3048480"/>
                <a:ext cx="227880" cy="194040"/>
              </a:xfrm>
              <a:custGeom>
                <a:avLst/>
                <a:gdLst/>
                <a:ahLst/>
                <a:rect l="l" t="t" r="r" b="b"/>
                <a:pathLst>
                  <a:path w="20361" h="17383">
                    <a:moveTo>
                      <a:pt x="2671" y="1"/>
                    </a:moveTo>
                    <a:cubicBezTo>
                      <a:pt x="2596" y="129"/>
                      <a:pt x="2491" y="257"/>
                      <a:pt x="2355" y="384"/>
                    </a:cubicBezTo>
                    <a:cubicBezTo>
                      <a:pt x="1985" y="815"/>
                      <a:pt x="1589" y="1150"/>
                      <a:pt x="1118" y="1251"/>
                    </a:cubicBezTo>
                    <a:lnTo>
                      <a:pt x="1105" y="1268"/>
                    </a:lnTo>
                    <a:cubicBezTo>
                      <a:pt x="1105" y="1268"/>
                      <a:pt x="744" y="1489"/>
                      <a:pt x="120" y="1647"/>
                    </a:cubicBezTo>
                    <a:cubicBezTo>
                      <a:pt x="45" y="1678"/>
                      <a:pt x="1" y="1696"/>
                      <a:pt x="1" y="1696"/>
                    </a:cubicBezTo>
                    <a:cubicBezTo>
                      <a:pt x="1" y="1696"/>
                      <a:pt x="128" y="1934"/>
                      <a:pt x="265" y="2497"/>
                    </a:cubicBezTo>
                    <a:cubicBezTo>
                      <a:pt x="1972" y="6355"/>
                      <a:pt x="5801" y="10633"/>
                      <a:pt x="9302" y="14020"/>
                    </a:cubicBezTo>
                    <a:cubicBezTo>
                      <a:pt x="11578" y="16221"/>
                      <a:pt x="13717" y="17383"/>
                      <a:pt x="15446" y="17383"/>
                    </a:cubicBezTo>
                    <a:cubicBezTo>
                      <a:pt x="15762" y="17383"/>
                      <a:pt x="16061" y="17343"/>
                      <a:pt x="16348" y="17268"/>
                    </a:cubicBezTo>
                    <a:cubicBezTo>
                      <a:pt x="17777" y="16881"/>
                      <a:pt x="18821" y="15539"/>
                      <a:pt x="19450" y="13281"/>
                    </a:cubicBezTo>
                    <a:cubicBezTo>
                      <a:pt x="19455" y="13277"/>
                      <a:pt x="19455" y="13268"/>
                      <a:pt x="19455" y="13264"/>
                    </a:cubicBezTo>
                    <a:cubicBezTo>
                      <a:pt x="20361" y="10003"/>
                      <a:pt x="19952" y="7072"/>
                      <a:pt x="19432" y="5155"/>
                    </a:cubicBezTo>
                    <a:lnTo>
                      <a:pt x="19384" y="5128"/>
                    </a:lnTo>
                    <a:lnTo>
                      <a:pt x="19384" y="5128"/>
                    </a:lnTo>
                    <a:cubicBezTo>
                      <a:pt x="19384" y="5128"/>
                      <a:pt x="19463" y="7442"/>
                      <a:pt x="19489" y="9462"/>
                    </a:cubicBezTo>
                    <a:cubicBezTo>
                      <a:pt x="19520" y="11477"/>
                      <a:pt x="18214" y="15737"/>
                      <a:pt x="16400" y="16041"/>
                    </a:cubicBezTo>
                    <a:cubicBezTo>
                      <a:pt x="16282" y="16063"/>
                      <a:pt x="16172" y="16071"/>
                      <a:pt x="16071" y="16071"/>
                    </a:cubicBezTo>
                    <a:cubicBezTo>
                      <a:pt x="14570" y="16071"/>
                      <a:pt x="14390" y="14105"/>
                      <a:pt x="12312" y="12996"/>
                    </a:cubicBezTo>
                    <a:cubicBezTo>
                      <a:pt x="10095" y="11816"/>
                      <a:pt x="10095" y="11816"/>
                      <a:pt x="8023" y="9674"/>
                    </a:cubicBezTo>
                    <a:cubicBezTo>
                      <a:pt x="7064" y="8683"/>
                      <a:pt x="6733" y="8094"/>
                      <a:pt x="6483" y="7539"/>
                    </a:cubicBezTo>
                    <a:cubicBezTo>
                      <a:pt x="6355" y="7601"/>
                      <a:pt x="6219" y="7631"/>
                      <a:pt x="6077" y="7631"/>
                    </a:cubicBezTo>
                    <a:cubicBezTo>
                      <a:pt x="5884" y="7631"/>
                      <a:pt x="5691" y="7570"/>
                      <a:pt x="5527" y="7442"/>
                    </a:cubicBezTo>
                    <a:cubicBezTo>
                      <a:pt x="5127" y="7139"/>
                      <a:pt x="5048" y="6567"/>
                      <a:pt x="5356" y="6166"/>
                    </a:cubicBezTo>
                    <a:cubicBezTo>
                      <a:pt x="5435" y="6061"/>
                      <a:pt x="5532" y="5977"/>
                      <a:pt x="5642" y="5920"/>
                    </a:cubicBezTo>
                    <a:cubicBezTo>
                      <a:pt x="5496" y="5704"/>
                      <a:pt x="5316" y="5462"/>
                      <a:pt x="5096" y="5194"/>
                    </a:cubicBezTo>
                    <a:cubicBezTo>
                      <a:pt x="4973" y="5044"/>
                      <a:pt x="4859" y="4891"/>
                      <a:pt x="4744" y="4736"/>
                    </a:cubicBezTo>
                    <a:lnTo>
                      <a:pt x="4233" y="5748"/>
                    </a:lnTo>
                    <a:cubicBezTo>
                      <a:pt x="4181" y="5858"/>
                      <a:pt x="4071" y="5920"/>
                      <a:pt x="3957" y="5920"/>
                    </a:cubicBezTo>
                    <a:cubicBezTo>
                      <a:pt x="3908" y="5920"/>
                      <a:pt x="3859" y="5911"/>
                      <a:pt x="3816" y="5889"/>
                    </a:cubicBezTo>
                    <a:cubicBezTo>
                      <a:pt x="3662" y="5809"/>
                      <a:pt x="3600" y="5620"/>
                      <a:pt x="3675" y="5466"/>
                    </a:cubicBezTo>
                    <a:lnTo>
                      <a:pt x="4348" y="4129"/>
                    </a:lnTo>
                    <a:cubicBezTo>
                      <a:pt x="3177" y="2198"/>
                      <a:pt x="2671" y="1"/>
                      <a:pt x="2671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CustomShape 85"/>
              <p:cNvSpPr/>
              <p:nvPr/>
            </p:nvSpPr>
            <p:spPr>
              <a:xfrm>
                <a:off x="6693120" y="3076920"/>
                <a:ext cx="230760" cy="170280"/>
              </a:xfrm>
              <a:custGeom>
                <a:avLst/>
                <a:gdLst/>
                <a:ahLst/>
                <a:rect l="l" t="t" r="r" b="b"/>
                <a:pathLst>
                  <a:path w="20635" h="15306">
                    <a:moveTo>
                      <a:pt x="19168" y="2659"/>
                    </a:moveTo>
                    <a:cubicBezTo>
                      <a:pt x="19688" y="4576"/>
                      <a:pt x="20097" y="7507"/>
                      <a:pt x="19191" y="10768"/>
                    </a:cubicBezTo>
                    <a:cubicBezTo>
                      <a:pt x="19195" y="10764"/>
                      <a:pt x="19195" y="10759"/>
                      <a:pt x="19195" y="10759"/>
                    </a:cubicBezTo>
                    <a:cubicBezTo>
                      <a:pt x="19239" y="10627"/>
                      <a:pt x="19362" y="10548"/>
                      <a:pt x="19494" y="10548"/>
                    </a:cubicBezTo>
                    <a:cubicBezTo>
                      <a:pt x="19525" y="10548"/>
                      <a:pt x="19560" y="10553"/>
                      <a:pt x="19595" y="10566"/>
                    </a:cubicBezTo>
                    <a:lnTo>
                      <a:pt x="19869" y="10658"/>
                    </a:lnTo>
                    <a:cubicBezTo>
                      <a:pt x="20634" y="7701"/>
                      <a:pt x="20387" y="5047"/>
                      <a:pt x="19948" y="3138"/>
                    </a:cubicBezTo>
                    <a:lnTo>
                      <a:pt x="19168" y="2659"/>
                    </a:lnTo>
                    <a:close/>
                    <a:moveTo>
                      <a:pt x="1" y="1"/>
                    </a:moveTo>
                    <a:cubicBezTo>
                      <a:pt x="49" y="190"/>
                      <a:pt x="98" y="419"/>
                      <a:pt x="141" y="687"/>
                    </a:cubicBezTo>
                    <a:cubicBezTo>
                      <a:pt x="317" y="1743"/>
                      <a:pt x="3701" y="6152"/>
                      <a:pt x="3701" y="6152"/>
                    </a:cubicBezTo>
                    <a:cubicBezTo>
                      <a:pt x="3701" y="6152"/>
                      <a:pt x="3711" y="6329"/>
                      <a:pt x="3727" y="6609"/>
                    </a:cubicBezTo>
                    <a:cubicBezTo>
                      <a:pt x="3745" y="6609"/>
                      <a:pt x="3758" y="6605"/>
                      <a:pt x="3776" y="6605"/>
                    </a:cubicBezTo>
                    <a:cubicBezTo>
                      <a:pt x="3802" y="6605"/>
                      <a:pt x="3825" y="6609"/>
                      <a:pt x="3851" y="6614"/>
                    </a:cubicBezTo>
                    <a:cubicBezTo>
                      <a:pt x="4018" y="6654"/>
                      <a:pt x="4119" y="6821"/>
                      <a:pt x="4080" y="6993"/>
                    </a:cubicBezTo>
                    <a:cubicBezTo>
                      <a:pt x="4080" y="6997"/>
                      <a:pt x="4066" y="7054"/>
                      <a:pt x="4049" y="7151"/>
                    </a:cubicBezTo>
                    <a:cubicBezTo>
                      <a:pt x="4934" y="8194"/>
                      <a:pt x="5866" y="9211"/>
                      <a:pt x="6808" y="10183"/>
                    </a:cubicBezTo>
                    <a:cubicBezTo>
                      <a:pt x="6826" y="10178"/>
                      <a:pt x="6843" y="10178"/>
                      <a:pt x="6861" y="10178"/>
                    </a:cubicBezTo>
                    <a:cubicBezTo>
                      <a:pt x="6966" y="10178"/>
                      <a:pt x="7072" y="10227"/>
                      <a:pt x="7129" y="10324"/>
                    </a:cubicBezTo>
                    <a:cubicBezTo>
                      <a:pt x="7169" y="10389"/>
                      <a:pt x="7182" y="10460"/>
                      <a:pt x="7173" y="10531"/>
                    </a:cubicBezTo>
                    <a:cubicBezTo>
                      <a:pt x="7397" y="10504"/>
                      <a:pt x="7539" y="10482"/>
                      <a:pt x="7539" y="10482"/>
                    </a:cubicBezTo>
                    <a:cubicBezTo>
                      <a:pt x="7539" y="10482"/>
                      <a:pt x="11674" y="14759"/>
                      <a:pt x="15177" y="15261"/>
                    </a:cubicBezTo>
                    <a:cubicBezTo>
                      <a:pt x="15380" y="15291"/>
                      <a:pt x="15569" y="15305"/>
                      <a:pt x="15750" y="15305"/>
                    </a:cubicBezTo>
                    <a:cubicBezTo>
                      <a:pt x="16378" y="15305"/>
                      <a:pt x="16906" y="15141"/>
                      <a:pt x="17342" y="14883"/>
                    </a:cubicBezTo>
                    <a:cubicBezTo>
                      <a:pt x="17747" y="14623"/>
                      <a:pt x="18112" y="14276"/>
                      <a:pt x="18438" y="13853"/>
                    </a:cubicBezTo>
                    <a:cubicBezTo>
                      <a:pt x="19177" y="12814"/>
                      <a:pt x="19384" y="11599"/>
                      <a:pt x="19384" y="11599"/>
                    </a:cubicBezTo>
                    <a:lnTo>
                      <a:pt x="19582" y="11626"/>
                    </a:lnTo>
                    <a:cubicBezTo>
                      <a:pt x="19621" y="11508"/>
                      <a:pt x="19662" y="11388"/>
                      <a:pt x="19701" y="11266"/>
                    </a:cubicBezTo>
                    <a:lnTo>
                      <a:pt x="19388" y="11155"/>
                    </a:lnTo>
                    <a:cubicBezTo>
                      <a:pt x="19235" y="11102"/>
                      <a:pt x="19150" y="10939"/>
                      <a:pt x="19186" y="10785"/>
                    </a:cubicBezTo>
                    <a:lnTo>
                      <a:pt x="19186" y="10785"/>
                    </a:lnTo>
                    <a:cubicBezTo>
                      <a:pt x="18557" y="13043"/>
                      <a:pt x="17513" y="14385"/>
                      <a:pt x="16084" y="14772"/>
                    </a:cubicBezTo>
                    <a:cubicBezTo>
                      <a:pt x="15797" y="14847"/>
                      <a:pt x="15498" y="14887"/>
                      <a:pt x="15182" y="14887"/>
                    </a:cubicBezTo>
                    <a:cubicBezTo>
                      <a:pt x="13453" y="14887"/>
                      <a:pt x="11314" y="13725"/>
                      <a:pt x="9038" y="11524"/>
                    </a:cubicBezTo>
                    <a:cubicBezTo>
                      <a:pt x="5537" y="8137"/>
                      <a:pt x="1708" y="3859"/>
                      <a:pt x="1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CustomShape 86"/>
              <p:cNvSpPr/>
              <p:nvPr/>
            </p:nvSpPr>
            <p:spPr>
              <a:xfrm>
                <a:off x="6702840" y="3052800"/>
                <a:ext cx="9720" cy="5760"/>
              </a:xfrm>
              <a:custGeom>
                <a:avLst/>
                <a:gdLst/>
                <a:ahLst/>
                <a:rect l="l" t="t" r="r" b="b"/>
                <a:pathLst>
                  <a:path w="1238" h="868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934" y="277"/>
                      <a:pt x="508" y="541"/>
                      <a:pt x="94" y="758"/>
                    </a:cubicBezTo>
                    <a:lnTo>
                      <a:pt x="1" y="867"/>
                    </a:lnTo>
                    <a:cubicBezTo>
                      <a:pt x="472" y="766"/>
                      <a:pt x="868" y="431"/>
                      <a:pt x="123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CustomShape 87"/>
              <p:cNvSpPr/>
              <p:nvPr/>
            </p:nvSpPr>
            <p:spPr>
              <a:xfrm>
                <a:off x="6747120" y="3116160"/>
                <a:ext cx="12600" cy="15480"/>
              </a:xfrm>
              <a:custGeom>
                <a:avLst/>
                <a:gdLst/>
                <a:ahLst/>
                <a:rect l="l" t="t" r="r" b="b"/>
                <a:pathLst>
                  <a:path w="1436" h="1712">
                    <a:moveTo>
                      <a:pt x="595" y="0"/>
                    </a:moveTo>
                    <a:cubicBezTo>
                      <a:pt x="485" y="57"/>
                      <a:pt x="388" y="141"/>
                      <a:pt x="309" y="246"/>
                    </a:cubicBezTo>
                    <a:cubicBezTo>
                      <a:pt x="1" y="647"/>
                      <a:pt x="80" y="1219"/>
                      <a:pt x="480" y="1522"/>
                    </a:cubicBezTo>
                    <a:cubicBezTo>
                      <a:pt x="644" y="1650"/>
                      <a:pt x="837" y="1711"/>
                      <a:pt x="1030" y="1711"/>
                    </a:cubicBezTo>
                    <a:cubicBezTo>
                      <a:pt x="1172" y="1711"/>
                      <a:pt x="1308" y="1681"/>
                      <a:pt x="1436" y="1619"/>
                    </a:cubicBezTo>
                    <a:cubicBezTo>
                      <a:pt x="1215" y="1136"/>
                      <a:pt x="1057" y="677"/>
                      <a:pt x="595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CustomShape 88"/>
              <p:cNvSpPr/>
              <p:nvPr/>
            </p:nvSpPr>
            <p:spPr>
              <a:xfrm>
                <a:off x="6737040" y="3159000"/>
                <a:ext cx="27360" cy="32040"/>
              </a:xfrm>
              <a:custGeom>
                <a:avLst/>
                <a:gdLst/>
                <a:ahLst/>
                <a:rect l="l" t="t" r="r" b="b"/>
                <a:pathLst>
                  <a:path w="2746" h="3153">
                    <a:moveTo>
                      <a:pt x="128" y="1"/>
                    </a:moveTo>
                    <a:cubicBezTo>
                      <a:pt x="75" y="291"/>
                      <a:pt x="0" y="829"/>
                      <a:pt x="9" y="1370"/>
                    </a:cubicBezTo>
                    <a:cubicBezTo>
                      <a:pt x="67" y="1770"/>
                      <a:pt x="132" y="2157"/>
                      <a:pt x="220" y="2470"/>
                    </a:cubicBezTo>
                    <a:cubicBezTo>
                      <a:pt x="339" y="2716"/>
                      <a:pt x="515" y="2901"/>
                      <a:pt x="779" y="2976"/>
                    </a:cubicBezTo>
                    <a:cubicBezTo>
                      <a:pt x="1267" y="3108"/>
                      <a:pt x="1659" y="3152"/>
                      <a:pt x="1962" y="3152"/>
                    </a:cubicBezTo>
                    <a:cubicBezTo>
                      <a:pt x="2394" y="3152"/>
                      <a:pt x="2649" y="3064"/>
                      <a:pt x="2746" y="3024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3" name="CustomShape 89"/>
              <p:cNvSpPr/>
              <p:nvPr/>
            </p:nvSpPr>
            <p:spPr>
              <a:xfrm>
                <a:off x="6735240" y="3152160"/>
                <a:ext cx="35280" cy="41400"/>
              </a:xfrm>
              <a:custGeom>
                <a:avLst/>
                <a:gdLst/>
                <a:ahLst/>
                <a:rect l="l" t="t" r="r" b="b"/>
                <a:pathLst>
                  <a:path w="3455" h="3983">
                    <a:moveTo>
                      <a:pt x="49" y="0"/>
                    </a:moveTo>
                    <a:cubicBezTo>
                      <a:pt x="31" y="0"/>
                      <a:pt x="18" y="4"/>
                      <a:pt x="0" y="4"/>
                    </a:cubicBezTo>
                    <a:cubicBezTo>
                      <a:pt x="27" y="484"/>
                      <a:pt x="89" y="1259"/>
                      <a:pt x="190" y="1985"/>
                    </a:cubicBezTo>
                    <a:cubicBezTo>
                      <a:pt x="181" y="1444"/>
                      <a:pt x="256" y="906"/>
                      <a:pt x="309" y="616"/>
                    </a:cubicBezTo>
                    <a:cubicBezTo>
                      <a:pt x="313" y="590"/>
                      <a:pt x="317" y="568"/>
                      <a:pt x="322" y="546"/>
                    </a:cubicBezTo>
                    <a:cubicBezTo>
                      <a:pt x="339" y="449"/>
                      <a:pt x="353" y="392"/>
                      <a:pt x="353" y="388"/>
                    </a:cubicBezTo>
                    <a:cubicBezTo>
                      <a:pt x="392" y="216"/>
                      <a:pt x="291" y="49"/>
                      <a:pt x="124" y="9"/>
                    </a:cubicBezTo>
                    <a:cubicBezTo>
                      <a:pt x="98" y="4"/>
                      <a:pt x="75" y="0"/>
                      <a:pt x="49" y="0"/>
                    </a:cubicBezTo>
                    <a:close/>
                    <a:moveTo>
                      <a:pt x="401" y="3085"/>
                    </a:moveTo>
                    <a:lnTo>
                      <a:pt x="401" y="3085"/>
                    </a:lnTo>
                    <a:cubicBezTo>
                      <a:pt x="410" y="3124"/>
                      <a:pt x="419" y="3164"/>
                      <a:pt x="432" y="3199"/>
                    </a:cubicBezTo>
                    <a:cubicBezTo>
                      <a:pt x="621" y="3837"/>
                      <a:pt x="1589" y="3983"/>
                      <a:pt x="2439" y="3983"/>
                    </a:cubicBezTo>
                    <a:cubicBezTo>
                      <a:pt x="2825" y="3983"/>
                      <a:pt x="3191" y="3952"/>
                      <a:pt x="3446" y="3926"/>
                    </a:cubicBezTo>
                    <a:cubicBezTo>
                      <a:pt x="3455" y="3855"/>
                      <a:pt x="3442" y="3784"/>
                      <a:pt x="3402" y="3719"/>
                    </a:cubicBezTo>
                    <a:cubicBezTo>
                      <a:pt x="3345" y="3622"/>
                      <a:pt x="3239" y="3573"/>
                      <a:pt x="3134" y="3573"/>
                    </a:cubicBezTo>
                    <a:cubicBezTo>
                      <a:pt x="3116" y="3573"/>
                      <a:pt x="3099" y="3573"/>
                      <a:pt x="3081" y="3578"/>
                    </a:cubicBezTo>
                    <a:cubicBezTo>
                      <a:pt x="3046" y="3582"/>
                      <a:pt x="3006" y="3595"/>
                      <a:pt x="2975" y="3617"/>
                    </a:cubicBezTo>
                    <a:cubicBezTo>
                      <a:pt x="2971" y="3617"/>
                      <a:pt x="2957" y="3626"/>
                      <a:pt x="2927" y="3639"/>
                    </a:cubicBezTo>
                    <a:cubicBezTo>
                      <a:pt x="2830" y="3679"/>
                      <a:pt x="2575" y="3767"/>
                      <a:pt x="2143" y="3767"/>
                    </a:cubicBezTo>
                    <a:cubicBezTo>
                      <a:pt x="1840" y="3767"/>
                      <a:pt x="1448" y="3723"/>
                      <a:pt x="960" y="3591"/>
                    </a:cubicBezTo>
                    <a:cubicBezTo>
                      <a:pt x="696" y="3516"/>
                      <a:pt x="520" y="3331"/>
                      <a:pt x="401" y="3085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4" name="CustomShape 90"/>
              <p:cNvSpPr/>
              <p:nvPr/>
            </p:nvSpPr>
            <p:spPr>
              <a:xfrm>
                <a:off x="6691320" y="3061800"/>
                <a:ext cx="8280" cy="1800"/>
              </a:xfrm>
              <a:custGeom>
                <a:avLst/>
                <a:gdLst/>
                <a:ahLst/>
                <a:rect l="l" t="t" r="r" b="b"/>
                <a:pathLst>
                  <a:path w="1092" h="507">
                    <a:moveTo>
                      <a:pt x="1092" y="1"/>
                    </a:moveTo>
                    <a:cubicBezTo>
                      <a:pt x="635" y="242"/>
                      <a:pt x="203" y="427"/>
                      <a:pt x="1" y="506"/>
                    </a:cubicBezTo>
                    <a:cubicBezTo>
                      <a:pt x="625" y="348"/>
                      <a:pt x="986" y="127"/>
                      <a:pt x="986" y="127"/>
                    </a:cubicBezTo>
                    <a:lnTo>
                      <a:pt x="999" y="110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5" name="CustomShape 91"/>
              <p:cNvSpPr/>
              <p:nvPr/>
            </p:nvSpPr>
            <p:spPr>
              <a:xfrm>
                <a:off x="6930000" y="3222720"/>
                <a:ext cx="47520" cy="16920"/>
              </a:xfrm>
              <a:custGeom>
                <a:avLst/>
                <a:gdLst/>
                <a:ahLst/>
                <a:rect l="l" t="t" r="r" b="b"/>
                <a:pathLst>
                  <a:path w="4538" h="1818">
                    <a:moveTo>
                      <a:pt x="4511" y="0"/>
                    </a:moveTo>
                    <a:lnTo>
                      <a:pt x="492" y="1280"/>
                    </a:lnTo>
                    <a:lnTo>
                      <a:pt x="211" y="1369"/>
                    </a:lnTo>
                    <a:lnTo>
                      <a:pt x="0" y="1818"/>
                    </a:lnTo>
                    <a:lnTo>
                      <a:pt x="4537" y="124"/>
                    </a:lnTo>
                    <a:cubicBezTo>
                      <a:pt x="4537" y="124"/>
                      <a:pt x="4528" y="84"/>
                      <a:pt x="4511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6" name="CustomShape 92"/>
              <p:cNvSpPr/>
              <p:nvPr/>
            </p:nvSpPr>
            <p:spPr>
              <a:xfrm>
                <a:off x="6730920" y="3095640"/>
                <a:ext cx="9000" cy="16200"/>
              </a:xfrm>
              <a:custGeom>
                <a:avLst/>
                <a:gdLst/>
                <a:ahLst/>
                <a:rect l="l" t="t" r="r" b="b"/>
                <a:pathLst>
                  <a:path w="1146" h="1792">
                    <a:moveTo>
                      <a:pt x="749" y="0"/>
                    </a:moveTo>
                    <a:lnTo>
                      <a:pt x="76" y="1337"/>
                    </a:lnTo>
                    <a:cubicBezTo>
                      <a:pt x="1" y="1491"/>
                      <a:pt x="63" y="1680"/>
                      <a:pt x="217" y="1760"/>
                    </a:cubicBezTo>
                    <a:cubicBezTo>
                      <a:pt x="260" y="1782"/>
                      <a:pt x="309" y="1791"/>
                      <a:pt x="358" y="1791"/>
                    </a:cubicBezTo>
                    <a:cubicBezTo>
                      <a:pt x="472" y="1791"/>
                      <a:pt x="582" y="1729"/>
                      <a:pt x="634" y="1619"/>
                    </a:cubicBezTo>
                    <a:lnTo>
                      <a:pt x="1145" y="607"/>
                    </a:lnTo>
                    <a:cubicBezTo>
                      <a:pt x="1009" y="409"/>
                      <a:pt x="877" y="207"/>
                      <a:pt x="74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7" name="CustomShape 93"/>
              <p:cNvSpPr/>
              <p:nvPr/>
            </p:nvSpPr>
            <p:spPr>
              <a:xfrm>
                <a:off x="6910920" y="3196800"/>
                <a:ext cx="26640" cy="11160"/>
              </a:xfrm>
              <a:custGeom>
                <a:avLst/>
                <a:gdLst/>
                <a:ahLst/>
                <a:rect l="l" t="t" r="r" b="b"/>
                <a:pathLst>
                  <a:path w="2690" h="1313">
                    <a:moveTo>
                      <a:pt x="344" y="1"/>
                    </a:moveTo>
                    <a:cubicBezTo>
                      <a:pt x="212" y="1"/>
                      <a:pt x="89" y="80"/>
                      <a:pt x="45" y="212"/>
                    </a:cubicBezTo>
                    <a:cubicBezTo>
                      <a:pt x="45" y="212"/>
                      <a:pt x="45" y="217"/>
                      <a:pt x="41" y="221"/>
                    </a:cubicBezTo>
                    <a:cubicBezTo>
                      <a:pt x="41" y="225"/>
                      <a:pt x="41" y="234"/>
                      <a:pt x="36" y="238"/>
                    </a:cubicBezTo>
                    <a:cubicBezTo>
                      <a:pt x="0" y="392"/>
                      <a:pt x="85" y="555"/>
                      <a:pt x="238" y="608"/>
                    </a:cubicBezTo>
                    <a:lnTo>
                      <a:pt x="551" y="719"/>
                    </a:lnTo>
                    <a:lnTo>
                      <a:pt x="2130" y="1264"/>
                    </a:lnTo>
                    <a:lnTo>
                      <a:pt x="2223" y="1294"/>
                    </a:lnTo>
                    <a:lnTo>
                      <a:pt x="2377" y="1312"/>
                    </a:lnTo>
                    <a:cubicBezTo>
                      <a:pt x="2492" y="1300"/>
                      <a:pt x="2593" y="1220"/>
                      <a:pt x="2632" y="1105"/>
                    </a:cubicBezTo>
                    <a:cubicBezTo>
                      <a:pt x="2689" y="943"/>
                      <a:pt x="2602" y="762"/>
                      <a:pt x="2439" y="705"/>
                    </a:cubicBezTo>
                    <a:lnTo>
                      <a:pt x="2368" y="683"/>
                    </a:lnTo>
                    <a:lnTo>
                      <a:pt x="719" y="111"/>
                    </a:lnTo>
                    <a:lnTo>
                      <a:pt x="445" y="19"/>
                    </a:lnTo>
                    <a:cubicBezTo>
                      <a:pt x="410" y="6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8" name="CustomShape 94"/>
              <p:cNvSpPr/>
              <p:nvPr/>
            </p:nvSpPr>
            <p:spPr>
              <a:xfrm>
                <a:off x="8668800" y="3792960"/>
                <a:ext cx="180720" cy="170640"/>
              </a:xfrm>
              <a:custGeom>
                <a:avLst/>
                <a:gdLst/>
                <a:ahLst/>
                <a:rect l="l" t="t" r="r" b="b"/>
                <a:pathLst>
                  <a:path w="16202" h="15310">
                    <a:moveTo>
                      <a:pt x="3031" y="0"/>
                    </a:moveTo>
                    <a:lnTo>
                      <a:pt x="0" y="11973"/>
                    </a:lnTo>
                    <a:lnTo>
                      <a:pt x="13166" y="15309"/>
                    </a:lnTo>
                    <a:lnTo>
                      <a:pt x="16202" y="333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9" name="CustomShape 95"/>
              <p:cNvSpPr/>
              <p:nvPr/>
            </p:nvSpPr>
            <p:spPr>
              <a:xfrm>
                <a:off x="8665200" y="3789360"/>
                <a:ext cx="187920" cy="177840"/>
              </a:xfrm>
              <a:custGeom>
                <a:avLst/>
                <a:gdLst/>
                <a:ahLst/>
                <a:rect l="l" t="t" r="r" b="b"/>
                <a:pathLst>
                  <a:path w="16849" h="15936">
                    <a:moveTo>
                      <a:pt x="3587" y="693"/>
                    </a:moveTo>
                    <a:lnTo>
                      <a:pt x="16145" y="3880"/>
                    </a:lnTo>
                    <a:lnTo>
                      <a:pt x="13268" y="15241"/>
                    </a:lnTo>
                    <a:lnTo>
                      <a:pt x="705" y="12060"/>
                    </a:lnTo>
                    <a:lnTo>
                      <a:pt x="3587" y="693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7" y="17"/>
                      <a:pt x="3199" y="47"/>
                    </a:cubicBezTo>
                    <a:cubicBezTo>
                      <a:pt x="3125" y="90"/>
                      <a:pt x="3077" y="157"/>
                      <a:pt x="3054" y="240"/>
                    </a:cubicBezTo>
                    <a:lnTo>
                      <a:pt x="22" y="12209"/>
                    </a:lnTo>
                    <a:cubicBezTo>
                      <a:pt x="0" y="12292"/>
                      <a:pt x="14" y="12377"/>
                      <a:pt x="57" y="12446"/>
                    </a:cubicBezTo>
                    <a:cubicBezTo>
                      <a:pt x="97" y="12517"/>
                      <a:pt x="168" y="12570"/>
                      <a:pt x="247" y="12592"/>
                    </a:cubicBezTo>
                    <a:lnTo>
                      <a:pt x="13417" y="15927"/>
                    </a:lnTo>
                    <a:cubicBezTo>
                      <a:pt x="13443" y="15931"/>
                      <a:pt x="13469" y="15936"/>
                      <a:pt x="13496" y="15936"/>
                    </a:cubicBezTo>
                    <a:cubicBezTo>
                      <a:pt x="13633" y="15936"/>
                      <a:pt x="13760" y="15844"/>
                      <a:pt x="13796" y="15698"/>
                    </a:cubicBezTo>
                    <a:lnTo>
                      <a:pt x="16832" y="3730"/>
                    </a:lnTo>
                    <a:cubicBezTo>
                      <a:pt x="16849" y="3646"/>
                      <a:pt x="16840" y="3563"/>
                      <a:pt x="16796" y="3492"/>
                    </a:cubicBezTo>
                    <a:cubicBezTo>
                      <a:pt x="16753" y="3421"/>
                      <a:pt x="16686" y="3368"/>
                      <a:pt x="16603" y="3347"/>
                    </a:cubicBezTo>
                    <a:lnTo>
                      <a:pt x="3437" y="11"/>
                    </a:lnTo>
                    <a:cubicBezTo>
                      <a:pt x="3410" y="4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0" name="CustomShape 96"/>
              <p:cNvSpPr/>
              <p:nvPr/>
            </p:nvSpPr>
            <p:spPr>
              <a:xfrm>
                <a:off x="8668800" y="3929760"/>
                <a:ext cx="157680" cy="59040"/>
              </a:xfrm>
              <a:custGeom>
                <a:avLst/>
                <a:gdLst/>
                <a:ahLst/>
                <a:rect l="l" t="t" r="r" b="b"/>
                <a:pathLst>
                  <a:path w="14183" h="5536">
                    <a:moveTo>
                      <a:pt x="0" y="0"/>
                    </a:moveTo>
                    <a:lnTo>
                      <a:pt x="1130" y="1884"/>
                    </a:lnTo>
                    <a:lnTo>
                      <a:pt x="14183" y="5536"/>
                    </a:lnTo>
                    <a:lnTo>
                      <a:pt x="13166" y="3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1" name="CustomShape 97"/>
              <p:cNvSpPr/>
              <p:nvPr/>
            </p:nvSpPr>
            <p:spPr>
              <a:xfrm>
                <a:off x="8665200" y="3926160"/>
                <a:ext cx="165240" cy="66240"/>
              </a:xfrm>
              <a:custGeom>
                <a:avLst/>
                <a:gdLst/>
                <a:ahLst/>
                <a:rect l="l" t="t" r="r" b="b"/>
                <a:pathLst>
                  <a:path w="14857" h="6162">
                    <a:moveTo>
                      <a:pt x="996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72" y="1928"/>
                    </a:lnTo>
                    <a:lnTo>
                      <a:pt x="996" y="802"/>
                    </a:lnTo>
                    <a:close/>
                    <a:moveTo>
                      <a:pt x="331" y="0"/>
                    </a:moveTo>
                    <a:cubicBezTo>
                      <a:pt x="235" y="0"/>
                      <a:pt x="143" y="44"/>
                      <a:pt x="84" y="124"/>
                    </a:cubicBezTo>
                    <a:cubicBezTo>
                      <a:pt x="5" y="225"/>
                      <a:pt x="1" y="366"/>
                      <a:pt x="66" y="471"/>
                    </a:cubicBezTo>
                    <a:lnTo>
                      <a:pt x="1197" y="2360"/>
                    </a:lnTo>
                    <a:cubicBezTo>
                      <a:pt x="1242" y="2425"/>
                      <a:pt x="1307" y="2478"/>
                      <a:pt x="1382" y="2500"/>
                    </a:cubicBezTo>
                    <a:lnTo>
                      <a:pt x="14434" y="6148"/>
                    </a:lnTo>
                    <a:cubicBezTo>
                      <a:pt x="14465" y="6157"/>
                      <a:pt x="14491" y="6162"/>
                      <a:pt x="14518" y="6162"/>
                    </a:cubicBezTo>
                    <a:cubicBezTo>
                      <a:pt x="14609" y="6162"/>
                      <a:pt x="14698" y="6121"/>
                      <a:pt x="14759" y="6052"/>
                    </a:cubicBezTo>
                    <a:cubicBezTo>
                      <a:pt x="14834" y="5959"/>
                      <a:pt x="14857" y="5827"/>
                      <a:pt x="14804" y="5717"/>
                    </a:cubicBezTo>
                    <a:lnTo>
                      <a:pt x="13787" y="3517"/>
                    </a:lnTo>
                    <a:cubicBezTo>
                      <a:pt x="13748" y="3433"/>
                      <a:pt x="13673" y="3367"/>
                      <a:pt x="13580" y="3345"/>
                    </a:cubicBezTo>
                    <a:lnTo>
                      <a:pt x="409" y="10"/>
                    </a:lnTo>
                    <a:cubicBezTo>
                      <a:pt x="383" y="3"/>
                      <a:pt x="357" y="0"/>
                      <a:pt x="33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2" name="CustomShape 98"/>
              <p:cNvSpPr/>
              <p:nvPr/>
            </p:nvSpPr>
            <p:spPr>
              <a:xfrm>
                <a:off x="8818920" y="3831120"/>
                <a:ext cx="43920" cy="157680"/>
              </a:xfrm>
              <a:custGeom>
                <a:avLst/>
                <a:gdLst/>
                <a:ahLst/>
                <a:rect l="l" t="t" r="r" b="b"/>
                <a:pathLst>
                  <a:path w="4199" h="14174">
                    <a:moveTo>
                      <a:pt x="3037" y="0"/>
                    </a:moveTo>
                    <a:lnTo>
                      <a:pt x="1" y="11974"/>
                    </a:lnTo>
                    <a:lnTo>
                      <a:pt x="1018" y="14174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3" name="CustomShape 99"/>
              <p:cNvSpPr/>
              <p:nvPr/>
            </p:nvSpPr>
            <p:spPr>
              <a:xfrm>
                <a:off x="8815320" y="3827880"/>
                <a:ext cx="51120" cy="164160"/>
              </a:xfrm>
              <a:custGeom>
                <a:avLst/>
                <a:gdLst/>
                <a:ahLst/>
                <a:rect l="l" t="t" r="r" b="b"/>
                <a:pathLst>
                  <a:path w="4842" h="14799">
                    <a:moveTo>
                      <a:pt x="3477" y="1104"/>
                    </a:moveTo>
                    <a:lnTo>
                      <a:pt x="4176" y="2235"/>
                    </a:lnTo>
                    <a:lnTo>
                      <a:pt x="1251" y="13558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0" y="1"/>
                    </a:moveTo>
                    <a:cubicBezTo>
                      <a:pt x="3335" y="1"/>
                      <a:pt x="3320" y="2"/>
                      <a:pt x="3305" y="4"/>
                    </a:cubicBezTo>
                    <a:cubicBezTo>
                      <a:pt x="3183" y="22"/>
                      <a:pt x="3081" y="115"/>
                      <a:pt x="3051" y="237"/>
                    </a:cubicBezTo>
                    <a:lnTo>
                      <a:pt x="19" y="12207"/>
                    </a:lnTo>
                    <a:cubicBezTo>
                      <a:pt x="1" y="12277"/>
                      <a:pt x="5" y="12352"/>
                      <a:pt x="37" y="12418"/>
                    </a:cubicBezTo>
                    <a:lnTo>
                      <a:pt x="1053" y="14614"/>
                    </a:lnTo>
                    <a:cubicBezTo>
                      <a:pt x="1101" y="14728"/>
                      <a:pt x="1215" y="14799"/>
                      <a:pt x="1335" y="14799"/>
                    </a:cubicBezTo>
                    <a:lnTo>
                      <a:pt x="1365" y="14799"/>
                    </a:lnTo>
                    <a:cubicBezTo>
                      <a:pt x="1497" y="14785"/>
                      <a:pt x="1607" y="14693"/>
                      <a:pt x="1638" y="14561"/>
                    </a:cubicBezTo>
                    <a:lnTo>
                      <a:pt x="4820" y="2262"/>
                    </a:lnTo>
                    <a:cubicBezTo>
                      <a:pt x="4842" y="2178"/>
                      <a:pt x="4828" y="2090"/>
                      <a:pt x="4779" y="2020"/>
                    </a:cubicBezTo>
                    <a:lnTo>
                      <a:pt x="3618" y="150"/>
                    </a:lnTo>
                    <a:cubicBezTo>
                      <a:pt x="3560" y="53"/>
                      <a:pt x="3458" y="1"/>
                      <a:pt x="335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4" name="CustomShape 100"/>
              <p:cNvSpPr/>
              <p:nvPr/>
            </p:nvSpPr>
            <p:spPr>
              <a:xfrm>
                <a:off x="8467200" y="3368880"/>
                <a:ext cx="180360" cy="170640"/>
              </a:xfrm>
              <a:custGeom>
                <a:avLst/>
                <a:gdLst/>
                <a:ahLst/>
                <a:rect l="l" t="t" r="r" b="b"/>
                <a:pathLst>
                  <a:path w="16204" h="15310">
                    <a:moveTo>
                      <a:pt x="3033" y="0"/>
                    </a:moveTo>
                    <a:lnTo>
                      <a:pt x="1" y="11970"/>
                    </a:lnTo>
                    <a:lnTo>
                      <a:pt x="13171" y="15309"/>
                    </a:lnTo>
                    <a:lnTo>
                      <a:pt x="16203" y="3337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5" name="CustomShape 101"/>
              <p:cNvSpPr/>
              <p:nvPr/>
            </p:nvSpPr>
            <p:spPr>
              <a:xfrm>
                <a:off x="8463240" y="3365280"/>
                <a:ext cx="188640" cy="177840"/>
              </a:xfrm>
              <a:custGeom>
                <a:avLst/>
                <a:gdLst/>
                <a:ahLst/>
                <a:rect l="l" t="t" r="r" b="b"/>
                <a:pathLst>
                  <a:path w="16894" h="15936">
                    <a:moveTo>
                      <a:pt x="3608" y="694"/>
                    </a:moveTo>
                    <a:lnTo>
                      <a:pt x="16167" y="3874"/>
                    </a:lnTo>
                    <a:lnTo>
                      <a:pt x="13289" y="15241"/>
                    </a:lnTo>
                    <a:lnTo>
                      <a:pt x="726" y="12059"/>
                    </a:lnTo>
                    <a:lnTo>
                      <a:pt x="3608" y="694"/>
                    </a:lnTo>
                    <a:close/>
                    <a:moveTo>
                      <a:pt x="3378" y="1"/>
                    </a:moveTo>
                    <a:cubicBezTo>
                      <a:pt x="3322" y="1"/>
                      <a:pt x="3269" y="16"/>
                      <a:pt x="3221" y="42"/>
                    </a:cubicBezTo>
                    <a:cubicBezTo>
                      <a:pt x="3146" y="86"/>
                      <a:pt x="3098" y="156"/>
                      <a:pt x="3076" y="235"/>
                    </a:cubicBezTo>
                    <a:lnTo>
                      <a:pt x="44" y="12209"/>
                    </a:lnTo>
                    <a:cubicBezTo>
                      <a:pt x="0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5" y="15932"/>
                      <a:pt x="13492" y="15936"/>
                      <a:pt x="13518" y="15936"/>
                    </a:cubicBezTo>
                    <a:cubicBezTo>
                      <a:pt x="13571" y="15936"/>
                      <a:pt x="13628" y="15918"/>
                      <a:pt x="13677" y="15892"/>
                    </a:cubicBezTo>
                    <a:cubicBezTo>
                      <a:pt x="13746" y="15848"/>
                      <a:pt x="13799" y="15778"/>
                      <a:pt x="13817" y="15698"/>
                    </a:cubicBezTo>
                    <a:lnTo>
                      <a:pt x="16853" y="3726"/>
                    </a:lnTo>
                    <a:cubicBezTo>
                      <a:pt x="16893" y="3558"/>
                      <a:pt x="16792" y="3391"/>
                      <a:pt x="16624" y="3346"/>
                    </a:cubicBezTo>
                    <a:lnTo>
                      <a:pt x="3459" y="11"/>
                    </a:lnTo>
                    <a:cubicBezTo>
                      <a:pt x="3432" y="4"/>
                      <a:pt x="3405" y="1"/>
                      <a:pt x="3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6" name="CustomShape 102"/>
              <p:cNvSpPr/>
              <p:nvPr/>
            </p:nvSpPr>
            <p:spPr>
              <a:xfrm>
                <a:off x="8467200" y="3505320"/>
                <a:ext cx="157320" cy="59400"/>
              </a:xfrm>
              <a:custGeom>
                <a:avLst/>
                <a:gdLst/>
                <a:ahLst/>
                <a:rect l="l" t="t" r="r" b="b"/>
                <a:pathLst>
                  <a:path w="14183" h="5535">
                    <a:moveTo>
                      <a:pt x="1" y="0"/>
                    </a:moveTo>
                    <a:lnTo>
                      <a:pt x="1132" y="1887"/>
                    </a:lnTo>
                    <a:lnTo>
                      <a:pt x="14183" y="5535"/>
                    </a:lnTo>
                    <a:lnTo>
                      <a:pt x="13171" y="3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7" name="CustomShape 103"/>
              <p:cNvSpPr/>
              <p:nvPr/>
            </p:nvSpPr>
            <p:spPr>
              <a:xfrm>
                <a:off x="8463600" y="3501720"/>
                <a:ext cx="164880" cy="66600"/>
              </a:xfrm>
              <a:custGeom>
                <a:avLst/>
                <a:gdLst/>
                <a:ahLst/>
                <a:rect l="l" t="t" r="r" b="b"/>
                <a:pathLst>
                  <a:path w="14856" h="6162">
                    <a:moveTo>
                      <a:pt x="995" y="806"/>
                    </a:moveTo>
                    <a:lnTo>
                      <a:pt x="13280" y="3917"/>
                    </a:lnTo>
                    <a:lnTo>
                      <a:pt x="13950" y="5365"/>
                    </a:lnTo>
                    <a:lnTo>
                      <a:pt x="13950" y="5365"/>
                    </a:lnTo>
                    <a:lnTo>
                      <a:pt x="1673" y="1933"/>
                    </a:lnTo>
                    <a:lnTo>
                      <a:pt x="995" y="806"/>
                    </a:lnTo>
                    <a:close/>
                    <a:moveTo>
                      <a:pt x="336" y="1"/>
                    </a:moveTo>
                    <a:cubicBezTo>
                      <a:pt x="237" y="1"/>
                      <a:pt x="144" y="48"/>
                      <a:pt x="84" y="129"/>
                    </a:cubicBezTo>
                    <a:cubicBezTo>
                      <a:pt x="10" y="231"/>
                      <a:pt x="0" y="367"/>
                      <a:pt x="67" y="477"/>
                    </a:cubicBezTo>
                    <a:lnTo>
                      <a:pt x="1198" y="2360"/>
                    </a:lnTo>
                    <a:cubicBezTo>
                      <a:pt x="1241" y="2430"/>
                      <a:pt x="1308" y="2479"/>
                      <a:pt x="1383" y="2501"/>
                    </a:cubicBezTo>
                    <a:lnTo>
                      <a:pt x="14433" y="6153"/>
                    </a:lnTo>
                    <a:cubicBezTo>
                      <a:pt x="14464" y="6162"/>
                      <a:pt x="14491" y="6162"/>
                      <a:pt x="14517" y="6162"/>
                    </a:cubicBezTo>
                    <a:cubicBezTo>
                      <a:pt x="14610" y="6162"/>
                      <a:pt x="14698" y="6127"/>
                      <a:pt x="14759" y="6052"/>
                    </a:cubicBezTo>
                    <a:cubicBezTo>
                      <a:pt x="14834" y="5960"/>
                      <a:pt x="14856" y="5832"/>
                      <a:pt x="14803" y="5717"/>
                    </a:cubicBezTo>
                    <a:lnTo>
                      <a:pt x="13786" y="3521"/>
                    </a:lnTo>
                    <a:cubicBezTo>
                      <a:pt x="13747" y="3434"/>
                      <a:pt x="13672" y="3372"/>
                      <a:pt x="13580" y="3350"/>
                    </a:cubicBezTo>
                    <a:lnTo>
                      <a:pt x="410" y="10"/>
                    </a:lnTo>
                    <a:cubicBezTo>
                      <a:pt x="385" y="4"/>
                      <a:pt x="360" y="1"/>
                      <a:pt x="33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8" name="CustomShape 104"/>
              <p:cNvSpPr/>
              <p:nvPr/>
            </p:nvSpPr>
            <p:spPr>
              <a:xfrm>
                <a:off x="8617320" y="3407040"/>
                <a:ext cx="43560" cy="157680"/>
              </a:xfrm>
              <a:custGeom>
                <a:avLst/>
                <a:gdLst/>
                <a:ahLst/>
                <a:rect l="l" t="t" r="r" b="b"/>
                <a:pathLst>
                  <a:path w="4194" h="14169">
                    <a:moveTo>
                      <a:pt x="3032" y="1"/>
                    </a:moveTo>
                    <a:lnTo>
                      <a:pt x="0" y="11973"/>
                    </a:lnTo>
                    <a:lnTo>
                      <a:pt x="1012" y="14169"/>
                    </a:lnTo>
                    <a:lnTo>
                      <a:pt x="4194" y="1871"/>
                    </a:lnTo>
                    <a:lnTo>
                      <a:pt x="3168" y="22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9" name="CustomShape 105"/>
              <p:cNvSpPr/>
              <p:nvPr/>
            </p:nvSpPr>
            <p:spPr>
              <a:xfrm>
                <a:off x="8613720" y="3403440"/>
                <a:ext cx="51120" cy="164520"/>
              </a:xfrm>
              <a:custGeom>
                <a:avLst/>
                <a:gdLst/>
                <a:ahLst/>
                <a:rect l="l" t="t" r="r" b="b"/>
                <a:pathLst>
                  <a:path w="4841" h="14795">
                    <a:moveTo>
                      <a:pt x="3476" y="1106"/>
                    </a:moveTo>
                    <a:lnTo>
                      <a:pt x="4176" y="2237"/>
                    </a:lnTo>
                    <a:lnTo>
                      <a:pt x="1249" y="13554"/>
                    </a:lnTo>
                    <a:lnTo>
                      <a:pt x="651" y="12256"/>
                    </a:lnTo>
                    <a:lnTo>
                      <a:pt x="3476" y="1106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1" y="23"/>
                      <a:pt x="3080" y="115"/>
                      <a:pt x="3049" y="234"/>
                    </a:cubicBezTo>
                    <a:lnTo>
                      <a:pt x="17" y="12207"/>
                    </a:lnTo>
                    <a:cubicBezTo>
                      <a:pt x="0" y="12278"/>
                      <a:pt x="4" y="12353"/>
                      <a:pt x="35" y="12414"/>
                    </a:cubicBezTo>
                    <a:lnTo>
                      <a:pt x="1051" y="14614"/>
                    </a:lnTo>
                    <a:cubicBezTo>
                      <a:pt x="1100" y="14725"/>
                      <a:pt x="1215" y="14795"/>
                      <a:pt x="1333" y="14795"/>
                    </a:cubicBezTo>
                    <a:lnTo>
                      <a:pt x="1364" y="14795"/>
                    </a:lnTo>
                    <a:cubicBezTo>
                      <a:pt x="1496" y="14782"/>
                      <a:pt x="1605" y="14689"/>
                      <a:pt x="1637" y="14561"/>
                    </a:cubicBezTo>
                    <a:lnTo>
                      <a:pt x="4818" y="2263"/>
                    </a:lnTo>
                    <a:cubicBezTo>
                      <a:pt x="4840" y="2179"/>
                      <a:pt x="4826" y="2091"/>
                      <a:pt x="4779" y="2016"/>
                    </a:cubicBezTo>
                    <a:lnTo>
                      <a:pt x="3617" y="146"/>
                    </a:lnTo>
                    <a:cubicBezTo>
                      <a:pt x="3560" y="55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0" name="CustomShape 106"/>
              <p:cNvSpPr/>
              <p:nvPr/>
            </p:nvSpPr>
            <p:spPr>
              <a:xfrm>
                <a:off x="8327880" y="4011480"/>
                <a:ext cx="180720" cy="170280"/>
              </a:xfrm>
              <a:custGeom>
                <a:avLst/>
                <a:gdLst/>
                <a:ahLst/>
                <a:rect l="l" t="t" r="r" b="b"/>
                <a:pathLst>
                  <a:path w="16203" h="15310">
                    <a:moveTo>
                      <a:pt x="3033" y="1"/>
                    </a:moveTo>
                    <a:lnTo>
                      <a:pt x="1" y="11975"/>
                    </a:lnTo>
                    <a:lnTo>
                      <a:pt x="13171" y="15310"/>
                    </a:lnTo>
                    <a:lnTo>
                      <a:pt x="16203" y="3341"/>
                    </a:lnTo>
                    <a:lnTo>
                      <a:pt x="30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1" name="CustomShape 107"/>
              <p:cNvSpPr/>
              <p:nvPr/>
            </p:nvSpPr>
            <p:spPr>
              <a:xfrm>
                <a:off x="8323920" y="4007880"/>
                <a:ext cx="188640" cy="177840"/>
              </a:xfrm>
              <a:custGeom>
                <a:avLst/>
                <a:gdLst/>
                <a:ahLst/>
                <a:rect l="l" t="t" r="r" b="b"/>
                <a:pathLst>
                  <a:path w="16898" h="15933">
                    <a:moveTo>
                      <a:pt x="3609" y="694"/>
                    </a:moveTo>
                    <a:lnTo>
                      <a:pt x="16172" y="3875"/>
                    </a:lnTo>
                    <a:lnTo>
                      <a:pt x="13290" y="15242"/>
                    </a:lnTo>
                    <a:lnTo>
                      <a:pt x="727" y="12060"/>
                    </a:lnTo>
                    <a:lnTo>
                      <a:pt x="3609" y="694"/>
                    </a:lnTo>
                    <a:close/>
                    <a:moveTo>
                      <a:pt x="3386" y="0"/>
                    </a:moveTo>
                    <a:cubicBezTo>
                      <a:pt x="3328" y="0"/>
                      <a:pt x="3271" y="15"/>
                      <a:pt x="3221" y="43"/>
                    </a:cubicBezTo>
                    <a:cubicBezTo>
                      <a:pt x="3151" y="87"/>
                      <a:pt x="3099" y="158"/>
                      <a:pt x="3076" y="237"/>
                    </a:cubicBezTo>
                    <a:lnTo>
                      <a:pt x="44" y="12210"/>
                    </a:lnTo>
                    <a:cubicBezTo>
                      <a:pt x="0" y="12377"/>
                      <a:pt x="101" y="12545"/>
                      <a:pt x="274" y="12588"/>
                    </a:cubicBezTo>
                    <a:lnTo>
                      <a:pt x="13439" y="15924"/>
                    </a:lnTo>
                    <a:cubicBezTo>
                      <a:pt x="13465" y="15932"/>
                      <a:pt x="13491" y="15932"/>
                      <a:pt x="13518" y="15932"/>
                    </a:cubicBezTo>
                    <a:cubicBezTo>
                      <a:pt x="13571" y="15932"/>
                      <a:pt x="13628" y="15920"/>
                      <a:pt x="13676" y="15888"/>
                    </a:cubicBezTo>
                    <a:cubicBezTo>
                      <a:pt x="13747" y="15849"/>
                      <a:pt x="13800" y="15778"/>
                      <a:pt x="13822" y="15699"/>
                    </a:cubicBezTo>
                    <a:lnTo>
                      <a:pt x="16854" y="3726"/>
                    </a:lnTo>
                    <a:cubicBezTo>
                      <a:pt x="16897" y="3558"/>
                      <a:pt x="16796" y="3387"/>
                      <a:pt x="16629" y="3347"/>
                    </a:cubicBezTo>
                    <a:lnTo>
                      <a:pt x="3459" y="8"/>
                    </a:lnTo>
                    <a:cubicBezTo>
                      <a:pt x="3434" y="3"/>
                      <a:pt x="3410" y="0"/>
                      <a:pt x="33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2" name="CustomShape 108"/>
              <p:cNvSpPr/>
              <p:nvPr/>
            </p:nvSpPr>
            <p:spPr>
              <a:xfrm>
                <a:off x="8327880" y="4147920"/>
                <a:ext cx="157680" cy="59040"/>
              </a:xfrm>
              <a:custGeom>
                <a:avLst/>
                <a:gdLst/>
                <a:ahLst/>
                <a:rect l="l" t="t" r="r" b="b"/>
                <a:pathLst>
                  <a:path w="14188" h="5537">
                    <a:moveTo>
                      <a:pt x="1" y="1"/>
                    </a:moveTo>
                    <a:lnTo>
                      <a:pt x="1136" y="1884"/>
                    </a:lnTo>
                    <a:lnTo>
                      <a:pt x="14188" y="5537"/>
                    </a:lnTo>
                    <a:lnTo>
                      <a:pt x="13171" y="3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3" name="CustomShape 109"/>
              <p:cNvSpPr/>
              <p:nvPr/>
            </p:nvSpPr>
            <p:spPr>
              <a:xfrm>
                <a:off x="8324280" y="4144320"/>
                <a:ext cx="165240" cy="66600"/>
              </a:xfrm>
              <a:custGeom>
                <a:avLst/>
                <a:gdLst/>
                <a:ahLst/>
                <a:rect l="l" t="t" r="r" b="b"/>
                <a:pathLst>
                  <a:path w="14856" h="6162">
                    <a:moveTo>
                      <a:pt x="995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3" y="1933"/>
                    </a:lnTo>
                    <a:lnTo>
                      <a:pt x="995" y="802"/>
                    </a:lnTo>
                    <a:close/>
                    <a:moveTo>
                      <a:pt x="335" y="0"/>
                    </a:moveTo>
                    <a:cubicBezTo>
                      <a:pt x="236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6" y="476"/>
                    </a:cubicBezTo>
                    <a:lnTo>
                      <a:pt x="1202" y="2359"/>
                    </a:lnTo>
                    <a:cubicBezTo>
                      <a:pt x="1242" y="2430"/>
                      <a:pt x="1307" y="2479"/>
                      <a:pt x="1382" y="2501"/>
                    </a:cubicBezTo>
                    <a:lnTo>
                      <a:pt x="14433" y="6149"/>
                    </a:lnTo>
                    <a:cubicBezTo>
                      <a:pt x="14465" y="6157"/>
                      <a:pt x="14491" y="6161"/>
                      <a:pt x="14522" y="6161"/>
                    </a:cubicBezTo>
                    <a:cubicBezTo>
                      <a:pt x="14609" y="6161"/>
                      <a:pt x="14697" y="6122"/>
                      <a:pt x="14759" y="6051"/>
                    </a:cubicBezTo>
                    <a:cubicBezTo>
                      <a:pt x="14839" y="5960"/>
                      <a:pt x="14856" y="5828"/>
                      <a:pt x="14803" y="5718"/>
                    </a:cubicBezTo>
                    <a:lnTo>
                      <a:pt x="13787" y="3517"/>
                    </a:lnTo>
                    <a:cubicBezTo>
                      <a:pt x="13747" y="3433"/>
                      <a:pt x="13673" y="3368"/>
                      <a:pt x="13580" y="3346"/>
                    </a:cubicBezTo>
                    <a:lnTo>
                      <a:pt x="414" y="10"/>
                    </a:lnTo>
                    <a:cubicBezTo>
                      <a:pt x="387" y="3"/>
                      <a:pt x="361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4" name="CustomShape 110"/>
              <p:cNvSpPr/>
              <p:nvPr/>
            </p:nvSpPr>
            <p:spPr>
              <a:xfrm>
                <a:off x="8478000" y="4049640"/>
                <a:ext cx="43920" cy="157320"/>
              </a:xfrm>
              <a:custGeom>
                <a:avLst/>
                <a:gdLst/>
                <a:ahLst/>
                <a:rect l="l" t="t" r="r" b="b"/>
                <a:pathLst>
                  <a:path w="4195" h="14170">
                    <a:moveTo>
                      <a:pt x="3033" y="0"/>
                    </a:moveTo>
                    <a:lnTo>
                      <a:pt x="1" y="11969"/>
                    </a:lnTo>
                    <a:lnTo>
                      <a:pt x="1018" y="14170"/>
                    </a:lnTo>
                    <a:lnTo>
                      <a:pt x="4194" y="1871"/>
                    </a:lnTo>
                    <a:lnTo>
                      <a:pt x="3173" y="22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5" name="CustomShape 111"/>
              <p:cNvSpPr/>
              <p:nvPr/>
            </p:nvSpPr>
            <p:spPr>
              <a:xfrm>
                <a:off x="8474400" y="4046040"/>
                <a:ext cx="51120" cy="164520"/>
              </a:xfrm>
              <a:custGeom>
                <a:avLst/>
                <a:gdLst/>
                <a:ahLst/>
                <a:rect l="l" t="t" r="r" b="b"/>
                <a:pathLst>
                  <a:path w="4841" h="14798">
                    <a:moveTo>
                      <a:pt x="3477" y="1104"/>
                    </a:moveTo>
                    <a:lnTo>
                      <a:pt x="4181" y="2235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1" y="1"/>
                    </a:moveTo>
                    <a:cubicBezTo>
                      <a:pt x="3336" y="1"/>
                      <a:pt x="3321" y="2"/>
                      <a:pt x="3305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81"/>
                      <a:pt x="5" y="12351"/>
                      <a:pt x="36" y="12417"/>
                    </a:cubicBezTo>
                    <a:lnTo>
                      <a:pt x="1053" y="14618"/>
                    </a:lnTo>
                    <a:cubicBezTo>
                      <a:pt x="1105" y="14728"/>
                      <a:pt x="1215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2" y="14565"/>
                    </a:cubicBezTo>
                    <a:lnTo>
                      <a:pt x="4820" y="2262"/>
                    </a:lnTo>
                    <a:cubicBezTo>
                      <a:pt x="4841" y="2182"/>
                      <a:pt x="4828" y="2094"/>
                      <a:pt x="4784" y="2019"/>
                    </a:cubicBezTo>
                    <a:lnTo>
                      <a:pt x="3618" y="149"/>
                    </a:lnTo>
                    <a:cubicBezTo>
                      <a:pt x="3560" y="57"/>
                      <a:pt x="3461" y="1"/>
                      <a:pt x="335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6" name="CustomShape 112"/>
              <p:cNvSpPr/>
              <p:nvPr/>
            </p:nvSpPr>
            <p:spPr>
              <a:xfrm>
                <a:off x="8427600" y="3657600"/>
                <a:ext cx="180360" cy="170640"/>
              </a:xfrm>
              <a:custGeom>
                <a:avLst/>
                <a:gdLst/>
                <a:ahLst/>
                <a:rect l="l" t="t" r="r" b="b"/>
                <a:pathLst>
                  <a:path w="16203" h="15309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0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7" name="CustomShape 113"/>
              <p:cNvSpPr/>
              <p:nvPr/>
            </p:nvSpPr>
            <p:spPr>
              <a:xfrm>
                <a:off x="8423640" y="3654000"/>
                <a:ext cx="188280" cy="177840"/>
              </a:xfrm>
              <a:custGeom>
                <a:avLst/>
                <a:gdLst/>
                <a:ahLst/>
                <a:rect l="l" t="t" r="r" b="b"/>
                <a:pathLst>
                  <a:path w="16898" h="15936">
                    <a:moveTo>
                      <a:pt x="3609" y="693"/>
                    </a:moveTo>
                    <a:lnTo>
                      <a:pt x="16168" y="3879"/>
                    </a:lnTo>
                    <a:lnTo>
                      <a:pt x="13290" y="15241"/>
                    </a:lnTo>
                    <a:lnTo>
                      <a:pt x="727" y="12059"/>
                    </a:lnTo>
                    <a:lnTo>
                      <a:pt x="3609" y="693"/>
                    </a:lnTo>
                    <a:close/>
                    <a:moveTo>
                      <a:pt x="3380" y="1"/>
                    </a:moveTo>
                    <a:cubicBezTo>
                      <a:pt x="3324" y="1"/>
                      <a:pt x="3270" y="16"/>
                      <a:pt x="3222" y="46"/>
                    </a:cubicBezTo>
                    <a:cubicBezTo>
                      <a:pt x="3152" y="86"/>
                      <a:pt x="3099" y="157"/>
                      <a:pt x="3077" y="236"/>
                    </a:cubicBezTo>
                    <a:lnTo>
                      <a:pt x="45" y="12209"/>
                    </a:lnTo>
                    <a:cubicBezTo>
                      <a:pt x="1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6" y="15931"/>
                      <a:pt x="13492" y="15936"/>
                      <a:pt x="13518" y="15936"/>
                    </a:cubicBezTo>
                    <a:cubicBezTo>
                      <a:pt x="13571" y="15936"/>
                      <a:pt x="13628" y="15919"/>
                      <a:pt x="13677" y="15892"/>
                    </a:cubicBezTo>
                    <a:cubicBezTo>
                      <a:pt x="13748" y="15848"/>
                      <a:pt x="13800" y="15777"/>
                      <a:pt x="13823" y="15698"/>
                    </a:cubicBezTo>
                    <a:lnTo>
                      <a:pt x="16855" y="3725"/>
                    </a:lnTo>
                    <a:cubicBezTo>
                      <a:pt x="16898" y="3557"/>
                      <a:pt x="16796" y="3390"/>
                      <a:pt x="16625" y="3346"/>
                    </a:cubicBezTo>
                    <a:lnTo>
                      <a:pt x="3459" y="11"/>
                    </a:lnTo>
                    <a:cubicBezTo>
                      <a:pt x="3433" y="4"/>
                      <a:pt x="3406" y="1"/>
                      <a:pt x="33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8" name="CustomShape 114"/>
              <p:cNvSpPr/>
              <p:nvPr/>
            </p:nvSpPr>
            <p:spPr>
              <a:xfrm>
                <a:off x="8427600" y="3793680"/>
                <a:ext cx="157680" cy="59400"/>
              </a:xfrm>
              <a:custGeom>
                <a:avLst/>
                <a:gdLst/>
                <a:ahLst/>
                <a:rect l="l" t="t" r="r" b="b"/>
                <a:pathLst>
                  <a:path w="14188" h="5533">
                    <a:moveTo>
                      <a:pt x="0" y="1"/>
                    </a:moveTo>
                    <a:lnTo>
                      <a:pt x="1135" y="1884"/>
                    </a:lnTo>
                    <a:lnTo>
                      <a:pt x="14187" y="5533"/>
                    </a:lnTo>
                    <a:lnTo>
                      <a:pt x="13170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9" name="CustomShape 115"/>
              <p:cNvSpPr/>
              <p:nvPr/>
            </p:nvSpPr>
            <p:spPr>
              <a:xfrm>
                <a:off x="8423640" y="3790440"/>
                <a:ext cx="165240" cy="66240"/>
              </a:xfrm>
              <a:custGeom>
                <a:avLst/>
                <a:gdLst/>
                <a:ahLst/>
                <a:rect l="l" t="t" r="r" b="b"/>
                <a:pathLst>
                  <a:path w="14856" h="6167">
                    <a:moveTo>
                      <a:pt x="994" y="807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2" y="1933"/>
                    </a:lnTo>
                    <a:lnTo>
                      <a:pt x="994" y="807"/>
                    </a:lnTo>
                    <a:close/>
                    <a:moveTo>
                      <a:pt x="337" y="0"/>
                    </a:moveTo>
                    <a:cubicBezTo>
                      <a:pt x="240" y="0"/>
                      <a:pt x="144" y="48"/>
                      <a:pt x="84" y="129"/>
                    </a:cubicBezTo>
                    <a:cubicBezTo>
                      <a:pt x="9" y="230"/>
                      <a:pt x="0" y="367"/>
                      <a:pt x="66" y="476"/>
                    </a:cubicBezTo>
                    <a:lnTo>
                      <a:pt x="1197" y="2365"/>
                    </a:lnTo>
                    <a:cubicBezTo>
                      <a:pt x="1241" y="2430"/>
                      <a:pt x="1307" y="2483"/>
                      <a:pt x="1382" y="2505"/>
                    </a:cubicBezTo>
                    <a:lnTo>
                      <a:pt x="14433" y="6153"/>
                    </a:lnTo>
                    <a:cubicBezTo>
                      <a:pt x="14464" y="6161"/>
                      <a:pt x="14491" y="6166"/>
                      <a:pt x="14521" y="6166"/>
                    </a:cubicBezTo>
                    <a:cubicBezTo>
                      <a:pt x="14609" y="6166"/>
                      <a:pt x="14697" y="6126"/>
                      <a:pt x="14759" y="6056"/>
                    </a:cubicBezTo>
                    <a:cubicBezTo>
                      <a:pt x="14838" y="5959"/>
                      <a:pt x="14855" y="5832"/>
                      <a:pt x="14802" y="5722"/>
                    </a:cubicBezTo>
                    <a:lnTo>
                      <a:pt x="13786" y="3521"/>
                    </a:lnTo>
                    <a:cubicBezTo>
                      <a:pt x="13746" y="3433"/>
                      <a:pt x="13672" y="3372"/>
                      <a:pt x="13579" y="3350"/>
                    </a:cubicBezTo>
                    <a:lnTo>
                      <a:pt x="409" y="10"/>
                    </a:lnTo>
                    <a:cubicBezTo>
                      <a:pt x="385" y="3"/>
                      <a:pt x="361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CustomShape 116"/>
              <p:cNvSpPr/>
              <p:nvPr/>
            </p:nvSpPr>
            <p:spPr>
              <a:xfrm>
                <a:off x="8577720" y="3695400"/>
                <a:ext cx="43560" cy="157680"/>
              </a:xfrm>
              <a:custGeom>
                <a:avLst/>
                <a:gdLst/>
                <a:ahLst/>
                <a:rect l="l" t="t" r="r" b="b"/>
                <a:pathLst>
                  <a:path w="4195" h="14170">
                    <a:moveTo>
                      <a:pt x="3032" y="0"/>
                    </a:moveTo>
                    <a:lnTo>
                      <a:pt x="0" y="11973"/>
                    </a:lnTo>
                    <a:lnTo>
                      <a:pt x="1017" y="14170"/>
                    </a:lnTo>
                    <a:lnTo>
                      <a:pt x="4194" y="1871"/>
                    </a:lnTo>
                    <a:lnTo>
                      <a:pt x="3173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1" name="CustomShape 117"/>
              <p:cNvSpPr/>
              <p:nvPr/>
            </p:nvSpPr>
            <p:spPr>
              <a:xfrm>
                <a:off x="8573760" y="3691800"/>
                <a:ext cx="51120" cy="164880"/>
              </a:xfrm>
              <a:custGeom>
                <a:avLst/>
                <a:gdLst/>
                <a:ahLst/>
                <a:rect l="l" t="t" r="r" b="b"/>
                <a:pathLst>
                  <a:path w="4841" h="14800">
                    <a:moveTo>
                      <a:pt x="3477" y="1105"/>
                    </a:moveTo>
                    <a:lnTo>
                      <a:pt x="4180" y="2236"/>
                    </a:lnTo>
                    <a:lnTo>
                      <a:pt x="1255" y="13559"/>
                    </a:lnTo>
                    <a:lnTo>
                      <a:pt x="652" y="12255"/>
                    </a:lnTo>
                    <a:lnTo>
                      <a:pt x="3477" y="1105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2" y="23"/>
                      <a:pt x="3081" y="115"/>
                      <a:pt x="3050" y="238"/>
                    </a:cubicBezTo>
                    <a:lnTo>
                      <a:pt x="18" y="12207"/>
                    </a:lnTo>
                    <a:cubicBezTo>
                      <a:pt x="0" y="12278"/>
                      <a:pt x="5" y="12353"/>
                      <a:pt x="35" y="12418"/>
                    </a:cubicBezTo>
                    <a:lnTo>
                      <a:pt x="1052" y="14615"/>
                    </a:lnTo>
                    <a:cubicBezTo>
                      <a:pt x="1105" y="14729"/>
                      <a:pt x="1215" y="14799"/>
                      <a:pt x="1338" y="14799"/>
                    </a:cubicBezTo>
                    <a:cubicBezTo>
                      <a:pt x="1347" y="14799"/>
                      <a:pt x="1355" y="14799"/>
                      <a:pt x="1365" y="14794"/>
                    </a:cubicBezTo>
                    <a:cubicBezTo>
                      <a:pt x="1497" y="14786"/>
                      <a:pt x="1607" y="14689"/>
                      <a:pt x="1642" y="14562"/>
                    </a:cubicBezTo>
                    <a:lnTo>
                      <a:pt x="4819" y="2263"/>
                    </a:lnTo>
                    <a:cubicBezTo>
                      <a:pt x="4840" y="2179"/>
                      <a:pt x="4828" y="2091"/>
                      <a:pt x="4783" y="2021"/>
                    </a:cubicBezTo>
                    <a:lnTo>
                      <a:pt x="3617" y="151"/>
                    </a:lnTo>
                    <a:cubicBezTo>
                      <a:pt x="3561" y="56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2" name="CustomShape 118"/>
              <p:cNvSpPr/>
              <p:nvPr/>
            </p:nvSpPr>
            <p:spPr>
              <a:xfrm>
                <a:off x="8524080" y="4100400"/>
                <a:ext cx="180720" cy="170640"/>
              </a:xfrm>
              <a:custGeom>
                <a:avLst/>
                <a:gdLst/>
                <a:ahLst/>
                <a:rect l="l" t="t" r="r" b="b"/>
                <a:pathLst>
                  <a:path w="16203" h="15310">
                    <a:moveTo>
                      <a:pt x="3036" y="0"/>
                    </a:moveTo>
                    <a:lnTo>
                      <a:pt x="0" y="11969"/>
                    </a:lnTo>
                    <a:lnTo>
                      <a:pt x="13170" y="15309"/>
                    </a:lnTo>
                    <a:lnTo>
                      <a:pt x="16202" y="3335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3" name="CustomShape 119"/>
              <p:cNvSpPr/>
              <p:nvPr/>
            </p:nvSpPr>
            <p:spPr>
              <a:xfrm>
                <a:off x="8520120" y="4096800"/>
                <a:ext cx="188640" cy="177840"/>
              </a:xfrm>
              <a:custGeom>
                <a:avLst/>
                <a:gdLst/>
                <a:ahLst/>
                <a:rect l="l" t="t" r="r" b="b"/>
                <a:pathLst>
                  <a:path w="16894" h="15936">
                    <a:moveTo>
                      <a:pt x="3605" y="692"/>
                    </a:moveTo>
                    <a:lnTo>
                      <a:pt x="16167" y="3874"/>
                    </a:lnTo>
                    <a:lnTo>
                      <a:pt x="13289" y="15240"/>
                    </a:lnTo>
                    <a:lnTo>
                      <a:pt x="727" y="12059"/>
                    </a:lnTo>
                    <a:lnTo>
                      <a:pt x="3605" y="692"/>
                    </a:lnTo>
                    <a:close/>
                    <a:moveTo>
                      <a:pt x="3379" y="0"/>
                    </a:moveTo>
                    <a:cubicBezTo>
                      <a:pt x="3324" y="0"/>
                      <a:pt x="3269" y="16"/>
                      <a:pt x="3218" y="46"/>
                    </a:cubicBezTo>
                    <a:cubicBezTo>
                      <a:pt x="3147" y="85"/>
                      <a:pt x="3094" y="156"/>
                      <a:pt x="3077" y="235"/>
                    </a:cubicBezTo>
                    <a:lnTo>
                      <a:pt x="45" y="12208"/>
                    </a:lnTo>
                    <a:cubicBezTo>
                      <a:pt x="1" y="12376"/>
                      <a:pt x="102" y="12547"/>
                      <a:pt x="269" y="12587"/>
                    </a:cubicBezTo>
                    <a:lnTo>
                      <a:pt x="13439" y="15926"/>
                    </a:lnTo>
                    <a:cubicBezTo>
                      <a:pt x="13466" y="15930"/>
                      <a:pt x="13488" y="15936"/>
                      <a:pt x="13514" y="15936"/>
                    </a:cubicBezTo>
                    <a:cubicBezTo>
                      <a:pt x="13571" y="15936"/>
                      <a:pt x="13624" y="15918"/>
                      <a:pt x="13677" y="15891"/>
                    </a:cubicBezTo>
                    <a:cubicBezTo>
                      <a:pt x="13748" y="15847"/>
                      <a:pt x="13801" y="15777"/>
                      <a:pt x="13817" y="15698"/>
                    </a:cubicBezTo>
                    <a:lnTo>
                      <a:pt x="16849" y="3724"/>
                    </a:lnTo>
                    <a:cubicBezTo>
                      <a:pt x="16894" y="3557"/>
                      <a:pt x="16792" y="3390"/>
                      <a:pt x="16626" y="3346"/>
                    </a:cubicBezTo>
                    <a:lnTo>
                      <a:pt x="3455" y="10"/>
                    </a:lnTo>
                    <a:cubicBezTo>
                      <a:pt x="3430" y="3"/>
                      <a:pt x="3405" y="0"/>
                      <a:pt x="33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4" name="CustomShape 120"/>
              <p:cNvSpPr/>
              <p:nvPr/>
            </p:nvSpPr>
            <p:spPr>
              <a:xfrm>
                <a:off x="8524080" y="4236840"/>
                <a:ext cx="157680" cy="59400"/>
              </a:xfrm>
              <a:custGeom>
                <a:avLst/>
                <a:gdLst/>
                <a:ahLst/>
                <a:rect l="l" t="t" r="r" b="b"/>
                <a:pathLst>
                  <a:path w="14187" h="5537">
                    <a:moveTo>
                      <a:pt x="0" y="1"/>
                    </a:moveTo>
                    <a:lnTo>
                      <a:pt x="1135" y="1889"/>
                    </a:lnTo>
                    <a:lnTo>
                      <a:pt x="14186" y="5537"/>
                    </a:lnTo>
                    <a:lnTo>
                      <a:pt x="13170" y="3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5" name="CustomShape 121"/>
              <p:cNvSpPr/>
              <p:nvPr/>
            </p:nvSpPr>
            <p:spPr>
              <a:xfrm>
                <a:off x="8520120" y="4233240"/>
                <a:ext cx="165240" cy="66600"/>
              </a:xfrm>
              <a:custGeom>
                <a:avLst/>
                <a:gdLst/>
                <a:ahLst/>
                <a:rect l="l" t="t" r="r" b="b"/>
                <a:pathLst>
                  <a:path w="14852" h="6162">
                    <a:moveTo>
                      <a:pt x="990" y="806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68" y="1933"/>
                    </a:lnTo>
                    <a:lnTo>
                      <a:pt x="990" y="806"/>
                    </a:lnTo>
                    <a:close/>
                    <a:moveTo>
                      <a:pt x="334" y="1"/>
                    </a:moveTo>
                    <a:cubicBezTo>
                      <a:pt x="236" y="1"/>
                      <a:pt x="143" y="47"/>
                      <a:pt x="80" y="128"/>
                    </a:cubicBezTo>
                    <a:cubicBezTo>
                      <a:pt x="5" y="229"/>
                      <a:pt x="1" y="366"/>
                      <a:pt x="62" y="475"/>
                    </a:cubicBezTo>
                    <a:lnTo>
                      <a:pt x="1197" y="2364"/>
                    </a:lnTo>
                    <a:cubicBezTo>
                      <a:pt x="1236" y="2429"/>
                      <a:pt x="1303" y="2478"/>
                      <a:pt x="1382" y="2500"/>
                    </a:cubicBezTo>
                    <a:lnTo>
                      <a:pt x="14433" y="6152"/>
                    </a:lnTo>
                    <a:cubicBezTo>
                      <a:pt x="14459" y="6161"/>
                      <a:pt x="14490" y="6161"/>
                      <a:pt x="14516" y="6161"/>
                    </a:cubicBezTo>
                    <a:cubicBezTo>
                      <a:pt x="14609" y="6161"/>
                      <a:pt x="14693" y="6125"/>
                      <a:pt x="14754" y="6052"/>
                    </a:cubicBezTo>
                    <a:cubicBezTo>
                      <a:pt x="14833" y="5959"/>
                      <a:pt x="14851" y="5831"/>
                      <a:pt x="14803" y="5721"/>
                    </a:cubicBezTo>
                    <a:lnTo>
                      <a:pt x="13787" y="3521"/>
                    </a:lnTo>
                    <a:cubicBezTo>
                      <a:pt x="13746" y="3432"/>
                      <a:pt x="13667" y="3371"/>
                      <a:pt x="13580" y="3349"/>
                    </a:cubicBezTo>
                    <a:lnTo>
                      <a:pt x="409" y="10"/>
                    </a:lnTo>
                    <a:cubicBezTo>
                      <a:pt x="384" y="4"/>
                      <a:pt x="359" y="1"/>
                      <a:pt x="3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6" name="CustomShape 122"/>
              <p:cNvSpPr/>
              <p:nvPr/>
            </p:nvSpPr>
            <p:spPr>
              <a:xfrm>
                <a:off x="8674200" y="4138200"/>
                <a:ext cx="43920" cy="158040"/>
              </a:xfrm>
              <a:custGeom>
                <a:avLst/>
                <a:gdLst/>
                <a:ahLst/>
                <a:rect l="l" t="t" r="r" b="b"/>
                <a:pathLst>
                  <a:path w="4199" h="14170">
                    <a:moveTo>
                      <a:pt x="3032" y="0"/>
                    </a:moveTo>
                    <a:lnTo>
                      <a:pt x="0" y="11974"/>
                    </a:lnTo>
                    <a:lnTo>
                      <a:pt x="1016" y="14170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7" name="CustomShape 123"/>
              <p:cNvSpPr/>
              <p:nvPr/>
            </p:nvSpPr>
            <p:spPr>
              <a:xfrm>
                <a:off x="8670600" y="4134600"/>
                <a:ext cx="51120" cy="165240"/>
              </a:xfrm>
              <a:custGeom>
                <a:avLst/>
                <a:gdLst/>
                <a:ahLst/>
                <a:rect l="l" t="t" r="r" b="b"/>
                <a:pathLst>
                  <a:path w="4841" h="14795">
                    <a:moveTo>
                      <a:pt x="3476" y="1104"/>
                    </a:moveTo>
                    <a:lnTo>
                      <a:pt x="4180" y="2235"/>
                    </a:lnTo>
                    <a:lnTo>
                      <a:pt x="1254" y="13558"/>
                    </a:lnTo>
                    <a:lnTo>
                      <a:pt x="651" y="12256"/>
                    </a:lnTo>
                    <a:lnTo>
                      <a:pt x="3476" y="1104"/>
                    </a:lnTo>
                    <a:close/>
                    <a:moveTo>
                      <a:pt x="3361" y="0"/>
                    </a:moveTo>
                    <a:cubicBezTo>
                      <a:pt x="3344" y="0"/>
                      <a:pt x="3326" y="2"/>
                      <a:pt x="3309" y="5"/>
                    </a:cubicBezTo>
                    <a:cubicBezTo>
                      <a:pt x="3181" y="22"/>
                      <a:pt x="3085" y="115"/>
                      <a:pt x="3053" y="237"/>
                    </a:cubicBezTo>
                    <a:lnTo>
                      <a:pt x="17" y="12207"/>
                    </a:lnTo>
                    <a:cubicBezTo>
                      <a:pt x="0" y="12277"/>
                      <a:pt x="9" y="12352"/>
                      <a:pt x="39" y="12414"/>
                    </a:cubicBezTo>
                    <a:lnTo>
                      <a:pt x="1052" y="14614"/>
                    </a:lnTo>
                    <a:cubicBezTo>
                      <a:pt x="1105" y="14728"/>
                      <a:pt x="1219" y="14794"/>
                      <a:pt x="1337" y="14794"/>
                    </a:cubicBezTo>
                    <a:lnTo>
                      <a:pt x="1364" y="14794"/>
                    </a:lnTo>
                    <a:cubicBezTo>
                      <a:pt x="1496" y="14785"/>
                      <a:pt x="1607" y="14689"/>
                      <a:pt x="1641" y="14561"/>
                    </a:cubicBezTo>
                    <a:lnTo>
                      <a:pt x="4818" y="2262"/>
                    </a:lnTo>
                    <a:cubicBezTo>
                      <a:pt x="4840" y="2178"/>
                      <a:pt x="4828" y="2091"/>
                      <a:pt x="4783" y="2020"/>
                    </a:cubicBezTo>
                    <a:lnTo>
                      <a:pt x="3622" y="146"/>
                    </a:lnTo>
                    <a:cubicBezTo>
                      <a:pt x="3565" y="55"/>
                      <a:pt x="3464" y="0"/>
                      <a:pt x="336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8" name="CustomShape 124"/>
              <p:cNvSpPr/>
              <p:nvPr/>
            </p:nvSpPr>
            <p:spPr>
              <a:xfrm>
                <a:off x="7016760" y="4321440"/>
                <a:ext cx="180720" cy="170280"/>
              </a:xfrm>
              <a:custGeom>
                <a:avLst/>
                <a:gdLst/>
                <a:ahLst/>
                <a:rect l="l" t="t" r="r" b="b"/>
                <a:pathLst>
                  <a:path w="16202" h="15309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1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CustomShape 125"/>
              <p:cNvSpPr/>
              <p:nvPr/>
            </p:nvSpPr>
            <p:spPr>
              <a:xfrm>
                <a:off x="7013160" y="4318200"/>
                <a:ext cx="187920" cy="177120"/>
              </a:xfrm>
              <a:custGeom>
                <a:avLst/>
                <a:gdLst/>
                <a:ahLst/>
                <a:rect l="l" t="t" r="r" b="b"/>
                <a:pathLst>
                  <a:path w="16850" h="15934">
                    <a:moveTo>
                      <a:pt x="3586" y="696"/>
                    </a:moveTo>
                    <a:lnTo>
                      <a:pt x="16145" y="3878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6" y="696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8" y="14"/>
                      <a:pt x="3200" y="44"/>
                    </a:cubicBezTo>
                    <a:cubicBezTo>
                      <a:pt x="3125" y="88"/>
                      <a:pt x="3076" y="155"/>
                      <a:pt x="3054" y="238"/>
                    </a:cubicBezTo>
                    <a:lnTo>
                      <a:pt x="22" y="12207"/>
                    </a:lnTo>
                    <a:cubicBezTo>
                      <a:pt x="0" y="12290"/>
                      <a:pt x="14" y="12374"/>
                      <a:pt x="58" y="12444"/>
                    </a:cubicBezTo>
                    <a:cubicBezTo>
                      <a:pt x="97" y="12519"/>
                      <a:pt x="168" y="12568"/>
                      <a:pt x="247" y="12590"/>
                    </a:cubicBezTo>
                    <a:lnTo>
                      <a:pt x="13417" y="15925"/>
                    </a:lnTo>
                    <a:cubicBezTo>
                      <a:pt x="13444" y="15934"/>
                      <a:pt x="13470" y="15934"/>
                      <a:pt x="13491" y="15934"/>
                    </a:cubicBezTo>
                    <a:cubicBezTo>
                      <a:pt x="13633" y="15934"/>
                      <a:pt x="13761" y="15842"/>
                      <a:pt x="13796" y="15696"/>
                    </a:cubicBezTo>
                    <a:lnTo>
                      <a:pt x="16832" y="3728"/>
                    </a:lnTo>
                    <a:cubicBezTo>
                      <a:pt x="16850" y="3648"/>
                      <a:pt x="16836" y="3561"/>
                      <a:pt x="16797" y="3490"/>
                    </a:cubicBezTo>
                    <a:cubicBezTo>
                      <a:pt x="16753" y="3419"/>
                      <a:pt x="16682" y="3366"/>
                      <a:pt x="16603" y="3344"/>
                    </a:cubicBezTo>
                    <a:lnTo>
                      <a:pt x="3438" y="9"/>
                    </a:lnTo>
                    <a:cubicBezTo>
                      <a:pt x="3411" y="3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CustomShape 126"/>
              <p:cNvSpPr/>
              <p:nvPr/>
            </p:nvSpPr>
            <p:spPr>
              <a:xfrm>
                <a:off x="7016760" y="4457880"/>
                <a:ext cx="157680" cy="59040"/>
              </a:xfrm>
              <a:custGeom>
                <a:avLst/>
                <a:gdLst/>
                <a:ahLst/>
                <a:rect l="l" t="t" r="r" b="b"/>
                <a:pathLst>
                  <a:path w="14183" h="5537">
                    <a:moveTo>
                      <a:pt x="0" y="1"/>
                    </a:moveTo>
                    <a:lnTo>
                      <a:pt x="1131" y="1884"/>
                    </a:lnTo>
                    <a:lnTo>
                      <a:pt x="14182" y="5537"/>
                    </a:lnTo>
                    <a:lnTo>
                      <a:pt x="14182" y="5537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CustomShape 127"/>
              <p:cNvSpPr/>
              <p:nvPr/>
            </p:nvSpPr>
            <p:spPr>
              <a:xfrm>
                <a:off x="7012800" y="4454280"/>
                <a:ext cx="165240" cy="66240"/>
              </a:xfrm>
              <a:custGeom>
                <a:avLst/>
                <a:gdLst/>
                <a:ahLst/>
                <a:rect l="l" t="t" r="r" b="b"/>
                <a:pathLst>
                  <a:path w="14857" h="6163">
                    <a:moveTo>
                      <a:pt x="995" y="803"/>
                    </a:moveTo>
                    <a:lnTo>
                      <a:pt x="13281" y="3918"/>
                    </a:lnTo>
                    <a:lnTo>
                      <a:pt x="13949" y="5365"/>
                    </a:lnTo>
                    <a:lnTo>
                      <a:pt x="1672" y="1929"/>
                    </a:lnTo>
                    <a:lnTo>
                      <a:pt x="995" y="803"/>
                    </a:lnTo>
                    <a:close/>
                    <a:moveTo>
                      <a:pt x="331" y="1"/>
                    </a:moveTo>
                    <a:cubicBezTo>
                      <a:pt x="234" y="1"/>
                      <a:pt x="143" y="45"/>
                      <a:pt x="84" y="125"/>
                    </a:cubicBezTo>
                    <a:cubicBezTo>
                      <a:pt x="5" y="231"/>
                      <a:pt x="1" y="367"/>
                      <a:pt x="67" y="477"/>
                    </a:cubicBezTo>
                    <a:lnTo>
                      <a:pt x="1197" y="2361"/>
                    </a:lnTo>
                    <a:cubicBezTo>
                      <a:pt x="1241" y="2430"/>
                      <a:pt x="1308" y="2479"/>
                      <a:pt x="1382" y="2501"/>
                    </a:cubicBezTo>
                    <a:lnTo>
                      <a:pt x="14434" y="6149"/>
                    </a:lnTo>
                    <a:cubicBezTo>
                      <a:pt x="14465" y="6157"/>
                      <a:pt x="14491" y="6163"/>
                      <a:pt x="14517" y="6163"/>
                    </a:cubicBezTo>
                    <a:cubicBezTo>
                      <a:pt x="14609" y="6163"/>
                      <a:pt x="14698" y="6122"/>
                      <a:pt x="14759" y="6052"/>
                    </a:cubicBezTo>
                    <a:cubicBezTo>
                      <a:pt x="14838" y="5960"/>
                      <a:pt x="14856" y="5828"/>
                      <a:pt x="14804" y="5718"/>
                    </a:cubicBezTo>
                    <a:lnTo>
                      <a:pt x="13787" y="3517"/>
                    </a:lnTo>
                    <a:cubicBezTo>
                      <a:pt x="13747" y="3434"/>
                      <a:pt x="13673" y="3368"/>
                      <a:pt x="13580" y="3346"/>
                    </a:cubicBezTo>
                    <a:lnTo>
                      <a:pt x="410" y="11"/>
                    </a:lnTo>
                    <a:cubicBezTo>
                      <a:pt x="384" y="4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CustomShape 128"/>
              <p:cNvSpPr/>
              <p:nvPr/>
            </p:nvSpPr>
            <p:spPr>
              <a:xfrm>
                <a:off x="7166880" y="4359600"/>
                <a:ext cx="43560" cy="157320"/>
              </a:xfrm>
              <a:custGeom>
                <a:avLst/>
                <a:gdLst/>
                <a:ahLst/>
                <a:rect l="l" t="t" r="r" b="b"/>
                <a:pathLst>
                  <a:path w="4194" h="14174">
                    <a:moveTo>
                      <a:pt x="3032" y="0"/>
                    </a:moveTo>
                    <a:lnTo>
                      <a:pt x="1" y="11973"/>
                    </a:lnTo>
                    <a:lnTo>
                      <a:pt x="1012" y="14174"/>
                    </a:lnTo>
                    <a:lnTo>
                      <a:pt x="4193" y="1875"/>
                    </a:lnTo>
                    <a:lnTo>
                      <a:pt x="3169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3" name="CustomShape 129"/>
              <p:cNvSpPr/>
              <p:nvPr/>
            </p:nvSpPr>
            <p:spPr>
              <a:xfrm>
                <a:off x="7162920" y="4356360"/>
                <a:ext cx="51480" cy="164160"/>
              </a:xfrm>
              <a:custGeom>
                <a:avLst/>
                <a:gdLst/>
                <a:ahLst/>
                <a:rect l="l" t="t" r="r" b="b"/>
                <a:pathLst>
                  <a:path w="4842" h="14798">
                    <a:moveTo>
                      <a:pt x="3477" y="1103"/>
                    </a:moveTo>
                    <a:lnTo>
                      <a:pt x="4177" y="2234"/>
                    </a:lnTo>
                    <a:lnTo>
                      <a:pt x="1251" y="13557"/>
                    </a:lnTo>
                    <a:lnTo>
                      <a:pt x="652" y="12253"/>
                    </a:lnTo>
                    <a:lnTo>
                      <a:pt x="3477" y="1103"/>
                    </a:lnTo>
                    <a:close/>
                    <a:moveTo>
                      <a:pt x="3349" y="0"/>
                    </a:moveTo>
                    <a:cubicBezTo>
                      <a:pt x="3335" y="0"/>
                      <a:pt x="3320" y="1"/>
                      <a:pt x="3306" y="3"/>
                    </a:cubicBezTo>
                    <a:cubicBezTo>
                      <a:pt x="3182" y="25"/>
                      <a:pt x="3081" y="113"/>
                      <a:pt x="3050" y="236"/>
                    </a:cubicBezTo>
                    <a:lnTo>
                      <a:pt x="18" y="12210"/>
                    </a:lnTo>
                    <a:cubicBezTo>
                      <a:pt x="1" y="12276"/>
                      <a:pt x="6" y="12351"/>
                      <a:pt x="36" y="12416"/>
                    </a:cubicBezTo>
                    <a:lnTo>
                      <a:pt x="1052" y="14617"/>
                    </a:lnTo>
                    <a:cubicBezTo>
                      <a:pt x="1101" y="14727"/>
                      <a:pt x="1215" y="14798"/>
                      <a:pt x="1334" y="14798"/>
                    </a:cubicBezTo>
                    <a:lnTo>
                      <a:pt x="1365" y="14798"/>
                    </a:lnTo>
                    <a:cubicBezTo>
                      <a:pt x="1497" y="14784"/>
                      <a:pt x="1607" y="14692"/>
                      <a:pt x="1637" y="14564"/>
                    </a:cubicBezTo>
                    <a:lnTo>
                      <a:pt x="4819" y="2261"/>
                    </a:lnTo>
                    <a:cubicBezTo>
                      <a:pt x="4842" y="2182"/>
                      <a:pt x="4828" y="2093"/>
                      <a:pt x="4779" y="2019"/>
                    </a:cubicBezTo>
                    <a:lnTo>
                      <a:pt x="3618" y="149"/>
                    </a:lnTo>
                    <a:cubicBezTo>
                      <a:pt x="3560" y="55"/>
                      <a:pt x="3457" y="0"/>
                      <a:pt x="334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4" name="CustomShape 130"/>
              <p:cNvSpPr/>
              <p:nvPr/>
            </p:nvSpPr>
            <p:spPr>
              <a:xfrm>
                <a:off x="8609760" y="4039920"/>
                <a:ext cx="237240" cy="238680"/>
              </a:xfrm>
              <a:custGeom>
                <a:avLst/>
                <a:gdLst/>
                <a:ahLst/>
                <a:rect l="l" t="t" r="r" b="b"/>
                <a:pathLst>
                  <a:path w="21189" h="21299">
                    <a:moveTo>
                      <a:pt x="10531" y="1"/>
                    </a:moveTo>
                    <a:lnTo>
                      <a:pt x="1" y="11727"/>
                    </a:lnTo>
                    <a:lnTo>
                      <a:pt x="10658" y="21298"/>
                    </a:lnTo>
                    <a:lnTo>
                      <a:pt x="21189" y="9576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5" name="CustomShape 131"/>
              <p:cNvSpPr/>
              <p:nvPr/>
            </p:nvSpPr>
            <p:spPr>
              <a:xfrm>
                <a:off x="8605800" y="4035960"/>
                <a:ext cx="245160" cy="246240"/>
              </a:xfrm>
              <a:custGeom>
                <a:avLst/>
                <a:gdLst/>
                <a:ahLst/>
                <a:rect l="l" t="t" r="r" b="b"/>
                <a:pathLst>
                  <a:path w="21884" h="21925">
                    <a:moveTo>
                      <a:pt x="10900" y="758"/>
                    </a:moveTo>
                    <a:lnTo>
                      <a:pt x="21095" y="9911"/>
                    </a:lnTo>
                    <a:lnTo>
                      <a:pt x="10983" y="21171"/>
                    </a:lnTo>
                    <a:lnTo>
                      <a:pt x="792" y="12014"/>
                    </a:lnTo>
                    <a:lnTo>
                      <a:pt x="10900" y="758"/>
                    </a:lnTo>
                    <a:close/>
                    <a:moveTo>
                      <a:pt x="10875" y="1"/>
                    </a:moveTo>
                    <a:cubicBezTo>
                      <a:pt x="10870" y="1"/>
                      <a:pt x="10865" y="1"/>
                      <a:pt x="10860" y="1"/>
                    </a:cubicBezTo>
                    <a:cubicBezTo>
                      <a:pt x="10776" y="6"/>
                      <a:pt x="10701" y="45"/>
                      <a:pt x="10644" y="107"/>
                    </a:cubicBezTo>
                    <a:lnTo>
                      <a:pt x="114" y="11829"/>
                    </a:lnTo>
                    <a:cubicBezTo>
                      <a:pt x="0" y="11961"/>
                      <a:pt x="9" y="12155"/>
                      <a:pt x="141" y="12274"/>
                    </a:cubicBezTo>
                    <a:lnTo>
                      <a:pt x="10799" y="21845"/>
                    </a:lnTo>
                    <a:cubicBezTo>
                      <a:pt x="10856" y="21898"/>
                      <a:pt x="10931" y="21924"/>
                      <a:pt x="11005" y="21924"/>
                    </a:cubicBezTo>
                    <a:lnTo>
                      <a:pt x="11022" y="21924"/>
                    </a:lnTo>
                    <a:cubicBezTo>
                      <a:pt x="11107" y="21920"/>
                      <a:pt x="11186" y="21884"/>
                      <a:pt x="11239" y="21823"/>
                    </a:cubicBezTo>
                    <a:lnTo>
                      <a:pt x="21768" y="10096"/>
                    </a:lnTo>
                    <a:cubicBezTo>
                      <a:pt x="21883" y="9968"/>
                      <a:pt x="21874" y="9770"/>
                      <a:pt x="21747" y="9656"/>
                    </a:cubicBezTo>
                    <a:lnTo>
                      <a:pt x="11089" y="80"/>
                    </a:lnTo>
                    <a:cubicBezTo>
                      <a:pt x="11026" y="31"/>
                      <a:pt x="10953" y="1"/>
                      <a:pt x="1087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CustomShape 132"/>
              <p:cNvSpPr/>
              <p:nvPr/>
            </p:nvSpPr>
            <p:spPr>
              <a:xfrm>
                <a:off x="8731080" y="4148640"/>
                <a:ext cx="147960" cy="129960"/>
              </a:xfrm>
              <a:custGeom>
                <a:avLst/>
                <a:gdLst/>
                <a:ahLst/>
                <a:rect l="l" t="t" r="r" b="b"/>
                <a:pathLst>
                  <a:path w="13338" h="11724">
                    <a:moveTo>
                      <a:pt x="10531" y="1"/>
                    </a:moveTo>
                    <a:lnTo>
                      <a:pt x="0" y="11723"/>
                    </a:lnTo>
                    <a:lnTo>
                      <a:pt x="2548" y="11578"/>
                    </a:lnTo>
                    <a:lnTo>
                      <a:pt x="13338" y="141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CustomShape 133"/>
              <p:cNvSpPr/>
              <p:nvPr/>
            </p:nvSpPr>
            <p:spPr>
              <a:xfrm>
                <a:off x="8727120" y="4145400"/>
                <a:ext cx="155880" cy="137160"/>
              </a:xfrm>
              <a:custGeom>
                <a:avLst/>
                <a:gdLst/>
                <a:ahLst/>
                <a:rect l="l" t="t" r="r" b="b"/>
                <a:pathLst>
                  <a:path w="14008" h="12350">
                    <a:moveTo>
                      <a:pt x="11002" y="631"/>
                    </a:moveTo>
                    <a:lnTo>
                      <a:pt x="12982" y="732"/>
                    </a:lnTo>
                    <a:lnTo>
                      <a:pt x="2742" y="11583"/>
                    </a:lnTo>
                    <a:lnTo>
                      <a:pt x="1079" y="11679"/>
                    </a:lnTo>
                    <a:lnTo>
                      <a:pt x="11002" y="631"/>
                    </a:lnTo>
                    <a:close/>
                    <a:moveTo>
                      <a:pt x="10859" y="0"/>
                    </a:moveTo>
                    <a:cubicBezTo>
                      <a:pt x="10778" y="0"/>
                      <a:pt x="10692" y="38"/>
                      <a:pt x="10632" y="103"/>
                    </a:cubicBezTo>
                    <a:lnTo>
                      <a:pt x="102" y="11829"/>
                    </a:lnTo>
                    <a:cubicBezTo>
                      <a:pt x="19" y="11922"/>
                      <a:pt x="1" y="12059"/>
                      <a:pt x="54" y="12173"/>
                    </a:cubicBezTo>
                    <a:cubicBezTo>
                      <a:pt x="106" y="12283"/>
                      <a:pt x="216" y="12349"/>
                      <a:pt x="335" y="12349"/>
                    </a:cubicBezTo>
                    <a:lnTo>
                      <a:pt x="352" y="12349"/>
                    </a:lnTo>
                    <a:lnTo>
                      <a:pt x="2901" y="12203"/>
                    </a:lnTo>
                    <a:cubicBezTo>
                      <a:pt x="2984" y="12199"/>
                      <a:pt x="3059" y="12164"/>
                      <a:pt x="3112" y="12107"/>
                    </a:cubicBezTo>
                    <a:lnTo>
                      <a:pt x="13902" y="670"/>
                    </a:lnTo>
                    <a:cubicBezTo>
                      <a:pt x="13985" y="582"/>
                      <a:pt x="14007" y="450"/>
                      <a:pt x="13963" y="340"/>
                    </a:cubicBezTo>
                    <a:cubicBezTo>
                      <a:pt x="13919" y="226"/>
                      <a:pt x="13809" y="151"/>
                      <a:pt x="13691" y="142"/>
                    </a:cubicBezTo>
                    <a:lnTo>
                      <a:pt x="10883" y="1"/>
                    </a:lnTo>
                    <a:cubicBezTo>
                      <a:pt x="10875" y="1"/>
                      <a:pt x="10867" y="0"/>
                      <a:pt x="108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CustomShape 134"/>
              <p:cNvSpPr/>
              <p:nvPr/>
            </p:nvSpPr>
            <p:spPr>
              <a:xfrm>
                <a:off x="8729280" y="4037760"/>
                <a:ext cx="149760" cy="108720"/>
              </a:xfrm>
              <a:custGeom>
                <a:avLst/>
                <a:gdLst/>
                <a:ahLst/>
                <a:rect l="l" t="t" r="r" b="b"/>
                <a:pathLst>
                  <a:path w="13466" h="9902">
                    <a:moveTo>
                      <a:pt x="2548" y="1"/>
                    </a:moveTo>
                    <a:lnTo>
                      <a:pt x="304" y="163"/>
                    </a:lnTo>
                    <a:lnTo>
                      <a:pt x="1" y="186"/>
                    </a:lnTo>
                    <a:lnTo>
                      <a:pt x="10659" y="9761"/>
                    </a:lnTo>
                    <a:lnTo>
                      <a:pt x="13466" y="9901"/>
                    </a:lnTo>
                    <a:lnTo>
                      <a:pt x="2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CustomShape 135"/>
              <p:cNvSpPr/>
              <p:nvPr/>
            </p:nvSpPr>
            <p:spPr>
              <a:xfrm>
                <a:off x="8725680" y="4034160"/>
                <a:ext cx="157320" cy="115920"/>
              </a:xfrm>
              <a:custGeom>
                <a:avLst/>
                <a:gdLst/>
                <a:ahLst/>
                <a:rect l="l" t="t" r="r" b="b"/>
                <a:pathLst>
                  <a:path w="14144" h="10528">
                    <a:moveTo>
                      <a:pt x="2777" y="635"/>
                    </a:moveTo>
                    <a:lnTo>
                      <a:pt x="12942" y="9859"/>
                    </a:lnTo>
                    <a:lnTo>
                      <a:pt x="11124" y="9766"/>
                    </a:lnTo>
                    <a:lnTo>
                      <a:pt x="1097" y="758"/>
                    </a:lnTo>
                    <a:lnTo>
                      <a:pt x="2777" y="635"/>
                    </a:lnTo>
                    <a:close/>
                    <a:moveTo>
                      <a:pt x="2881" y="1"/>
                    </a:moveTo>
                    <a:cubicBezTo>
                      <a:pt x="2876" y="1"/>
                      <a:pt x="2871" y="1"/>
                      <a:pt x="2866" y="1"/>
                    </a:cubicBezTo>
                    <a:lnTo>
                      <a:pt x="318" y="186"/>
                    </a:lnTo>
                    <a:cubicBezTo>
                      <a:pt x="190" y="195"/>
                      <a:pt x="84" y="279"/>
                      <a:pt x="45" y="397"/>
                    </a:cubicBezTo>
                    <a:cubicBezTo>
                      <a:pt x="1" y="516"/>
                      <a:pt x="36" y="648"/>
                      <a:pt x="128" y="732"/>
                    </a:cubicBezTo>
                    <a:lnTo>
                      <a:pt x="10791" y="10307"/>
                    </a:lnTo>
                    <a:cubicBezTo>
                      <a:pt x="10843" y="10351"/>
                      <a:pt x="10909" y="10382"/>
                      <a:pt x="10984" y="10387"/>
                    </a:cubicBezTo>
                    <a:lnTo>
                      <a:pt x="13787" y="10527"/>
                    </a:lnTo>
                    <a:lnTo>
                      <a:pt x="13805" y="10527"/>
                    </a:lnTo>
                    <a:cubicBezTo>
                      <a:pt x="13932" y="10527"/>
                      <a:pt x="14046" y="10452"/>
                      <a:pt x="14095" y="10334"/>
                    </a:cubicBezTo>
                    <a:cubicBezTo>
                      <a:pt x="14144" y="10214"/>
                      <a:pt x="14113" y="10074"/>
                      <a:pt x="14016" y="9981"/>
                    </a:cubicBezTo>
                    <a:lnTo>
                      <a:pt x="3098" y="86"/>
                    </a:lnTo>
                    <a:cubicBezTo>
                      <a:pt x="3037" y="31"/>
                      <a:pt x="2959" y="1"/>
                      <a:pt x="28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0" name="CustomShape 136"/>
              <p:cNvSpPr/>
              <p:nvPr/>
            </p:nvSpPr>
            <p:spPr>
              <a:xfrm>
                <a:off x="8535960" y="4356000"/>
                <a:ext cx="107640" cy="108000"/>
              </a:xfrm>
              <a:custGeom>
                <a:avLst/>
                <a:gdLst/>
                <a:ahLst/>
                <a:rect l="l" t="t" r="r" b="b"/>
                <a:pathLst>
                  <a:path w="9787" h="9841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40"/>
                    </a:lnTo>
                    <a:lnTo>
                      <a:pt x="9787" y="4424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1" name="CustomShape 137"/>
              <p:cNvSpPr/>
              <p:nvPr/>
            </p:nvSpPr>
            <p:spPr>
              <a:xfrm>
                <a:off x="8532360" y="4352400"/>
                <a:ext cx="114840" cy="114840"/>
              </a:xfrm>
              <a:custGeom>
                <a:avLst/>
                <a:gdLst/>
                <a:ahLst/>
                <a:rect l="l" t="t" r="r" b="b"/>
                <a:pathLst>
                  <a:path w="10425" h="10466">
                    <a:moveTo>
                      <a:pt x="5210" y="754"/>
                    </a:moveTo>
                    <a:lnTo>
                      <a:pt x="9668" y="4759"/>
                    </a:lnTo>
                    <a:lnTo>
                      <a:pt x="5219" y="9709"/>
                    </a:lnTo>
                    <a:lnTo>
                      <a:pt x="762" y="5705"/>
                    </a:lnTo>
                    <a:lnTo>
                      <a:pt x="5210" y="754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5"/>
                      <a:pt x="4951" y="103"/>
                    </a:cubicBezTo>
                    <a:lnTo>
                      <a:pt x="88" y="5520"/>
                    </a:lnTo>
                    <a:cubicBezTo>
                      <a:pt x="31" y="5581"/>
                      <a:pt x="0" y="5665"/>
                      <a:pt x="5" y="5744"/>
                    </a:cubicBezTo>
                    <a:cubicBezTo>
                      <a:pt x="9" y="5828"/>
                      <a:pt x="49" y="5907"/>
                      <a:pt x="110" y="5964"/>
                    </a:cubicBezTo>
                    <a:lnTo>
                      <a:pt x="5035" y="10387"/>
                    </a:lnTo>
                    <a:cubicBezTo>
                      <a:pt x="5096" y="10439"/>
                      <a:pt x="5171" y="10466"/>
                      <a:pt x="5246" y="10466"/>
                    </a:cubicBezTo>
                    <a:cubicBezTo>
                      <a:pt x="5329" y="10466"/>
                      <a:pt x="5417" y="10431"/>
                      <a:pt x="5479" y="10360"/>
                    </a:cubicBezTo>
                    <a:lnTo>
                      <a:pt x="10341" y="4944"/>
                    </a:lnTo>
                    <a:cubicBezTo>
                      <a:pt x="10398" y="4881"/>
                      <a:pt x="10425" y="4802"/>
                      <a:pt x="10421" y="4719"/>
                    </a:cubicBezTo>
                    <a:cubicBezTo>
                      <a:pt x="10416" y="4635"/>
                      <a:pt x="10380" y="4556"/>
                      <a:pt x="10319" y="4503"/>
                    </a:cubicBezTo>
                    <a:lnTo>
                      <a:pt x="5395" y="81"/>
                    </a:lnTo>
                    <a:cubicBezTo>
                      <a:pt x="5335" y="28"/>
                      <a:pt x="5259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2" name="CustomShape 138"/>
              <p:cNvSpPr/>
              <p:nvPr/>
            </p:nvSpPr>
            <p:spPr>
              <a:xfrm>
                <a:off x="8592480" y="4406040"/>
                <a:ext cx="66240" cy="5760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3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6"/>
                    </a:lnTo>
                    <a:lnTo>
                      <a:pt x="6161" y="66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3" name="CustomShape 139"/>
              <p:cNvSpPr/>
              <p:nvPr/>
            </p:nvSpPr>
            <p:spPr>
              <a:xfrm>
                <a:off x="8588520" y="4402440"/>
                <a:ext cx="73800" cy="65160"/>
              </a:xfrm>
              <a:custGeom>
                <a:avLst/>
                <a:gdLst/>
                <a:ahLst/>
                <a:rect l="l" t="t" r="r" b="b"/>
                <a:pathLst>
                  <a:path w="6835" h="6043">
                    <a:moveTo>
                      <a:pt x="5338" y="630"/>
                    </a:moveTo>
                    <a:lnTo>
                      <a:pt x="5805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5338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69" y="102"/>
                    </a:cubicBezTo>
                    <a:lnTo>
                      <a:pt x="106" y="5519"/>
                    </a:lnTo>
                    <a:cubicBezTo>
                      <a:pt x="19" y="5616"/>
                      <a:pt x="1" y="5752"/>
                      <a:pt x="58" y="5866"/>
                    </a:cubicBezTo>
                    <a:cubicBezTo>
                      <a:pt x="106" y="5972"/>
                      <a:pt x="216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1" y="5968"/>
                      <a:pt x="1686" y="5933"/>
                      <a:pt x="1743" y="5876"/>
                    </a:cubicBezTo>
                    <a:lnTo>
                      <a:pt x="6729" y="596"/>
                    </a:lnTo>
                    <a:cubicBezTo>
                      <a:pt x="6813" y="503"/>
                      <a:pt x="6835" y="375"/>
                      <a:pt x="6790" y="261"/>
                    </a:cubicBezTo>
                    <a:cubicBezTo>
                      <a:pt x="6746" y="147"/>
                      <a:pt x="6636" y="72"/>
                      <a:pt x="6514" y="68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4" name="CustomShape 140"/>
              <p:cNvSpPr/>
              <p:nvPr/>
            </p:nvSpPr>
            <p:spPr>
              <a:xfrm>
                <a:off x="8591400" y="4354560"/>
                <a:ext cx="67320" cy="48240"/>
              </a:xfrm>
              <a:custGeom>
                <a:avLst/>
                <a:gdLst/>
                <a:ahLst/>
                <a:rect l="l" t="t" r="r" b="b"/>
                <a:pathLst>
                  <a:path w="6223" h="4577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1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5" name="CustomShape 141"/>
              <p:cNvSpPr/>
              <p:nvPr/>
            </p:nvSpPr>
            <p:spPr>
              <a:xfrm>
                <a:off x="8587440" y="4350960"/>
                <a:ext cx="74880" cy="55440"/>
              </a:xfrm>
              <a:custGeom>
                <a:avLst/>
                <a:gdLst/>
                <a:ahLst/>
                <a:rect l="l" t="t" r="r" b="b"/>
                <a:pathLst>
                  <a:path w="6896" h="5202">
                    <a:moveTo>
                      <a:pt x="1400" y="634"/>
                    </a:moveTo>
                    <a:lnTo>
                      <a:pt x="5694" y="4529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0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9"/>
                    </a:lnTo>
                    <a:cubicBezTo>
                      <a:pt x="186" y="98"/>
                      <a:pt x="80" y="181"/>
                      <a:pt x="40" y="300"/>
                    </a:cubicBezTo>
                    <a:cubicBezTo>
                      <a:pt x="1" y="419"/>
                      <a:pt x="31" y="551"/>
                      <a:pt x="129" y="634"/>
                    </a:cubicBezTo>
                    <a:lnTo>
                      <a:pt x="5052" y="5057"/>
                    </a:lnTo>
                    <a:cubicBezTo>
                      <a:pt x="5105" y="5106"/>
                      <a:pt x="5171" y="5132"/>
                      <a:pt x="5245" y="5136"/>
                    </a:cubicBezTo>
                    <a:lnTo>
                      <a:pt x="6539" y="5202"/>
                    </a:lnTo>
                    <a:lnTo>
                      <a:pt x="6557" y="5202"/>
                    </a:lnTo>
                    <a:cubicBezTo>
                      <a:pt x="6680" y="5202"/>
                      <a:pt x="6795" y="5127"/>
                      <a:pt x="6847" y="5008"/>
                    </a:cubicBezTo>
                    <a:cubicBezTo>
                      <a:pt x="6896" y="4885"/>
                      <a:pt x="6865" y="4744"/>
                      <a:pt x="6768" y="4657"/>
                    </a:cubicBezTo>
                    <a:lnTo>
                      <a:pt x="1721" y="80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6" name="CustomShape 142"/>
              <p:cNvSpPr/>
              <p:nvPr/>
            </p:nvSpPr>
            <p:spPr>
              <a:xfrm>
                <a:off x="8281440" y="3862440"/>
                <a:ext cx="107280" cy="108000"/>
              </a:xfrm>
              <a:custGeom>
                <a:avLst/>
                <a:gdLst/>
                <a:ahLst/>
                <a:rect l="l" t="t" r="r" b="b"/>
                <a:pathLst>
                  <a:path w="9786" h="9840">
                    <a:moveTo>
                      <a:pt x="4862" y="0"/>
                    </a:moveTo>
                    <a:lnTo>
                      <a:pt x="0" y="5417"/>
                    </a:lnTo>
                    <a:lnTo>
                      <a:pt x="4924" y="9840"/>
                    </a:lnTo>
                    <a:lnTo>
                      <a:pt x="9786" y="4423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7" name="CustomShape 143"/>
              <p:cNvSpPr/>
              <p:nvPr/>
            </p:nvSpPr>
            <p:spPr>
              <a:xfrm>
                <a:off x="8277480" y="3858840"/>
                <a:ext cx="115200" cy="115200"/>
              </a:xfrm>
              <a:custGeom>
                <a:avLst/>
                <a:gdLst/>
                <a:ahLst/>
                <a:rect l="l" t="t" r="r" b="b"/>
                <a:pathLst>
                  <a:path w="10456" h="10469">
                    <a:moveTo>
                      <a:pt x="5237" y="757"/>
                    </a:moveTo>
                    <a:lnTo>
                      <a:pt x="9695" y="4761"/>
                    </a:lnTo>
                    <a:lnTo>
                      <a:pt x="5245" y="9711"/>
                    </a:lnTo>
                    <a:lnTo>
                      <a:pt x="788" y="5707"/>
                    </a:lnTo>
                    <a:lnTo>
                      <a:pt x="5237" y="757"/>
                    </a:lnTo>
                    <a:close/>
                    <a:moveTo>
                      <a:pt x="5216" y="1"/>
                    </a:moveTo>
                    <a:cubicBezTo>
                      <a:pt x="5129" y="1"/>
                      <a:pt x="5042" y="36"/>
                      <a:pt x="4977" y="105"/>
                    </a:cubicBezTo>
                    <a:lnTo>
                      <a:pt x="115" y="5522"/>
                    </a:lnTo>
                    <a:cubicBezTo>
                      <a:pt x="1" y="5650"/>
                      <a:pt x="9" y="5848"/>
                      <a:pt x="137" y="5962"/>
                    </a:cubicBezTo>
                    <a:lnTo>
                      <a:pt x="5061" y="10385"/>
                    </a:lnTo>
                    <a:cubicBezTo>
                      <a:pt x="5123" y="10442"/>
                      <a:pt x="5197" y="10468"/>
                      <a:pt x="5272" y="10468"/>
                    </a:cubicBezTo>
                    <a:cubicBezTo>
                      <a:pt x="5355" y="10468"/>
                      <a:pt x="5444" y="10433"/>
                      <a:pt x="5505" y="10363"/>
                    </a:cubicBezTo>
                    <a:lnTo>
                      <a:pt x="10367" y="4946"/>
                    </a:lnTo>
                    <a:cubicBezTo>
                      <a:pt x="10424" y="4884"/>
                      <a:pt x="10456" y="4800"/>
                      <a:pt x="10451" y="4721"/>
                    </a:cubicBezTo>
                    <a:cubicBezTo>
                      <a:pt x="10447" y="4638"/>
                      <a:pt x="10407" y="4559"/>
                      <a:pt x="10345" y="4506"/>
                    </a:cubicBezTo>
                    <a:lnTo>
                      <a:pt x="5422" y="79"/>
                    </a:lnTo>
                    <a:cubicBezTo>
                      <a:pt x="5363" y="26"/>
                      <a:pt x="5289" y="1"/>
                      <a:pt x="5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8" name="CustomShape 144"/>
              <p:cNvSpPr/>
              <p:nvPr/>
            </p:nvSpPr>
            <p:spPr>
              <a:xfrm>
                <a:off x="8337240" y="3912840"/>
                <a:ext cx="66600" cy="57600"/>
              </a:xfrm>
              <a:custGeom>
                <a:avLst/>
                <a:gdLst/>
                <a:ahLst/>
                <a:rect l="l" t="t" r="r" b="b"/>
                <a:pathLst>
                  <a:path w="6162" h="5417">
                    <a:moveTo>
                      <a:pt x="4863" y="0"/>
                    </a:moveTo>
                    <a:lnTo>
                      <a:pt x="1" y="5417"/>
                    </a:lnTo>
                    <a:lnTo>
                      <a:pt x="1176" y="5350"/>
                    </a:lnTo>
                    <a:lnTo>
                      <a:pt x="6162" y="65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9" name="CustomShape 145"/>
              <p:cNvSpPr/>
              <p:nvPr/>
            </p:nvSpPr>
            <p:spPr>
              <a:xfrm>
                <a:off x="8333640" y="3909240"/>
                <a:ext cx="74160" cy="64800"/>
              </a:xfrm>
              <a:custGeom>
                <a:avLst/>
                <a:gdLst/>
                <a:ahLst/>
                <a:rect l="l" t="t" r="r" b="b"/>
                <a:pathLst>
                  <a:path w="6839" h="6047">
                    <a:moveTo>
                      <a:pt x="5339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3"/>
                    </a:lnTo>
                    <a:lnTo>
                      <a:pt x="5339" y="634"/>
                    </a:lnTo>
                    <a:close/>
                    <a:moveTo>
                      <a:pt x="5220" y="0"/>
                    </a:moveTo>
                    <a:cubicBezTo>
                      <a:pt x="5128" y="0"/>
                      <a:pt x="5035" y="35"/>
                      <a:pt x="4974" y="106"/>
                    </a:cubicBezTo>
                    <a:lnTo>
                      <a:pt x="106" y="5523"/>
                    </a:lnTo>
                    <a:cubicBezTo>
                      <a:pt x="23" y="5615"/>
                      <a:pt x="1" y="5752"/>
                      <a:pt x="59" y="5866"/>
                    </a:cubicBezTo>
                    <a:cubicBezTo>
                      <a:pt x="112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8" y="6042"/>
                    </a:cubicBezTo>
                    <a:lnTo>
                      <a:pt x="1532" y="5976"/>
                    </a:lnTo>
                    <a:cubicBezTo>
                      <a:pt x="1617" y="5971"/>
                      <a:pt x="1690" y="5937"/>
                      <a:pt x="1743" y="5879"/>
                    </a:cubicBezTo>
                    <a:lnTo>
                      <a:pt x="6729" y="594"/>
                    </a:lnTo>
                    <a:cubicBezTo>
                      <a:pt x="6812" y="506"/>
                      <a:pt x="6839" y="378"/>
                      <a:pt x="6791" y="264"/>
                    </a:cubicBezTo>
                    <a:cubicBezTo>
                      <a:pt x="6747" y="149"/>
                      <a:pt x="6637" y="75"/>
                      <a:pt x="6518" y="66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0" name="CustomShape 146"/>
              <p:cNvSpPr/>
              <p:nvPr/>
            </p:nvSpPr>
            <p:spPr>
              <a:xfrm>
                <a:off x="8336880" y="386136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23" h="4573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23" y="457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1" name="CustomShape 147"/>
              <p:cNvSpPr/>
              <p:nvPr/>
            </p:nvSpPr>
            <p:spPr>
              <a:xfrm>
                <a:off x="8333280" y="3858120"/>
                <a:ext cx="74520" cy="55080"/>
              </a:xfrm>
              <a:custGeom>
                <a:avLst/>
                <a:gdLst/>
                <a:ahLst/>
                <a:rect l="l" t="t" r="r" b="b"/>
                <a:pathLst>
                  <a:path w="6896" h="5203">
                    <a:moveTo>
                      <a:pt x="1404" y="635"/>
                    </a:moveTo>
                    <a:lnTo>
                      <a:pt x="5699" y="4530"/>
                    </a:lnTo>
                    <a:lnTo>
                      <a:pt x="5699" y="4530"/>
                    </a:lnTo>
                    <a:lnTo>
                      <a:pt x="5387" y="4516"/>
                    </a:lnTo>
                    <a:lnTo>
                      <a:pt x="1093" y="657"/>
                    </a:lnTo>
                    <a:lnTo>
                      <a:pt x="1404" y="635"/>
                    </a:lnTo>
                    <a:close/>
                    <a:moveTo>
                      <a:pt x="1510" y="1"/>
                    </a:moveTo>
                    <a:cubicBezTo>
                      <a:pt x="1504" y="1"/>
                      <a:pt x="1499" y="1"/>
                      <a:pt x="1493" y="1"/>
                    </a:cubicBezTo>
                    <a:lnTo>
                      <a:pt x="313" y="85"/>
                    </a:lnTo>
                    <a:cubicBezTo>
                      <a:pt x="190" y="94"/>
                      <a:pt x="80" y="178"/>
                      <a:pt x="41" y="296"/>
                    </a:cubicBezTo>
                    <a:cubicBezTo>
                      <a:pt x="1" y="415"/>
                      <a:pt x="31" y="547"/>
                      <a:pt x="129" y="631"/>
                    </a:cubicBezTo>
                    <a:lnTo>
                      <a:pt x="5053" y="5052"/>
                    </a:lnTo>
                    <a:cubicBezTo>
                      <a:pt x="5106" y="5101"/>
                      <a:pt x="5175" y="5132"/>
                      <a:pt x="5246" y="5137"/>
                    </a:cubicBezTo>
                    <a:lnTo>
                      <a:pt x="6544" y="5202"/>
                    </a:lnTo>
                    <a:lnTo>
                      <a:pt x="6558" y="5202"/>
                    </a:lnTo>
                    <a:cubicBezTo>
                      <a:pt x="6685" y="5202"/>
                      <a:pt x="6800" y="5123"/>
                      <a:pt x="6848" y="5009"/>
                    </a:cubicBezTo>
                    <a:cubicBezTo>
                      <a:pt x="6896" y="4885"/>
                      <a:pt x="6865" y="4745"/>
                      <a:pt x="6769" y="4656"/>
                    </a:cubicBezTo>
                    <a:lnTo>
                      <a:pt x="1726" y="80"/>
                    </a:lnTo>
                    <a:cubicBezTo>
                      <a:pt x="1664" y="27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2" name="CustomShape 148"/>
              <p:cNvSpPr/>
              <p:nvPr/>
            </p:nvSpPr>
            <p:spPr>
              <a:xfrm>
                <a:off x="8347680" y="4245840"/>
                <a:ext cx="107280" cy="108000"/>
              </a:xfrm>
              <a:custGeom>
                <a:avLst/>
                <a:gdLst/>
                <a:ahLst/>
                <a:rect l="l" t="t" r="r" b="b"/>
                <a:pathLst>
                  <a:path w="9788" h="9840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39"/>
                    </a:lnTo>
                    <a:lnTo>
                      <a:pt x="9787" y="4423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3" name="CustomShape 149"/>
              <p:cNvSpPr/>
              <p:nvPr/>
            </p:nvSpPr>
            <p:spPr>
              <a:xfrm>
                <a:off x="8344080" y="4242600"/>
                <a:ext cx="114840" cy="114840"/>
              </a:xfrm>
              <a:custGeom>
                <a:avLst/>
                <a:gdLst/>
                <a:ahLst/>
                <a:rect l="l" t="t" r="r" b="b"/>
                <a:pathLst>
                  <a:path w="10426" h="10468">
                    <a:moveTo>
                      <a:pt x="5206" y="756"/>
                    </a:moveTo>
                    <a:lnTo>
                      <a:pt x="9664" y="4760"/>
                    </a:lnTo>
                    <a:lnTo>
                      <a:pt x="5215" y="9711"/>
                    </a:lnTo>
                    <a:lnTo>
                      <a:pt x="758" y="5706"/>
                    </a:lnTo>
                    <a:lnTo>
                      <a:pt x="5206" y="756"/>
                    </a:lnTo>
                    <a:close/>
                    <a:moveTo>
                      <a:pt x="5186" y="0"/>
                    </a:moveTo>
                    <a:cubicBezTo>
                      <a:pt x="5099" y="0"/>
                      <a:pt x="5011" y="36"/>
                      <a:pt x="4947" y="105"/>
                    </a:cubicBezTo>
                    <a:lnTo>
                      <a:pt x="84" y="5522"/>
                    </a:lnTo>
                    <a:cubicBezTo>
                      <a:pt x="27" y="5583"/>
                      <a:pt x="1" y="5662"/>
                      <a:pt x="5" y="5745"/>
                    </a:cubicBezTo>
                    <a:cubicBezTo>
                      <a:pt x="10" y="5830"/>
                      <a:pt x="45" y="5909"/>
                      <a:pt x="106" y="5962"/>
                    </a:cubicBezTo>
                    <a:lnTo>
                      <a:pt x="5031" y="10384"/>
                    </a:lnTo>
                    <a:cubicBezTo>
                      <a:pt x="5092" y="10441"/>
                      <a:pt x="5167" y="10467"/>
                      <a:pt x="5242" y="10467"/>
                    </a:cubicBezTo>
                    <a:cubicBezTo>
                      <a:pt x="5325" y="10467"/>
                      <a:pt x="5413" y="10432"/>
                      <a:pt x="5475" y="10362"/>
                    </a:cubicBezTo>
                    <a:lnTo>
                      <a:pt x="10337" y="4945"/>
                    </a:lnTo>
                    <a:cubicBezTo>
                      <a:pt x="10394" y="4884"/>
                      <a:pt x="10425" y="4800"/>
                      <a:pt x="10421" y="4721"/>
                    </a:cubicBezTo>
                    <a:cubicBezTo>
                      <a:pt x="10417" y="4637"/>
                      <a:pt x="10377" y="4557"/>
                      <a:pt x="10315" y="4500"/>
                    </a:cubicBezTo>
                    <a:lnTo>
                      <a:pt x="5391" y="79"/>
                    </a:lnTo>
                    <a:cubicBezTo>
                      <a:pt x="5333" y="26"/>
                      <a:pt x="5259" y="0"/>
                      <a:pt x="518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4" name="CustomShape 150"/>
              <p:cNvSpPr/>
              <p:nvPr/>
            </p:nvSpPr>
            <p:spPr>
              <a:xfrm>
                <a:off x="8403480" y="4295880"/>
                <a:ext cx="66600" cy="5796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3" y="1"/>
                    </a:moveTo>
                    <a:lnTo>
                      <a:pt x="1" y="5417"/>
                    </a:lnTo>
                    <a:lnTo>
                      <a:pt x="1175" y="5352"/>
                    </a:lnTo>
                    <a:lnTo>
                      <a:pt x="6161" y="67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5" name="CustomShape 151"/>
              <p:cNvSpPr/>
              <p:nvPr/>
            </p:nvSpPr>
            <p:spPr>
              <a:xfrm>
                <a:off x="8399880" y="4292640"/>
                <a:ext cx="74160" cy="64800"/>
              </a:xfrm>
              <a:custGeom>
                <a:avLst/>
                <a:gdLst/>
                <a:ahLst/>
                <a:rect l="l" t="t" r="r" b="b"/>
                <a:pathLst>
                  <a:path w="6839" h="6047">
                    <a:moveTo>
                      <a:pt x="5338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8"/>
                    </a:lnTo>
                    <a:lnTo>
                      <a:pt x="5338" y="634"/>
                    </a:lnTo>
                    <a:close/>
                    <a:moveTo>
                      <a:pt x="5220" y="0"/>
                    </a:moveTo>
                    <a:cubicBezTo>
                      <a:pt x="5136" y="0"/>
                      <a:pt x="5035" y="36"/>
                      <a:pt x="4973" y="106"/>
                    </a:cubicBezTo>
                    <a:lnTo>
                      <a:pt x="106" y="5522"/>
                    </a:lnTo>
                    <a:cubicBezTo>
                      <a:pt x="23" y="5615"/>
                      <a:pt x="1" y="5752"/>
                      <a:pt x="58" y="5866"/>
                    </a:cubicBezTo>
                    <a:cubicBezTo>
                      <a:pt x="111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7" y="6042"/>
                    </a:cubicBezTo>
                    <a:lnTo>
                      <a:pt x="1532" y="5976"/>
                    </a:lnTo>
                    <a:cubicBezTo>
                      <a:pt x="1616" y="5971"/>
                      <a:pt x="1691" y="5936"/>
                      <a:pt x="1743" y="5879"/>
                    </a:cubicBezTo>
                    <a:lnTo>
                      <a:pt x="6729" y="595"/>
                    </a:lnTo>
                    <a:cubicBezTo>
                      <a:pt x="6813" y="506"/>
                      <a:pt x="6839" y="379"/>
                      <a:pt x="6790" y="264"/>
                    </a:cubicBezTo>
                    <a:cubicBezTo>
                      <a:pt x="6746" y="150"/>
                      <a:pt x="6636" y="75"/>
                      <a:pt x="6518" y="67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6" name="CustomShape 152"/>
              <p:cNvSpPr/>
              <p:nvPr/>
            </p:nvSpPr>
            <p:spPr>
              <a:xfrm>
                <a:off x="8403120" y="424476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23" h="4574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5"/>
                    </a:lnTo>
                    <a:lnTo>
                      <a:pt x="4925" y="4507"/>
                    </a:lnTo>
                    <a:lnTo>
                      <a:pt x="6223" y="457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7" name="CustomShape 153"/>
              <p:cNvSpPr/>
              <p:nvPr/>
            </p:nvSpPr>
            <p:spPr>
              <a:xfrm>
                <a:off x="8399520" y="4241160"/>
                <a:ext cx="74520" cy="55440"/>
              </a:xfrm>
              <a:custGeom>
                <a:avLst/>
                <a:gdLst/>
                <a:ahLst/>
                <a:rect l="l" t="t" r="r" b="b"/>
                <a:pathLst>
                  <a:path w="6896" h="5203">
                    <a:moveTo>
                      <a:pt x="1404" y="635"/>
                    </a:moveTo>
                    <a:lnTo>
                      <a:pt x="5699" y="4528"/>
                    </a:lnTo>
                    <a:lnTo>
                      <a:pt x="5387" y="4516"/>
                    </a:lnTo>
                    <a:lnTo>
                      <a:pt x="1092" y="656"/>
                    </a:lnTo>
                    <a:lnTo>
                      <a:pt x="1404" y="635"/>
                    </a:lnTo>
                    <a:close/>
                    <a:moveTo>
                      <a:pt x="1513" y="0"/>
                    </a:moveTo>
                    <a:cubicBezTo>
                      <a:pt x="1506" y="0"/>
                      <a:pt x="1499" y="0"/>
                      <a:pt x="1492" y="1"/>
                    </a:cubicBezTo>
                    <a:lnTo>
                      <a:pt x="313" y="84"/>
                    </a:lnTo>
                    <a:cubicBezTo>
                      <a:pt x="190" y="97"/>
                      <a:pt x="80" y="176"/>
                      <a:pt x="40" y="296"/>
                    </a:cubicBezTo>
                    <a:cubicBezTo>
                      <a:pt x="1" y="414"/>
                      <a:pt x="36" y="546"/>
                      <a:pt x="129" y="629"/>
                    </a:cubicBezTo>
                    <a:lnTo>
                      <a:pt x="5052" y="5052"/>
                    </a:lnTo>
                    <a:cubicBezTo>
                      <a:pt x="5105" y="5101"/>
                      <a:pt x="5176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3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0"/>
                    </a:lnTo>
                    <a:cubicBezTo>
                      <a:pt x="1665" y="27"/>
                      <a:pt x="1589" y="0"/>
                      <a:pt x="15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8" name="CustomShape 154"/>
              <p:cNvSpPr/>
              <p:nvPr/>
            </p:nvSpPr>
            <p:spPr>
              <a:xfrm>
                <a:off x="7999920" y="4664880"/>
                <a:ext cx="95760" cy="90720"/>
              </a:xfrm>
              <a:custGeom>
                <a:avLst/>
                <a:gdLst/>
                <a:ahLst/>
                <a:rect l="l" t="t" r="r" b="b"/>
                <a:pathLst>
                  <a:path w="8784" h="8317">
                    <a:moveTo>
                      <a:pt x="1765" y="0"/>
                    </a:moveTo>
                    <a:lnTo>
                      <a:pt x="1" y="6380"/>
                    </a:lnTo>
                    <a:lnTo>
                      <a:pt x="7019" y="8317"/>
                    </a:lnTo>
                    <a:lnTo>
                      <a:pt x="8783" y="193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9" name="CustomShape 155"/>
              <p:cNvSpPr/>
              <p:nvPr/>
            </p:nvSpPr>
            <p:spPr>
              <a:xfrm>
                <a:off x="7996320" y="4661280"/>
                <a:ext cx="103320" cy="98280"/>
              </a:xfrm>
              <a:custGeom>
                <a:avLst/>
                <a:gdLst/>
                <a:ahLst/>
                <a:rect l="l" t="t" r="r" b="b"/>
                <a:pathLst>
                  <a:path w="9427" h="8947">
                    <a:moveTo>
                      <a:pt x="2302" y="700"/>
                    </a:moveTo>
                    <a:lnTo>
                      <a:pt x="8718" y="2469"/>
                    </a:lnTo>
                    <a:lnTo>
                      <a:pt x="7124" y="8246"/>
                    </a:lnTo>
                    <a:lnTo>
                      <a:pt x="708" y="6473"/>
                    </a:lnTo>
                    <a:lnTo>
                      <a:pt x="2302" y="700"/>
                    </a:lnTo>
                    <a:close/>
                    <a:moveTo>
                      <a:pt x="2080" y="1"/>
                    </a:moveTo>
                    <a:cubicBezTo>
                      <a:pt x="1945" y="1"/>
                      <a:pt x="1819" y="91"/>
                      <a:pt x="1782" y="229"/>
                    </a:cubicBezTo>
                    <a:lnTo>
                      <a:pt x="22" y="6610"/>
                    </a:lnTo>
                    <a:cubicBezTo>
                      <a:pt x="1" y="6689"/>
                      <a:pt x="9" y="6776"/>
                      <a:pt x="48" y="6847"/>
                    </a:cubicBezTo>
                    <a:cubicBezTo>
                      <a:pt x="93" y="6922"/>
                      <a:pt x="159" y="6975"/>
                      <a:pt x="238" y="6997"/>
                    </a:cubicBezTo>
                    <a:lnTo>
                      <a:pt x="7256" y="8933"/>
                    </a:lnTo>
                    <a:cubicBezTo>
                      <a:pt x="7288" y="8941"/>
                      <a:pt x="7314" y="8947"/>
                      <a:pt x="7340" y="8947"/>
                    </a:cubicBezTo>
                    <a:cubicBezTo>
                      <a:pt x="7397" y="8947"/>
                      <a:pt x="7450" y="8929"/>
                      <a:pt x="7494" y="8902"/>
                    </a:cubicBezTo>
                    <a:cubicBezTo>
                      <a:pt x="7569" y="8862"/>
                      <a:pt x="7621" y="8792"/>
                      <a:pt x="7644" y="8713"/>
                    </a:cubicBezTo>
                    <a:lnTo>
                      <a:pt x="9404" y="2332"/>
                    </a:lnTo>
                    <a:cubicBezTo>
                      <a:pt x="9426" y="2253"/>
                      <a:pt x="9417" y="2170"/>
                      <a:pt x="9373" y="2095"/>
                    </a:cubicBezTo>
                    <a:cubicBezTo>
                      <a:pt x="9333" y="2024"/>
                      <a:pt x="9268" y="1971"/>
                      <a:pt x="9183" y="1950"/>
                    </a:cubicBezTo>
                    <a:lnTo>
                      <a:pt x="2166" y="13"/>
                    </a:lnTo>
                    <a:cubicBezTo>
                      <a:pt x="2137" y="5"/>
                      <a:pt x="2108" y="1"/>
                      <a:pt x="20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0" name="CustomShape 156"/>
              <p:cNvSpPr/>
              <p:nvPr/>
            </p:nvSpPr>
            <p:spPr>
              <a:xfrm>
                <a:off x="7999920" y="4737600"/>
                <a:ext cx="81720" cy="32040"/>
              </a:xfrm>
              <a:custGeom>
                <a:avLst/>
                <a:gdLst/>
                <a:ahLst/>
                <a:rect l="l" t="t" r="r" b="b"/>
                <a:pathLst>
                  <a:path w="7538" h="3130">
                    <a:moveTo>
                      <a:pt x="1" y="0"/>
                    </a:moveTo>
                    <a:lnTo>
                      <a:pt x="590" y="1025"/>
                    </a:lnTo>
                    <a:lnTo>
                      <a:pt x="7538" y="3129"/>
                    </a:lnTo>
                    <a:lnTo>
                      <a:pt x="7538" y="3129"/>
                    </a:lnTo>
                    <a:lnTo>
                      <a:pt x="7019" y="1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1" name="CustomShape 157"/>
              <p:cNvSpPr/>
              <p:nvPr/>
            </p:nvSpPr>
            <p:spPr>
              <a:xfrm>
                <a:off x="7996320" y="4734360"/>
                <a:ext cx="89280" cy="38880"/>
              </a:xfrm>
              <a:custGeom>
                <a:avLst/>
                <a:gdLst/>
                <a:ahLst/>
                <a:rect l="l" t="t" r="r" b="b"/>
                <a:pathLst>
                  <a:path w="8211" h="3753">
                    <a:moveTo>
                      <a:pt x="985" y="817"/>
                    </a:moveTo>
                    <a:lnTo>
                      <a:pt x="7129" y="2512"/>
                    </a:lnTo>
                    <a:lnTo>
                      <a:pt x="7313" y="2943"/>
                    </a:lnTo>
                    <a:lnTo>
                      <a:pt x="1131" y="1072"/>
                    </a:lnTo>
                    <a:lnTo>
                      <a:pt x="985" y="817"/>
                    </a:lnTo>
                    <a:close/>
                    <a:moveTo>
                      <a:pt x="332" y="0"/>
                    </a:moveTo>
                    <a:cubicBezTo>
                      <a:pt x="238" y="0"/>
                      <a:pt x="149" y="43"/>
                      <a:pt x="88" y="118"/>
                    </a:cubicBezTo>
                    <a:cubicBezTo>
                      <a:pt x="8" y="219"/>
                      <a:pt x="0" y="355"/>
                      <a:pt x="67" y="465"/>
                    </a:cubicBezTo>
                    <a:lnTo>
                      <a:pt x="652" y="1491"/>
                    </a:lnTo>
                    <a:cubicBezTo>
                      <a:pt x="691" y="1561"/>
                      <a:pt x="757" y="1609"/>
                      <a:pt x="832" y="1635"/>
                    </a:cubicBezTo>
                    <a:lnTo>
                      <a:pt x="7784" y="3739"/>
                    </a:lnTo>
                    <a:cubicBezTo>
                      <a:pt x="7815" y="3747"/>
                      <a:pt x="7841" y="3753"/>
                      <a:pt x="7872" y="3753"/>
                    </a:cubicBezTo>
                    <a:cubicBezTo>
                      <a:pt x="7961" y="3753"/>
                      <a:pt x="8048" y="3713"/>
                      <a:pt x="8105" y="3647"/>
                    </a:cubicBezTo>
                    <a:cubicBezTo>
                      <a:pt x="8189" y="3554"/>
                      <a:pt x="8211" y="3426"/>
                      <a:pt x="8158" y="3312"/>
                    </a:cubicBezTo>
                    <a:lnTo>
                      <a:pt x="7639" y="2124"/>
                    </a:lnTo>
                    <a:cubicBezTo>
                      <a:pt x="7604" y="2037"/>
                      <a:pt x="7529" y="1970"/>
                      <a:pt x="7437" y="1948"/>
                    </a:cubicBezTo>
                    <a:lnTo>
                      <a:pt x="418" y="12"/>
                    </a:lnTo>
                    <a:cubicBezTo>
                      <a:pt x="390" y="4"/>
                      <a:pt x="361" y="0"/>
                      <a:pt x="3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2" name="CustomShape 158"/>
              <p:cNvSpPr/>
              <p:nvPr/>
            </p:nvSpPr>
            <p:spPr>
              <a:xfrm>
                <a:off x="8079480" y="4687200"/>
                <a:ext cx="23400" cy="82440"/>
              </a:xfrm>
              <a:custGeom>
                <a:avLst/>
                <a:gdLst/>
                <a:ahLst/>
                <a:rect l="l" t="t" r="r" b="b"/>
                <a:pathLst>
                  <a:path w="2363" h="7574">
                    <a:moveTo>
                      <a:pt x="1764" y="0"/>
                    </a:moveTo>
                    <a:lnTo>
                      <a:pt x="0" y="6381"/>
                    </a:lnTo>
                    <a:lnTo>
                      <a:pt x="519" y="7573"/>
                    </a:lnTo>
                    <a:lnTo>
                      <a:pt x="2363" y="1016"/>
                    </a:lnTo>
                    <a:lnTo>
                      <a:pt x="1835" y="124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3" name="CustomShape 159"/>
              <p:cNvSpPr/>
              <p:nvPr/>
            </p:nvSpPr>
            <p:spPr>
              <a:xfrm>
                <a:off x="8075880" y="4683600"/>
                <a:ext cx="30600" cy="89280"/>
              </a:xfrm>
              <a:custGeom>
                <a:avLst/>
                <a:gdLst/>
                <a:ahLst/>
                <a:rect l="l" t="t" r="r" b="b"/>
                <a:pathLst>
                  <a:path w="3011" h="8198">
                    <a:moveTo>
                      <a:pt x="2192" y="1108"/>
                    </a:moveTo>
                    <a:lnTo>
                      <a:pt x="2350" y="1372"/>
                    </a:lnTo>
                    <a:lnTo>
                      <a:pt x="780" y="6957"/>
                    </a:lnTo>
                    <a:lnTo>
                      <a:pt x="656" y="6671"/>
                    </a:lnTo>
                    <a:lnTo>
                      <a:pt x="2192" y="1108"/>
                    </a:lnTo>
                    <a:close/>
                    <a:moveTo>
                      <a:pt x="2085" y="1"/>
                    </a:moveTo>
                    <a:cubicBezTo>
                      <a:pt x="2071" y="1"/>
                      <a:pt x="2057" y="2"/>
                      <a:pt x="2043" y="4"/>
                    </a:cubicBezTo>
                    <a:cubicBezTo>
                      <a:pt x="1919" y="22"/>
                      <a:pt x="1818" y="109"/>
                      <a:pt x="1783" y="229"/>
                    </a:cubicBezTo>
                    <a:lnTo>
                      <a:pt x="23" y="6608"/>
                    </a:lnTo>
                    <a:cubicBezTo>
                      <a:pt x="0" y="6679"/>
                      <a:pt x="10" y="6754"/>
                      <a:pt x="36" y="6820"/>
                    </a:cubicBezTo>
                    <a:lnTo>
                      <a:pt x="555" y="8008"/>
                    </a:lnTo>
                    <a:cubicBezTo>
                      <a:pt x="603" y="8123"/>
                      <a:pt x="718" y="8198"/>
                      <a:pt x="841" y="8198"/>
                    </a:cubicBezTo>
                    <a:lnTo>
                      <a:pt x="863" y="8198"/>
                    </a:lnTo>
                    <a:cubicBezTo>
                      <a:pt x="995" y="8188"/>
                      <a:pt x="1109" y="8096"/>
                      <a:pt x="1145" y="7969"/>
                    </a:cubicBezTo>
                    <a:lnTo>
                      <a:pt x="2989" y="1412"/>
                    </a:lnTo>
                    <a:cubicBezTo>
                      <a:pt x="3010" y="1333"/>
                      <a:pt x="2997" y="1245"/>
                      <a:pt x="2957" y="1170"/>
                    </a:cubicBezTo>
                    <a:lnTo>
                      <a:pt x="2355" y="154"/>
                    </a:lnTo>
                    <a:cubicBezTo>
                      <a:pt x="2296" y="60"/>
                      <a:pt x="2196" y="1"/>
                      <a:pt x="208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4" name="CustomShape 160"/>
              <p:cNvSpPr/>
              <p:nvPr/>
            </p:nvSpPr>
            <p:spPr>
              <a:xfrm>
                <a:off x="7523640" y="3585240"/>
                <a:ext cx="107640" cy="108360"/>
              </a:xfrm>
              <a:custGeom>
                <a:avLst/>
                <a:gdLst/>
                <a:ahLst/>
                <a:rect l="l" t="t" r="r" b="b"/>
                <a:pathLst>
                  <a:path w="9790" h="9841">
                    <a:moveTo>
                      <a:pt x="4866" y="1"/>
                    </a:moveTo>
                    <a:lnTo>
                      <a:pt x="0" y="5418"/>
                    </a:lnTo>
                    <a:lnTo>
                      <a:pt x="4923" y="9840"/>
                    </a:lnTo>
                    <a:lnTo>
                      <a:pt x="9790" y="4424"/>
                    </a:lnTo>
                    <a:lnTo>
                      <a:pt x="48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5" name="CustomShape 161"/>
              <p:cNvSpPr/>
              <p:nvPr/>
            </p:nvSpPr>
            <p:spPr>
              <a:xfrm>
                <a:off x="7520040" y="3581640"/>
                <a:ext cx="115200" cy="115200"/>
              </a:xfrm>
              <a:custGeom>
                <a:avLst/>
                <a:gdLst/>
                <a:ahLst/>
                <a:rect l="l" t="t" r="r" b="b"/>
                <a:pathLst>
                  <a:path w="10456" h="10469">
                    <a:moveTo>
                      <a:pt x="5206" y="757"/>
                    </a:moveTo>
                    <a:lnTo>
                      <a:pt x="9663" y="4761"/>
                    </a:lnTo>
                    <a:lnTo>
                      <a:pt x="5218" y="9711"/>
                    </a:lnTo>
                    <a:lnTo>
                      <a:pt x="756" y="5706"/>
                    </a:lnTo>
                    <a:lnTo>
                      <a:pt x="5206" y="757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6"/>
                      <a:pt x="4950" y="105"/>
                    </a:cubicBezTo>
                    <a:lnTo>
                      <a:pt x="84" y="5522"/>
                    </a:lnTo>
                    <a:cubicBezTo>
                      <a:pt x="27" y="5584"/>
                      <a:pt x="0" y="5663"/>
                      <a:pt x="4" y="5747"/>
                    </a:cubicBezTo>
                    <a:cubicBezTo>
                      <a:pt x="9" y="5830"/>
                      <a:pt x="44" y="5909"/>
                      <a:pt x="106" y="5962"/>
                    </a:cubicBezTo>
                    <a:lnTo>
                      <a:pt x="5033" y="10385"/>
                    </a:lnTo>
                    <a:cubicBezTo>
                      <a:pt x="5090" y="10438"/>
                      <a:pt x="5165" y="10468"/>
                      <a:pt x="5240" y="10468"/>
                    </a:cubicBezTo>
                    <a:lnTo>
                      <a:pt x="5258" y="10468"/>
                    </a:lnTo>
                    <a:cubicBezTo>
                      <a:pt x="5342" y="10464"/>
                      <a:pt x="5417" y="10424"/>
                      <a:pt x="5474" y="10363"/>
                    </a:cubicBezTo>
                    <a:lnTo>
                      <a:pt x="10340" y="4946"/>
                    </a:lnTo>
                    <a:cubicBezTo>
                      <a:pt x="10455" y="4818"/>
                      <a:pt x="10442" y="4620"/>
                      <a:pt x="10314" y="4501"/>
                    </a:cubicBezTo>
                    <a:lnTo>
                      <a:pt x="5390" y="79"/>
                    </a:lnTo>
                    <a:cubicBezTo>
                      <a:pt x="5332" y="26"/>
                      <a:pt x="5258" y="1"/>
                      <a:pt x="51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6" name="CustomShape 162"/>
              <p:cNvSpPr/>
              <p:nvPr/>
            </p:nvSpPr>
            <p:spPr>
              <a:xfrm>
                <a:off x="7579800" y="3635640"/>
                <a:ext cx="66240" cy="5796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7" y="1"/>
                    </a:moveTo>
                    <a:lnTo>
                      <a:pt x="0" y="5417"/>
                    </a:lnTo>
                    <a:lnTo>
                      <a:pt x="1180" y="5351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7" name="CustomShape 163"/>
              <p:cNvSpPr/>
              <p:nvPr/>
            </p:nvSpPr>
            <p:spPr>
              <a:xfrm>
                <a:off x="7575840" y="3632040"/>
                <a:ext cx="74160" cy="64800"/>
              </a:xfrm>
              <a:custGeom>
                <a:avLst/>
                <a:gdLst/>
                <a:ahLst/>
                <a:rect l="l" t="t" r="r" b="b"/>
                <a:pathLst>
                  <a:path w="6835" h="6048">
                    <a:moveTo>
                      <a:pt x="5334" y="635"/>
                    </a:moveTo>
                    <a:lnTo>
                      <a:pt x="5805" y="661"/>
                    </a:lnTo>
                    <a:lnTo>
                      <a:pt x="1369" y="5361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4" y="635"/>
                    </a:lnTo>
                    <a:close/>
                    <a:moveTo>
                      <a:pt x="5203" y="1"/>
                    </a:moveTo>
                    <a:cubicBezTo>
                      <a:pt x="5118" y="1"/>
                      <a:pt x="5028" y="40"/>
                      <a:pt x="4970" y="107"/>
                    </a:cubicBezTo>
                    <a:lnTo>
                      <a:pt x="102" y="5523"/>
                    </a:lnTo>
                    <a:cubicBezTo>
                      <a:pt x="19" y="5615"/>
                      <a:pt x="1" y="5753"/>
                      <a:pt x="53" y="5867"/>
                    </a:cubicBezTo>
                    <a:cubicBezTo>
                      <a:pt x="106" y="5977"/>
                      <a:pt x="217" y="6047"/>
                      <a:pt x="335" y="6047"/>
                    </a:cubicBezTo>
                    <a:cubicBezTo>
                      <a:pt x="344" y="6047"/>
                      <a:pt x="349" y="6047"/>
                      <a:pt x="353" y="6043"/>
                    </a:cubicBezTo>
                    <a:lnTo>
                      <a:pt x="1532" y="5977"/>
                    </a:lnTo>
                    <a:cubicBezTo>
                      <a:pt x="1611" y="5972"/>
                      <a:pt x="1686" y="5937"/>
                      <a:pt x="1739" y="5879"/>
                    </a:cubicBezTo>
                    <a:lnTo>
                      <a:pt x="6725" y="595"/>
                    </a:lnTo>
                    <a:cubicBezTo>
                      <a:pt x="6808" y="507"/>
                      <a:pt x="6835" y="379"/>
                      <a:pt x="6786" y="265"/>
                    </a:cubicBezTo>
                    <a:cubicBezTo>
                      <a:pt x="6743" y="150"/>
                      <a:pt x="6637" y="76"/>
                      <a:pt x="6513" y="67"/>
                    </a:cubicBezTo>
                    <a:lnTo>
                      <a:pt x="5216" y="1"/>
                    </a:lnTo>
                    <a:cubicBezTo>
                      <a:pt x="5211" y="1"/>
                      <a:pt x="5207" y="1"/>
                      <a:pt x="52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8" name="CustomShape 164"/>
              <p:cNvSpPr/>
              <p:nvPr/>
            </p:nvSpPr>
            <p:spPr>
              <a:xfrm>
                <a:off x="7579080" y="358416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18" h="4573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8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CustomShape 165"/>
              <p:cNvSpPr/>
              <p:nvPr/>
            </p:nvSpPr>
            <p:spPr>
              <a:xfrm>
                <a:off x="7575120" y="3580920"/>
                <a:ext cx="74880" cy="55440"/>
              </a:xfrm>
              <a:custGeom>
                <a:avLst/>
                <a:gdLst/>
                <a:ahLst/>
                <a:rect l="l" t="t" r="r" b="b"/>
                <a:pathLst>
                  <a:path w="6900" h="5204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7"/>
                    </a:lnTo>
                    <a:lnTo>
                      <a:pt x="1097" y="658"/>
                    </a:lnTo>
                    <a:lnTo>
                      <a:pt x="1404" y="636"/>
                    </a:lnTo>
                    <a:close/>
                    <a:moveTo>
                      <a:pt x="1520" y="1"/>
                    </a:moveTo>
                    <a:cubicBezTo>
                      <a:pt x="1511" y="1"/>
                      <a:pt x="1502" y="1"/>
                      <a:pt x="1493" y="2"/>
                    </a:cubicBezTo>
                    <a:lnTo>
                      <a:pt x="313" y="85"/>
                    </a:lnTo>
                    <a:cubicBezTo>
                      <a:pt x="189" y="99"/>
                      <a:pt x="84" y="178"/>
                      <a:pt x="41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32"/>
                      <a:pt x="5246" y="5138"/>
                    </a:cubicBezTo>
                    <a:lnTo>
                      <a:pt x="6544" y="5203"/>
                    </a:lnTo>
                    <a:lnTo>
                      <a:pt x="6557" y="5203"/>
                    </a:lnTo>
                    <a:cubicBezTo>
                      <a:pt x="6684" y="5203"/>
                      <a:pt x="6799" y="5124"/>
                      <a:pt x="6847" y="5010"/>
                    </a:cubicBezTo>
                    <a:cubicBezTo>
                      <a:pt x="6900" y="4886"/>
                      <a:pt x="6865" y="4746"/>
                      <a:pt x="6768" y="4657"/>
                    </a:cubicBezTo>
                    <a:lnTo>
                      <a:pt x="1725" y="81"/>
                    </a:lnTo>
                    <a:cubicBezTo>
                      <a:pt x="1670" y="30"/>
                      <a:pt x="1595" y="1"/>
                      <a:pt x="15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CustomShape 166"/>
              <p:cNvSpPr/>
              <p:nvPr/>
            </p:nvSpPr>
            <p:spPr>
              <a:xfrm>
                <a:off x="8158320" y="4049640"/>
                <a:ext cx="107280" cy="108360"/>
              </a:xfrm>
              <a:custGeom>
                <a:avLst/>
                <a:gdLst/>
                <a:ahLst/>
                <a:rect l="l" t="t" r="r" b="b"/>
                <a:pathLst>
                  <a:path w="9792" h="9841">
                    <a:moveTo>
                      <a:pt x="4862" y="1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91" y="4424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1" name="CustomShape 167"/>
              <p:cNvSpPr/>
              <p:nvPr/>
            </p:nvSpPr>
            <p:spPr>
              <a:xfrm>
                <a:off x="8154360" y="4046040"/>
                <a:ext cx="115200" cy="115560"/>
              </a:xfrm>
              <a:custGeom>
                <a:avLst/>
                <a:gdLst/>
                <a:ahLst/>
                <a:rect l="l" t="t" r="r" b="b"/>
                <a:pathLst>
                  <a:path w="10487" h="10467">
                    <a:moveTo>
                      <a:pt x="5237" y="755"/>
                    </a:moveTo>
                    <a:lnTo>
                      <a:pt x="9694" y="4760"/>
                    </a:lnTo>
                    <a:lnTo>
                      <a:pt x="5251" y="9710"/>
                    </a:lnTo>
                    <a:lnTo>
                      <a:pt x="789" y="5705"/>
                    </a:lnTo>
                    <a:lnTo>
                      <a:pt x="5237" y="755"/>
                    </a:lnTo>
                    <a:close/>
                    <a:moveTo>
                      <a:pt x="5223" y="1"/>
                    </a:moveTo>
                    <a:cubicBezTo>
                      <a:pt x="5214" y="1"/>
                      <a:pt x="5206" y="1"/>
                      <a:pt x="5198" y="2"/>
                    </a:cubicBezTo>
                    <a:cubicBezTo>
                      <a:pt x="5114" y="7"/>
                      <a:pt x="5035" y="42"/>
                      <a:pt x="4978" y="104"/>
                    </a:cubicBezTo>
                    <a:lnTo>
                      <a:pt x="115" y="5520"/>
                    </a:lnTo>
                    <a:cubicBezTo>
                      <a:pt x="1" y="5648"/>
                      <a:pt x="9" y="5847"/>
                      <a:pt x="137" y="5965"/>
                    </a:cubicBezTo>
                    <a:lnTo>
                      <a:pt x="5066" y="10388"/>
                    </a:lnTo>
                    <a:cubicBezTo>
                      <a:pt x="5123" y="10440"/>
                      <a:pt x="5198" y="10467"/>
                      <a:pt x="5273" y="10467"/>
                    </a:cubicBezTo>
                    <a:cubicBezTo>
                      <a:pt x="5360" y="10467"/>
                      <a:pt x="5444" y="10431"/>
                      <a:pt x="5506" y="10361"/>
                    </a:cubicBezTo>
                    <a:lnTo>
                      <a:pt x="10368" y="4945"/>
                    </a:lnTo>
                    <a:cubicBezTo>
                      <a:pt x="10487" y="4817"/>
                      <a:pt x="10474" y="4618"/>
                      <a:pt x="10346" y="4504"/>
                    </a:cubicBezTo>
                    <a:lnTo>
                      <a:pt x="5422" y="81"/>
                    </a:lnTo>
                    <a:cubicBezTo>
                      <a:pt x="5367" y="31"/>
                      <a:pt x="5292" y="1"/>
                      <a:pt x="52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CustomShape 168"/>
              <p:cNvSpPr/>
              <p:nvPr/>
            </p:nvSpPr>
            <p:spPr>
              <a:xfrm>
                <a:off x="8214480" y="4100040"/>
                <a:ext cx="66240" cy="5760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7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7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CustomShape 169"/>
              <p:cNvSpPr/>
              <p:nvPr/>
            </p:nvSpPr>
            <p:spPr>
              <a:xfrm>
                <a:off x="8210160" y="4096440"/>
                <a:ext cx="74520" cy="65160"/>
              </a:xfrm>
              <a:custGeom>
                <a:avLst/>
                <a:gdLst/>
                <a:ahLst/>
                <a:rect l="l" t="t" r="r" b="b"/>
                <a:pathLst>
                  <a:path w="6839" h="6043">
                    <a:moveTo>
                      <a:pt x="5338" y="635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3"/>
                    </a:lnTo>
                    <a:lnTo>
                      <a:pt x="5338" y="635"/>
                    </a:lnTo>
                    <a:close/>
                    <a:moveTo>
                      <a:pt x="5205" y="1"/>
                    </a:moveTo>
                    <a:cubicBezTo>
                      <a:pt x="5121" y="1"/>
                      <a:pt x="5032" y="36"/>
                      <a:pt x="4973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8" y="5867"/>
                    </a:cubicBezTo>
                    <a:cubicBezTo>
                      <a:pt x="111" y="5972"/>
                      <a:pt x="220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5" y="5968"/>
                      <a:pt x="1690" y="5933"/>
                      <a:pt x="1743" y="5875"/>
                    </a:cubicBezTo>
                    <a:lnTo>
                      <a:pt x="6729" y="595"/>
                    </a:lnTo>
                    <a:cubicBezTo>
                      <a:pt x="6812" y="503"/>
                      <a:pt x="6839" y="375"/>
                      <a:pt x="6790" y="261"/>
                    </a:cubicBezTo>
                    <a:cubicBezTo>
                      <a:pt x="6746" y="146"/>
                      <a:pt x="6636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10" y="1"/>
                      <a:pt x="5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CustomShape 170"/>
              <p:cNvSpPr/>
              <p:nvPr/>
            </p:nvSpPr>
            <p:spPr>
              <a:xfrm>
                <a:off x="8213760" y="404892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23" h="4577">
                    <a:moveTo>
                      <a:pt x="1180" y="0"/>
                    </a:moveTo>
                    <a:lnTo>
                      <a:pt x="142" y="75"/>
                    </a:lnTo>
                    <a:lnTo>
                      <a:pt x="0" y="88"/>
                    </a:lnTo>
                    <a:lnTo>
                      <a:pt x="4929" y="4511"/>
                    </a:lnTo>
                    <a:lnTo>
                      <a:pt x="6223" y="4576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CustomShape 171"/>
              <p:cNvSpPr/>
              <p:nvPr/>
            </p:nvSpPr>
            <p:spPr>
              <a:xfrm>
                <a:off x="8210160" y="4045320"/>
                <a:ext cx="74520" cy="55080"/>
              </a:xfrm>
              <a:custGeom>
                <a:avLst/>
                <a:gdLst/>
                <a:ahLst/>
                <a:rect l="l" t="t" r="r" b="b"/>
                <a:pathLst>
                  <a:path w="6896" h="5202">
                    <a:moveTo>
                      <a:pt x="1404" y="634"/>
                    </a:moveTo>
                    <a:lnTo>
                      <a:pt x="5699" y="4533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4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8"/>
                    </a:lnTo>
                    <a:cubicBezTo>
                      <a:pt x="190" y="98"/>
                      <a:pt x="80" y="181"/>
                      <a:pt x="40" y="299"/>
                    </a:cubicBezTo>
                    <a:cubicBezTo>
                      <a:pt x="1" y="419"/>
                      <a:pt x="36" y="547"/>
                      <a:pt x="128" y="634"/>
                    </a:cubicBezTo>
                    <a:lnTo>
                      <a:pt x="5052" y="5057"/>
                    </a:lnTo>
                    <a:cubicBezTo>
                      <a:pt x="5105" y="5105"/>
                      <a:pt x="5175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4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6" name="CustomShape 172"/>
              <p:cNvSpPr/>
              <p:nvPr/>
            </p:nvSpPr>
            <p:spPr>
              <a:xfrm>
                <a:off x="8009280" y="3215520"/>
                <a:ext cx="107280" cy="108360"/>
              </a:xfrm>
              <a:custGeom>
                <a:avLst/>
                <a:gdLst/>
                <a:ahLst/>
                <a:rect l="l" t="t" r="r" b="b"/>
                <a:pathLst>
                  <a:path w="9792" h="9840">
                    <a:moveTo>
                      <a:pt x="4868" y="0"/>
                    </a:moveTo>
                    <a:lnTo>
                      <a:pt x="1" y="5417"/>
                    </a:lnTo>
                    <a:lnTo>
                      <a:pt x="4925" y="9839"/>
                    </a:lnTo>
                    <a:lnTo>
                      <a:pt x="9792" y="442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7" name="CustomShape 173"/>
              <p:cNvSpPr/>
              <p:nvPr/>
            </p:nvSpPr>
            <p:spPr>
              <a:xfrm>
                <a:off x="8005680" y="3211920"/>
                <a:ext cx="114480" cy="115560"/>
              </a:xfrm>
              <a:custGeom>
                <a:avLst/>
                <a:gdLst/>
                <a:ahLst/>
                <a:rect l="l" t="t" r="r" b="b"/>
                <a:pathLst>
                  <a:path w="10425" h="10467">
                    <a:moveTo>
                      <a:pt x="5205" y="754"/>
                    </a:moveTo>
                    <a:lnTo>
                      <a:pt x="9663" y="4758"/>
                    </a:lnTo>
                    <a:lnTo>
                      <a:pt x="5219" y="9713"/>
                    </a:lnTo>
                    <a:lnTo>
                      <a:pt x="757" y="5708"/>
                    </a:lnTo>
                    <a:lnTo>
                      <a:pt x="5205" y="754"/>
                    </a:lnTo>
                    <a:close/>
                    <a:moveTo>
                      <a:pt x="5181" y="1"/>
                    </a:moveTo>
                    <a:cubicBezTo>
                      <a:pt x="5096" y="1"/>
                      <a:pt x="5012" y="35"/>
                      <a:pt x="4951" y="103"/>
                    </a:cubicBezTo>
                    <a:lnTo>
                      <a:pt x="84" y="5519"/>
                    </a:lnTo>
                    <a:cubicBezTo>
                      <a:pt x="27" y="5586"/>
                      <a:pt x="0" y="5665"/>
                      <a:pt x="4" y="5749"/>
                    </a:cubicBezTo>
                    <a:cubicBezTo>
                      <a:pt x="10" y="5832"/>
                      <a:pt x="44" y="5907"/>
                      <a:pt x="106" y="5964"/>
                    </a:cubicBezTo>
                    <a:lnTo>
                      <a:pt x="5034" y="10387"/>
                    </a:lnTo>
                    <a:cubicBezTo>
                      <a:pt x="5091" y="10440"/>
                      <a:pt x="5166" y="10466"/>
                      <a:pt x="5241" y="10466"/>
                    </a:cubicBezTo>
                    <a:cubicBezTo>
                      <a:pt x="5329" y="10466"/>
                      <a:pt x="5412" y="10430"/>
                      <a:pt x="5475" y="10365"/>
                    </a:cubicBezTo>
                    <a:lnTo>
                      <a:pt x="10341" y="4948"/>
                    </a:lnTo>
                    <a:cubicBezTo>
                      <a:pt x="10394" y="4886"/>
                      <a:pt x="10425" y="4802"/>
                      <a:pt x="10420" y="4719"/>
                    </a:cubicBezTo>
                    <a:cubicBezTo>
                      <a:pt x="10416" y="4635"/>
                      <a:pt x="10376" y="4561"/>
                      <a:pt x="10315" y="4503"/>
                    </a:cubicBezTo>
                    <a:lnTo>
                      <a:pt x="5390" y="81"/>
                    </a:lnTo>
                    <a:cubicBezTo>
                      <a:pt x="5331" y="27"/>
                      <a:pt x="5256" y="1"/>
                      <a:pt x="51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CustomShape 174"/>
              <p:cNvSpPr/>
              <p:nvPr/>
            </p:nvSpPr>
            <p:spPr>
              <a:xfrm>
                <a:off x="8065440" y="3265920"/>
                <a:ext cx="66240" cy="5760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7" y="1"/>
                    </a:moveTo>
                    <a:lnTo>
                      <a:pt x="0" y="5417"/>
                    </a:lnTo>
                    <a:lnTo>
                      <a:pt x="1179" y="5351"/>
                    </a:lnTo>
                    <a:lnTo>
                      <a:pt x="6160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9" name="CustomShape 175"/>
              <p:cNvSpPr/>
              <p:nvPr/>
            </p:nvSpPr>
            <p:spPr>
              <a:xfrm>
                <a:off x="8061480" y="3262320"/>
                <a:ext cx="74160" cy="65160"/>
              </a:xfrm>
              <a:custGeom>
                <a:avLst/>
                <a:gdLst/>
                <a:ahLst/>
                <a:rect l="l" t="t" r="r" b="b"/>
                <a:pathLst>
                  <a:path w="6835" h="6043">
                    <a:moveTo>
                      <a:pt x="5334" y="634"/>
                    </a:moveTo>
                    <a:lnTo>
                      <a:pt x="5805" y="656"/>
                    </a:lnTo>
                    <a:lnTo>
                      <a:pt x="1369" y="5356"/>
                    </a:lnTo>
                    <a:lnTo>
                      <a:pt x="1075" y="5373"/>
                    </a:lnTo>
                    <a:lnTo>
                      <a:pt x="5334" y="634"/>
                    </a:lnTo>
                    <a:close/>
                    <a:moveTo>
                      <a:pt x="5216" y="0"/>
                    </a:moveTo>
                    <a:cubicBezTo>
                      <a:pt x="5118" y="0"/>
                      <a:pt x="5031" y="35"/>
                      <a:pt x="4968" y="106"/>
                    </a:cubicBezTo>
                    <a:lnTo>
                      <a:pt x="102" y="5522"/>
                    </a:lnTo>
                    <a:cubicBezTo>
                      <a:pt x="19" y="5614"/>
                      <a:pt x="1" y="5752"/>
                      <a:pt x="53" y="5866"/>
                    </a:cubicBezTo>
                    <a:cubicBezTo>
                      <a:pt x="106" y="5976"/>
                      <a:pt x="216" y="6042"/>
                      <a:pt x="335" y="6042"/>
                    </a:cubicBezTo>
                    <a:lnTo>
                      <a:pt x="352" y="6042"/>
                    </a:lnTo>
                    <a:lnTo>
                      <a:pt x="1532" y="5976"/>
                    </a:lnTo>
                    <a:cubicBezTo>
                      <a:pt x="1611" y="5971"/>
                      <a:pt x="1686" y="5936"/>
                      <a:pt x="1739" y="5878"/>
                    </a:cubicBezTo>
                    <a:lnTo>
                      <a:pt x="6725" y="594"/>
                    </a:lnTo>
                    <a:cubicBezTo>
                      <a:pt x="6808" y="506"/>
                      <a:pt x="6834" y="374"/>
                      <a:pt x="6786" y="264"/>
                    </a:cubicBezTo>
                    <a:cubicBezTo>
                      <a:pt x="6742" y="149"/>
                      <a:pt x="6636" y="70"/>
                      <a:pt x="6513" y="66"/>
                    </a:cubicBezTo>
                    <a:lnTo>
                      <a:pt x="521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0" name="CustomShape 176"/>
              <p:cNvSpPr/>
              <p:nvPr/>
            </p:nvSpPr>
            <p:spPr>
              <a:xfrm>
                <a:off x="8064360" y="321480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18" h="4573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7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1" name="CustomShape 177"/>
              <p:cNvSpPr/>
              <p:nvPr/>
            </p:nvSpPr>
            <p:spPr>
              <a:xfrm>
                <a:off x="8060760" y="3210840"/>
                <a:ext cx="74880" cy="55080"/>
              </a:xfrm>
              <a:custGeom>
                <a:avLst/>
                <a:gdLst/>
                <a:ahLst/>
                <a:rect l="l" t="t" r="r" b="b"/>
                <a:pathLst>
                  <a:path w="6900" h="5199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2"/>
                    </a:lnTo>
                    <a:lnTo>
                      <a:pt x="1096" y="658"/>
                    </a:lnTo>
                    <a:lnTo>
                      <a:pt x="1404" y="636"/>
                    </a:lnTo>
                    <a:close/>
                    <a:moveTo>
                      <a:pt x="1519" y="1"/>
                    </a:moveTo>
                    <a:cubicBezTo>
                      <a:pt x="1510" y="1"/>
                      <a:pt x="1501" y="1"/>
                      <a:pt x="1492" y="2"/>
                    </a:cubicBezTo>
                    <a:lnTo>
                      <a:pt x="313" y="85"/>
                    </a:lnTo>
                    <a:cubicBezTo>
                      <a:pt x="189" y="95"/>
                      <a:pt x="80" y="178"/>
                      <a:pt x="39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28"/>
                      <a:pt x="5245" y="5132"/>
                    </a:cubicBezTo>
                    <a:lnTo>
                      <a:pt x="6544" y="5199"/>
                    </a:lnTo>
                    <a:lnTo>
                      <a:pt x="6556" y="5199"/>
                    </a:lnTo>
                    <a:cubicBezTo>
                      <a:pt x="6684" y="5199"/>
                      <a:pt x="6798" y="5124"/>
                      <a:pt x="6847" y="5006"/>
                    </a:cubicBezTo>
                    <a:cubicBezTo>
                      <a:pt x="6900" y="4886"/>
                      <a:pt x="6865" y="4746"/>
                      <a:pt x="6768" y="4653"/>
                    </a:cubicBezTo>
                    <a:lnTo>
                      <a:pt x="1725" y="81"/>
                    </a:lnTo>
                    <a:cubicBezTo>
                      <a:pt x="1667" y="30"/>
                      <a:pt x="1593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2" name="CustomShape 178"/>
              <p:cNvSpPr/>
              <p:nvPr/>
            </p:nvSpPr>
            <p:spPr>
              <a:xfrm>
                <a:off x="7629120" y="4253760"/>
                <a:ext cx="107280" cy="108000"/>
              </a:xfrm>
              <a:custGeom>
                <a:avLst/>
                <a:gdLst/>
                <a:ahLst/>
                <a:rect l="l" t="t" r="r" b="b"/>
                <a:pathLst>
                  <a:path w="9787" h="9840">
                    <a:moveTo>
                      <a:pt x="4863" y="0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87" y="4422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3" name="CustomShape 179"/>
              <p:cNvSpPr/>
              <p:nvPr/>
            </p:nvSpPr>
            <p:spPr>
              <a:xfrm>
                <a:off x="7625160" y="4249800"/>
                <a:ext cx="115560" cy="115200"/>
              </a:xfrm>
              <a:custGeom>
                <a:avLst/>
                <a:gdLst/>
                <a:ahLst/>
                <a:rect l="l" t="t" r="r" b="b"/>
                <a:pathLst>
                  <a:path w="10487" h="10465">
                    <a:moveTo>
                      <a:pt x="5237" y="754"/>
                    </a:moveTo>
                    <a:lnTo>
                      <a:pt x="9695" y="4757"/>
                    </a:lnTo>
                    <a:lnTo>
                      <a:pt x="5251" y="9708"/>
                    </a:lnTo>
                    <a:lnTo>
                      <a:pt x="789" y="5704"/>
                    </a:lnTo>
                    <a:lnTo>
                      <a:pt x="5237" y="754"/>
                    </a:lnTo>
                    <a:close/>
                    <a:moveTo>
                      <a:pt x="5214" y="0"/>
                    </a:moveTo>
                    <a:cubicBezTo>
                      <a:pt x="5209" y="0"/>
                      <a:pt x="5203" y="1"/>
                      <a:pt x="5198" y="1"/>
                    </a:cubicBezTo>
                    <a:cubicBezTo>
                      <a:pt x="5114" y="5"/>
                      <a:pt x="5035" y="41"/>
                      <a:pt x="4977" y="102"/>
                    </a:cubicBezTo>
                    <a:lnTo>
                      <a:pt x="115" y="5519"/>
                    </a:lnTo>
                    <a:cubicBezTo>
                      <a:pt x="1" y="5647"/>
                      <a:pt x="9" y="5844"/>
                      <a:pt x="137" y="5963"/>
                    </a:cubicBezTo>
                    <a:lnTo>
                      <a:pt x="5062" y="10385"/>
                    </a:lnTo>
                    <a:cubicBezTo>
                      <a:pt x="5123" y="10434"/>
                      <a:pt x="5194" y="10464"/>
                      <a:pt x="5273" y="10464"/>
                    </a:cubicBezTo>
                    <a:lnTo>
                      <a:pt x="5290" y="10464"/>
                    </a:lnTo>
                    <a:cubicBezTo>
                      <a:pt x="5373" y="10460"/>
                      <a:pt x="5448" y="10421"/>
                      <a:pt x="5505" y="10359"/>
                    </a:cubicBezTo>
                    <a:lnTo>
                      <a:pt x="10368" y="4942"/>
                    </a:lnTo>
                    <a:cubicBezTo>
                      <a:pt x="10487" y="4814"/>
                      <a:pt x="10474" y="4617"/>
                      <a:pt x="10346" y="4503"/>
                    </a:cubicBezTo>
                    <a:lnTo>
                      <a:pt x="5422" y="80"/>
                    </a:lnTo>
                    <a:cubicBezTo>
                      <a:pt x="5365" y="27"/>
                      <a:pt x="5288" y="0"/>
                      <a:pt x="52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4" name="CustomShape 180"/>
              <p:cNvSpPr/>
              <p:nvPr/>
            </p:nvSpPr>
            <p:spPr>
              <a:xfrm>
                <a:off x="7685280" y="4303800"/>
                <a:ext cx="66240" cy="57600"/>
              </a:xfrm>
              <a:custGeom>
                <a:avLst/>
                <a:gdLst/>
                <a:ahLst/>
                <a:rect l="l" t="t" r="r" b="b"/>
                <a:pathLst>
                  <a:path w="6161" h="5418">
                    <a:moveTo>
                      <a:pt x="4863" y="0"/>
                    </a:moveTo>
                    <a:lnTo>
                      <a:pt x="1" y="5418"/>
                    </a:lnTo>
                    <a:lnTo>
                      <a:pt x="1175" y="5347"/>
                    </a:lnTo>
                    <a:lnTo>
                      <a:pt x="6161" y="6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5" name="CustomShape 181"/>
              <p:cNvSpPr/>
              <p:nvPr/>
            </p:nvSpPr>
            <p:spPr>
              <a:xfrm>
                <a:off x="7681320" y="4300200"/>
                <a:ext cx="73800" cy="64800"/>
              </a:xfrm>
              <a:custGeom>
                <a:avLst/>
                <a:gdLst/>
                <a:ahLst/>
                <a:rect l="l" t="t" r="r" b="b"/>
                <a:pathLst>
                  <a:path w="6839" h="6042">
                    <a:moveTo>
                      <a:pt x="5338" y="634"/>
                    </a:moveTo>
                    <a:lnTo>
                      <a:pt x="5809" y="655"/>
                    </a:lnTo>
                    <a:lnTo>
                      <a:pt x="1374" y="5355"/>
                    </a:lnTo>
                    <a:lnTo>
                      <a:pt x="1079" y="5373"/>
                    </a:lnTo>
                    <a:lnTo>
                      <a:pt x="5338" y="634"/>
                    </a:lnTo>
                    <a:close/>
                    <a:moveTo>
                      <a:pt x="5201" y="0"/>
                    </a:moveTo>
                    <a:cubicBezTo>
                      <a:pt x="5115" y="0"/>
                      <a:pt x="5030" y="36"/>
                      <a:pt x="4973" y="101"/>
                    </a:cubicBezTo>
                    <a:lnTo>
                      <a:pt x="106" y="5519"/>
                    </a:lnTo>
                    <a:cubicBezTo>
                      <a:pt x="23" y="5615"/>
                      <a:pt x="1" y="5751"/>
                      <a:pt x="58" y="5866"/>
                    </a:cubicBezTo>
                    <a:cubicBezTo>
                      <a:pt x="111" y="5972"/>
                      <a:pt x="221" y="6041"/>
                      <a:pt x="340" y="6041"/>
                    </a:cubicBezTo>
                    <a:lnTo>
                      <a:pt x="357" y="6041"/>
                    </a:lnTo>
                    <a:lnTo>
                      <a:pt x="1532" y="5972"/>
                    </a:lnTo>
                    <a:cubicBezTo>
                      <a:pt x="1616" y="5968"/>
                      <a:pt x="1691" y="5932"/>
                      <a:pt x="1743" y="5875"/>
                    </a:cubicBezTo>
                    <a:lnTo>
                      <a:pt x="6729" y="594"/>
                    </a:lnTo>
                    <a:cubicBezTo>
                      <a:pt x="6813" y="502"/>
                      <a:pt x="6839" y="375"/>
                      <a:pt x="6790" y="259"/>
                    </a:cubicBezTo>
                    <a:cubicBezTo>
                      <a:pt x="6746" y="145"/>
                      <a:pt x="6636" y="70"/>
                      <a:pt x="6518" y="66"/>
                    </a:cubicBezTo>
                    <a:lnTo>
                      <a:pt x="5219" y="1"/>
                    </a:lnTo>
                    <a:cubicBezTo>
                      <a:pt x="5213" y="0"/>
                      <a:pt x="5207" y="0"/>
                      <a:pt x="520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6" name="CustomShape 182"/>
              <p:cNvSpPr/>
              <p:nvPr/>
            </p:nvSpPr>
            <p:spPr>
              <a:xfrm>
                <a:off x="7684560" y="4252320"/>
                <a:ext cx="66960" cy="48240"/>
              </a:xfrm>
              <a:custGeom>
                <a:avLst/>
                <a:gdLst/>
                <a:ahLst/>
                <a:rect l="l" t="t" r="r" b="b"/>
                <a:pathLst>
                  <a:path w="6223" h="4577">
                    <a:moveTo>
                      <a:pt x="1180" y="1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0"/>
                    </a:lnTo>
                    <a:lnTo>
                      <a:pt x="6223" y="4577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7" name="CustomShape 183"/>
              <p:cNvSpPr/>
              <p:nvPr/>
            </p:nvSpPr>
            <p:spPr>
              <a:xfrm>
                <a:off x="7680240" y="4248720"/>
                <a:ext cx="74880" cy="55440"/>
              </a:xfrm>
              <a:custGeom>
                <a:avLst/>
                <a:gdLst/>
                <a:ahLst/>
                <a:rect l="l" t="t" r="r" b="b"/>
                <a:pathLst>
                  <a:path w="6896" h="5203">
                    <a:moveTo>
                      <a:pt x="1404" y="635"/>
                    </a:moveTo>
                    <a:lnTo>
                      <a:pt x="5698" y="4529"/>
                    </a:lnTo>
                    <a:lnTo>
                      <a:pt x="5387" y="4516"/>
                    </a:lnTo>
                    <a:lnTo>
                      <a:pt x="1092" y="661"/>
                    </a:lnTo>
                    <a:lnTo>
                      <a:pt x="1404" y="635"/>
                    </a:lnTo>
                    <a:close/>
                    <a:moveTo>
                      <a:pt x="1507" y="1"/>
                    </a:moveTo>
                    <a:cubicBezTo>
                      <a:pt x="1502" y="1"/>
                      <a:pt x="1497" y="1"/>
                      <a:pt x="1492" y="1"/>
                    </a:cubicBezTo>
                    <a:lnTo>
                      <a:pt x="312" y="89"/>
                    </a:lnTo>
                    <a:cubicBezTo>
                      <a:pt x="190" y="97"/>
                      <a:pt x="80" y="182"/>
                      <a:pt x="40" y="300"/>
                    </a:cubicBezTo>
                    <a:cubicBezTo>
                      <a:pt x="1" y="419"/>
                      <a:pt x="36" y="551"/>
                      <a:pt x="128" y="635"/>
                    </a:cubicBezTo>
                    <a:lnTo>
                      <a:pt x="5052" y="5057"/>
                    </a:lnTo>
                    <a:cubicBezTo>
                      <a:pt x="5105" y="5105"/>
                      <a:pt x="5176" y="5132"/>
                      <a:pt x="5245" y="5136"/>
                    </a:cubicBezTo>
                    <a:lnTo>
                      <a:pt x="6543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6"/>
                      <a:pt x="6865" y="4744"/>
                      <a:pt x="6768" y="4656"/>
                    </a:cubicBezTo>
                    <a:lnTo>
                      <a:pt x="1725" y="85"/>
                    </a:lnTo>
                    <a:cubicBezTo>
                      <a:pt x="1663" y="31"/>
                      <a:pt x="1586" y="1"/>
                      <a:pt x="150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8" name="CustomShape 184"/>
              <p:cNvSpPr/>
              <p:nvPr/>
            </p:nvSpPr>
            <p:spPr>
              <a:xfrm>
                <a:off x="8071920" y="3486600"/>
                <a:ext cx="107280" cy="108360"/>
              </a:xfrm>
              <a:custGeom>
                <a:avLst/>
                <a:gdLst/>
                <a:ahLst/>
                <a:rect l="l" t="t" r="r" b="b"/>
                <a:pathLst>
                  <a:path w="9792" h="9841">
                    <a:moveTo>
                      <a:pt x="4862" y="1"/>
                    </a:moveTo>
                    <a:lnTo>
                      <a:pt x="0" y="5418"/>
                    </a:lnTo>
                    <a:lnTo>
                      <a:pt x="4924" y="9840"/>
                    </a:lnTo>
                    <a:lnTo>
                      <a:pt x="9791" y="4423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9" name="CustomShape 185"/>
              <p:cNvSpPr/>
              <p:nvPr/>
            </p:nvSpPr>
            <p:spPr>
              <a:xfrm>
                <a:off x="8068320" y="3483000"/>
                <a:ext cx="114480" cy="115200"/>
              </a:xfrm>
              <a:custGeom>
                <a:avLst/>
                <a:gdLst/>
                <a:ahLst/>
                <a:rect l="l" t="t" r="r" b="b"/>
                <a:pathLst>
                  <a:path w="10425" h="10466">
                    <a:moveTo>
                      <a:pt x="5206" y="754"/>
                    </a:moveTo>
                    <a:lnTo>
                      <a:pt x="9663" y="4759"/>
                    </a:lnTo>
                    <a:lnTo>
                      <a:pt x="5214" y="9708"/>
                    </a:lnTo>
                    <a:lnTo>
                      <a:pt x="757" y="5705"/>
                    </a:lnTo>
                    <a:lnTo>
                      <a:pt x="5206" y="754"/>
                    </a:lnTo>
                    <a:close/>
                    <a:moveTo>
                      <a:pt x="5180" y="1"/>
                    </a:moveTo>
                    <a:cubicBezTo>
                      <a:pt x="5095" y="1"/>
                      <a:pt x="5009" y="35"/>
                      <a:pt x="4946" y="102"/>
                    </a:cubicBezTo>
                    <a:lnTo>
                      <a:pt x="84" y="5520"/>
                    </a:lnTo>
                    <a:cubicBezTo>
                      <a:pt x="27" y="5581"/>
                      <a:pt x="0" y="5665"/>
                      <a:pt x="5" y="5748"/>
                    </a:cubicBezTo>
                    <a:cubicBezTo>
                      <a:pt x="9" y="5827"/>
                      <a:pt x="44" y="5907"/>
                      <a:pt x="106" y="5964"/>
                    </a:cubicBezTo>
                    <a:lnTo>
                      <a:pt x="5029" y="10386"/>
                    </a:lnTo>
                    <a:cubicBezTo>
                      <a:pt x="5092" y="10439"/>
                      <a:pt x="5166" y="10466"/>
                      <a:pt x="5241" y="10466"/>
                    </a:cubicBezTo>
                    <a:cubicBezTo>
                      <a:pt x="5324" y="10466"/>
                      <a:pt x="5413" y="10431"/>
                      <a:pt x="5474" y="10360"/>
                    </a:cubicBezTo>
                    <a:lnTo>
                      <a:pt x="10336" y="4943"/>
                    </a:lnTo>
                    <a:cubicBezTo>
                      <a:pt x="10393" y="4881"/>
                      <a:pt x="10425" y="4802"/>
                      <a:pt x="10420" y="4719"/>
                    </a:cubicBezTo>
                    <a:cubicBezTo>
                      <a:pt x="10415" y="4635"/>
                      <a:pt x="10376" y="4556"/>
                      <a:pt x="10314" y="4503"/>
                    </a:cubicBezTo>
                    <a:lnTo>
                      <a:pt x="5391" y="81"/>
                    </a:lnTo>
                    <a:cubicBezTo>
                      <a:pt x="5331" y="27"/>
                      <a:pt x="5256" y="1"/>
                      <a:pt x="518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0" name="CustomShape 186"/>
              <p:cNvSpPr/>
              <p:nvPr/>
            </p:nvSpPr>
            <p:spPr>
              <a:xfrm>
                <a:off x="8128080" y="3537000"/>
                <a:ext cx="65880" cy="57960"/>
              </a:xfrm>
              <a:custGeom>
                <a:avLst/>
                <a:gdLst/>
                <a:ahLst/>
                <a:rect l="l" t="t" r="r" b="b"/>
                <a:pathLst>
                  <a:path w="6162" h="5418">
                    <a:moveTo>
                      <a:pt x="4868" y="0"/>
                    </a:moveTo>
                    <a:lnTo>
                      <a:pt x="1" y="5417"/>
                    </a:lnTo>
                    <a:lnTo>
                      <a:pt x="1176" y="5346"/>
                    </a:lnTo>
                    <a:lnTo>
                      <a:pt x="6162" y="66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1" name="CustomShape 187"/>
              <p:cNvSpPr/>
              <p:nvPr/>
            </p:nvSpPr>
            <p:spPr>
              <a:xfrm>
                <a:off x="8124120" y="3533760"/>
                <a:ext cx="73800" cy="64800"/>
              </a:xfrm>
              <a:custGeom>
                <a:avLst/>
                <a:gdLst/>
                <a:ahLst/>
                <a:rect l="l" t="t" r="r" b="b"/>
                <a:pathLst>
                  <a:path w="6839" h="6043">
                    <a:moveTo>
                      <a:pt x="5339" y="630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9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74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9" y="5866"/>
                    </a:cubicBezTo>
                    <a:cubicBezTo>
                      <a:pt x="112" y="5972"/>
                      <a:pt x="221" y="6043"/>
                      <a:pt x="340" y="6043"/>
                    </a:cubicBezTo>
                    <a:lnTo>
                      <a:pt x="358" y="6043"/>
                    </a:lnTo>
                    <a:lnTo>
                      <a:pt x="1532" y="5972"/>
                    </a:lnTo>
                    <a:cubicBezTo>
                      <a:pt x="1616" y="5968"/>
                      <a:pt x="1690" y="5933"/>
                      <a:pt x="1743" y="5876"/>
                    </a:cubicBezTo>
                    <a:lnTo>
                      <a:pt x="6729" y="595"/>
                    </a:lnTo>
                    <a:cubicBezTo>
                      <a:pt x="6812" y="502"/>
                      <a:pt x="6839" y="375"/>
                      <a:pt x="6791" y="261"/>
                    </a:cubicBezTo>
                    <a:cubicBezTo>
                      <a:pt x="6747" y="147"/>
                      <a:pt x="6637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2" name="CustomShape 188"/>
              <p:cNvSpPr/>
              <p:nvPr/>
            </p:nvSpPr>
            <p:spPr>
              <a:xfrm>
                <a:off x="8127000" y="3485880"/>
                <a:ext cx="66960" cy="47880"/>
              </a:xfrm>
              <a:custGeom>
                <a:avLst/>
                <a:gdLst/>
                <a:ahLst/>
                <a:rect l="l" t="t" r="r" b="b"/>
                <a:pathLst>
                  <a:path w="6223" h="4577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9"/>
                    </a:lnTo>
                    <a:lnTo>
                      <a:pt x="4929" y="4511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3" name="CustomShape 189"/>
              <p:cNvSpPr/>
              <p:nvPr/>
            </p:nvSpPr>
            <p:spPr>
              <a:xfrm>
                <a:off x="8123400" y="3482280"/>
                <a:ext cx="74520" cy="55440"/>
              </a:xfrm>
              <a:custGeom>
                <a:avLst/>
                <a:gdLst/>
                <a:ahLst/>
                <a:rect l="l" t="t" r="r" b="b"/>
                <a:pathLst>
                  <a:path w="6896" h="5203">
                    <a:moveTo>
                      <a:pt x="1404" y="635"/>
                    </a:moveTo>
                    <a:lnTo>
                      <a:pt x="5699" y="4534"/>
                    </a:lnTo>
                    <a:lnTo>
                      <a:pt x="5387" y="4516"/>
                    </a:lnTo>
                    <a:lnTo>
                      <a:pt x="1093" y="661"/>
                    </a:lnTo>
                    <a:lnTo>
                      <a:pt x="1404" y="635"/>
                    </a:lnTo>
                    <a:close/>
                    <a:moveTo>
                      <a:pt x="1508" y="1"/>
                    </a:moveTo>
                    <a:cubicBezTo>
                      <a:pt x="1503" y="1"/>
                      <a:pt x="1498" y="1"/>
                      <a:pt x="1493" y="1"/>
                    </a:cubicBezTo>
                    <a:lnTo>
                      <a:pt x="313" y="90"/>
                    </a:lnTo>
                    <a:cubicBezTo>
                      <a:pt x="190" y="99"/>
                      <a:pt x="80" y="182"/>
                      <a:pt x="41" y="301"/>
                    </a:cubicBezTo>
                    <a:cubicBezTo>
                      <a:pt x="1" y="420"/>
                      <a:pt x="37" y="547"/>
                      <a:pt x="128" y="635"/>
                    </a:cubicBezTo>
                    <a:lnTo>
                      <a:pt x="5053" y="5058"/>
                    </a:lnTo>
                    <a:cubicBezTo>
                      <a:pt x="5106" y="5106"/>
                      <a:pt x="5175" y="5133"/>
                      <a:pt x="5246" y="5137"/>
                    </a:cubicBezTo>
                    <a:lnTo>
                      <a:pt x="6544" y="5203"/>
                    </a:lnTo>
                    <a:lnTo>
                      <a:pt x="6558" y="5203"/>
                    </a:lnTo>
                    <a:cubicBezTo>
                      <a:pt x="6685" y="5203"/>
                      <a:pt x="6800" y="5128"/>
                      <a:pt x="6848" y="5009"/>
                    </a:cubicBezTo>
                    <a:cubicBezTo>
                      <a:pt x="6896" y="4886"/>
                      <a:pt x="6865" y="4745"/>
                      <a:pt x="6769" y="4658"/>
                    </a:cubicBezTo>
                    <a:lnTo>
                      <a:pt x="1726" y="85"/>
                    </a:lnTo>
                    <a:cubicBezTo>
                      <a:pt x="1664" y="31"/>
                      <a:pt x="1586" y="1"/>
                      <a:pt x="150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4" name="CustomShape 190"/>
              <p:cNvSpPr/>
              <p:nvPr/>
            </p:nvSpPr>
            <p:spPr>
              <a:xfrm>
                <a:off x="7853760" y="3061440"/>
                <a:ext cx="180360" cy="170280"/>
              </a:xfrm>
              <a:custGeom>
                <a:avLst/>
                <a:gdLst/>
                <a:ahLst/>
                <a:rect l="l" t="t" r="r" b="b"/>
                <a:pathLst>
                  <a:path w="16202" h="15309">
                    <a:moveTo>
                      <a:pt x="3037" y="0"/>
                    </a:moveTo>
                    <a:lnTo>
                      <a:pt x="0" y="11974"/>
                    </a:lnTo>
                    <a:lnTo>
                      <a:pt x="13171" y="15309"/>
                    </a:lnTo>
                    <a:lnTo>
                      <a:pt x="16202" y="3340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5" name="CustomShape 191"/>
              <p:cNvSpPr/>
              <p:nvPr/>
            </p:nvSpPr>
            <p:spPr>
              <a:xfrm>
                <a:off x="7850160" y="3058200"/>
                <a:ext cx="188280" cy="177120"/>
              </a:xfrm>
              <a:custGeom>
                <a:avLst/>
                <a:gdLst/>
                <a:ahLst/>
                <a:rect l="l" t="t" r="r" b="b"/>
                <a:pathLst>
                  <a:path w="16872" h="15934">
                    <a:moveTo>
                      <a:pt x="3582" y="695"/>
                    </a:moveTo>
                    <a:lnTo>
                      <a:pt x="16145" y="3876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2" y="695"/>
                    </a:lnTo>
                    <a:close/>
                    <a:moveTo>
                      <a:pt x="3354" y="0"/>
                    </a:moveTo>
                    <a:cubicBezTo>
                      <a:pt x="3298" y="0"/>
                      <a:pt x="3242" y="14"/>
                      <a:pt x="3195" y="44"/>
                    </a:cubicBezTo>
                    <a:cubicBezTo>
                      <a:pt x="3124" y="88"/>
                      <a:pt x="3072" y="158"/>
                      <a:pt x="3054" y="237"/>
                    </a:cubicBezTo>
                    <a:lnTo>
                      <a:pt x="17" y="12211"/>
                    </a:lnTo>
                    <a:cubicBezTo>
                      <a:pt x="0" y="12290"/>
                      <a:pt x="13" y="12374"/>
                      <a:pt x="53" y="12444"/>
                    </a:cubicBezTo>
                    <a:cubicBezTo>
                      <a:pt x="97" y="12519"/>
                      <a:pt x="167" y="12567"/>
                      <a:pt x="247" y="12589"/>
                    </a:cubicBezTo>
                    <a:lnTo>
                      <a:pt x="13417" y="15925"/>
                    </a:lnTo>
                    <a:cubicBezTo>
                      <a:pt x="13443" y="15934"/>
                      <a:pt x="13465" y="15934"/>
                      <a:pt x="13492" y="15934"/>
                    </a:cubicBezTo>
                    <a:cubicBezTo>
                      <a:pt x="13549" y="15934"/>
                      <a:pt x="13602" y="15920"/>
                      <a:pt x="13654" y="15889"/>
                    </a:cubicBezTo>
                    <a:cubicBezTo>
                      <a:pt x="13724" y="15850"/>
                      <a:pt x="13777" y="15779"/>
                      <a:pt x="13795" y="15700"/>
                    </a:cubicBezTo>
                    <a:lnTo>
                      <a:pt x="16827" y="3727"/>
                    </a:lnTo>
                    <a:cubicBezTo>
                      <a:pt x="16871" y="3559"/>
                      <a:pt x="16770" y="3388"/>
                      <a:pt x="16602" y="3348"/>
                    </a:cubicBezTo>
                    <a:lnTo>
                      <a:pt x="3433" y="9"/>
                    </a:lnTo>
                    <a:cubicBezTo>
                      <a:pt x="3407" y="3"/>
                      <a:pt x="3381" y="0"/>
                      <a:pt x="3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6" name="CustomShape 192"/>
              <p:cNvSpPr/>
              <p:nvPr/>
            </p:nvSpPr>
            <p:spPr>
              <a:xfrm>
                <a:off x="7853760" y="3197880"/>
                <a:ext cx="157320" cy="59040"/>
              </a:xfrm>
              <a:custGeom>
                <a:avLst/>
                <a:gdLst/>
                <a:ahLst/>
                <a:rect l="l" t="t" r="r" b="b"/>
                <a:pathLst>
                  <a:path w="14187" h="5536">
                    <a:moveTo>
                      <a:pt x="0" y="1"/>
                    </a:moveTo>
                    <a:lnTo>
                      <a:pt x="1136" y="1884"/>
                    </a:lnTo>
                    <a:lnTo>
                      <a:pt x="14187" y="5536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7" name="CustomShape 193"/>
              <p:cNvSpPr/>
              <p:nvPr/>
            </p:nvSpPr>
            <p:spPr>
              <a:xfrm>
                <a:off x="7850160" y="3194280"/>
                <a:ext cx="164880" cy="66240"/>
              </a:xfrm>
              <a:custGeom>
                <a:avLst/>
                <a:gdLst/>
                <a:ahLst/>
                <a:rect l="l" t="t" r="r" b="b"/>
                <a:pathLst>
                  <a:path w="14857" h="6162">
                    <a:moveTo>
                      <a:pt x="996" y="802"/>
                    </a:moveTo>
                    <a:lnTo>
                      <a:pt x="13285" y="3917"/>
                    </a:lnTo>
                    <a:lnTo>
                      <a:pt x="13955" y="5365"/>
                    </a:lnTo>
                    <a:lnTo>
                      <a:pt x="1672" y="1929"/>
                    </a:lnTo>
                    <a:lnTo>
                      <a:pt x="996" y="802"/>
                    </a:lnTo>
                    <a:close/>
                    <a:moveTo>
                      <a:pt x="337" y="0"/>
                    </a:moveTo>
                    <a:cubicBezTo>
                      <a:pt x="239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7" y="476"/>
                    </a:cubicBezTo>
                    <a:lnTo>
                      <a:pt x="1203" y="2359"/>
                    </a:lnTo>
                    <a:cubicBezTo>
                      <a:pt x="1242" y="2430"/>
                      <a:pt x="1308" y="2479"/>
                      <a:pt x="1387" y="2501"/>
                    </a:cubicBezTo>
                    <a:lnTo>
                      <a:pt x="14438" y="6149"/>
                    </a:lnTo>
                    <a:cubicBezTo>
                      <a:pt x="14465" y="6157"/>
                      <a:pt x="14495" y="6161"/>
                      <a:pt x="14522" y="6161"/>
                    </a:cubicBezTo>
                    <a:cubicBezTo>
                      <a:pt x="14615" y="6161"/>
                      <a:pt x="14698" y="6122"/>
                      <a:pt x="14759" y="6052"/>
                    </a:cubicBezTo>
                    <a:cubicBezTo>
                      <a:pt x="14839" y="5960"/>
                      <a:pt x="14857" y="5828"/>
                      <a:pt x="14808" y="5717"/>
                    </a:cubicBezTo>
                    <a:lnTo>
                      <a:pt x="13791" y="3517"/>
                    </a:lnTo>
                    <a:cubicBezTo>
                      <a:pt x="13752" y="3434"/>
                      <a:pt x="13673" y="3367"/>
                      <a:pt x="13585" y="3346"/>
                    </a:cubicBezTo>
                    <a:lnTo>
                      <a:pt x="415" y="10"/>
                    </a:lnTo>
                    <a:cubicBezTo>
                      <a:pt x="389" y="3"/>
                      <a:pt x="363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8" name="CustomShape 194"/>
              <p:cNvSpPr/>
              <p:nvPr/>
            </p:nvSpPr>
            <p:spPr>
              <a:xfrm>
                <a:off x="8003880" y="3099600"/>
                <a:ext cx="43920" cy="157320"/>
              </a:xfrm>
              <a:custGeom>
                <a:avLst/>
                <a:gdLst/>
                <a:ahLst/>
                <a:rect l="l" t="t" r="r" b="b"/>
                <a:pathLst>
                  <a:path w="4199" h="14169">
                    <a:moveTo>
                      <a:pt x="3032" y="0"/>
                    </a:moveTo>
                    <a:lnTo>
                      <a:pt x="1" y="11969"/>
                    </a:lnTo>
                    <a:lnTo>
                      <a:pt x="1017" y="14169"/>
                    </a:lnTo>
                    <a:lnTo>
                      <a:pt x="4199" y="1871"/>
                    </a:lnTo>
                    <a:lnTo>
                      <a:pt x="3173" y="220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CustomShape 195"/>
              <p:cNvSpPr/>
              <p:nvPr/>
            </p:nvSpPr>
            <p:spPr>
              <a:xfrm>
                <a:off x="7999920" y="3096000"/>
                <a:ext cx="51480" cy="164160"/>
              </a:xfrm>
              <a:custGeom>
                <a:avLst/>
                <a:gdLst/>
                <a:ahLst/>
                <a:rect l="l" t="t" r="r" b="b"/>
                <a:pathLst>
                  <a:path w="4842" h="14798">
                    <a:moveTo>
                      <a:pt x="3477" y="1104"/>
                    </a:moveTo>
                    <a:lnTo>
                      <a:pt x="4182" y="2234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2" y="1"/>
                    </a:moveTo>
                    <a:cubicBezTo>
                      <a:pt x="3337" y="1"/>
                      <a:pt x="3322" y="2"/>
                      <a:pt x="3306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77"/>
                      <a:pt x="10" y="12351"/>
                      <a:pt x="41" y="12417"/>
                    </a:cubicBezTo>
                    <a:lnTo>
                      <a:pt x="1053" y="14617"/>
                    </a:lnTo>
                    <a:cubicBezTo>
                      <a:pt x="1105" y="14728"/>
                      <a:pt x="1220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3" y="14564"/>
                    </a:cubicBezTo>
                    <a:lnTo>
                      <a:pt x="4820" y="2261"/>
                    </a:lnTo>
                    <a:cubicBezTo>
                      <a:pt x="4842" y="2181"/>
                      <a:pt x="4828" y="2094"/>
                      <a:pt x="4785" y="2019"/>
                    </a:cubicBezTo>
                    <a:lnTo>
                      <a:pt x="3623" y="149"/>
                    </a:lnTo>
                    <a:cubicBezTo>
                      <a:pt x="3565" y="56"/>
                      <a:pt x="3462" y="1"/>
                      <a:pt x="335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CustomShape 196"/>
              <p:cNvSpPr/>
              <p:nvPr/>
            </p:nvSpPr>
            <p:spPr>
              <a:xfrm>
                <a:off x="8213400" y="3242880"/>
                <a:ext cx="291600" cy="266400"/>
              </a:xfrm>
              <a:custGeom>
                <a:avLst/>
                <a:gdLst/>
                <a:ahLst/>
                <a:rect l="l" t="t" r="r" b="b"/>
                <a:pathLst>
                  <a:path w="25972" h="23688">
                    <a:moveTo>
                      <a:pt x="25566" y="1"/>
                    </a:moveTo>
                    <a:lnTo>
                      <a:pt x="1" y="450"/>
                    </a:lnTo>
                    <a:lnTo>
                      <a:pt x="409" y="23688"/>
                    </a:lnTo>
                    <a:lnTo>
                      <a:pt x="25972" y="23239"/>
                    </a:lnTo>
                    <a:lnTo>
                      <a:pt x="255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CustomShape 197"/>
              <p:cNvSpPr/>
              <p:nvPr/>
            </p:nvSpPr>
            <p:spPr>
              <a:xfrm>
                <a:off x="8210160" y="3239280"/>
                <a:ext cx="298800" cy="273240"/>
              </a:xfrm>
              <a:custGeom>
                <a:avLst/>
                <a:gdLst/>
                <a:ahLst/>
                <a:rect l="l" t="t" r="r" b="b"/>
                <a:pathLst>
                  <a:path w="26601" h="24314">
                    <a:moveTo>
                      <a:pt x="25571" y="631"/>
                    </a:moveTo>
                    <a:lnTo>
                      <a:pt x="25967" y="23244"/>
                    </a:lnTo>
                    <a:lnTo>
                      <a:pt x="1030" y="23684"/>
                    </a:lnTo>
                    <a:lnTo>
                      <a:pt x="634" y="1071"/>
                    </a:lnTo>
                    <a:lnTo>
                      <a:pt x="25571" y="631"/>
                    </a:lnTo>
                    <a:close/>
                    <a:moveTo>
                      <a:pt x="25884" y="1"/>
                    </a:moveTo>
                    <a:cubicBezTo>
                      <a:pt x="25879" y="1"/>
                      <a:pt x="25874" y="1"/>
                      <a:pt x="25870" y="1"/>
                    </a:cubicBezTo>
                    <a:lnTo>
                      <a:pt x="309" y="450"/>
                    </a:lnTo>
                    <a:cubicBezTo>
                      <a:pt x="136" y="450"/>
                      <a:pt x="0" y="596"/>
                      <a:pt x="0" y="767"/>
                    </a:cubicBezTo>
                    <a:lnTo>
                      <a:pt x="410" y="24006"/>
                    </a:lnTo>
                    <a:cubicBezTo>
                      <a:pt x="410" y="24089"/>
                      <a:pt x="445" y="24168"/>
                      <a:pt x="506" y="24226"/>
                    </a:cubicBezTo>
                    <a:cubicBezTo>
                      <a:pt x="563" y="24283"/>
                      <a:pt x="642" y="24313"/>
                      <a:pt x="721" y="24313"/>
                    </a:cubicBezTo>
                    <a:lnTo>
                      <a:pt x="727" y="24313"/>
                    </a:lnTo>
                    <a:lnTo>
                      <a:pt x="26292" y="23864"/>
                    </a:lnTo>
                    <a:cubicBezTo>
                      <a:pt x="26376" y="23864"/>
                      <a:pt x="26455" y="23829"/>
                      <a:pt x="26512" y="23768"/>
                    </a:cubicBezTo>
                    <a:cubicBezTo>
                      <a:pt x="26569" y="23710"/>
                      <a:pt x="26601" y="23627"/>
                      <a:pt x="26601" y="23548"/>
                    </a:cubicBezTo>
                    <a:lnTo>
                      <a:pt x="26191" y="305"/>
                    </a:lnTo>
                    <a:cubicBezTo>
                      <a:pt x="26187" y="138"/>
                      <a:pt x="26041" y="1"/>
                      <a:pt x="25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CustomShape 198"/>
              <p:cNvSpPr/>
              <p:nvPr/>
            </p:nvSpPr>
            <p:spPr>
              <a:xfrm>
                <a:off x="8218080" y="3507840"/>
                <a:ext cx="320400" cy="36000"/>
              </a:xfrm>
              <a:custGeom>
                <a:avLst/>
                <a:gdLst/>
                <a:ahLst/>
                <a:rect l="l" t="t" r="r" b="b"/>
                <a:pathLst>
                  <a:path w="28498" h="3492">
                    <a:moveTo>
                      <a:pt x="25563" y="1"/>
                    </a:moveTo>
                    <a:lnTo>
                      <a:pt x="0" y="450"/>
                    </a:lnTo>
                    <a:lnTo>
                      <a:pt x="2993" y="3315"/>
                    </a:lnTo>
                    <a:lnTo>
                      <a:pt x="28498" y="3491"/>
                    </a:lnTo>
                    <a:lnTo>
                      <a:pt x="25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CustomShape 199"/>
              <p:cNvSpPr/>
              <p:nvPr/>
            </p:nvSpPr>
            <p:spPr>
              <a:xfrm>
                <a:off x="8214480" y="3504240"/>
                <a:ext cx="327960" cy="42840"/>
              </a:xfrm>
              <a:custGeom>
                <a:avLst/>
                <a:gdLst/>
                <a:ahLst/>
                <a:rect l="l" t="t" r="r" b="b"/>
                <a:pathLst>
                  <a:path w="29170" h="4115">
                    <a:moveTo>
                      <a:pt x="25759" y="625"/>
                    </a:moveTo>
                    <a:lnTo>
                      <a:pt x="28158" y="3486"/>
                    </a:lnTo>
                    <a:lnTo>
                      <a:pt x="3454" y="3314"/>
                    </a:lnTo>
                    <a:lnTo>
                      <a:pt x="1104" y="1062"/>
                    </a:lnTo>
                    <a:lnTo>
                      <a:pt x="25759" y="625"/>
                    </a:lnTo>
                    <a:close/>
                    <a:moveTo>
                      <a:pt x="25911" y="1"/>
                    </a:moveTo>
                    <a:cubicBezTo>
                      <a:pt x="25906" y="1"/>
                      <a:pt x="25901" y="1"/>
                      <a:pt x="25895" y="1"/>
                    </a:cubicBezTo>
                    <a:lnTo>
                      <a:pt x="334" y="450"/>
                    </a:lnTo>
                    <a:cubicBezTo>
                      <a:pt x="206" y="450"/>
                      <a:pt x="92" y="529"/>
                      <a:pt x="48" y="648"/>
                    </a:cubicBezTo>
                    <a:cubicBezTo>
                      <a:pt x="0" y="767"/>
                      <a:pt x="31" y="899"/>
                      <a:pt x="123" y="987"/>
                    </a:cubicBezTo>
                    <a:lnTo>
                      <a:pt x="3111" y="3851"/>
                    </a:lnTo>
                    <a:cubicBezTo>
                      <a:pt x="3169" y="3909"/>
                      <a:pt x="3248" y="3939"/>
                      <a:pt x="3327" y="3939"/>
                    </a:cubicBezTo>
                    <a:lnTo>
                      <a:pt x="28831" y="4115"/>
                    </a:lnTo>
                    <a:lnTo>
                      <a:pt x="28836" y="4115"/>
                    </a:lnTo>
                    <a:cubicBezTo>
                      <a:pt x="28954" y="4115"/>
                      <a:pt x="29064" y="4045"/>
                      <a:pt x="29116" y="3935"/>
                    </a:cubicBezTo>
                    <a:cubicBezTo>
                      <a:pt x="29169" y="3824"/>
                      <a:pt x="29152" y="3697"/>
                      <a:pt x="29073" y="3600"/>
                    </a:cubicBezTo>
                    <a:lnTo>
                      <a:pt x="26143" y="111"/>
                    </a:lnTo>
                    <a:cubicBezTo>
                      <a:pt x="26084" y="44"/>
                      <a:pt x="26002" y="1"/>
                      <a:pt x="2591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4" name="CustomShape 200"/>
              <p:cNvSpPr/>
              <p:nvPr/>
            </p:nvSpPr>
            <p:spPr>
              <a:xfrm>
                <a:off x="8504640" y="3242880"/>
                <a:ext cx="34200" cy="300960"/>
              </a:xfrm>
              <a:custGeom>
                <a:avLst/>
                <a:gdLst/>
                <a:ahLst/>
                <a:rect l="l" t="t" r="r" b="b"/>
                <a:pathLst>
                  <a:path w="3341" h="26730">
                    <a:moveTo>
                      <a:pt x="0" y="1"/>
                    </a:moveTo>
                    <a:lnTo>
                      <a:pt x="406" y="23239"/>
                    </a:lnTo>
                    <a:lnTo>
                      <a:pt x="3341" y="26729"/>
                    </a:lnTo>
                    <a:lnTo>
                      <a:pt x="3032" y="2822"/>
                    </a:lnTo>
                    <a:lnTo>
                      <a:pt x="361" y="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5" name="CustomShape 201"/>
              <p:cNvSpPr/>
              <p:nvPr/>
            </p:nvSpPr>
            <p:spPr>
              <a:xfrm>
                <a:off x="8501040" y="3239280"/>
                <a:ext cx="41040" cy="307800"/>
              </a:xfrm>
              <a:custGeom>
                <a:avLst/>
                <a:gdLst/>
                <a:ahLst/>
                <a:rect l="l" t="t" r="r" b="b"/>
                <a:pathLst>
                  <a:path w="3971" h="27355">
                    <a:moveTo>
                      <a:pt x="643" y="1046"/>
                    </a:moveTo>
                    <a:lnTo>
                      <a:pt x="3041" y="3272"/>
                    </a:lnTo>
                    <a:lnTo>
                      <a:pt x="3331" y="26172"/>
                    </a:lnTo>
                    <a:lnTo>
                      <a:pt x="1034" y="23434"/>
                    </a:lnTo>
                    <a:lnTo>
                      <a:pt x="643" y="1046"/>
                    </a:lnTo>
                    <a:close/>
                    <a:moveTo>
                      <a:pt x="316" y="0"/>
                    </a:moveTo>
                    <a:cubicBezTo>
                      <a:pt x="272" y="0"/>
                      <a:pt x="229" y="10"/>
                      <a:pt x="189" y="29"/>
                    </a:cubicBezTo>
                    <a:cubicBezTo>
                      <a:pt x="75" y="77"/>
                      <a:pt x="0" y="192"/>
                      <a:pt x="0" y="319"/>
                    </a:cubicBezTo>
                    <a:lnTo>
                      <a:pt x="410" y="23558"/>
                    </a:lnTo>
                    <a:cubicBezTo>
                      <a:pt x="414" y="23628"/>
                      <a:pt x="437" y="23698"/>
                      <a:pt x="485" y="23751"/>
                    </a:cubicBezTo>
                    <a:lnTo>
                      <a:pt x="3416" y="27245"/>
                    </a:lnTo>
                    <a:cubicBezTo>
                      <a:pt x="3477" y="27316"/>
                      <a:pt x="3565" y="27355"/>
                      <a:pt x="3658" y="27355"/>
                    </a:cubicBezTo>
                    <a:cubicBezTo>
                      <a:pt x="3692" y="27355"/>
                      <a:pt x="3727" y="27350"/>
                      <a:pt x="3763" y="27338"/>
                    </a:cubicBezTo>
                    <a:cubicBezTo>
                      <a:pt x="3891" y="27289"/>
                      <a:pt x="3970" y="27170"/>
                      <a:pt x="3970" y="27038"/>
                    </a:cubicBezTo>
                    <a:lnTo>
                      <a:pt x="3662" y="3131"/>
                    </a:lnTo>
                    <a:cubicBezTo>
                      <a:pt x="3662" y="3048"/>
                      <a:pt x="3627" y="2965"/>
                      <a:pt x="3565" y="2906"/>
                    </a:cubicBezTo>
                    <a:lnTo>
                      <a:pt x="528" y="87"/>
                    </a:lnTo>
                    <a:cubicBezTo>
                      <a:pt x="470" y="30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6" name="CustomShape 202"/>
              <p:cNvSpPr/>
              <p:nvPr/>
            </p:nvSpPr>
            <p:spPr>
              <a:xfrm>
                <a:off x="8272800" y="4566600"/>
                <a:ext cx="291960" cy="266040"/>
              </a:xfrm>
              <a:custGeom>
                <a:avLst/>
                <a:gdLst/>
                <a:ahLst/>
                <a:rect l="l" t="t" r="r" b="b"/>
                <a:pathLst>
                  <a:path w="25972" h="23688">
                    <a:moveTo>
                      <a:pt x="25562" y="0"/>
                    </a:moveTo>
                    <a:lnTo>
                      <a:pt x="1" y="449"/>
                    </a:lnTo>
                    <a:lnTo>
                      <a:pt x="405" y="23687"/>
                    </a:lnTo>
                    <a:lnTo>
                      <a:pt x="25971" y="23238"/>
                    </a:lnTo>
                    <a:lnTo>
                      <a:pt x="255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CustomShape 203"/>
              <p:cNvSpPr/>
              <p:nvPr/>
            </p:nvSpPr>
            <p:spPr>
              <a:xfrm>
                <a:off x="8269560" y="4563000"/>
                <a:ext cx="298800" cy="273240"/>
              </a:xfrm>
              <a:custGeom>
                <a:avLst/>
                <a:gdLst/>
                <a:ahLst/>
                <a:rect l="l" t="t" r="r" b="b"/>
                <a:pathLst>
                  <a:path w="26602" h="24317">
                    <a:moveTo>
                      <a:pt x="25571" y="634"/>
                    </a:moveTo>
                    <a:lnTo>
                      <a:pt x="25967" y="23248"/>
                    </a:lnTo>
                    <a:lnTo>
                      <a:pt x="1030" y="23687"/>
                    </a:lnTo>
                    <a:lnTo>
                      <a:pt x="634" y="1075"/>
                    </a:lnTo>
                    <a:lnTo>
                      <a:pt x="25571" y="634"/>
                    </a:lnTo>
                    <a:close/>
                    <a:moveTo>
                      <a:pt x="25870" y="1"/>
                    </a:moveTo>
                    <a:lnTo>
                      <a:pt x="309" y="454"/>
                    </a:lnTo>
                    <a:cubicBezTo>
                      <a:pt x="137" y="454"/>
                      <a:pt x="1" y="599"/>
                      <a:pt x="1" y="771"/>
                    </a:cubicBezTo>
                    <a:lnTo>
                      <a:pt x="410" y="24008"/>
                    </a:lnTo>
                    <a:cubicBezTo>
                      <a:pt x="415" y="24093"/>
                      <a:pt x="445" y="24172"/>
                      <a:pt x="507" y="24229"/>
                    </a:cubicBezTo>
                    <a:cubicBezTo>
                      <a:pt x="564" y="24286"/>
                      <a:pt x="643" y="24317"/>
                      <a:pt x="722" y="24317"/>
                    </a:cubicBezTo>
                    <a:lnTo>
                      <a:pt x="732" y="24317"/>
                    </a:lnTo>
                    <a:lnTo>
                      <a:pt x="26293" y="23868"/>
                    </a:lnTo>
                    <a:cubicBezTo>
                      <a:pt x="26376" y="23868"/>
                      <a:pt x="26455" y="23833"/>
                      <a:pt x="26512" y="23771"/>
                    </a:cubicBezTo>
                    <a:cubicBezTo>
                      <a:pt x="26569" y="23714"/>
                      <a:pt x="26601" y="23630"/>
                      <a:pt x="26601" y="23551"/>
                    </a:cubicBezTo>
                    <a:lnTo>
                      <a:pt x="26191" y="309"/>
                    </a:lnTo>
                    <a:cubicBezTo>
                      <a:pt x="26187" y="137"/>
                      <a:pt x="26037" y="5"/>
                      <a:pt x="25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8" name="CustomShape 204"/>
              <p:cNvSpPr/>
              <p:nvPr/>
            </p:nvSpPr>
            <p:spPr>
              <a:xfrm>
                <a:off x="8277840" y="4831560"/>
                <a:ext cx="320400" cy="35640"/>
              </a:xfrm>
              <a:custGeom>
                <a:avLst/>
                <a:gdLst/>
                <a:ahLst/>
                <a:rect l="l" t="t" r="r" b="b"/>
                <a:pathLst>
                  <a:path w="28498" h="3490">
                    <a:moveTo>
                      <a:pt x="25566" y="0"/>
                    </a:moveTo>
                    <a:lnTo>
                      <a:pt x="0" y="449"/>
                    </a:lnTo>
                    <a:lnTo>
                      <a:pt x="2993" y="3314"/>
                    </a:lnTo>
                    <a:lnTo>
                      <a:pt x="28497" y="3490"/>
                    </a:lnTo>
                    <a:lnTo>
                      <a:pt x="255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CustomShape 205"/>
              <p:cNvSpPr/>
              <p:nvPr/>
            </p:nvSpPr>
            <p:spPr>
              <a:xfrm>
                <a:off x="8273880" y="4828320"/>
                <a:ext cx="328320" cy="42480"/>
              </a:xfrm>
              <a:custGeom>
                <a:avLst/>
                <a:gdLst/>
                <a:ahLst/>
                <a:rect l="l" t="t" r="r" b="b"/>
                <a:pathLst>
                  <a:path w="29165" h="4116">
                    <a:moveTo>
                      <a:pt x="25755" y="630"/>
                    </a:moveTo>
                    <a:lnTo>
                      <a:pt x="28153" y="3486"/>
                    </a:lnTo>
                    <a:lnTo>
                      <a:pt x="28153" y="3486"/>
                    </a:lnTo>
                    <a:lnTo>
                      <a:pt x="3455" y="3315"/>
                    </a:lnTo>
                    <a:lnTo>
                      <a:pt x="1100" y="1062"/>
                    </a:lnTo>
                    <a:lnTo>
                      <a:pt x="25755" y="630"/>
                    </a:lnTo>
                    <a:close/>
                    <a:moveTo>
                      <a:pt x="25906" y="1"/>
                    </a:moveTo>
                    <a:cubicBezTo>
                      <a:pt x="25901" y="1"/>
                      <a:pt x="25896" y="1"/>
                      <a:pt x="25891" y="1"/>
                    </a:cubicBezTo>
                    <a:lnTo>
                      <a:pt x="330" y="450"/>
                    </a:lnTo>
                    <a:cubicBezTo>
                      <a:pt x="202" y="450"/>
                      <a:pt x="92" y="529"/>
                      <a:pt x="44" y="648"/>
                    </a:cubicBezTo>
                    <a:cubicBezTo>
                      <a:pt x="0" y="766"/>
                      <a:pt x="27" y="898"/>
                      <a:pt x="119" y="987"/>
                    </a:cubicBezTo>
                    <a:lnTo>
                      <a:pt x="3111" y="3851"/>
                    </a:lnTo>
                    <a:cubicBezTo>
                      <a:pt x="3169" y="3908"/>
                      <a:pt x="3243" y="3940"/>
                      <a:pt x="3323" y="3940"/>
                    </a:cubicBezTo>
                    <a:lnTo>
                      <a:pt x="28827" y="4115"/>
                    </a:lnTo>
                    <a:lnTo>
                      <a:pt x="28831" y="4115"/>
                    </a:lnTo>
                    <a:cubicBezTo>
                      <a:pt x="28949" y="4115"/>
                      <a:pt x="29064" y="4046"/>
                      <a:pt x="29112" y="3935"/>
                    </a:cubicBezTo>
                    <a:cubicBezTo>
                      <a:pt x="29165" y="3825"/>
                      <a:pt x="29148" y="3697"/>
                      <a:pt x="29069" y="3601"/>
                    </a:cubicBezTo>
                    <a:lnTo>
                      <a:pt x="26138" y="112"/>
                    </a:lnTo>
                    <a:cubicBezTo>
                      <a:pt x="26079" y="44"/>
                      <a:pt x="26012" y="1"/>
                      <a:pt x="2590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0" name="CustomShape 206"/>
              <p:cNvSpPr/>
              <p:nvPr/>
            </p:nvSpPr>
            <p:spPr>
              <a:xfrm>
                <a:off x="8564400" y="4566600"/>
                <a:ext cx="33840" cy="300600"/>
              </a:xfrm>
              <a:custGeom>
                <a:avLst/>
                <a:gdLst/>
                <a:ahLst/>
                <a:rect l="l" t="t" r="r" b="b"/>
                <a:pathLst>
                  <a:path w="3342" h="26728">
                    <a:moveTo>
                      <a:pt x="1" y="0"/>
                    </a:moveTo>
                    <a:lnTo>
                      <a:pt x="410" y="23238"/>
                    </a:lnTo>
                    <a:lnTo>
                      <a:pt x="3341" y="26728"/>
                    </a:lnTo>
                    <a:lnTo>
                      <a:pt x="3037" y="2821"/>
                    </a:lnTo>
                    <a:lnTo>
                      <a:pt x="362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CustomShape 207"/>
              <p:cNvSpPr/>
              <p:nvPr/>
            </p:nvSpPr>
            <p:spPr>
              <a:xfrm>
                <a:off x="8560440" y="4563000"/>
                <a:ext cx="41040" cy="307800"/>
              </a:xfrm>
              <a:custGeom>
                <a:avLst/>
                <a:gdLst/>
                <a:ahLst/>
                <a:rect l="l" t="t" r="r" b="b"/>
                <a:pathLst>
                  <a:path w="3971" h="27356">
                    <a:moveTo>
                      <a:pt x="644" y="1046"/>
                    </a:moveTo>
                    <a:lnTo>
                      <a:pt x="3041" y="3273"/>
                    </a:lnTo>
                    <a:lnTo>
                      <a:pt x="3332" y="26171"/>
                    </a:lnTo>
                    <a:lnTo>
                      <a:pt x="3332" y="26171"/>
                    </a:lnTo>
                    <a:lnTo>
                      <a:pt x="1035" y="23435"/>
                    </a:lnTo>
                    <a:lnTo>
                      <a:pt x="644" y="1046"/>
                    </a:lnTo>
                    <a:close/>
                    <a:moveTo>
                      <a:pt x="318" y="1"/>
                    </a:moveTo>
                    <a:cubicBezTo>
                      <a:pt x="275" y="1"/>
                      <a:pt x="231" y="10"/>
                      <a:pt x="190" y="29"/>
                    </a:cubicBezTo>
                    <a:cubicBezTo>
                      <a:pt x="76" y="78"/>
                      <a:pt x="1" y="192"/>
                      <a:pt x="5" y="320"/>
                    </a:cubicBezTo>
                    <a:lnTo>
                      <a:pt x="415" y="23558"/>
                    </a:lnTo>
                    <a:cubicBezTo>
                      <a:pt x="415" y="23628"/>
                      <a:pt x="441" y="23699"/>
                      <a:pt x="486" y="23756"/>
                    </a:cubicBezTo>
                    <a:lnTo>
                      <a:pt x="3416" y="27245"/>
                    </a:lnTo>
                    <a:cubicBezTo>
                      <a:pt x="3478" y="27316"/>
                      <a:pt x="3565" y="27355"/>
                      <a:pt x="3658" y="27355"/>
                    </a:cubicBezTo>
                    <a:cubicBezTo>
                      <a:pt x="3693" y="27355"/>
                      <a:pt x="3733" y="27351"/>
                      <a:pt x="3768" y="27338"/>
                    </a:cubicBezTo>
                    <a:cubicBezTo>
                      <a:pt x="3891" y="27290"/>
                      <a:pt x="3971" y="27170"/>
                      <a:pt x="3971" y="27038"/>
                    </a:cubicBezTo>
                    <a:lnTo>
                      <a:pt x="3667" y="3132"/>
                    </a:lnTo>
                    <a:cubicBezTo>
                      <a:pt x="3662" y="3049"/>
                      <a:pt x="3627" y="2964"/>
                      <a:pt x="3565" y="2907"/>
                    </a:cubicBezTo>
                    <a:lnTo>
                      <a:pt x="529" y="86"/>
                    </a:lnTo>
                    <a:cubicBezTo>
                      <a:pt x="470" y="30"/>
                      <a:pt x="395" y="1"/>
                      <a:pt x="31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CustomShape 208"/>
              <p:cNvSpPr/>
              <p:nvPr/>
            </p:nvSpPr>
            <p:spPr>
              <a:xfrm>
                <a:off x="8629920" y="4330080"/>
                <a:ext cx="281520" cy="272520"/>
              </a:xfrm>
              <a:custGeom>
                <a:avLst/>
                <a:gdLst/>
                <a:ahLst/>
                <a:rect l="l" t="t" r="r" b="b"/>
                <a:pathLst>
                  <a:path w="25070" h="24309">
                    <a:moveTo>
                      <a:pt x="7939" y="1"/>
                    </a:moveTo>
                    <a:lnTo>
                      <a:pt x="1" y="15573"/>
                    </a:lnTo>
                    <a:lnTo>
                      <a:pt x="17131" y="24308"/>
                    </a:lnTo>
                    <a:lnTo>
                      <a:pt x="25070" y="8731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3" name="CustomShape 209"/>
              <p:cNvSpPr/>
              <p:nvPr/>
            </p:nvSpPr>
            <p:spPr>
              <a:xfrm>
                <a:off x="8626320" y="4326120"/>
                <a:ext cx="289080" cy="280080"/>
              </a:xfrm>
              <a:custGeom>
                <a:avLst/>
                <a:gdLst/>
                <a:ahLst/>
                <a:rect l="l" t="t" r="r" b="b"/>
                <a:pathLst>
                  <a:path w="25720" h="24932">
                    <a:moveTo>
                      <a:pt x="8400" y="735"/>
                    </a:moveTo>
                    <a:lnTo>
                      <a:pt x="24972" y="9179"/>
                    </a:lnTo>
                    <a:lnTo>
                      <a:pt x="17320" y="24198"/>
                    </a:lnTo>
                    <a:lnTo>
                      <a:pt x="748" y="15749"/>
                    </a:lnTo>
                    <a:lnTo>
                      <a:pt x="8400" y="735"/>
                    </a:lnTo>
                    <a:close/>
                    <a:moveTo>
                      <a:pt x="8264" y="0"/>
                    </a:moveTo>
                    <a:cubicBezTo>
                      <a:pt x="8150" y="0"/>
                      <a:pt x="8038" y="63"/>
                      <a:pt x="7982" y="172"/>
                    </a:cubicBezTo>
                    <a:lnTo>
                      <a:pt x="44" y="15744"/>
                    </a:lnTo>
                    <a:cubicBezTo>
                      <a:pt x="9" y="15819"/>
                      <a:pt x="0" y="15908"/>
                      <a:pt x="27" y="15982"/>
                    </a:cubicBezTo>
                    <a:cubicBezTo>
                      <a:pt x="53" y="16061"/>
                      <a:pt x="110" y="16127"/>
                      <a:pt x="185" y="16166"/>
                    </a:cubicBezTo>
                    <a:lnTo>
                      <a:pt x="17316" y="24897"/>
                    </a:lnTo>
                    <a:cubicBezTo>
                      <a:pt x="17359" y="24919"/>
                      <a:pt x="17408" y="24932"/>
                      <a:pt x="17456" y="24932"/>
                    </a:cubicBezTo>
                    <a:cubicBezTo>
                      <a:pt x="17570" y="24932"/>
                      <a:pt x="17680" y="24871"/>
                      <a:pt x="17738" y="24761"/>
                    </a:cubicBezTo>
                    <a:lnTo>
                      <a:pt x="25676" y="9188"/>
                    </a:lnTo>
                    <a:cubicBezTo>
                      <a:pt x="25711" y="9113"/>
                      <a:pt x="25720" y="9025"/>
                      <a:pt x="25693" y="8946"/>
                    </a:cubicBezTo>
                    <a:cubicBezTo>
                      <a:pt x="25667" y="8867"/>
                      <a:pt x="25610" y="8800"/>
                      <a:pt x="25535" y="8765"/>
                    </a:cubicBezTo>
                    <a:lnTo>
                      <a:pt x="8404" y="35"/>
                    </a:lnTo>
                    <a:cubicBezTo>
                      <a:pt x="8360" y="11"/>
                      <a:pt x="8312" y="0"/>
                      <a:pt x="826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CustomShape 210"/>
              <p:cNvSpPr/>
              <p:nvPr/>
            </p:nvSpPr>
            <p:spPr>
              <a:xfrm>
                <a:off x="8629920" y="4507200"/>
                <a:ext cx="199080" cy="133560"/>
              </a:xfrm>
              <a:custGeom>
                <a:avLst/>
                <a:gdLst/>
                <a:ahLst/>
                <a:rect l="l" t="t" r="r" b="b"/>
                <a:pathLst>
                  <a:path w="17844" h="12089">
                    <a:moveTo>
                      <a:pt x="1" y="0"/>
                    </a:moveTo>
                    <a:lnTo>
                      <a:pt x="973" y="2962"/>
                    </a:lnTo>
                    <a:lnTo>
                      <a:pt x="17844" y="12088"/>
                    </a:lnTo>
                    <a:lnTo>
                      <a:pt x="17131" y="87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CustomShape 211"/>
              <p:cNvSpPr/>
              <p:nvPr/>
            </p:nvSpPr>
            <p:spPr>
              <a:xfrm>
                <a:off x="8625960" y="4503600"/>
                <a:ext cx="206640" cy="140760"/>
              </a:xfrm>
              <a:custGeom>
                <a:avLst/>
                <a:gdLst/>
                <a:ahLst/>
                <a:rect l="l" t="t" r="r" b="b"/>
                <a:pathLst>
                  <a:path w="18518" h="12711">
                    <a:moveTo>
                      <a:pt x="872" y="936"/>
                    </a:moveTo>
                    <a:lnTo>
                      <a:pt x="17198" y="9257"/>
                    </a:lnTo>
                    <a:lnTo>
                      <a:pt x="17738" y="11801"/>
                    </a:lnTo>
                    <a:lnTo>
                      <a:pt x="1572" y="3053"/>
                    </a:lnTo>
                    <a:lnTo>
                      <a:pt x="872" y="936"/>
                    </a:lnTo>
                    <a:close/>
                    <a:moveTo>
                      <a:pt x="343" y="1"/>
                    </a:moveTo>
                    <a:cubicBezTo>
                      <a:pt x="270" y="1"/>
                      <a:pt x="196" y="27"/>
                      <a:pt x="137" y="78"/>
                    </a:cubicBezTo>
                    <a:cubicBezTo>
                      <a:pt x="41" y="157"/>
                      <a:pt x="1" y="289"/>
                      <a:pt x="41" y="413"/>
                    </a:cubicBezTo>
                    <a:lnTo>
                      <a:pt x="1018" y="3370"/>
                    </a:lnTo>
                    <a:cubicBezTo>
                      <a:pt x="1040" y="3444"/>
                      <a:pt x="1093" y="3506"/>
                      <a:pt x="1162" y="3545"/>
                    </a:cubicBezTo>
                    <a:lnTo>
                      <a:pt x="18033" y="12672"/>
                    </a:lnTo>
                    <a:cubicBezTo>
                      <a:pt x="18082" y="12698"/>
                      <a:pt x="18134" y="12711"/>
                      <a:pt x="18183" y="12711"/>
                    </a:cubicBezTo>
                    <a:cubicBezTo>
                      <a:pt x="18248" y="12711"/>
                      <a:pt x="18315" y="12690"/>
                      <a:pt x="18372" y="12650"/>
                    </a:cubicBezTo>
                    <a:cubicBezTo>
                      <a:pt x="18469" y="12575"/>
                      <a:pt x="18518" y="12452"/>
                      <a:pt x="18491" y="12333"/>
                    </a:cubicBezTo>
                    <a:lnTo>
                      <a:pt x="17778" y="8980"/>
                    </a:lnTo>
                    <a:cubicBezTo>
                      <a:pt x="17756" y="8888"/>
                      <a:pt x="17699" y="8809"/>
                      <a:pt x="17611" y="8764"/>
                    </a:cubicBezTo>
                    <a:lnTo>
                      <a:pt x="480" y="34"/>
                    </a:lnTo>
                    <a:cubicBezTo>
                      <a:pt x="437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CustomShape 212"/>
              <p:cNvSpPr/>
              <p:nvPr/>
            </p:nvSpPr>
            <p:spPr>
              <a:xfrm>
                <a:off x="8824680" y="4429080"/>
                <a:ext cx="98280" cy="211680"/>
              </a:xfrm>
              <a:custGeom>
                <a:avLst/>
                <a:gdLst/>
                <a:ahLst/>
                <a:rect l="l" t="t" r="r" b="b"/>
                <a:pathLst>
                  <a:path w="8959" h="18931">
                    <a:moveTo>
                      <a:pt x="7939" y="0"/>
                    </a:moveTo>
                    <a:lnTo>
                      <a:pt x="0" y="15577"/>
                    </a:lnTo>
                    <a:lnTo>
                      <a:pt x="713" y="18930"/>
                    </a:lnTo>
                    <a:lnTo>
                      <a:pt x="8959" y="2948"/>
                    </a:lnTo>
                    <a:lnTo>
                      <a:pt x="8061" y="352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CustomShape 213"/>
              <p:cNvSpPr/>
              <p:nvPr/>
            </p:nvSpPr>
            <p:spPr>
              <a:xfrm>
                <a:off x="8821080" y="4425480"/>
                <a:ext cx="105480" cy="218880"/>
              </a:xfrm>
              <a:custGeom>
                <a:avLst/>
                <a:gdLst/>
                <a:ahLst/>
                <a:rect l="l" t="t" r="r" b="b"/>
                <a:pathLst>
                  <a:path w="9601" h="19555">
                    <a:moveTo>
                      <a:pt x="8207" y="1114"/>
                    </a:moveTo>
                    <a:lnTo>
                      <a:pt x="8937" y="3234"/>
                    </a:lnTo>
                    <a:lnTo>
                      <a:pt x="1158" y="18319"/>
                    </a:lnTo>
                    <a:lnTo>
                      <a:pt x="651" y="15934"/>
                    </a:lnTo>
                    <a:lnTo>
                      <a:pt x="8207" y="1114"/>
                    </a:lnTo>
                    <a:close/>
                    <a:moveTo>
                      <a:pt x="8270" y="0"/>
                    </a:moveTo>
                    <a:cubicBezTo>
                      <a:pt x="8159" y="0"/>
                      <a:pt x="8037" y="65"/>
                      <a:pt x="7982" y="172"/>
                    </a:cubicBezTo>
                    <a:lnTo>
                      <a:pt x="43" y="15745"/>
                    </a:lnTo>
                    <a:cubicBezTo>
                      <a:pt x="8" y="15811"/>
                      <a:pt x="0" y="15885"/>
                      <a:pt x="17" y="15956"/>
                    </a:cubicBezTo>
                    <a:lnTo>
                      <a:pt x="730" y="19309"/>
                    </a:lnTo>
                    <a:cubicBezTo>
                      <a:pt x="756" y="19437"/>
                      <a:pt x="862" y="19534"/>
                      <a:pt x="994" y="19551"/>
                    </a:cubicBezTo>
                    <a:cubicBezTo>
                      <a:pt x="1008" y="19555"/>
                      <a:pt x="1020" y="19555"/>
                      <a:pt x="1034" y="19555"/>
                    </a:cubicBezTo>
                    <a:cubicBezTo>
                      <a:pt x="1152" y="19555"/>
                      <a:pt x="1258" y="19489"/>
                      <a:pt x="1316" y="19384"/>
                    </a:cubicBezTo>
                    <a:lnTo>
                      <a:pt x="9558" y="3402"/>
                    </a:lnTo>
                    <a:cubicBezTo>
                      <a:pt x="9597" y="3327"/>
                      <a:pt x="9601" y="3238"/>
                      <a:pt x="9574" y="3159"/>
                    </a:cubicBezTo>
                    <a:lnTo>
                      <a:pt x="8554" y="212"/>
                    </a:lnTo>
                    <a:cubicBezTo>
                      <a:pt x="8514" y="92"/>
                      <a:pt x="8409" y="9"/>
                      <a:pt x="8281" y="1"/>
                    </a:cubicBezTo>
                    <a:cubicBezTo>
                      <a:pt x="8277" y="0"/>
                      <a:pt x="8274" y="0"/>
                      <a:pt x="82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8" name="CustomShape 214"/>
              <p:cNvSpPr/>
              <p:nvPr/>
            </p:nvSpPr>
            <p:spPr>
              <a:xfrm>
                <a:off x="7655400" y="3836160"/>
                <a:ext cx="366120" cy="352080"/>
              </a:xfrm>
              <a:custGeom>
                <a:avLst/>
                <a:gdLst/>
                <a:ahLst/>
                <a:rect l="l" t="t" r="r" b="b"/>
                <a:pathLst>
                  <a:path w="32510" h="31247">
                    <a:moveTo>
                      <a:pt x="23624" y="1"/>
                    </a:moveTo>
                    <a:lnTo>
                      <a:pt x="0" y="9769"/>
                    </a:lnTo>
                    <a:lnTo>
                      <a:pt x="8884" y="31247"/>
                    </a:lnTo>
                    <a:lnTo>
                      <a:pt x="32509" y="21478"/>
                    </a:lnTo>
                    <a:lnTo>
                      <a:pt x="236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9" name="CustomShape 215"/>
              <p:cNvSpPr/>
              <p:nvPr/>
            </p:nvSpPr>
            <p:spPr>
              <a:xfrm>
                <a:off x="7651440" y="3832560"/>
                <a:ext cx="374040" cy="358920"/>
              </a:xfrm>
              <a:custGeom>
                <a:avLst/>
                <a:gdLst/>
                <a:ahLst/>
                <a:rect l="l" t="t" r="r" b="b"/>
                <a:pathLst>
                  <a:path w="33189" h="31873">
                    <a:moveTo>
                      <a:pt x="23781" y="722"/>
                    </a:moveTo>
                    <a:lnTo>
                      <a:pt x="32422" y="21620"/>
                    </a:lnTo>
                    <a:lnTo>
                      <a:pt x="9374" y="31151"/>
                    </a:lnTo>
                    <a:lnTo>
                      <a:pt x="732" y="10254"/>
                    </a:lnTo>
                    <a:lnTo>
                      <a:pt x="23781" y="722"/>
                    </a:lnTo>
                    <a:close/>
                    <a:moveTo>
                      <a:pt x="23950" y="0"/>
                    </a:moveTo>
                    <a:cubicBezTo>
                      <a:pt x="23909" y="0"/>
                      <a:pt x="23869" y="8"/>
                      <a:pt x="23829" y="23"/>
                    </a:cubicBezTo>
                    <a:lnTo>
                      <a:pt x="204" y="9796"/>
                    </a:lnTo>
                    <a:cubicBezTo>
                      <a:pt x="129" y="9827"/>
                      <a:pt x="67" y="9888"/>
                      <a:pt x="33" y="9963"/>
                    </a:cubicBezTo>
                    <a:cubicBezTo>
                      <a:pt x="1" y="10038"/>
                      <a:pt x="1" y="10126"/>
                      <a:pt x="33" y="10205"/>
                    </a:cubicBezTo>
                    <a:lnTo>
                      <a:pt x="8916" y="31683"/>
                    </a:lnTo>
                    <a:cubicBezTo>
                      <a:pt x="8947" y="31758"/>
                      <a:pt x="9009" y="31820"/>
                      <a:pt x="9088" y="31850"/>
                    </a:cubicBezTo>
                    <a:cubicBezTo>
                      <a:pt x="9128" y="31868"/>
                      <a:pt x="9168" y="31873"/>
                      <a:pt x="9207" y="31873"/>
                    </a:cubicBezTo>
                    <a:cubicBezTo>
                      <a:pt x="9247" y="31873"/>
                      <a:pt x="9286" y="31868"/>
                      <a:pt x="9326" y="31850"/>
                    </a:cubicBezTo>
                    <a:lnTo>
                      <a:pt x="32950" y="22077"/>
                    </a:lnTo>
                    <a:cubicBezTo>
                      <a:pt x="33109" y="22012"/>
                      <a:pt x="33188" y="21831"/>
                      <a:pt x="33123" y="21673"/>
                    </a:cubicBezTo>
                    <a:lnTo>
                      <a:pt x="24238" y="194"/>
                    </a:lnTo>
                    <a:cubicBezTo>
                      <a:pt x="24207" y="115"/>
                      <a:pt x="24146" y="54"/>
                      <a:pt x="24067" y="23"/>
                    </a:cubicBezTo>
                    <a:cubicBezTo>
                      <a:pt x="24029" y="8"/>
                      <a:pt x="23990" y="0"/>
                      <a:pt x="2395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CustomShape 216"/>
              <p:cNvSpPr/>
              <p:nvPr/>
            </p:nvSpPr>
            <p:spPr>
              <a:xfrm>
                <a:off x="7756560" y="4080600"/>
                <a:ext cx="310680" cy="125280"/>
              </a:xfrm>
              <a:custGeom>
                <a:avLst/>
                <a:gdLst/>
                <a:ahLst/>
                <a:rect l="l" t="t" r="r" b="b"/>
                <a:pathLst>
                  <a:path w="27631" h="11341">
                    <a:moveTo>
                      <a:pt x="23626" y="0"/>
                    </a:moveTo>
                    <a:lnTo>
                      <a:pt x="1" y="9769"/>
                    </a:lnTo>
                    <a:lnTo>
                      <a:pt x="3829" y="11340"/>
                    </a:lnTo>
                    <a:lnTo>
                      <a:pt x="27631" y="2175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1" name="CustomShape 217"/>
              <p:cNvSpPr/>
              <p:nvPr/>
            </p:nvSpPr>
            <p:spPr>
              <a:xfrm>
                <a:off x="7752960" y="4077360"/>
                <a:ext cx="317880" cy="132120"/>
              </a:xfrm>
              <a:custGeom>
                <a:avLst/>
                <a:gdLst/>
                <a:ahLst/>
                <a:rect l="l" t="t" r="r" b="b"/>
                <a:pathLst>
                  <a:path w="28264" h="11972">
                    <a:moveTo>
                      <a:pt x="23920" y="657"/>
                    </a:moveTo>
                    <a:lnTo>
                      <a:pt x="27198" y="2440"/>
                    </a:lnTo>
                    <a:lnTo>
                      <a:pt x="4145" y="11320"/>
                    </a:lnTo>
                    <a:lnTo>
                      <a:pt x="1135" y="10083"/>
                    </a:lnTo>
                    <a:lnTo>
                      <a:pt x="23920" y="657"/>
                    </a:lnTo>
                    <a:close/>
                    <a:moveTo>
                      <a:pt x="23940" y="1"/>
                    </a:moveTo>
                    <a:cubicBezTo>
                      <a:pt x="23899" y="1"/>
                      <a:pt x="23858" y="8"/>
                      <a:pt x="23819" y="24"/>
                    </a:cubicBezTo>
                    <a:lnTo>
                      <a:pt x="194" y="9797"/>
                    </a:lnTo>
                    <a:cubicBezTo>
                      <a:pt x="75" y="9845"/>
                      <a:pt x="0" y="9960"/>
                      <a:pt x="0" y="10083"/>
                    </a:cubicBezTo>
                    <a:cubicBezTo>
                      <a:pt x="0" y="10211"/>
                      <a:pt x="75" y="10325"/>
                      <a:pt x="194" y="10373"/>
                    </a:cubicBezTo>
                    <a:lnTo>
                      <a:pt x="4023" y="11945"/>
                    </a:lnTo>
                    <a:cubicBezTo>
                      <a:pt x="4062" y="11962"/>
                      <a:pt x="4102" y="11971"/>
                      <a:pt x="4141" y="11971"/>
                    </a:cubicBezTo>
                    <a:cubicBezTo>
                      <a:pt x="4181" y="11971"/>
                      <a:pt x="4220" y="11962"/>
                      <a:pt x="4255" y="11949"/>
                    </a:cubicBezTo>
                    <a:lnTo>
                      <a:pt x="28057" y="2783"/>
                    </a:lnTo>
                    <a:cubicBezTo>
                      <a:pt x="28171" y="2739"/>
                      <a:pt x="28250" y="2633"/>
                      <a:pt x="28254" y="2510"/>
                    </a:cubicBezTo>
                    <a:cubicBezTo>
                      <a:pt x="28264" y="2387"/>
                      <a:pt x="28202" y="2272"/>
                      <a:pt x="28092" y="2215"/>
                    </a:cubicBezTo>
                    <a:lnTo>
                      <a:pt x="24088" y="38"/>
                    </a:lnTo>
                    <a:cubicBezTo>
                      <a:pt x="24041" y="13"/>
                      <a:pt x="23990" y="1"/>
                      <a:pt x="239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2" name="CustomShape 218"/>
              <p:cNvSpPr/>
              <p:nvPr/>
            </p:nvSpPr>
            <p:spPr>
              <a:xfrm>
                <a:off x="7924320" y="3836160"/>
                <a:ext cx="142560" cy="265320"/>
              </a:xfrm>
              <a:custGeom>
                <a:avLst/>
                <a:gdLst/>
                <a:ahLst/>
                <a:rect l="l" t="t" r="r" b="b"/>
                <a:pathLst>
                  <a:path w="12890" h="23653">
                    <a:moveTo>
                      <a:pt x="0" y="1"/>
                    </a:moveTo>
                    <a:lnTo>
                      <a:pt x="8885" y="21478"/>
                    </a:lnTo>
                    <a:lnTo>
                      <a:pt x="12890" y="23653"/>
                    </a:lnTo>
                    <a:lnTo>
                      <a:pt x="12890" y="23653"/>
                    </a:lnTo>
                    <a:lnTo>
                      <a:pt x="3860" y="1514"/>
                    </a:lnTo>
                    <a:lnTo>
                      <a:pt x="463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CustomShape 219"/>
              <p:cNvSpPr/>
              <p:nvPr/>
            </p:nvSpPr>
            <p:spPr>
              <a:xfrm>
                <a:off x="7920360" y="3832560"/>
                <a:ext cx="150480" cy="272520"/>
              </a:xfrm>
              <a:custGeom>
                <a:avLst/>
                <a:gdLst/>
                <a:ahLst/>
                <a:rect l="l" t="t" r="r" b="b"/>
                <a:pathLst>
                  <a:path w="13568" h="24283">
                    <a:moveTo>
                      <a:pt x="907" y="872"/>
                    </a:moveTo>
                    <a:lnTo>
                      <a:pt x="3957" y="2069"/>
                    </a:lnTo>
                    <a:lnTo>
                      <a:pt x="12603" y="23274"/>
                    </a:lnTo>
                    <a:lnTo>
                      <a:pt x="9465" y="21567"/>
                    </a:lnTo>
                    <a:lnTo>
                      <a:pt x="907" y="872"/>
                    </a:lnTo>
                    <a:close/>
                    <a:moveTo>
                      <a:pt x="335" y="0"/>
                    </a:moveTo>
                    <a:cubicBezTo>
                      <a:pt x="254" y="0"/>
                      <a:pt x="174" y="34"/>
                      <a:pt x="115" y="93"/>
                    </a:cubicBezTo>
                    <a:cubicBezTo>
                      <a:pt x="27" y="182"/>
                      <a:pt x="1" y="318"/>
                      <a:pt x="49" y="432"/>
                    </a:cubicBezTo>
                    <a:lnTo>
                      <a:pt x="8929" y="21911"/>
                    </a:lnTo>
                    <a:cubicBezTo>
                      <a:pt x="8955" y="21976"/>
                      <a:pt x="9008" y="22029"/>
                      <a:pt x="9069" y="22065"/>
                    </a:cubicBezTo>
                    <a:lnTo>
                      <a:pt x="13074" y="24242"/>
                    </a:lnTo>
                    <a:cubicBezTo>
                      <a:pt x="13122" y="24269"/>
                      <a:pt x="13175" y="24282"/>
                      <a:pt x="13224" y="24282"/>
                    </a:cubicBezTo>
                    <a:cubicBezTo>
                      <a:pt x="13298" y="24282"/>
                      <a:pt x="13373" y="24251"/>
                      <a:pt x="13435" y="24198"/>
                    </a:cubicBezTo>
                    <a:cubicBezTo>
                      <a:pt x="13531" y="24110"/>
                      <a:pt x="13567" y="23970"/>
                      <a:pt x="13514" y="23846"/>
                    </a:cubicBezTo>
                    <a:lnTo>
                      <a:pt x="4485" y="1709"/>
                    </a:lnTo>
                    <a:cubicBezTo>
                      <a:pt x="4449" y="1630"/>
                      <a:pt x="4388" y="1567"/>
                      <a:pt x="4308" y="1537"/>
                    </a:cubicBezTo>
                    <a:lnTo>
                      <a:pt x="450" y="23"/>
                    </a:lnTo>
                    <a:cubicBezTo>
                      <a:pt x="413" y="8"/>
                      <a:pt x="374" y="0"/>
                      <a:pt x="33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4" name="CustomShape 220"/>
              <p:cNvSpPr/>
              <p:nvPr/>
            </p:nvSpPr>
            <p:spPr>
              <a:xfrm>
                <a:off x="8574480" y="3472200"/>
                <a:ext cx="366120" cy="352440"/>
              </a:xfrm>
              <a:custGeom>
                <a:avLst/>
                <a:gdLst/>
                <a:ahLst/>
                <a:rect l="l" t="t" r="r" b="b"/>
                <a:pathLst>
                  <a:path w="32506" h="31251">
                    <a:moveTo>
                      <a:pt x="23626" y="0"/>
                    </a:moveTo>
                    <a:lnTo>
                      <a:pt x="1" y="9773"/>
                    </a:lnTo>
                    <a:lnTo>
                      <a:pt x="8881" y="31251"/>
                    </a:lnTo>
                    <a:lnTo>
                      <a:pt x="32506" y="21478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5" name="CustomShape 221"/>
              <p:cNvSpPr/>
              <p:nvPr/>
            </p:nvSpPr>
            <p:spPr>
              <a:xfrm>
                <a:off x="8570520" y="3468600"/>
                <a:ext cx="374400" cy="359280"/>
              </a:xfrm>
              <a:custGeom>
                <a:avLst/>
                <a:gdLst/>
                <a:ahLst/>
                <a:rect l="l" t="t" r="r" b="b"/>
                <a:pathLst>
                  <a:path w="33219" h="31877">
                    <a:moveTo>
                      <a:pt x="23811" y="722"/>
                    </a:moveTo>
                    <a:lnTo>
                      <a:pt x="32453" y="21624"/>
                    </a:lnTo>
                    <a:lnTo>
                      <a:pt x="9408" y="31155"/>
                    </a:lnTo>
                    <a:lnTo>
                      <a:pt x="767" y="10253"/>
                    </a:lnTo>
                    <a:lnTo>
                      <a:pt x="23811" y="722"/>
                    </a:lnTo>
                    <a:close/>
                    <a:moveTo>
                      <a:pt x="23982" y="0"/>
                    </a:moveTo>
                    <a:cubicBezTo>
                      <a:pt x="23942" y="0"/>
                      <a:pt x="23901" y="9"/>
                      <a:pt x="23864" y="27"/>
                    </a:cubicBezTo>
                    <a:lnTo>
                      <a:pt x="234" y="9796"/>
                    </a:lnTo>
                    <a:cubicBezTo>
                      <a:pt x="76" y="9861"/>
                      <a:pt x="1" y="10046"/>
                      <a:pt x="66" y="10204"/>
                    </a:cubicBezTo>
                    <a:lnTo>
                      <a:pt x="8951" y="31683"/>
                    </a:lnTo>
                    <a:cubicBezTo>
                      <a:pt x="8982" y="31758"/>
                      <a:pt x="9043" y="31819"/>
                      <a:pt x="9118" y="31854"/>
                    </a:cubicBezTo>
                    <a:cubicBezTo>
                      <a:pt x="9158" y="31868"/>
                      <a:pt x="9197" y="31876"/>
                      <a:pt x="9237" y="31876"/>
                    </a:cubicBezTo>
                    <a:cubicBezTo>
                      <a:pt x="9281" y="31876"/>
                      <a:pt x="9321" y="31868"/>
                      <a:pt x="9360" y="31854"/>
                    </a:cubicBezTo>
                    <a:lnTo>
                      <a:pt x="32985" y="22081"/>
                    </a:lnTo>
                    <a:cubicBezTo>
                      <a:pt x="33144" y="22016"/>
                      <a:pt x="33219" y="21831"/>
                      <a:pt x="33152" y="21672"/>
                    </a:cubicBezTo>
                    <a:lnTo>
                      <a:pt x="24273" y="194"/>
                    </a:lnTo>
                    <a:cubicBezTo>
                      <a:pt x="24238" y="119"/>
                      <a:pt x="24181" y="58"/>
                      <a:pt x="24102" y="27"/>
                    </a:cubicBezTo>
                    <a:cubicBezTo>
                      <a:pt x="24064" y="9"/>
                      <a:pt x="24023" y="0"/>
                      <a:pt x="2398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CustomShape 222"/>
              <p:cNvSpPr/>
              <p:nvPr/>
            </p:nvSpPr>
            <p:spPr>
              <a:xfrm>
                <a:off x="8676000" y="3716640"/>
                <a:ext cx="310680" cy="125280"/>
              </a:xfrm>
              <a:custGeom>
                <a:avLst/>
                <a:gdLst/>
                <a:ahLst/>
                <a:rect l="l" t="t" r="r" b="b"/>
                <a:pathLst>
                  <a:path w="27634" h="11346">
                    <a:moveTo>
                      <a:pt x="23625" y="1"/>
                    </a:moveTo>
                    <a:lnTo>
                      <a:pt x="0" y="9774"/>
                    </a:lnTo>
                    <a:lnTo>
                      <a:pt x="3833" y="11345"/>
                    </a:lnTo>
                    <a:lnTo>
                      <a:pt x="27634" y="2179"/>
                    </a:lnTo>
                    <a:lnTo>
                      <a:pt x="236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7" name="CustomShape 223"/>
              <p:cNvSpPr/>
              <p:nvPr/>
            </p:nvSpPr>
            <p:spPr>
              <a:xfrm>
                <a:off x="8672040" y="3713040"/>
                <a:ext cx="317880" cy="132840"/>
              </a:xfrm>
              <a:custGeom>
                <a:avLst/>
                <a:gdLst/>
                <a:ahLst/>
                <a:rect l="l" t="t" r="r" b="b"/>
                <a:pathLst>
                  <a:path w="28268" h="11970">
                    <a:moveTo>
                      <a:pt x="23921" y="660"/>
                    </a:moveTo>
                    <a:lnTo>
                      <a:pt x="27199" y="2443"/>
                    </a:lnTo>
                    <a:lnTo>
                      <a:pt x="4150" y="11318"/>
                    </a:lnTo>
                    <a:lnTo>
                      <a:pt x="1136" y="10081"/>
                    </a:lnTo>
                    <a:lnTo>
                      <a:pt x="23921" y="660"/>
                    </a:lnTo>
                    <a:close/>
                    <a:moveTo>
                      <a:pt x="23932" y="1"/>
                    </a:moveTo>
                    <a:cubicBezTo>
                      <a:pt x="23894" y="1"/>
                      <a:pt x="23856" y="8"/>
                      <a:pt x="23819" y="22"/>
                    </a:cubicBezTo>
                    <a:lnTo>
                      <a:pt x="194" y="9795"/>
                    </a:lnTo>
                    <a:cubicBezTo>
                      <a:pt x="80" y="9844"/>
                      <a:pt x="1" y="9958"/>
                      <a:pt x="1" y="10086"/>
                    </a:cubicBezTo>
                    <a:cubicBezTo>
                      <a:pt x="1" y="10213"/>
                      <a:pt x="80" y="10327"/>
                      <a:pt x="194" y="10376"/>
                    </a:cubicBezTo>
                    <a:lnTo>
                      <a:pt x="4026" y="11947"/>
                    </a:lnTo>
                    <a:cubicBezTo>
                      <a:pt x="4067" y="11960"/>
                      <a:pt x="4106" y="11970"/>
                      <a:pt x="4146" y="11970"/>
                    </a:cubicBezTo>
                    <a:cubicBezTo>
                      <a:pt x="4181" y="11970"/>
                      <a:pt x="4221" y="11960"/>
                      <a:pt x="4256" y="11947"/>
                    </a:cubicBezTo>
                    <a:lnTo>
                      <a:pt x="28056" y="2782"/>
                    </a:lnTo>
                    <a:cubicBezTo>
                      <a:pt x="28172" y="2737"/>
                      <a:pt x="28251" y="2632"/>
                      <a:pt x="28259" y="2508"/>
                    </a:cubicBezTo>
                    <a:cubicBezTo>
                      <a:pt x="28268" y="2390"/>
                      <a:pt x="28202" y="2275"/>
                      <a:pt x="28097" y="2214"/>
                    </a:cubicBezTo>
                    <a:lnTo>
                      <a:pt x="24088" y="40"/>
                    </a:lnTo>
                    <a:cubicBezTo>
                      <a:pt x="24039" y="14"/>
                      <a:pt x="23986" y="1"/>
                      <a:pt x="2393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8" name="CustomShape 224"/>
              <p:cNvSpPr/>
              <p:nvPr/>
            </p:nvSpPr>
            <p:spPr>
              <a:xfrm>
                <a:off x="8843400" y="3472200"/>
                <a:ext cx="142920" cy="265320"/>
              </a:xfrm>
              <a:custGeom>
                <a:avLst/>
                <a:gdLst/>
                <a:ahLst/>
                <a:rect l="l" t="t" r="r" b="b"/>
                <a:pathLst>
                  <a:path w="12889" h="23657">
                    <a:moveTo>
                      <a:pt x="0" y="0"/>
                    </a:moveTo>
                    <a:lnTo>
                      <a:pt x="8880" y="21478"/>
                    </a:lnTo>
                    <a:lnTo>
                      <a:pt x="12889" y="23656"/>
                    </a:lnTo>
                    <a:lnTo>
                      <a:pt x="3855" y="1518"/>
                    </a:lnTo>
                    <a:lnTo>
                      <a:pt x="458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CustomShape 225"/>
              <p:cNvSpPr/>
              <p:nvPr/>
            </p:nvSpPr>
            <p:spPr>
              <a:xfrm>
                <a:off x="8839800" y="3468600"/>
                <a:ext cx="150480" cy="272160"/>
              </a:xfrm>
              <a:custGeom>
                <a:avLst/>
                <a:gdLst/>
                <a:ahLst/>
                <a:rect l="l" t="t" r="r" b="b"/>
                <a:pathLst>
                  <a:path w="13567" h="24282">
                    <a:moveTo>
                      <a:pt x="907" y="877"/>
                    </a:moveTo>
                    <a:lnTo>
                      <a:pt x="3956" y="2074"/>
                    </a:lnTo>
                    <a:lnTo>
                      <a:pt x="12608" y="23274"/>
                    </a:lnTo>
                    <a:lnTo>
                      <a:pt x="9470" y="21572"/>
                    </a:lnTo>
                    <a:lnTo>
                      <a:pt x="907" y="877"/>
                    </a:lnTo>
                    <a:close/>
                    <a:moveTo>
                      <a:pt x="339" y="1"/>
                    </a:moveTo>
                    <a:cubicBezTo>
                      <a:pt x="257" y="1"/>
                      <a:pt x="175" y="34"/>
                      <a:pt x="115" y="93"/>
                    </a:cubicBezTo>
                    <a:cubicBezTo>
                      <a:pt x="27" y="186"/>
                      <a:pt x="0" y="318"/>
                      <a:pt x="49" y="432"/>
                    </a:cubicBezTo>
                    <a:lnTo>
                      <a:pt x="8934" y="21911"/>
                    </a:lnTo>
                    <a:cubicBezTo>
                      <a:pt x="8960" y="21976"/>
                      <a:pt x="9007" y="22033"/>
                      <a:pt x="9074" y="22069"/>
                    </a:cubicBezTo>
                    <a:lnTo>
                      <a:pt x="13079" y="24243"/>
                    </a:lnTo>
                    <a:cubicBezTo>
                      <a:pt x="13122" y="24269"/>
                      <a:pt x="13175" y="24282"/>
                      <a:pt x="13228" y="24282"/>
                    </a:cubicBezTo>
                    <a:cubicBezTo>
                      <a:pt x="13303" y="24282"/>
                      <a:pt x="13378" y="24255"/>
                      <a:pt x="13435" y="24203"/>
                    </a:cubicBezTo>
                    <a:cubicBezTo>
                      <a:pt x="13536" y="24115"/>
                      <a:pt x="13567" y="23975"/>
                      <a:pt x="13518" y="23851"/>
                    </a:cubicBezTo>
                    <a:lnTo>
                      <a:pt x="4484" y="1713"/>
                    </a:lnTo>
                    <a:cubicBezTo>
                      <a:pt x="4454" y="1634"/>
                      <a:pt x="4392" y="1572"/>
                      <a:pt x="4308" y="1541"/>
                    </a:cubicBezTo>
                    <a:lnTo>
                      <a:pt x="453" y="24"/>
                    </a:lnTo>
                    <a:cubicBezTo>
                      <a:pt x="417" y="8"/>
                      <a:pt x="378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CustomShape 226"/>
              <p:cNvSpPr/>
              <p:nvPr/>
            </p:nvSpPr>
            <p:spPr>
              <a:xfrm>
                <a:off x="7589880" y="4424400"/>
                <a:ext cx="384840" cy="389160"/>
              </a:xfrm>
              <a:custGeom>
                <a:avLst/>
                <a:gdLst/>
                <a:ahLst/>
                <a:rect l="l" t="t" r="r" b="b"/>
                <a:pathLst>
                  <a:path w="34182" h="34509">
                    <a:moveTo>
                      <a:pt x="16211" y="1"/>
                    </a:moveTo>
                    <a:lnTo>
                      <a:pt x="1" y="19770"/>
                    </a:lnTo>
                    <a:lnTo>
                      <a:pt x="17976" y="34508"/>
                    </a:lnTo>
                    <a:lnTo>
                      <a:pt x="34182" y="14737"/>
                    </a:lnTo>
                    <a:lnTo>
                      <a:pt x="16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1" name="CustomShape 227"/>
              <p:cNvSpPr/>
              <p:nvPr/>
            </p:nvSpPr>
            <p:spPr>
              <a:xfrm>
                <a:off x="7586280" y="4420800"/>
                <a:ext cx="392760" cy="396360"/>
              </a:xfrm>
              <a:custGeom>
                <a:avLst/>
                <a:gdLst/>
                <a:ahLst/>
                <a:rect l="l" t="t" r="r" b="b"/>
                <a:pathLst>
                  <a:path w="34856" h="35134">
                    <a:moveTo>
                      <a:pt x="16576" y="754"/>
                    </a:moveTo>
                    <a:lnTo>
                      <a:pt x="34063" y="15095"/>
                    </a:lnTo>
                    <a:lnTo>
                      <a:pt x="18253" y="34382"/>
                    </a:lnTo>
                    <a:lnTo>
                      <a:pt x="761" y="20041"/>
                    </a:lnTo>
                    <a:lnTo>
                      <a:pt x="16576" y="754"/>
                    </a:lnTo>
                    <a:close/>
                    <a:moveTo>
                      <a:pt x="16532" y="0"/>
                    </a:moveTo>
                    <a:cubicBezTo>
                      <a:pt x="16522" y="0"/>
                      <a:pt x="16512" y="1"/>
                      <a:pt x="16502" y="2"/>
                    </a:cubicBezTo>
                    <a:cubicBezTo>
                      <a:pt x="16417" y="11"/>
                      <a:pt x="16343" y="51"/>
                      <a:pt x="16291" y="116"/>
                    </a:cubicBezTo>
                    <a:lnTo>
                      <a:pt x="80" y="19887"/>
                    </a:lnTo>
                    <a:cubicBezTo>
                      <a:pt x="27" y="19952"/>
                      <a:pt x="1" y="20037"/>
                      <a:pt x="9" y="20116"/>
                    </a:cubicBezTo>
                    <a:cubicBezTo>
                      <a:pt x="18" y="20200"/>
                      <a:pt x="58" y="20275"/>
                      <a:pt x="123" y="20327"/>
                    </a:cubicBezTo>
                    <a:lnTo>
                      <a:pt x="18094" y="35064"/>
                    </a:lnTo>
                    <a:cubicBezTo>
                      <a:pt x="18156" y="35112"/>
                      <a:pt x="18226" y="35134"/>
                      <a:pt x="18297" y="35134"/>
                    </a:cubicBezTo>
                    <a:cubicBezTo>
                      <a:pt x="18385" y="35134"/>
                      <a:pt x="18477" y="35094"/>
                      <a:pt x="18539" y="35020"/>
                    </a:cubicBezTo>
                    <a:lnTo>
                      <a:pt x="34745" y="15249"/>
                    </a:lnTo>
                    <a:cubicBezTo>
                      <a:pt x="34855" y="15117"/>
                      <a:pt x="34837" y="14919"/>
                      <a:pt x="34701" y="14809"/>
                    </a:cubicBezTo>
                    <a:lnTo>
                      <a:pt x="16730" y="72"/>
                    </a:lnTo>
                    <a:cubicBezTo>
                      <a:pt x="16673" y="26"/>
                      <a:pt x="16599" y="0"/>
                      <a:pt x="165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2" name="CustomShape 228"/>
              <p:cNvSpPr/>
              <p:nvPr/>
            </p:nvSpPr>
            <p:spPr>
              <a:xfrm>
                <a:off x="7794360" y="4592160"/>
                <a:ext cx="232560" cy="221760"/>
              </a:xfrm>
              <a:custGeom>
                <a:avLst/>
                <a:gdLst/>
                <a:ahLst/>
                <a:rect l="l" t="t" r="r" b="b"/>
                <a:pathLst>
                  <a:path w="20765" h="19772">
                    <a:moveTo>
                      <a:pt x="16206" y="0"/>
                    </a:moveTo>
                    <a:lnTo>
                      <a:pt x="0" y="19771"/>
                    </a:lnTo>
                    <a:lnTo>
                      <a:pt x="4114" y="19349"/>
                    </a:lnTo>
                    <a:lnTo>
                      <a:pt x="20765" y="27"/>
                    </a:lnTo>
                    <a:lnTo>
                      <a:pt x="16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3" name="CustomShape 229"/>
              <p:cNvSpPr/>
              <p:nvPr/>
            </p:nvSpPr>
            <p:spPr>
              <a:xfrm>
                <a:off x="7790760" y="4588560"/>
                <a:ext cx="240120" cy="228600"/>
              </a:xfrm>
              <a:custGeom>
                <a:avLst/>
                <a:gdLst/>
                <a:ahLst/>
                <a:rect l="l" t="t" r="r" b="b"/>
                <a:pathLst>
                  <a:path w="21443" h="20396">
                    <a:moveTo>
                      <a:pt x="16695" y="626"/>
                    </a:moveTo>
                    <a:lnTo>
                      <a:pt x="20426" y="647"/>
                    </a:lnTo>
                    <a:lnTo>
                      <a:pt x="4299" y="19362"/>
                    </a:lnTo>
                    <a:lnTo>
                      <a:pt x="1060" y="19696"/>
                    </a:lnTo>
                    <a:lnTo>
                      <a:pt x="1060" y="19696"/>
                    </a:lnTo>
                    <a:lnTo>
                      <a:pt x="16695" y="626"/>
                    </a:lnTo>
                    <a:close/>
                    <a:moveTo>
                      <a:pt x="16550" y="1"/>
                    </a:moveTo>
                    <a:cubicBezTo>
                      <a:pt x="16431" y="5"/>
                      <a:pt x="16365" y="40"/>
                      <a:pt x="16303" y="115"/>
                    </a:cubicBezTo>
                    <a:lnTo>
                      <a:pt x="96" y="19885"/>
                    </a:lnTo>
                    <a:cubicBezTo>
                      <a:pt x="13" y="19983"/>
                      <a:pt x="0" y="20119"/>
                      <a:pt x="61" y="20233"/>
                    </a:cubicBezTo>
                    <a:cubicBezTo>
                      <a:pt x="114" y="20334"/>
                      <a:pt x="224" y="20396"/>
                      <a:pt x="339" y="20396"/>
                    </a:cubicBezTo>
                    <a:lnTo>
                      <a:pt x="370" y="20396"/>
                    </a:lnTo>
                    <a:lnTo>
                      <a:pt x="4488" y="19969"/>
                    </a:lnTo>
                    <a:cubicBezTo>
                      <a:pt x="4568" y="19965"/>
                      <a:pt x="4637" y="19926"/>
                      <a:pt x="4690" y="19863"/>
                    </a:cubicBezTo>
                    <a:lnTo>
                      <a:pt x="21341" y="547"/>
                    </a:lnTo>
                    <a:cubicBezTo>
                      <a:pt x="21420" y="454"/>
                      <a:pt x="21443" y="322"/>
                      <a:pt x="21390" y="212"/>
                    </a:cubicBezTo>
                    <a:cubicBezTo>
                      <a:pt x="21341" y="98"/>
                      <a:pt x="21227" y="27"/>
                      <a:pt x="21108" y="27"/>
                    </a:cubicBezTo>
                    <a:lnTo>
                      <a:pt x="1655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CustomShape 230"/>
              <p:cNvSpPr/>
              <p:nvPr/>
            </p:nvSpPr>
            <p:spPr>
              <a:xfrm>
                <a:off x="7774560" y="4419000"/>
                <a:ext cx="252720" cy="169200"/>
              </a:xfrm>
              <a:custGeom>
                <a:avLst/>
                <a:gdLst/>
                <a:ahLst/>
                <a:rect l="l" t="t" r="r" b="b"/>
                <a:pathLst>
                  <a:path w="22530" h="15249">
                    <a:moveTo>
                      <a:pt x="4115" y="1"/>
                    </a:moveTo>
                    <a:lnTo>
                      <a:pt x="488" y="428"/>
                    </a:lnTo>
                    <a:lnTo>
                      <a:pt x="0" y="486"/>
                    </a:lnTo>
                    <a:lnTo>
                      <a:pt x="17971" y="15222"/>
                    </a:lnTo>
                    <a:lnTo>
                      <a:pt x="22530" y="15249"/>
                    </a:lnTo>
                    <a:lnTo>
                      <a:pt x="22530" y="15249"/>
                    </a:lnTo>
                    <a:lnTo>
                      <a:pt x="41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CustomShape 231"/>
              <p:cNvSpPr/>
              <p:nvPr/>
            </p:nvSpPr>
            <p:spPr>
              <a:xfrm>
                <a:off x="7770600" y="4415400"/>
                <a:ext cx="260280" cy="176400"/>
              </a:xfrm>
              <a:custGeom>
                <a:avLst/>
                <a:gdLst/>
                <a:ahLst/>
                <a:rect l="l" t="t" r="r" b="b"/>
                <a:pathLst>
                  <a:path w="23208" h="15876">
                    <a:moveTo>
                      <a:pt x="4357" y="641"/>
                    </a:moveTo>
                    <a:lnTo>
                      <a:pt x="21993" y="15246"/>
                    </a:lnTo>
                    <a:lnTo>
                      <a:pt x="18425" y="15224"/>
                    </a:lnTo>
                    <a:lnTo>
                      <a:pt x="1105" y="1024"/>
                    </a:lnTo>
                    <a:lnTo>
                      <a:pt x="4357" y="641"/>
                    </a:lnTo>
                    <a:close/>
                    <a:moveTo>
                      <a:pt x="4449" y="1"/>
                    </a:moveTo>
                    <a:cubicBezTo>
                      <a:pt x="4439" y="1"/>
                      <a:pt x="4428" y="1"/>
                      <a:pt x="4418" y="2"/>
                    </a:cubicBezTo>
                    <a:lnTo>
                      <a:pt x="299" y="487"/>
                    </a:lnTo>
                    <a:cubicBezTo>
                      <a:pt x="177" y="504"/>
                      <a:pt x="71" y="593"/>
                      <a:pt x="35" y="711"/>
                    </a:cubicBezTo>
                    <a:cubicBezTo>
                      <a:pt x="0" y="830"/>
                      <a:pt x="45" y="962"/>
                      <a:pt x="141" y="1042"/>
                    </a:cubicBezTo>
                    <a:lnTo>
                      <a:pt x="18112" y="15778"/>
                    </a:lnTo>
                    <a:cubicBezTo>
                      <a:pt x="18169" y="15822"/>
                      <a:pt x="18240" y="15849"/>
                      <a:pt x="18310" y="15849"/>
                    </a:cubicBezTo>
                    <a:lnTo>
                      <a:pt x="22869" y="15875"/>
                    </a:lnTo>
                    <a:cubicBezTo>
                      <a:pt x="23001" y="15875"/>
                      <a:pt x="23120" y="15796"/>
                      <a:pt x="23163" y="15668"/>
                    </a:cubicBezTo>
                    <a:cubicBezTo>
                      <a:pt x="23208" y="15545"/>
                      <a:pt x="23173" y="15404"/>
                      <a:pt x="23071" y="15321"/>
                    </a:cubicBezTo>
                    <a:lnTo>
                      <a:pt x="4656" y="73"/>
                    </a:lnTo>
                    <a:cubicBezTo>
                      <a:pt x="4598" y="27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CustomShape 232"/>
              <p:cNvSpPr/>
              <p:nvPr/>
            </p:nvSpPr>
            <p:spPr>
              <a:xfrm>
                <a:off x="8438400" y="3043800"/>
                <a:ext cx="309960" cy="301320"/>
              </a:xfrm>
              <a:custGeom>
                <a:avLst/>
                <a:gdLst/>
                <a:ahLst/>
                <a:rect l="l" t="t" r="r" b="b"/>
                <a:pathLst>
                  <a:path w="27560" h="26811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7" y="26811"/>
                    </a:lnTo>
                    <a:lnTo>
                      <a:pt x="27560" y="16695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7" name="CustomShape 233"/>
              <p:cNvSpPr/>
              <p:nvPr/>
            </p:nvSpPr>
            <p:spPr>
              <a:xfrm>
                <a:off x="8434440" y="3040560"/>
                <a:ext cx="317520" cy="308160"/>
              </a:xfrm>
              <a:custGeom>
                <a:avLst/>
                <a:gdLst/>
                <a:ahLst/>
                <a:rect l="l" t="t" r="r" b="b"/>
                <a:pathLst>
                  <a:path w="28242" h="27435">
                    <a:moveTo>
                      <a:pt x="18596" y="738"/>
                    </a:moveTo>
                    <a:lnTo>
                      <a:pt x="27489" y="16883"/>
                    </a:lnTo>
                    <a:lnTo>
                      <a:pt x="9676" y="26695"/>
                    </a:lnTo>
                    <a:lnTo>
                      <a:pt x="783" y="10551"/>
                    </a:lnTo>
                    <a:lnTo>
                      <a:pt x="18596" y="738"/>
                    </a:lnTo>
                    <a:close/>
                    <a:moveTo>
                      <a:pt x="18720" y="0"/>
                    </a:moveTo>
                    <a:cubicBezTo>
                      <a:pt x="18667" y="0"/>
                      <a:pt x="18615" y="13"/>
                      <a:pt x="18570" y="39"/>
                    </a:cubicBezTo>
                    <a:lnTo>
                      <a:pt x="207" y="10155"/>
                    </a:lnTo>
                    <a:cubicBezTo>
                      <a:pt x="58" y="10238"/>
                      <a:pt x="1" y="10427"/>
                      <a:pt x="84" y="10582"/>
                    </a:cubicBezTo>
                    <a:lnTo>
                      <a:pt x="9280" y="27272"/>
                    </a:lnTo>
                    <a:cubicBezTo>
                      <a:pt x="9337" y="27377"/>
                      <a:pt x="9443" y="27435"/>
                      <a:pt x="9553" y="27435"/>
                    </a:cubicBezTo>
                    <a:cubicBezTo>
                      <a:pt x="9606" y="27435"/>
                      <a:pt x="9658" y="27422"/>
                      <a:pt x="9707" y="27395"/>
                    </a:cubicBezTo>
                    <a:lnTo>
                      <a:pt x="28066" y="17279"/>
                    </a:lnTo>
                    <a:cubicBezTo>
                      <a:pt x="28140" y="17239"/>
                      <a:pt x="28193" y="17174"/>
                      <a:pt x="28215" y="17094"/>
                    </a:cubicBezTo>
                    <a:cubicBezTo>
                      <a:pt x="28241" y="17010"/>
                      <a:pt x="28233" y="16927"/>
                      <a:pt x="28188" y="16852"/>
                    </a:cubicBezTo>
                    <a:lnTo>
                      <a:pt x="18992" y="161"/>
                    </a:lnTo>
                    <a:cubicBezTo>
                      <a:pt x="18952" y="86"/>
                      <a:pt x="18886" y="34"/>
                      <a:pt x="18807" y="12"/>
                    </a:cubicBezTo>
                    <a:cubicBezTo>
                      <a:pt x="18779" y="4"/>
                      <a:pt x="18749" y="0"/>
                      <a:pt x="187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8" name="CustomShape 234"/>
              <p:cNvSpPr/>
              <p:nvPr/>
            </p:nvSpPr>
            <p:spPr>
              <a:xfrm>
                <a:off x="8543160" y="3234240"/>
                <a:ext cx="244080" cy="121680"/>
              </a:xfrm>
              <a:custGeom>
                <a:avLst/>
                <a:gdLst/>
                <a:ahLst/>
                <a:rect l="l" t="t" r="r" b="b"/>
                <a:pathLst>
                  <a:path w="21827" h="11047">
                    <a:moveTo>
                      <a:pt x="18364" y="1"/>
                    </a:moveTo>
                    <a:lnTo>
                      <a:pt x="1" y="10117"/>
                    </a:lnTo>
                    <a:lnTo>
                      <a:pt x="3266" y="11046"/>
                    </a:lnTo>
                    <a:lnTo>
                      <a:pt x="21827" y="1410"/>
                    </a:lnTo>
                    <a:lnTo>
                      <a:pt x="18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9" name="CustomShape 235"/>
              <p:cNvSpPr/>
              <p:nvPr/>
            </p:nvSpPr>
            <p:spPr>
              <a:xfrm>
                <a:off x="8539560" y="3230640"/>
                <a:ext cx="252000" cy="128880"/>
              </a:xfrm>
              <a:custGeom>
                <a:avLst/>
                <a:gdLst/>
                <a:ahLst/>
                <a:rect l="l" t="t" r="r" b="b"/>
                <a:pathLst>
                  <a:path w="22465" h="11671">
                    <a:moveTo>
                      <a:pt x="18707" y="657"/>
                    </a:moveTo>
                    <a:lnTo>
                      <a:pt x="21400" y="1757"/>
                    </a:lnTo>
                    <a:lnTo>
                      <a:pt x="3557" y="11024"/>
                    </a:lnTo>
                    <a:lnTo>
                      <a:pt x="1140" y="10338"/>
                    </a:lnTo>
                    <a:lnTo>
                      <a:pt x="18707" y="657"/>
                    </a:lnTo>
                    <a:close/>
                    <a:moveTo>
                      <a:pt x="18683" y="0"/>
                    </a:moveTo>
                    <a:cubicBezTo>
                      <a:pt x="18632" y="0"/>
                      <a:pt x="18581" y="12"/>
                      <a:pt x="18535" y="37"/>
                    </a:cubicBezTo>
                    <a:lnTo>
                      <a:pt x="173" y="10153"/>
                    </a:lnTo>
                    <a:cubicBezTo>
                      <a:pt x="63" y="10214"/>
                      <a:pt x="1" y="10338"/>
                      <a:pt x="15" y="10466"/>
                    </a:cubicBezTo>
                    <a:cubicBezTo>
                      <a:pt x="27" y="10588"/>
                      <a:pt x="116" y="10694"/>
                      <a:pt x="238" y="10730"/>
                    </a:cubicBezTo>
                    <a:lnTo>
                      <a:pt x="3504" y="11662"/>
                    </a:lnTo>
                    <a:cubicBezTo>
                      <a:pt x="3530" y="11667"/>
                      <a:pt x="3561" y="11671"/>
                      <a:pt x="3587" y="11671"/>
                    </a:cubicBezTo>
                    <a:cubicBezTo>
                      <a:pt x="3640" y="11671"/>
                      <a:pt x="3689" y="11662"/>
                      <a:pt x="3733" y="11636"/>
                    </a:cubicBezTo>
                    <a:lnTo>
                      <a:pt x="22293" y="1999"/>
                    </a:lnTo>
                    <a:cubicBezTo>
                      <a:pt x="22399" y="1942"/>
                      <a:pt x="22465" y="1828"/>
                      <a:pt x="22460" y="1709"/>
                    </a:cubicBezTo>
                    <a:cubicBezTo>
                      <a:pt x="22456" y="1585"/>
                      <a:pt x="22377" y="1475"/>
                      <a:pt x="22267" y="1432"/>
                    </a:cubicBezTo>
                    <a:lnTo>
                      <a:pt x="18803" y="23"/>
                    </a:lnTo>
                    <a:cubicBezTo>
                      <a:pt x="18764" y="8"/>
                      <a:pt x="18724" y="0"/>
                      <a:pt x="1868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CustomShape 236"/>
              <p:cNvSpPr/>
              <p:nvPr/>
            </p:nvSpPr>
            <p:spPr>
              <a:xfrm>
                <a:off x="8647560" y="3043800"/>
                <a:ext cx="140040" cy="202320"/>
              </a:xfrm>
              <a:custGeom>
                <a:avLst/>
                <a:gdLst/>
                <a:ahLst/>
                <a:rect l="l" t="t" r="r" b="b"/>
                <a:pathLst>
                  <a:path w="12660" h="18104">
                    <a:moveTo>
                      <a:pt x="1" y="0"/>
                    </a:moveTo>
                    <a:lnTo>
                      <a:pt x="9197" y="16695"/>
                    </a:lnTo>
                    <a:lnTo>
                      <a:pt x="12660" y="18104"/>
                    </a:lnTo>
                    <a:lnTo>
                      <a:pt x="3283" y="884"/>
                    </a:lnTo>
                    <a:lnTo>
                      <a:pt x="391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1" name="CustomShape 237"/>
              <p:cNvSpPr/>
              <p:nvPr/>
            </p:nvSpPr>
            <p:spPr>
              <a:xfrm>
                <a:off x="8643960" y="3040560"/>
                <a:ext cx="147600" cy="209520"/>
              </a:xfrm>
              <a:custGeom>
                <a:avLst/>
                <a:gdLst/>
                <a:ahLst/>
                <a:rect l="l" t="t" r="r" b="b"/>
                <a:pathLst>
                  <a:path w="13334" h="18727">
                    <a:moveTo>
                      <a:pt x="964" y="809"/>
                    </a:moveTo>
                    <a:lnTo>
                      <a:pt x="3407" y="1465"/>
                    </a:lnTo>
                    <a:lnTo>
                      <a:pt x="12300" y="17794"/>
                    </a:lnTo>
                    <a:lnTo>
                      <a:pt x="9752" y="16755"/>
                    </a:lnTo>
                    <a:lnTo>
                      <a:pt x="964" y="809"/>
                    </a:lnTo>
                    <a:close/>
                    <a:moveTo>
                      <a:pt x="333" y="0"/>
                    </a:moveTo>
                    <a:cubicBezTo>
                      <a:pt x="239" y="0"/>
                      <a:pt x="149" y="44"/>
                      <a:pt x="88" y="118"/>
                    </a:cubicBezTo>
                    <a:cubicBezTo>
                      <a:pt x="13" y="218"/>
                      <a:pt x="1" y="356"/>
                      <a:pt x="62" y="465"/>
                    </a:cubicBezTo>
                    <a:lnTo>
                      <a:pt x="9259" y="17156"/>
                    </a:lnTo>
                    <a:cubicBezTo>
                      <a:pt x="9294" y="17217"/>
                      <a:pt x="9347" y="17270"/>
                      <a:pt x="9413" y="17296"/>
                    </a:cubicBezTo>
                    <a:lnTo>
                      <a:pt x="12876" y="18705"/>
                    </a:lnTo>
                    <a:cubicBezTo>
                      <a:pt x="12916" y="18718"/>
                      <a:pt x="12956" y="18726"/>
                      <a:pt x="12995" y="18726"/>
                    </a:cubicBezTo>
                    <a:cubicBezTo>
                      <a:pt x="13082" y="18726"/>
                      <a:pt x="13167" y="18691"/>
                      <a:pt x="13228" y="18621"/>
                    </a:cubicBezTo>
                    <a:cubicBezTo>
                      <a:pt x="13316" y="18524"/>
                      <a:pt x="13334" y="18379"/>
                      <a:pt x="13267" y="18265"/>
                    </a:cubicBezTo>
                    <a:lnTo>
                      <a:pt x="3890" y="1046"/>
                    </a:lnTo>
                    <a:cubicBezTo>
                      <a:pt x="3851" y="971"/>
                      <a:pt x="3780" y="919"/>
                      <a:pt x="3697" y="896"/>
                    </a:cubicBezTo>
                    <a:lnTo>
                      <a:pt x="419" y="12"/>
                    </a:lnTo>
                    <a:cubicBezTo>
                      <a:pt x="390" y="4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2" name="CustomShape 238"/>
              <p:cNvSpPr/>
              <p:nvPr/>
            </p:nvSpPr>
            <p:spPr>
              <a:xfrm>
                <a:off x="8202600" y="3529440"/>
                <a:ext cx="309960" cy="301320"/>
              </a:xfrm>
              <a:custGeom>
                <a:avLst/>
                <a:gdLst/>
                <a:ahLst/>
                <a:rect l="l" t="t" r="r" b="b"/>
                <a:pathLst>
                  <a:path w="27561" h="26807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8" y="26806"/>
                    </a:lnTo>
                    <a:lnTo>
                      <a:pt x="27560" y="16690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3" name="CustomShape 239"/>
              <p:cNvSpPr/>
              <p:nvPr/>
            </p:nvSpPr>
            <p:spPr>
              <a:xfrm>
                <a:off x="8199000" y="3525840"/>
                <a:ext cx="317160" cy="308520"/>
              </a:xfrm>
              <a:custGeom>
                <a:avLst/>
                <a:gdLst/>
                <a:ahLst/>
                <a:rect l="l" t="t" r="r" b="b"/>
                <a:pathLst>
                  <a:path w="28242" h="27435">
                    <a:moveTo>
                      <a:pt x="18595" y="737"/>
                    </a:moveTo>
                    <a:lnTo>
                      <a:pt x="27489" y="16882"/>
                    </a:lnTo>
                    <a:lnTo>
                      <a:pt x="9676" y="26695"/>
                    </a:lnTo>
                    <a:lnTo>
                      <a:pt x="784" y="10555"/>
                    </a:lnTo>
                    <a:lnTo>
                      <a:pt x="18595" y="737"/>
                    </a:lnTo>
                    <a:close/>
                    <a:moveTo>
                      <a:pt x="18717" y="1"/>
                    </a:moveTo>
                    <a:cubicBezTo>
                      <a:pt x="18667" y="1"/>
                      <a:pt x="18616" y="12"/>
                      <a:pt x="18569" y="37"/>
                    </a:cubicBezTo>
                    <a:lnTo>
                      <a:pt x="207" y="10154"/>
                    </a:lnTo>
                    <a:cubicBezTo>
                      <a:pt x="57" y="10238"/>
                      <a:pt x="0" y="10431"/>
                      <a:pt x="83" y="10581"/>
                    </a:cubicBezTo>
                    <a:lnTo>
                      <a:pt x="9280" y="27271"/>
                    </a:lnTo>
                    <a:cubicBezTo>
                      <a:pt x="9320" y="27346"/>
                      <a:pt x="9385" y="27399"/>
                      <a:pt x="9470" y="27421"/>
                    </a:cubicBezTo>
                    <a:cubicBezTo>
                      <a:pt x="9496" y="27430"/>
                      <a:pt x="9527" y="27434"/>
                      <a:pt x="9553" y="27434"/>
                    </a:cubicBezTo>
                    <a:cubicBezTo>
                      <a:pt x="9606" y="27434"/>
                      <a:pt x="9659" y="27421"/>
                      <a:pt x="9707" y="27395"/>
                    </a:cubicBezTo>
                    <a:lnTo>
                      <a:pt x="28065" y="17278"/>
                    </a:lnTo>
                    <a:cubicBezTo>
                      <a:pt x="28140" y="17239"/>
                      <a:pt x="28193" y="17172"/>
                      <a:pt x="28215" y="17093"/>
                    </a:cubicBezTo>
                    <a:cubicBezTo>
                      <a:pt x="28242" y="17014"/>
                      <a:pt x="28232" y="16926"/>
                      <a:pt x="28189" y="16855"/>
                    </a:cubicBezTo>
                    <a:lnTo>
                      <a:pt x="18991" y="161"/>
                    </a:lnTo>
                    <a:cubicBezTo>
                      <a:pt x="18934" y="58"/>
                      <a:pt x="18827" y="1"/>
                      <a:pt x="1871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CustomShape 240"/>
              <p:cNvSpPr/>
              <p:nvPr/>
            </p:nvSpPr>
            <p:spPr>
              <a:xfrm>
                <a:off x="8307720" y="3719520"/>
                <a:ext cx="244080" cy="122040"/>
              </a:xfrm>
              <a:custGeom>
                <a:avLst/>
                <a:gdLst/>
                <a:ahLst/>
                <a:rect l="l" t="t" r="r" b="b"/>
                <a:pathLst>
                  <a:path w="21826" h="11050">
                    <a:moveTo>
                      <a:pt x="18362" y="0"/>
                    </a:moveTo>
                    <a:lnTo>
                      <a:pt x="0" y="10116"/>
                    </a:lnTo>
                    <a:lnTo>
                      <a:pt x="3265" y="11050"/>
                    </a:lnTo>
                    <a:lnTo>
                      <a:pt x="21825" y="1408"/>
                    </a:lnTo>
                    <a:lnTo>
                      <a:pt x="183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5" name="CustomShape 241"/>
              <p:cNvSpPr/>
              <p:nvPr/>
            </p:nvSpPr>
            <p:spPr>
              <a:xfrm>
                <a:off x="8303760" y="3715560"/>
                <a:ext cx="252000" cy="129240"/>
              </a:xfrm>
              <a:custGeom>
                <a:avLst/>
                <a:gdLst/>
                <a:ahLst/>
                <a:rect l="l" t="t" r="r" b="b"/>
                <a:pathLst>
                  <a:path w="22469" h="11674">
                    <a:moveTo>
                      <a:pt x="18711" y="660"/>
                    </a:moveTo>
                    <a:lnTo>
                      <a:pt x="21404" y="1756"/>
                    </a:lnTo>
                    <a:lnTo>
                      <a:pt x="3561" y="11027"/>
                    </a:lnTo>
                    <a:lnTo>
                      <a:pt x="1146" y="10337"/>
                    </a:lnTo>
                    <a:lnTo>
                      <a:pt x="18711" y="660"/>
                    </a:lnTo>
                    <a:close/>
                    <a:moveTo>
                      <a:pt x="18695" y="0"/>
                    </a:moveTo>
                    <a:cubicBezTo>
                      <a:pt x="18642" y="0"/>
                      <a:pt x="18589" y="14"/>
                      <a:pt x="18540" y="40"/>
                    </a:cubicBezTo>
                    <a:lnTo>
                      <a:pt x="177" y="10156"/>
                    </a:lnTo>
                    <a:cubicBezTo>
                      <a:pt x="67" y="10217"/>
                      <a:pt x="1" y="10337"/>
                      <a:pt x="19" y="10464"/>
                    </a:cubicBezTo>
                    <a:cubicBezTo>
                      <a:pt x="33" y="10591"/>
                      <a:pt x="120" y="10697"/>
                      <a:pt x="244" y="10728"/>
                    </a:cubicBezTo>
                    <a:lnTo>
                      <a:pt x="3508" y="11661"/>
                    </a:lnTo>
                    <a:cubicBezTo>
                      <a:pt x="3535" y="11669"/>
                      <a:pt x="3565" y="11674"/>
                      <a:pt x="3592" y="11674"/>
                    </a:cubicBezTo>
                    <a:cubicBezTo>
                      <a:pt x="3644" y="11674"/>
                      <a:pt x="3693" y="11661"/>
                      <a:pt x="3737" y="11639"/>
                    </a:cubicBezTo>
                    <a:lnTo>
                      <a:pt x="22298" y="1998"/>
                    </a:lnTo>
                    <a:cubicBezTo>
                      <a:pt x="22403" y="1945"/>
                      <a:pt x="22469" y="1831"/>
                      <a:pt x="22465" y="1707"/>
                    </a:cubicBezTo>
                    <a:cubicBezTo>
                      <a:pt x="22460" y="1584"/>
                      <a:pt x="22381" y="1478"/>
                      <a:pt x="22271" y="1430"/>
                    </a:cubicBezTo>
                    <a:lnTo>
                      <a:pt x="18809" y="22"/>
                    </a:lnTo>
                    <a:cubicBezTo>
                      <a:pt x="18772" y="7"/>
                      <a:pt x="18733" y="0"/>
                      <a:pt x="1869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6" name="CustomShape 242"/>
              <p:cNvSpPr/>
              <p:nvPr/>
            </p:nvSpPr>
            <p:spPr>
              <a:xfrm>
                <a:off x="8411760" y="3529440"/>
                <a:ext cx="140040" cy="201960"/>
              </a:xfrm>
              <a:custGeom>
                <a:avLst/>
                <a:gdLst/>
                <a:ahLst/>
                <a:rect l="l" t="t" r="r" b="b"/>
                <a:pathLst>
                  <a:path w="12661" h="18098">
                    <a:moveTo>
                      <a:pt x="1" y="0"/>
                    </a:moveTo>
                    <a:lnTo>
                      <a:pt x="9197" y="16690"/>
                    </a:lnTo>
                    <a:lnTo>
                      <a:pt x="12660" y="18098"/>
                    </a:lnTo>
                    <a:lnTo>
                      <a:pt x="3283" y="884"/>
                    </a:lnTo>
                    <a:lnTo>
                      <a:pt x="393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CustomShape 243"/>
              <p:cNvSpPr/>
              <p:nvPr/>
            </p:nvSpPr>
            <p:spPr>
              <a:xfrm>
                <a:off x="8408160" y="3525840"/>
                <a:ext cx="147960" cy="209160"/>
              </a:xfrm>
              <a:custGeom>
                <a:avLst/>
                <a:gdLst/>
                <a:ahLst/>
                <a:rect l="l" t="t" r="r" b="b"/>
                <a:pathLst>
                  <a:path w="13334" h="18727">
                    <a:moveTo>
                      <a:pt x="964" y="809"/>
                    </a:moveTo>
                    <a:lnTo>
                      <a:pt x="3406" y="1464"/>
                    </a:lnTo>
                    <a:lnTo>
                      <a:pt x="12299" y="17794"/>
                    </a:lnTo>
                    <a:lnTo>
                      <a:pt x="12299" y="17794"/>
                    </a:lnTo>
                    <a:lnTo>
                      <a:pt x="9752" y="16760"/>
                    </a:lnTo>
                    <a:lnTo>
                      <a:pt x="964" y="809"/>
                    </a:lnTo>
                    <a:close/>
                    <a:moveTo>
                      <a:pt x="334" y="0"/>
                    </a:moveTo>
                    <a:cubicBezTo>
                      <a:pt x="240" y="0"/>
                      <a:pt x="150" y="44"/>
                      <a:pt x="89" y="123"/>
                    </a:cubicBezTo>
                    <a:cubicBezTo>
                      <a:pt x="14" y="219"/>
                      <a:pt x="0" y="355"/>
                      <a:pt x="62" y="466"/>
                    </a:cubicBezTo>
                    <a:lnTo>
                      <a:pt x="9259" y="17156"/>
                    </a:lnTo>
                    <a:cubicBezTo>
                      <a:pt x="9294" y="17222"/>
                      <a:pt x="9346" y="17270"/>
                      <a:pt x="9413" y="17297"/>
                    </a:cubicBezTo>
                    <a:lnTo>
                      <a:pt x="12876" y="18704"/>
                    </a:lnTo>
                    <a:cubicBezTo>
                      <a:pt x="12915" y="18722"/>
                      <a:pt x="12955" y="18727"/>
                      <a:pt x="12994" y="18727"/>
                    </a:cubicBezTo>
                    <a:cubicBezTo>
                      <a:pt x="13083" y="18727"/>
                      <a:pt x="13166" y="18692"/>
                      <a:pt x="13228" y="18625"/>
                    </a:cubicBezTo>
                    <a:cubicBezTo>
                      <a:pt x="13316" y="18525"/>
                      <a:pt x="13333" y="18383"/>
                      <a:pt x="13268" y="18265"/>
                    </a:cubicBezTo>
                    <a:lnTo>
                      <a:pt x="3891" y="1051"/>
                    </a:lnTo>
                    <a:cubicBezTo>
                      <a:pt x="3851" y="972"/>
                      <a:pt x="3780" y="919"/>
                      <a:pt x="3696" y="897"/>
                    </a:cubicBezTo>
                    <a:lnTo>
                      <a:pt x="418" y="12"/>
                    </a:lnTo>
                    <a:cubicBezTo>
                      <a:pt x="390" y="4"/>
                      <a:pt x="362" y="0"/>
                      <a:pt x="3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CustomShape 244"/>
              <p:cNvSpPr/>
              <p:nvPr/>
            </p:nvSpPr>
            <p:spPr>
              <a:xfrm>
                <a:off x="8475120" y="3974760"/>
                <a:ext cx="141480" cy="137520"/>
              </a:xfrm>
              <a:custGeom>
                <a:avLst/>
                <a:gdLst/>
                <a:ahLst/>
                <a:rect l="l" t="t" r="r" b="b"/>
                <a:pathLst>
                  <a:path w="12815" h="12432">
                    <a:moveTo>
                      <a:pt x="8709" y="1"/>
                    </a:moveTo>
                    <a:lnTo>
                      <a:pt x="0" y="4515"/>
                    </a:lnTo>
                    <a:lnTo>
                      <a:pt x="4106" y="12432"/>
                    </a:lnTo>
                    <a:lnTo>
                      <a:pt x="12815" y="7917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9" name="CustomShape 245"/>
              <p:cNvSpPr/>
              <p:nvPr/>
            </p:nvSpPr>
            <p:spPr>
              <a:xfrm>
                <a:off x="8471160" y="3971520"/>
                <a:ext cx="149400" cy="144720"/>
              </a:xfrm>
              <a:custGeom>
                <a:avLst/>
                <a:gdLst/>
                <a:ahLst/>
                <a:rect l="l" t="t" r="r" b="b"/>
                <a:pathLst>
                  <a:path w="13462" h="13057">
                    <a:moveTo>
                      <a:pt x="8898" y="735"/>
                    </a:moveTo>
                    <a:lnTo>
                      <a:pt x="12718" y="8093"/>
                    </a:lnTo>
                    <a:lnTo>
                      <a:pt x="4564" y="12321"/>
                    </a:lnTo>
                    <a:lnTo>
                      <a:pt x="744" y="4959"/>
                    </a:lnTo>
                    <a:lnTo>
                      <a:pt x="8898" y="735"/>
                    </a:lnTo>
                    <a:close/>
                    <a:moveTo>
                      <a:pt x="9032" y="0"/>
                    </a:moveTo>
                    <a:cubicBezTo>
                      <a:pt x="8984" y="0"/>
                      <a:pt x="8935" y="12"/>
                      <a:pt x="8889" y="36"/>
                    </a:cubicBezTo>
                    <a:lnTo>
                      <a:pt x="181" y="4551"/>
                    </a:lnTo>
                    <a:cubicBezTo>
                      <a:pt x="106" y="4590"/>
                      <a:pt x="49" y="4656"/>
                      <a:pt x="27" y="4736"/>
                    </a:cubicBezTo>
                    <a:cubicBezTo>
                      <a:pt x="0" y="4811"/>
                      <a:pt x="9" y="4898"/>
                      <a:pt x="45" y="4973"/>
                    </a:cubicBezTo>
                    <a:lnTo>
                      <a:pt x="4150" y="12890"/>
                    </a:lnTo>
                    <a:cubicBezTo>
                      <a:pt x="4207" y="12995"/>
                      <a:pt x="4318" y="13056"/>
                      <a:pt x="4427" y="13056"/>
                    </a:cubicBezTo>
                    <a:cubicBezTo>
                      <a:pt x="4480" y="13056"/>
                      <a:pt x="4529" y="13048"/>
                      <a:pt x="4572" y="13022"/>
                    </a:cubicBezTo>
                    <a:lnTo>
                      <a:pt x="13280" y="8507"/>
                    </a:lnTo>
                    <a:cubicBezTo>
                      <a:pt x="13355" y="8467"/>
                      <a:pt x="13412" y="8401"/>
                      <a:pt x="13435" y="8322"/>
                    </a:cubicBezTo>
                    <a:cubicBezTo>
                      <a:pt x="13461" y="8243"/>
                      <a:pt x="13453" y="8158"/>
                      <a:pt x="13417" y="8084"/>
                    </a:cubicBezTo>
                    <a:lnTo>
                      <a:pt x="9312" y="168"/>
                    </a:lnTo>
                    <a:cubicBezTo>
                      <a:pt x="9254" y="61"/>
                      <a:pt x="914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0" name="CustomShape 246"/>
              <p:cNvSpPr/>
              <p:nvPr/>
            </p:nvSpPr>
            <p:spPr>
              <a:xfrm>
                <a:off x="8521560" y="4065120"/>
                <a:ext cx="113400" cy="52920"/>
              </a:xfrm>
              <a:custGeom>
                <a:avLst/>
                <a:gdLst/>
                <a:ahLst/>
                <a:rect l="l" t="t" r="r" b="b"/>
                <a:pathLst>
                  <a:path w="10315" h="4991">
                    <a:moveTo>
                      <a:pt x="8709" y="0"/>
                    </a:moveTo>
                    <a:lnTo>
                      <a:pt x="0" y="4515"/>
                    </a:lnTo>
                    <a:lnTo>
                      <a:pt x="1518" y="4990"/>
                    </a:lnTo>
                    <a:lnTo>
                      <a:pt x="10314" y="700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1" name="CustomShape 247"/>
              <p:cNvSpPr/>
              <p:nvPr/>
            </p:nvSpPr>
            <p:spPr>
              <a:xfrm>
                <a:off x="8517960" y="4061160"/>
                <a:ext cx="120600" cy="60480"/>
              </a:xfrm>
              <a:custGeom>
                <a:avLst/>
                <a:gdLst/>
                <a:ahLst/>
                <a:rect l="l" t="t" r="r" b="b"/>
                <a:pathLst>
                  <a:path w="10948" h="5618">
                    <a:moveTo>
                      <a:pt x="9042" y="663"/>
                    </a:moveTo>
                    <a:lnTo>
                      <a:pt x="9887" y="1028"/>
                    </a:lnTo>
                    <a:lnTo>
                      <a:pt x="1813" y="4966"/>
                    </a:lnTo>
                    <a:lnTo>
                      <a:pt x="1144" y="4759"/>
                    </a:lnTo>
                    <a:lnTo>
                      <a:pt x="9042" y="663"/>
                    </a:lnTo>
                    <a:close/>
                    <a:moveTo>
                      <a:pt x="9032" y="0"/>
                    </a:moveTo>
                    <a:cubicBezTo>
                      <a:pt x="8983" y="0"/>
                      <a:pt x="8933" y="12"/>
                      <a:pt x="8888" y="38"/>
                    </a:cubicBezTo>
                    <a:lnTo>
                      <a:pt x="180" y="4553"/>
                    </a:lnTo>
                    <a:cubicBezTo>
                      <a:pt x="66" y="4610"/>
                      <a:pt x="0" y="4733"/>
                      <a:pt x="13" y="4856"/>
                    </a:cubicBezTo>
                    <a:cubicBezTo>
                      <a:pt x="21" y="4984"/>
                      <a:pt x="110" y="5090"/>
                      <a:pt x="228" y="5129"/>
                    </a:cubicBezTo>
                    <a:lnTo>
                      <a:pt x="1747" y="5604"/>
                    </a:lnTo>
                    <a:cubicBezTo>
                      <a:pt x="1778" y="5613"/>
                      <a:pt x="1808" y="5618"/>
                      <a:pt x="1839" y="5618"/>
                    </a:cubicBezTo>
                    <a:cubicBezTo>
                      <a:pt x="1888" y="5618"/>
                      <a:pt x="1932" y="5604"/>
                      <a:pt x="1975" y="5587"/>
                    </a:cubicBezTo>
                    <a:lnTo>
                      <a:pt x="10772" y="1296"/>
                    </a:lnTo>
                    <a:cubicBezTo>
                      <a:pt x="10882" y="1239"/>
                      <a:pt x="10948" y="1129"/>
                      <a:pt x="10948" y="1006"/>
                    </a:cubicBezTo>
                    <a:cubicBezTo>
                      <a:pt x="10943" y="883"/>
                      <a:pt x="10873" y="778"/>
                      <a:pt x="10759" y="725"/>
                    </a:cubicBezTo>
                    <a:lnTo>
                      <a:pt x="9157" y="25"/>
                    </a:lnTo>
                    <a:cubicBezTo>
                      <a:pt x="9116" y="9"/>
                      <a:pt x="9074" y="0"/>
                      <a:pt x="90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2" name="CustomShape 248"/>
              <p:cNvSpPr/>
              <p:nvPr/>
            </p:nvSpPr>
            <p:spPr>
              <a:xfrm>
                <a:off x="8573760" y="3974760"/>
                <a:ext cx="61200" cy="94320"/>
              </a:xfrm>
              <a:custGeom>
                <a:avLst/>
                <a:gdLst/>
                <a:ahLst/>
                <a:rect l="l" t="t" r="r" b="b"/>
                <a:pathLst>
                  <a:path w="5713" h="8618">
                    <a:moveTo>
                      <a:pt x="1" y="1"/>
                    </a:moveTo>
                    <a:lnTo>
                      <a:pt x="4107" y="7917"/>
                    </a:lnTo>
                    <a:lnTo>
                      <a:pt x="5712" y="8617"/>
                    </a:lnTo>
                    <a:lnTo>
                      <a:pt x="5712" y="8617"/>
                    </a:lnTo>
                    <a:lnTo>
                      <a:pt x="1528" y="450"/>
                    </a:lnTo>
                    <a:lnTo>
                      <a:pt x="18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3" name="CustomShape 249"/>
              <p:cNvSpPr/>
              <p:nvPr/>
            </p:nvSpPr>
            <p:spPr>
              <a:xfrm>
                <a:off x="8570160" y="3971520"/>
                <a:ext cx="68760" cy="101160"/>
              </a:xfrm>
              <a:custGeom>
                <a:avLst/>
                <a:gdLst/>
                <a:ahLst/>
                <a:rect l="l" t="t" r="r" b="b"/>
                <a:pathLst>
                  <a:path w="6386" h="9243">
                    <a:moveTo>
                      <a:pt x="956" y="826"/>
                    </a:moveTo>
                    <a:lnTo>
                      <a:pt x="1642" y="1028"/>
                    </a:lnTo>
                    <a:lnTo>
                      <a:pt x="5365" y="8292"/>
                    </a:lnTo>
                    <a:lnTo>
                      <a:pt x="4669" y="7989"/>
                    </a:lnTo>
                    <a:lnTo>
                      <a:pt x="956" y="826"/>
                    </a:lnTo>
                    <a:close/>
                    <a:moveTo>
                      <a:pt x="342" y="1"/>
                    </a:moveTo>
                    <a:cubicBezTo>
                      <a:pt x="249" y="1"/>
                      <a:pt x="157" y="39"/>
                      <a:pt x="93" y="113"/>
                    </a:cubicBezTo>
                    <a:cubicBezTo>
                      <a:pt x="14" y="209"/>
                      <a:pt x="0" y="345"/>
                      <a:pt x="58" y="456"/>
                    </a:cubicBezTo>
                    <a:lnTo>
                      <a:pt x="4163" y="8372"/>
                    </a:lnTo>
                    <a:cubicBezTo>
                      <a:pt x="4198" y="8438"/>
                      <a:pt x="4251" y="8487"/>
                      <a:pt x="4317" y="8517"/>
                    </a:cubicBezTo>
                    <a:lnTo>
                      <a:pt x="5919" y="9216"/>
                    </a:lnTo>
                    <a:cubicBezTo>
                      <a:pt x="5958" y="9234"/>
                      <a:pt x="6003" y="9243"/>
                      <a:pt x="6046" y="9243"/>
                    </a:cubicBezTo>
                    <a:cubicBezTo>
                      <a:pt x="6131" y="9243"/>
                      <a:pt x="6214" y="9208"/>
                      <a:pt x="6271" y="9142"/>
                    </a:cubicBezTo>
                    <a:cubicBezTo>
                      <a:pt x="6363" y="9050"/>
                      <a:pt x="6385" y="8905"/>
                      <a:pt x="6324" y="8786"/>
                    </a:cubicBezTo>
                    <a:lnTo>
                      <a:pt x="2139" y="623"/>
                    </a:lnTo>
                    <a:cubicBezTo>
                      <a:pt x="2099" y="548"/>
                      <a:pt x="2033" y="491"/>
                      <a:pt x="1950" y="465"/>
                    </a:cubicBezTo>
                    <a:lnTo>
                      <a:pt x="428" y="12"/>
                    </a:lnTo>
                    <a:cubicBezTo>
                      <a:pt x="400" y="4"/>
                      <a:pt x="371" y="1"/>
                      <a:pt x="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4" name="CustomShape 250"/>
              <p:cNvSpPr/>
              <p:nvPr/>
            </p:nvSpPr>
            <p:spPr>
              <a:xfrm>
                <a:off x="7922160" y="4339440"/>
                <a:ext cx="141840" cy="137520"/>
              </a:xfrm>
              <a:custGeom>
                <a:avLst/>
                <a:gdLst/>
                <a:ahLst/>
                <a:rect l="l" t="t" r="r" b="b"/>
                <a:pathLst>
                  <a:path w="12815" h="12432">
                    <a:moveTo>
                      <a:pt x="8709" y="0"/>
                    </a:moveTo>
                    <a:lnTo>
                      <a:pt x="1" y="4515"/>
                    </a:lnTo>
                    <a:lnTo>
                      <a:pt x="4106" y="12431"/>
                    </a:lnTo>
                    <a:lnTo>
                      <a:pt x="12814" y="7917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5" name="CustomShape 251"/>
              <p:cNvSpPr/>
              <p:nvPr/>
            </p:nvSpPr>
            <p:spPr>
              <a:xfrm>
                <a:off x="7918560" y="4335840"/>
                <a:ext cx="149040" cy="144720"/>
              </a:xfrm>
              <a:custGeom>
                <a:avLst/>
                <a:gdLst/>
                <a:ahLst/>
                <a:rect l="l" t="t" r="r" b="b"/>
                <a:pathLst>
                  <a:path w="13462" h="13060">
                    <a:moveTo>
                      <a:pt x="8898" y="734"/>
                    </a:moveTo>
                    <a:lnTo>
                      <a:pt x="12713" y="8096"/>
                    </a:lnTo>
                    <a:lnTo>
                      <a:pt x="4564" y="12324"/>
                    </a:lnTo>
                    <a:lnTo>
                      <a:pt x="744" y="4962"/>
                    </a:lnTo>
                    <a:lnTo>
                      <a:pt x="8898" y="734"/>
                    </a:lnTo>
                    <a:close/>
                    <a:moveTo>
                      <a:pt x="9026" y="1"/>
                    </a:moveTo>
                    <a:cubicBezTo>
                      <a:pt x="8978" y="1"/>
                      <a:pt x="8930" y="11"/>
                      <a:pt x="8885" y="33"/>
                    </a:cubicBezTo>
                    <a:lnTo>
                      <a:pt x="176" y="4552"/>
                    </a:lnTo>
                    <a:cubicBezTo>
                      <a:pt x="107" y="4588"/>
                      <a:pt x="49" y="4654"/>
                      <a:pt x="23" y="4733"/>
                    </a:cubicBezTo>
                    <a:cubicBezTo>
                      <a:pt x="1" y="4812"/>
                      <a:pt x="5" y="4901"/>
                      <a:pt x="44" y="4975"/>
                    </a:cubicBezTo>
                    <a:lnTo>
                      <a:pt x="4150" y="12891"/>
                    </a:lnTo>
                    <a:cubicBezTo>
                      <a:pt x="4207" y="12997"/>
                      <a:pt x="4317" y="13059"/>
                      <a:pt x="4427" y="13059"/>
                    </a:cubicBezTo>
                    <a:cubicBezTo>
                      <a:pt x="4475" y="13059"/>
                      <a:pt x="4524" y="13045"/>
                      <a:pt x="4573" y="13023"/>
                    </a:cubicBezTo>
                    <a:lnTo>
                      <a:pt x="13281" y="8508"/>
                    </a:lnTo>
                    <a:cubicBezTo>
                      <a:pt x="13356" y="8469"/>
                      <a:pt x="13409" y="8403"/>
                      <a:pt x="13435" y="8324"/>
                    </a:cubicBezTo>
                    <a:cubicBezTo>
                      <a:pt x="13462" y="8244"/>
                      <a:pt x="13452" y="8161"/>
                      <a:pt x="13413" y="8086"/>
                    </a:cubicBezTo>
                    <a:lnTo>
                      <a:pt x="9307" y="170"/>
                    </a:lnTo>
                    <a:cubicBezTo>
                      <a:pt x="9251" y="62"/>
                      <a:pt x="9140" y="1"/>
                      <a:pt x="90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6" name="CustomShape 252"/>
              <p:cNvSpPr/>
              <p:nvPr/>
            </p:nvSpPr>
            <p:spPr>
              <a:xfrm>
                <a:off x="7968960" y="4429800"/>
                <a:ext cx="113400" cy="52560"/>
              </a:xfrm>
              <a:custGeom>
                <a:avLst/>
                <a:gdLst/>
                <a:ahLst/>
                <a:rect l="l" t="t" r="r" b="b"/>
                <a:pathLst>
                  <a:path w="10312" h="4991">
                    <a:moveTo>
                      <a:pt x="8709" y="1"/>
                    </a:moveTo>
                    <a:lnTo>
                      <a:pt x="1" y="4515"/>
                    </a:lnTo>
                    <a:lnTo>
                      <a:pt x="1520" y="4991"/>
                    </a:lnTo>
                    <a:lnTo>
                      <a:pt x="10311" y="700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7" name="CustomShape 253"/>
              <p:cNvSpPr/>
              <p:nvPr/>
            </p:nvSpPr>
            <p:spPr>
              <a:xfrm>
                <a:off x="7965000" y="4425840"/>
                <a:ext cx="120960" cy="60120"/>
              </a:xfrm>
              <a:custGeom>
                <a:avLst/>
                <a:gdLst/>
                <a:ahLst/>
                <a:rect l="l" t="t" r="r" b="b"/>
                <a:pathLst>
                  <a:path w="10950" h="5620">
                    <a:moveTo>
                      <a:pt x="9044" y="660"/>
                    </a:moveTo>
                    <a:lnTo>
                      <a:pt x="9889" y="1030"/>
                    </a:lnTo>
                    <a:lnTo>
                      <a:pt x="1814" y="4968"/>
                    </a:lnTo>
                    <a:lnTo>
                      <a:pt x="1140" y="4757"/>
                    </a:lnTo>
                    <a:lnTo>
                      <a:pt x="9044" y="660"/>
                    </a:lnTo>
                    <a:close/>
                    <a:moveTo>
                      <a:pt x="9029" y="0"/>
                    </a:moveTo>
                    <a:cubicBezTo>
                      <a:pt x="8981" y="0"/>
                      <a:pt x="8932" y="11"/>
                      <a:pt x="8886" y="35"/>
                    </a:cubicBezTo>
                    <a:lnTo>
                      <a:pt x="177" y="4554"/>
                    </a:lnTo>
                    <a:cubicBezTo>
                      <a:pt x="67" y="4611"/>
                      <a:pt x="1" y="4730"/>
                      <a:pt x="10" y="4858"/>
                    </a:cubicBezTo>
                    <a:cubicBezTo>
                      <a:pt x="23" y="4986"/>
                      <a:pt x="106" y="5091"/>
                      <a:pt x="230" y="5130"/>
                    </a:cubicBezTo>
                    <a:lnTo>
                      <a:pt x="1748" y="5601"/>
                    </a:lnTo>
                    <a:cubicBezTo>
                      <a:pt x="1774" y="5614"/>
                      <a:pt x="1810" y="5619"/>
                      <a:pt x="1841" y="5619"/>
                    </a:cubicBezTo>
                    <a:cubicBezTo>
                      <a:pt x="1885" y="5619"/>
                      <a:pt x="1932" y="5606"/>
                      <a:pt x="1977" y="5588"/>
                    </a:cubicBezTo>
                    <a:lnTo>
                      <a:pt x="10773" y="1298"/>
                    </a:lnTo>
                    <a:cubicBezTo>
                      <a:pt x="10883" y="1241"/>
                      <a:pt x="10949" y="1131"/>
                      <a:pt x="10949" y="1007"/>
                    </a:cubicBezTo>
                    <a:cubicBezTo>
                      <a:pt x="10945" y="884"/>
                      <a:pt x="10870" y="774"/>
                      <a:pt x="10760" y="725"/>
                    </a:cubicBezTo>
                    <a:lnTo>
                      <a:pt x="9158" y="26"/>
                    </a:lnTo>
                    <a:cubicBezTo>
                      <a:pt x="9117" y="9"/>
                      <a:pt x="9073" y="0"/>
                      <a:pt x="90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CustomShape 254"/>
              <p:cNvSpPr/>
              <p:nvPr/>
            </p:nvSpPr>
            <p:spPr>
              <a:xfrm>
                <a:off x="8021160" y="4339440"/>
                <a:ext cx="60840" cy="93960"/>
              </a:xfrm>
              <a:custGeom>
                <a:avLst/>
                <a:gdLst/>
                <a:ahLst/>
                <a:rect l="l" t="t" r="r" b="b"/>
                <a:pathLst>
                  <a:path w="5708" h="8616">
                    <a:moveTo>
                      <a:pt x="0" y="0"/>
                    </a:moveTo>
                    <a:lnTo>
                      <a:pt x="4105" y="7917"/>
                    </a:lnTo>
                    <a:lnTo>
                      <a:pt x="5707" y="8616"/>
                    </a:lnTo>
                    <a:lnTo>
                      <a:pt x="1527" y="449"/>
                    </a:lnTo>
                    <a:lnTo>
                      <a:pt x="18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9" name="CustomShape 255"/>
              <p:cNvSpPr/>
              <p:nvPr/>
            </p:nvSpPr>
            <p:spPr>
              <a:xfrm>
                <a:off x="8017200" y="4335840"/>
                <a:ext cx="68760" cy="101520"/>
              </a:xfrm>
              <a:custGeom>
                <a:avLst/>
                <a:gdLst/>
                <a:ahLst/>
                <a:rect l="l" t="t" r="r" b="b"/>
                <a:pathLst>
                  <a:path w="6382" h="9244">
                    <a:moveTo>
                      <a:pt x="951" y="821"/>
                    </a:moveTo>
                    <a:lnTo>
                      <a:pt x="1642" y="1028"/>
                    </a:lnTo>
                    <a:lnTo>
                      <a:pt x="5364" y="8293"/>
                    </a:lnTo>
                    <a:lnTo>
                      <a:pt x="4669" y="7990"/>
                    </a:lnTo>
                    <a:lnTo>
                      <a:pt x="951" y="821"/>
                    </a:lnTo>
                    <a:close/>
                    <a:moveTo>
                      <a:pt x="339" y="1"/>
                    </a:moveTo>
                    <a:cubicBezTo>
                      <a:pt x="246" y="1"/>
                      <a:pt x="154" y="39"/>
                      <a:pt x="93" y="113"/>
                    </a:cubicBezTo>
                    <a:cubicBezTo>
                      <a:pt x="14" y="210"/>
                      <a:pt x="1" y="346"/>
                      <a:pt x="58" y="456"/>
                    </a:cubicBezTo>
                    <a:lnTo>
                      <a:pt x="4164" y="8372"/>
                    </a:lnTo>
                    <a:cubicBezTo>
                      <a:pt x="4198" y="8439"/>
                      <a:pt x="4251" y="8486"/>
                      <a:pt x="4318" y="8518"/>
                    </a:cubicBezTo>
                    <a:lnTo>
                      <a:pt x="5919" y="9217"/>
                    </a:lnTo>
                    <a:cubicBezTo>
                      <a:pt x="5959" y="9235"/>
                      <a:pt x="6002" y="9243"/>
                      <a:pt x="6042" y="9243"/>
                    </a:cubicBezTo>
                    <a:cubicBezTo>
                      <a:pt x="6130" y="9243"/>
                      <a:pt x="6209" y="9209"/>
                      <a:pt x="6272" y="9142"/>
                    </a:cubicBezTo>
                    <a:cubicBezTo>
                      <a:pt x="6363" y="9046"/>
                      <a:pt x="6381" y="8904"/>
                      <a:pt x="6324" y="8786"/>
                    </a:cubicBezTo>
                    <a:lnTo>
                      <a:pt x="2139" y="624"/>
                    </a:lnTo>
                    <a:cubicBezTo>
                      <a:pt x="2100" y="549"/>
                      <a:pt x="2033" y="492"/>
                      <a:pt x="1950" y="465"/>
                    </a:cubicBezTo>
                    <a:lnTo>
                      <a:pt x="423" y="11"/>
                    </a:lnTo>
                    <a:cubicBezTo>
                      <a:pt x="395" y="4"/>
                      <a:pt x="367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0" name="CustomShape 256"/>
              <p:cNvSpPr/>
              <p:nvPr/>
            </p:nvSpPr>
            <p:spPr>
              <a:xfrm>
                <a:off x="6812640" y="3570840"/>
                <a:ext cx="118440" cy="138960"/>
              </a:xfrm>
              <a:custGeom>
                <a:avLst/>
                <a:gdLst/>
                <a:ahLst/>
                <a:rect l="l" t="t" r="r" b="b"/>
                <a:pathLst>
                  <a:path w="10720" h="12573">
                    <a:moveTo>
                      <a:pt x="4537" y="1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19" y="6390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CustomShape 257"/>
              <p:cNvSpPr/>
              <p:nvPr/>
            </p:nvSpPr>
            <p:spPr>
              <a:xfrm>
                <a:off x="6808680" y="3567240"/>
                <a:ext cx="126000" cy="146520"/>
              </a:xfrm>
              <a:custGeom>
                <a:avLst/>
                <a:gdLst/>
                <a:ahLst/>
                <a:rect l="l" t="t" r="r" b="b"/>
                <a:pathLst>
                  <a:path w="11402" h="13199">
                    <a:moveTo>
                      <a:pt x="4916" y="808"/>
                    </a:moveTo>
                    <a:lnTo>
                      <a:pt x="10645" y="6722"/>
                    </a:lnTo>
                    <a:lnTo>
                      <a:pt x="6091" y="12415"/>
                    </a:lnTo>
                    <a:lnTo>
                      <a:pt x="745" y="6876"/>
                    </a:lnTo>
                    <a:lnTo>
                      <a:pt x="4916" y="808"/>
                    </a:lnTo>
                    <a:close/>
                    <a:moveTo>
                      <a:pt x="4879" y="1"/>
                    </a:moveTo>
                    <a:cubicBezTo>
                      <a:pt x="4870" y="1"/>
                      <a:pt x="4860" y="1"/>
                      <a:pt x="4850" y="2"/>
                    </a:cubicBezTo>
                    <a:cubicBezTo>
                      <a:pt x="4758" y="6"/>
                      <a:pt x="4669" y="59"/>
                      <a:pt x="4616" y="134"/>
                    </a:cubicBezTo>
                    <a:lnTo>
                      <a:pt x="85" y="6730"/>
                    </a:lnTo>
                    <a:cubicBezTo>
                      <a:pt x="0" y="6854"/>
                      <a:pt x="14" y="7021"/>
                      <a:pt x="115" y="7126"/>
                    </a:cubicBezTo>
                    <a:lnTo>
                      <a:pt x="5888" y="13107"/>
                    </a:lnTo>
                    <a:cubicBezTo>
                      <a:pt x="5946" y="13168"/>
                      <a:pt x="6029" y="13199"/>
                      <a:pt x="6113" y="13199"/>
                    </a:cubicBezTo>
                    <a:lnTo>
                      <a:pt x="6125" y="13199"/>
                    </a:lnTo>
                    <a:cubicBezTo>
                      <a:pt x="6218" y="13195"/>
                      <a:pt x="6302" y="13154"/>
                      <a:pt x="6359" y="13085"/>
                    </a:cubicBezTo>
                    <a:lnTo>
                      <a:pt x="11305" y="6897"/>
                    </a:lnTo>
                    <a:cubicBezTo>
                      <a:pt x="11402" y="6775"/>
                      <a:pt x="11393" y="6598"/>
                      <a:pt x="11283" y="6484"/>
                    </a:cubicBezTo>
                    <a:lnTo>
                      <a:pt x="5101" y="95"/>
                    </a:lnTo>
                    <a:cubicBezTo>
                      <a:pt x="5041" y="35"/>
                      <a:pt x="4967" y="1"/>
                      <a:pt x="48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2" name="CustomShape 258"/>
              <p:cNvSpPr/>
              <p:nvPr/>
            </p:nvSpPr>
            <p:spPr>
              <a:xfrm>
                <a:off x="6878520" y="3640320"/>
                <a:ext cx="70560" cy="80280"/>
              </a:xfrm>
              <a:custGeom>
                <a:avLst/>
                <a:gdLst/>
                <a:ahLst/>
                <a:rect l="l" t="t" r="r" b="b"/>
                <a:pathLst>
                  <a:path w="6535" h="7394">
                    <a:moveTo>
                      <a:pt x="4564" y="1"/>
                    </a:moveTo>
                    <a:lnTo>
                      <a:pt x="1" y="6473"/>
                    </a:lnTo>
                    <a:lnTo>
                      <a:pt x="1215" y="7393"/>
                    </a:lnTo>
                    <a:lnTo>
                      <a:pt x="6535" y="128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3" name="CustomShape 259"/>
              <p:cNvSpPr/>
              <p:nvPr/>
            </p:nvSpPr>
            <p:spPr>
              <a:xfrm>
                <a:off x="6874560" y="3636720"/>
                <a:ext cx="78120" cy="87120"/>
              </a:xfrm>
              <a:custGeom>
                <a:avLst/>
                <a:gdLst/>
                <a:ahLst/>
                <a:rect l="l" t="t" r="r" b="b"/>
                <a:pathLst>
                  <a:path w="7208" h="8018">
                    <a:moveTo>
                      <a:pt x="4998" y="739"/>
                    </a:moveTo>
                    <a:lnTo>
                      <a:pt x="6416" y="1659"/>
                    </a:lnTo>
                    <a:lnTo>
                      <a:pt x="1522" y="7278"/>
                    </a:lnTo>
                    <a:lnTo>
                      <a:pt x="783" y="6720"/>
                    </a:lnTo>
                    <a:lnTo>
                      <a:pt x="4998" y="739"/>
                    </a:lnTo>
                    <a:close/>
                    <a:moveTo>
                      <a:pt x="4918" y="0"/>
                    </a:moveTo>
                    <a:cubicBezTo>
                      <a:pt x="4818" y="0"/>
                      <a:pt x="4721" y="46"/>
                      <a:pt x="4659" y="132"/>
                    </a:cubicBezTo>
                    <a:lnTo>
                      <a:pt x="96" y="6605"/>
                    </a:lnTo>
                    <a:cubicBezTo>
                      <a:pt x="0" y="6746"/>
                      <a:pt x="31" y="6935"/>
                      <a:pt x="163" y="7037"/>
                    </a:cubicBezTo>
                    <a:lnTo>
                      <a:pt x="1377" y="7951"/>
                    </a:lnTo>
                    <a:cubicBezTo>
                      <a:pt x="1430" y="7996"/>
                      <a:pt x="1500" y="8018"/>
                      <a:pt x="1566" y="8018"/>
                    </a:cubicBezTo>
                    <a:cubicBezTo>
                      <a:pt x="1650" y="8018"/>
                      <a:pt x="1737" y="7983"/>
                      <a:pt x="1800" y="7912"/>
                    </a:cubicBezTo>
                    <a:lnTo>
                      <a:pt x="7123" y="1800"/>
                    </a:lnTo>
                    <a:cubicBezTo>
                      <a:pt x="7181" y="1730"/>
                      <a:pt x="7208" y="1641"/>
                      <a:pt x="7194" y="1549"/>
                    </a:cubicBezTo>
                    <a:cubicBezTo>
                      <a:pt x="7186" y="1462"/>
                      <a:pt x="7133" y="1382"/>
                      <a:pt x="7058" y="1330"/>
                    </a:cubicBezTo>
                    <a:lnTo>
                      <a:pt x="5086" y="49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4" name="CustomShape 260"/>
              <p:cNvSpPr/>
              <p:nvPr/>
            </p:nvSpPr>
            <p:spPr>
              <a:xfrm>
                <a:off x="6864480" y="3570840"/>
                <a:ext cx="84600" cy="79920"/>
              </a:xfrm>
              <a:custGeom>
                <a:avLst/>
                <a:gdLst/>
                <a:ahLst/>
                <a:rect l="l" t="t" r="r" b="b"/>
                <a:pathLst>
                  <a:path w="7771" h="7381">
                    <a:moveTo>
                      <a:pt x="0" y="1"/>
                    </a:moveTo>
                    <a:lnTo>
                      <a:pt x="5800" y="6100"/>
                    </a:lnTo>
                    <a:lnTo>
                      <a:pt x="7771" y="7381"/>
                    </a:lnTo>
                    <a:lnTo>
                      <a:pt x="2253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5" name="CustomShape 261"/>
              <p:cNvSpPr/>
              <p:nvPr/>
            </p:nvSpPr>
            <p:spPr>
              <a:xfrm>
                <a:off x="6860520" y="3567240"/>
                <a:ext cx="92520" cy="87120"/>
              </a:xfrm>
              <a:custGeom>
                <a:avLst/>
                <a:gdLst/>
                <a:ahLst/>
                <a:rect l="l" t="t" r="r" b="b"/>
                <a:pathLst>
                  <a:path w="8449" h="8010">
                    <a:moveTo>
                      <a:pt x="1215" y="784"/>
                    </a:moveTo>
                    <a:lnTo>
                      <a:pt x="2421" y="986"/>
                    </a:lnTo>
                    <a:lnTo>
                      <a:pt x="6689" y="6399"/>
                    </a:lnTo>
                    <a:lnTo>
                      <a:pt x="6341" y="6175"/>
                    </a:lnTo>
                    <a:lnTo>
                      <a:pt x="1215" y="784"/>
                    </a:lnTo>
                    <a:close/>
                    <a:moveTo>
                      <a:pt x="340" y="1"/>
                    </a:moveTo>
                    <a:cubicBezTo>
                      <a:pt x="223" y="1"/>
                      <a:pt x="116" y="65"/>
                      <a:pt x="62" y="168"/>
                    </a:cubicBezTo>
                    <a:cubicBezTo>
                      <a:pt x="0" y="287"/>
                      <a:pt x="18" y="432"/>
                      <a:pt x="110" y="533"/>
                    </a:cubicBezTo>
                    <a:lnTo>
                      <a:pt x="5914" y="6632"/>
                    </a:lnTo>
                    <a:cubicBezTo>
                      <a:pt x="5928" y="6650"/>
                      <a:pt x="5950" y="6668"/>
                      <a:pt x="5967" y="6681"/>
                    </a:cubicBezTo>
                    <a:lnTo>
                      <a:pt x="7939" y="7962"/>
                    </a:lnTo>
                    <a:cubicBezTo>
                      <a:pt x="7991" y="7992"/>
                      <a:pt x="8053" y="8009"/>
                      <a:pt x="8110" y="8009"/>
                    </a:cubicBezTo>
                    <a:cubicBezTo>
                      <a:pt x="8194" y="8009"/>
                      <a:pt x="8282" y="7974"/>
                      <a:pt x="8343" y="7909"/>
                    </a:cubicBezTo>
                    <a:cubicBezTo>
                      <a:pt x="8444" y="7794"/>
                      <a:pt x="8449" y="7623"/>
                      <a:pt x="8357" y="7503"/>
                    </a:cubicBezTo>
                    <a:lnTo>
                      <a:pt x="2839" y="507"/>
                    </a:lnTo>
                    <a:cubicBezTo>
                      <a:pt x="2790" y="445"/>
                      <a:pt x="2719" y="405"/>
                      <a:pt x="2644" y="393"/>
                    </a:cubicBezTo>
                    <a:lnTo>
                      <a:pt x="392" y="5"/>
                    </a:lnTo>
                    <a:cubicBezTo>
                      <a:pt x="374" y="2"/>
                      <a:pt x="357" y="1"/>
                      <a:pt x="3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6" name="CustomShape 262"/>
              <p:cNvSpPr/>
              <p:nvPr/>
            </p:nvSpPr>
            <p:spPr>
              <a:xfrm>
                <a:off x="8150040" y="4337640"/>
                <a:ext cx="231120" cy="277920"/>
              </a:xfrm>
              <a:custGeom>
                <a:avLst/>
                <a:gdLst/>
                <a:ahLst/>
                <a:rect l="l" t="t" r="r" b="b"/>
                <a:pathLst>
                  <a:path w="20630" h="24761">
                    <a:moveTo>
                      <a:pt x="12414" y="1"/>
                    </a:moveTo>
                    <a:lnTo>
                      <a:pt x="1" y="10051"/>
                    </a:lnTo>
                    <a:lnTo>
                      <a:pt x="7657" y="24761"/>
                    </a:lnTo>
                    <a:lnTo>
                      <a:pt x="20629" y="15727"/>
                    </a:lnTo>
                    <a:lnTo>
                      <a:pt x="12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7" name="CustomShape 263"/>
              <p:cNvSpPr/>
              <p:nvPr/>
            </p:nvSpPr>
            <p:spPr>
              <a:xfrm>
                <a:off x="8145720" y="4334040"/>
                <a:ext cx="239400" cy="285480"/>
              </a:xfrm>
              <a:custGeom>
                <a:avLst/>
                <a:gdLst/>
                <a:ahLst/>
                <a:rect l="l" t="t" r="r" b="b"/>
                <a:pathLst>
                  <a:path w="21325" h="25388">
                    <a:moveTo>
                      <a:pt x="12659" y="799"/>
                    </a:moveTo>
                    <a:lnTo>
                      <a:pt x="20572" y="15945"/>
                    </a:lnTo>
                    <a:lnTo>
                      <a:pt x="8118" y="24613"/>
                    </a:lnTo>
                    <a:lnTo>
                      <a:pt x="744" y="10448"/>
                    </a:lnTo>
                    <a:lnTo>
                      <a:pt x="12659" y="799"/>
                    </a:lnTo>
                    <a:close/>
                    <a:moveTo>
                      <a:pt x="12760" y="0"/>
                    </a:moveTo>
                    <a:cubicBezTo>
                      <a:pt x="12689" y="0"/>
                      <a:pt x="12621" y="24"/>
                      <a:pt x="12563" y="68"/>
                    </a:cubicBezTo>
                    <a:lnTo>
                      <a:pt x="150" y="10123"/>
                    </a:lnTo>
                    <a:cubicBezTo>
                      <a:pt x="35" y="10220"/>
                      <a:pt x="0" y="10378"/>
                      <a:pt x="71" y="10510"/>
                    </a:cubicBezTo>
                    <a:lnTo>
                      <a:pt x="7728" y="25220"/>
                    </a:lnTo>
                    <a:cubicBezTo>
                      <a:pt x="7771" y="25300"/>
                      <a:pt x="7842" y="25357"/>
                      <a:pt x="7929" y="25379"/>
                    </a:cubicBezTo>
                    <a:cubicBezTo>
                      <a:pt x="7956" y="25383"/>
                      <a:pt x="7982" y="25387"/>
                      <a:pt x="8004" y="25387"/>
                    </a:cubicBezTo>
                    <a:cubicBezTo>
                      <a:pt x="8071" y="25387"/>
                      <a:pt x="8132" y="25370"/>
                      <a:pt x="8185" y="25330"/>
                    </a:cubicBezTo>
                    <a:lnTo>
                      <a:pt x="21152" y="16301"/>
                    </a:lnTo>
                    <a:cubicBezTo>
                      <a:pt x="21284" y="16209"/>
                      <a:pt x="21325" y="16037"/>
                      <a:pt x="21254" y="15896"/>
                    </a:cubicBezTo>
                    <a:lnTo>
                      <a:pt x="13039" y="169"/>
                    </a:lnTo>
                    <a:cubicBezTo>
                      <a:pt x="12994" y="86"/>
                      <a:pt x="12915" y="25"/>
                      <a:pt x="12823" y="7"/>
                    </a:cubicBezTo>
                    <a:cubicBezTo>
                      <a:pt x="12802" y="2"/>
                      <a:pt x="12781" y="0"/>
                      <a:pt x="127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8" name="CustomShape 264"/>
              <p:cNvSpPr/>
              <p:nvPr/>
            </p:nvSpPr>
            <p:spPr>
              <a:xfrm>
                <a:off x="8236800" y="4507920"/>
                <a:ext cx="172080" cy="135720"/>
              </a:xfrm>
              <a:custGeom>
                <a:avLst/>
                <a:gdLst/>
                <a:ahLst/>
                <a:rect l="l" t="t" r="r" b="b"/>
                <a:pathLst>
                  <a:path w="15446" h="12247">
                    <a:moveTo>
                      <a:pt x="12401" y="0"/>
                    </a:moveTo>
                    <a:lnTo>
                      <a:pt x="0" y="9804"/>
                    </a:lnTo>
                    <a:lnTo>
                      <a:pt x="1800" y="12246"/>
                    </a:lnTo>
                    <a:lnTo>
                      <a:pt x="15445" y="3569"/>
                    </a:lnTo>
                    <a:lnTo>
                      <a:pt x="12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9" name="CustomShape 265"/>
              <p:cNvSpPr/>
              <p:nvPr/>
            </p:nvSpPr>
            <p:spPr>
              <a:xfrm>
                <a:off x="8232840" y="4504320"/>
                <a:ext cx="179640" cy="142560"/>
              </a:xfrm>
              <a:custGeom>
                <a:avLst/>
                <a:gdLst/>
                <a:ahLst/>
                <a:rect l="l" t="t" r="r" b="b"/>
                <a:pathLst>
                  <a:path w="16123" h="12874">
                    <a:moveTo>
                      <a:pt x="12708" y="746"/>
                    </a:moveTo>
                    <a:lnTo>
                      <a:pt x="15326" y="3814"/>
                    </a:lnTo>
                    <a:lnTo>
                      <a:pt x="2231" y="12139"/>
                    </a:lnTo>
                    <a:lnTo>
                      <a:pt x="783" y="10177"/>
                    </a:lnTo>
                    <a:lnTo>
                      <a:pt x="12708" y="746"/>
                    </a:lnTo>
                    <a:close/>
                    <a:moveTo>
                      <a:pt x="12753" y="0"/>
                    </a:moveTo>
                    <a:cubicBezTo>
                      <a:pt x="12685" y="0"/>
                      <a:pt x="12616" y="23"/>
                      <a:pt x="12558" y="69"/>
                    </a:cubicBezTo>
                    <a:lnTo>
                      <a:pt x="159" y="9873"/>
                    </a:lnTo>
                    <a:cubicBezTo>
                      <a:pt x="27" y="9978"/>
                      <a:pt x="1" y="10167"/>
                      <a:pt x="102" y="10303"/>
                    </a:cubicBezTo>
                    <a:lnTo>
                      <a:pt x="1902" y="12746"/>
                    </a:lnTo>
                    <a:cubicBezTo>
                      <a:pt x="1963" y="12830"/>
                      <a:pt x="2056" y="12874"/>
                      <a:pt x="2152" y="12874"/>
                    </a:cubicBezTo>
                    <a:cubicBezTo>
                      <a:pt x="2209" y="12874"/>
                      <a:pt x="2271" y="12860"/>
                      <a:pt x="2320" y="12825"/>
                    </a:cubicBezTo>
                    <a:lnTo>
                      <a:pt x="15964" y="4148"/>
                    </a:lnTo>
                    <a:cubicBezTo>
                      <a:pt x="16043" y="4099"/>
                      <a:pt x="16092" y="4020"/>
                      <a:pt x="16110" y="3928"/>
                    </a:cubicBezTo>
                    <a:cubicBezTo>
                      <a:pt x="16123" y="3840"/>
                      <a:pt x="16096" y="3747"/>
                      <a:pt x="16035" y="3682"/>
                    </a:cubicBezTo>
                    <a:lnTo>
                      <a:pt x="12990" y="112"/>
                    </a:lnTo>
                    <a:cubicBezTo>
                      <a:pt x="12928" y="38"/>
                      <a:pt x="12841" y="0"/>
                      <a:pt x="1275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CustomShape 266"/>
              <p:cNvSpPr/>
              <p:nvPr/>
            </p:nvSpPr>
            <p:spPr>
              <a:xfrm>
                <a:off x="8291160" y="4337640"/>
                <a:ext cx="117720" cy="207000"/>
              </a:xfrm>
              <a:custGeom>
                <a:avLst/>
                <a:gdLst/>
                <a:ahLst/>
                <a:rect l="l" t="t" r="r" b="b"/>
                <a:pathLst>
                  <a:path w="10690" h="18526">
                    <a:moveTo>
                      <a:pt x="1" y="1"/>
                    </a:moveTo>
                    <a:lnTo>
                      <a:pt x="7645" y="14957"/>
                    </a:lnTo>
                    <a:lnTo>
                      <a:pt x="10689" y="18526"/>
                    </a:lnTo>
                    <a:lnTo>
                      <a:pt x="4093" y="20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1" name="CustomShape 267"/>
              <p:cNvSpPr/>
              <p:nvPr/>
            </p:nvSpPr>
            <p:spPr>
              <a:xfrm>
                <a:off x="8287200" y="4334040"/>
                <a:ext cx="125640" cy="214200"/>
              </a:xfrm>
              <a:custGeom>
                <a:avLst/>
                <a:gdLst/>
                <a:ahLst/>
                <a:rect l="l" t="t" r="r" b="b"/>
                <a:pathLst>
                  <a:path w="11380" h="19153">
                    <a:moveTo>
                      <a:pt x="1052" y="1010"/>
                    </a:moveTo>
                    <a:lnTo>
                      <a:pt x="4190" y="2550"/>
                    </a:lnTo>
                    <a:lnTo>
                      <a:pt x="10038" y="17190"/>
                    </a:lnTo>
                    <a:lnTo>
                      <a:pt x="8252" y="15095"/>
                    </a:lnTo>
                    <a:lnTo>
                      <a:pt x="1052" y="1010"/>
                    </a:lnTo>
                    <a:close/>
                    <a:moveTo>
                      <a:pt x="344" y="0"/>
                    </a:moveTo>
                    <a:cubicBezTo>
                      <a:pt x="263" y="0"/>
                      <a:pt x="181" y="33"/>
                      <a:pt x="120" y="94"/>
                    </a:cubicBezTo>
                    <a:cubicBezTo>
                      <a:pt x="23" y="187"/>
                      <a:pt x="1" y="336"/>
                      <a:pt x="63" y="455"/>
                    </a:cubicBezTo>
                    <a:lnTo>
                      <a:pt x="7710" y="15412"/>
                    </a:lnTo>
                    <a:cubicBezTo>
                      <a:pt x="7719" y="15434"/>
                      <a:pt x="7732" y="15456"/>
                      <a:pt x="7750" y="15474"/>
                    </a:cubicBezTo>
                    <a:lnTo>
                      <a:pt x="10795" y="19042"/>
                    </a:lnTo>
                    <a:cubicBezTo>
                      <a:pt x="10856" y="19113"/>
                      <a:pt x="10945" y="19152"/>
                      <a:pt x="11032" y="19152"/>
                    </a:cubicBezTo>
                    <a:cubicBezTo>
                      <a:pt x="11089" y="19152"/>
                      <a:pt x="11142" y="19140"/>
                      <a:pt x="11195" y="19108"/>
                    </a:cubicBezTo>
                    <a:cubicBezTo>
                      <a:pt x="11327" y="19029"/>
                      <a:pt x="11380" y="18866"/>
                      <a:pt x="11323" y="18721"/>
                    </a:cubicBezTo>
                    <a:lnTo>
                      <a:pt x="4727" y="2206"/>
                    </a:lnTo>
                    <a:cubicBezTo>
                      <a:pt x="4696" y="2137"/>
                      <a:pt x="4643" y="2074"/>
                      <a:pt x="4572" y="2040"/>
                    </a:cubicBezTo>
                    <a:lnTo>
                      <a:pt x="480" y="33"/>
                    </a:lnTo>
                    <a:cubicBezTo>
                      <a:pt x="437" y="11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2" name="CustomShape 268"/>
              <p:cNvSpPr/>
              <p:nvPr/>
            </p:nvSpPr>
            <p:spPr>
              <a:xfrm>
                <a:off x="8308080" y="3098880"/>
                <a:ext cx="275760" cy="228600"/>
              </a:xfrm>
              <a:custGeom>
                <a:avLst/>
                <a:gdLst/>
                <a:ahLst/>
                <a:rect l="l" t="t" r="r" b="b"/>
                <a:pathLst>
                  <a:path w="24594" h="20427">
                    <a:moveTo>
                      <a:pt x="14957" y="0"/>
                    </a:moveTo>
                    <a:lnTo>
                      <a:pt x="1" y="7163"/>
                    </a:lnTo>
                    <a:lnTo>
                      <a:pt x="8599" y="20427"/>
                    </a:lnTo>
                    <a:lnTo>
                      <a:pt x="24594" y="12740"/>
                    </a:lnTo>
                    <a:lnTo>
                      <a:pt x="14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3" name="CustomShape 269"/>
              <p:cNvSpPr/>
              <p:nvPr/>
            </p:nvSpPr>
            <p:spPr>
              <a:xfrm>
                <a:off x="8304120" y="3095280"/>
                <a:ext cx="283680" cy="236160"/>
              </a:xfrm>
              <a:custGeom>
                <a:avLst/>
                <a:gdLst/>
                <a:ahLst/>
                <a:rect l="l" t="t" r="r" b="b"/>
                <a:pathLst>
                  <a:path w="25246" h="21054">
                    <a:moveTo>
                      <a:pt x="15186" y="706"/>
                    </a:moveTo>
                    <a:lnTo>
                      <a:pt x="24435" y="12938"/>
                    </a:lnTo>
                    <a:lnTo>
                      <a:pt x="9034" y="20340"/>
                    </a:lnTo>
                    <a:lnTo>
                      <a:pt x="783" y="7609"/>
                    </a:lnTo>
                    <a:lnTo>
                      <a:pt x="15186" y="706"/>
                    </a:lnTo>
                    <a:close/>
                    <a:moveTo>
                      <a:pt x="15281" y="1"/>
                    </a:moveTo>
                    <a:cubicBezTo>
                      <a:pt x="15235" y="1"/>
                      <a:pt x="15189" y="11"/>
                      <a:pt x="15146" y="32"/>
                    </a:cubicBezTo>
                    <a:lnTo>
                      <a:pt x="190" y="7197"/>
                    </a:lnTo>
                    <a:cubicBezTo>
                      <a:pt x="110" y="7236"/>
                      <a:pt x="48" y="7306"/>
                      <a:pt x="27" y="7394"/>
                    </a:cubicBezTo>
                    <a:cubicBezTo>
                      <a:pt x="1" y="7483"/>
                      <a:pt x="13" y="7575"/>
                      <a:pt x="62" y="7650"/>
                    </a:cubicBezTo>
                    <a:lnTo>
                      <a:pt x="8660" y="20912"/>
                    </a:lnTo>
                    <a:cubicBezTo>
                      <a:pt x="8717" y="21005"/>
                      <a:pt x="8819" y="21053"/>
                      <a:pt x="8924" y="21053"/>
                    </a:cubicBezTo>
                    <a:cubicBezTo>
                      <a:pt x="8968" y="21053"/>
                      <a:pt x="9016" y="21044"/>
                      <a:pt x="9056" y="21022"/>
                    </a:cubicBezTo>
                    <a:lnTo>
                      <a:pt x="25051" y="13334"/>
                    </a:lnTo>
                    <a:cubicBezTo>
                      <a:pt x="25135" y="13295"/>
                      <a:pt x="25201" y="13220"/>
                      <a:pt x="25223" y="13127"/>
                    </a:cubicBezTo>
                    <a:cubicBezTo>
                      <a:pt x="25245" y="13036"/>
                      <a:pt x="25223" y="12938"/>
                      <a:pt x="25166" y="12863"/>
                    </a:cubicBezTo>
                    <a:lnTo>
                      <a:pt x="15529" y="125"/>
                    </a:lnTo>
                    <a:cubicBezTo>
                      <a:pt x="15469" y="45"/>
                      <a:pt x="15376" y="1"/>
                      <a:pt x="15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CustomShape 270"/>
              <p:cNvSpPr/>
              <p:nvPr/>
            </p:nvSpPr>
            <p:spPr>
              <a:xfrm>
                <a:off x="8279640" y="3180600"/>
                <a:ext cx="131400" cy="173880"/>
              </a:xfrm>
              <a:custGeom>
                <a:avLst/>
                <a:gdLst/>
                <a:ahLst/>
                <a:rect l="l" t="t" r="r" b="b"/>
                <a:pathLst>
                  <a:path w="11886" h="15645">
                    <a:moveTo>
                      <a:pt x="2500" y="0"/>
                    </a:moveTo>
                    <a:lnTo>
                      <a:pt x="0" y="1722"/>
                    </a:lnTo>
                    <a:lnTo>
                      <a:pt x="8221" y="15644"/>
                    </a:lnTo>
                    <a:lnTo>
                      <a:pt x="11885" y="12718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5" name="CustomShape 271"/>
              <p:cNvSpPr/>
              <p:nvPr/>
            </p:nvSpPr>
            <p:spPr>
              <a:xfrm>
                <a:off x="8275320" y="3177000"/>
                <a:ext cx="139320" cy="181440"/>
              </a:xfrm>
              <a:custGeom>
                <a:avLst/>
                <a:gdLst/>
                <a:ahLst/>
                <a:rect l="l" t="t" r="r" b="b"/>
                <a:pathLst>
                  <a:path w="12594" h="16272">
                    <a:moveTo>
                      <a:pt x="2785" y="743"/>
                    </a:moveTo>
                    <a:lnTo>
                      <a:pt x="11810" y="12976"/>
                    </a:lnTo>
                    <a:lnTo>
                      <a:pt x="8660" y="15488"/>
                    </a:lnTo>
                    <a:lnTo>
                      <a:pt x="774" y="2125"/>
                    </a:lnTo>
                    <a:lnTo>
                      <a:pt x="2785" y="743"/>
                    </a:lnTo>
                    <a:close/>
                    <a:moveTo>
                      <a:pt x="2860" y="0"/>
                    </a:moveTo>
                    <a:cubicBezTo>
                      <a:pt x="2798" y="0"/>
                      <a:pt x="2735" y="19"/>
                      <a:pt x="2680" y="57"/>
                    </a:cubicBezTo>
                    <a:lnTo>
                      <a:pt x="176" y="1773"/>
                    </a:lnTo>
                    <a:cubicBezTo>
                      <a:pt x="39" y="1865"/>
                      <a:pt x="0" y="2050"/>
                      <a:pt x="84" y="2191"/>
                    </a:cubicBezTo>
                    <a:lnTo>
                      <a:pt x="8307" y="16118"/>
                    </a:lnTo>
                    <a:cubicBezTo>
                      <a:pt x="8352" y="16193"/>
                      <a:pt x="8431" y="16250"/>
                      <a:pt x="8519" y="16263"/>
                    </a:cubicBezTo>
                    <a:cubicBezTo>
                      <a:pt x="8537" y="16268"/>
                      <a:pt x="8559" y="16272"/>
                      <a:pt x="8577" y="16272"/>
                    </a:cubicBezTo>
                    <a:cubicBezTo>
                      <a:pt x="8646" y="16272"/>
                      <a:pt x="8717" y="16246"/>
                      <a:pt x="8770" y="16201"/>
                    </a:cubicBezTo>
                    <a:lnTo>
                      <a:pt x="12440" y="13275"/>
                    </a:lnTo>
                    <a:cubicBezTo>
                      <a:pt x="12572" y="13169"/>
                      <a:pt x="12594" y="12980"/>
                      <a:pt x="12497" y="12844"/>
                    </a:cubicBezTo>
                    <a:lnTo>
                      <a:pt x="3106" y="127"/>
                    </a:lnTo>
                    <a:cubicBezTo>
                      <a:pt x="3048" y="44"/>
                      <a:pt x="2955" y="0"/>
                      <a:pt x="28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6" name="CustomShape 272"/>
              <p:cNvSpPr/>
              <p:nvPr/>
            </p:nvSpPr>
            <p:spPr>
              <a:xfrm>
                <a:off x="8373240" y="3243960"/>
                <a:ext cx="210600" cy="110520"/>
              </a:xfrm>
              <a:custGeom>
                <a:avLst/>
                <a:gdLst/>
                <a:ahLst/>
                <a:rect l="l" t="t" r="r" b="b"/>
                <a:pathLst>
                  <a:path w="18873" h="10069">
                    <a:moveTo>
                      <a:pt x="18873" y="1"/>
                    </a:moveTo>
                    <a:lnTo>
                      <a:pt x="3665" y="7142"/>
                    </a:lnTo>
                    <a:lnTo>
                      <a:pt x="1" y="10068"/>
                    </a:lnTo>
                    <a:lnTo>
                      <a:pt x="16726" y="4022"/>
                    </a:lnTo>
                    <a:lnTo>
                      <a:pt x="188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7" name="CustomShape 273"/>
              <p:cNvSpPr/>
              <p:nvPr/>
            </p:nvSpPr>
            <p:spPr>
              <a:xfrm>
                <a:off x="8369280" y="3240360"/>
                <a:ext cx="218520" cy="118080"/>
              </a:xfrm>
              <a:custGeom>
                <a:avLst/>
                <a:gdLst/>
                <a:ahLst/>
                <a:rect l="l" t="t" r="r" b="b"/>
                <a:pathLst>
                  <a:path w="19560" h="10697">
                    <a:moveTo>
                      <a:pt x="18499" y="999"/>
                    </a:moveTo>
                    <a:lnTo>
                      <a:pt x="16854" y="4083"/>
                    </a:lnTo>
                    <a:lnTo>
                      <a:pt x="2029" y="9442"/>
                    </a:lnTo>
                    <a:lnTo>
                      <a:pt x="4181" y="7722"/>
                    </a:lnTo>
                    <a:lnTo>
                      <a:pt x="18499" y="999"/>
                    </a:lnTo>
                    <a:close/>
                    <a:moveTo>
                      <a:pt x="19220" y="1"/>
                    </a:moveTo>
                    <a:cubicBezTo>
                      <a:pt x="19174" y="1"/>
                      <a:pt x="19128" y="10"/>
                      <a:pt x="19084" y="31"/>
                    </a:cubicBezTo>
                    <a:lnTo>
                      <a:pt x="3881" y="7172"/>
                    </a:lnTo>
                    <a:cubicBezTo>
                      <a:pt x="3860" y="7181"/>
                      <a:pt x="3838" y="7194"/>
                      <a:pt x="3820" y="7212"/>
                    </a:cubicBezTo>
                    <a:lnTo>
                      <a:pt x="154" y="10138"/>
                    </a:lnTo>
                    <a:cubicBezTo>
                      <a:pt x="32" y="10234"/>
                      <a:pt x="0" y="10402"/>
                      <a:pt x="75" y="10534"/>
                    </a:cubicBezTo>
                    <a:cubicBezTo>
                      <a:pt x="132" y="10636"/>
                      <a:pt x="238" y="10697"/>
                      <a:pt x="349" y="10697"/>
                    </a:cubicBezTo>
                    <a:cubicBezTo>
                      <a:pt x="384" y="10697"/>
                      <a:pt x="418" y="10688"/>
                      <a:pt x="454" y="10675"/>
                    </a:cubicBezTo>
                    <a:lnTo>
                      <a:pt x="17179" y="4629"/>
                    </a:lnTo>
                    <a:cubicBezTo>
                      <a:pt x="17254" y="4602"/>
                      <a:pt x="17316" y="4550"/>
                      <a:pt x="17351" y="4484"/>
                    </a:cubicBezTo>
                    <a:lnTo>
                      <a:pt x="19494" y="461"/>
                    </a:lnTo>
                    <a:cubicBezTo>
                      <a:pt x="19560" y="343"/>
                      <a:pt x="19538" y="193"/>
                      <a:pt x="19446" y="96"/>
                    </a:cubicBezTo>
                    <a:cubicBezTo>
                      <a:pt x="19385" y="34"/>
                      <a:pt x="19303" y="1"/>
                      <a:pt x="192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8" name="CustomShape 274"/>
              <p:cNvSpPr/>
              <p:nvPr/>
            </p:nvSpPr>
            <p:spPr>
              <a:xfrm>
                <a:off x="7562520" y="3272400"/>
                <a:ext cx="118080" cy="139680"/>
              </a:xfrm>
              <a:custGeom>
                <a:avLst/>
                <a:gdLst/>
                <a:ahLst/>
                <a:rect l="l" t="t" r="r" b="b"/>
                <a:pathLst>
                  <a:path w="10720" h="12572">
                    <a:moveTo>
                      <a:pt x="4537" y="0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20" y="6390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9" name="CustomShape 275"/>
              <p:cNvSpPr/>
              <p:nvPr/>
            </p:nvSpPr>
            <p:spPr>
              <a:xfrm>
                <a:off x="7558560" y="3269160"/>
                <a:ext cx="125640" cy="146520"/>
              </a:xfrm>
              <a:custGeom>
                <a:avLst/>
                <a:gdLst/>
                <a:ahLst/>
                <a:rect l="l" t="t" r="r" b="b"/>
                <a:pathLst>
                  <a:path w="11406" h="13199">
                    <a:moveTo>
                      <a:pt x="4920" y="808"/>
                    </a:moveTo>
                    <a:lnTo>
                      <a:pt x="10644" y="6722"/>
                    </a:lnTo>
                    <a:lnTo>
                      <a:pt x="6095" y="12415"/>
                    </a:lnTo>
                    <a:lnTo>
                      <a:pt x="749" y="6876"/>
                    </a:lnTo>
                    <a:lnTo>
                      <a:pt x="4920" y="808"/>
                    </a:lnTo>
                    <a:close/>
                    <a:moveTo>
                      <a:pt x="4882" y="1"/>
                    </a:moveTo>
                    <a:cubicBezTo>
                      <a:pt x="4873" y="1"/>
                      <a:pt x="4863" y="1"/>
                      <a:pt x="4854" y="2"/>
                    </a:cubicBezTo>
                    <a:cubicBezTo>
                      <a:pt x="4757" y="11"/>
                      <a:pt x="4673" y="59"/>
                      <a:pt x="4620" y="134"/>
                    </a:cubicBezTo>
                    <a:lnTo>
                      <a:pt x="84" y="6730"/>
                    </a:lnTo>
                    <a:cubicBezTo>
                      <a:pt x="0" y="6854"/>
                      <a:pt x="14" y="7020"/>
                      <a:pt x="119" y="7126"/>
                    </a:cubicBezTo>
                    <a:lnTo>
                      <a:pt x="5892" y="13107"/>
                    </a:lnTo>
                    <a:cubicBezTo>
                      <a:pt x="5950" y="13168"/>
                      <a:pt x="6034" y="13199"/>
                      <a:pt x="6117" y="13199"/>
                    </a:cubicBezTo>
                    <a:lnTo>
                      <a:pt x="6130" y="13199"/>
                    </a:lnTo>
                    <a:cubicBezTo>
                      <a:pt x="6223" y="13194"/>
                      <a:pt x="6306" y="13154"/>
                      <a:pt x="6359" y="13084"/>
                    </a:cubicBezTo>
                    <a:lnTo>
                      <a:pt x="11310" y="6897"/>
                    </a:lnTo>
                    <a:cubicBezTo>
                      <a:pt x="11406" y="6774"/>
                      <a:pt x="11397" y="6598"/>
                      <a:pt x="11287" y="6484"/>
                    </a:cubicBezTo>
                    <a:lnTo>
                      <a:pt x="5105" y="95"/>
                    </a:lnTo>
                    <a:cubicBezTo>
                      <a:pt x="5045" y="35"/>
                      <a:pt x="4968" y="1"/>
                      <a:pt x="48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0" name="CustomShape 276"/>
              <p:cNvSpPr/>
              <p:nvPr/>
            </p:nvSpPr>
            <p:spPr>
              <a:xfrm>
                <a:off x="7628040" y="3342240"/>
                <a:ext cx="70560" cy="80280"/>
              </a:xfrm>
              <a:custGeom>
                <a:avLst/>
                <a:gdLst/>
                <a:ahLst/>
                <a:rect l="l" t="t" r="r" b="b"/>
                <a:pathLst>
                  <a:path w="6535" h="7393">
                    <a:moveTo>
                      <a:pt x="4564" y="0"/>
                    </a:moveTo>
                    <a:lnTo>
                      <a:pt x="1" y="6473"/>
                    </a:lnTo>
                    <a:lnTo>
                      <a:pt x="1211" y="7393"/>
                    </a:lnTo>
                    <a:lnTo>
                      <a:pt x="6535" y="1281"/>
                    </a:lnTo>
                    <a:lnTo>
                      <a:pt x="45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1" name="CustomShape 277"/>
              <p:cNvSpPr/>
              <p:nvPr/>
            </p:nvSpPr>
            <p:spPr>
              <a:xfrm>
                <a:off x="7624080" y="3338280"/>
                <a:ext cx="78120" cy="87840"/>
              </a:xfrm>
              <a:custGeom>
                <a:avLst/>
                <a:gdLst/>
                <a:ahLst/>
                <a:rect l="l" t="t" r="r" b="b"/>
                <a:pathLst>
                  <a:path w="7208" h="8018">
                    <a:moveTo>
                      <a:pt x="4994" y="739"/>
                    </a:moveTo>
                    <a:lnTo>
                      <a:pt x="6411" y="1659"/>
                    </a:lnTo>
                    <a:lnTo>
                      <a:pt x="1518" y="7278"/>
                    </a:lnTo>
                    <a:lnTo>
                      <a:pt x="783" y="6719"/>
                    </a:lnTo>
                    <a:lnTo>
                      <a:pt x="4994" y="739"/>
                    </a:lnTo>
                    <a:close/>
                    <a:moveTo>
                      <a:pt x="4918" y="0"/>
                    </a:moveTo>
                    <a:cubicBezTo>
                      <a:pt x="4819" y="0"/>
                      <a:pt x="4721" y="46"/>
                      <a:pt x="4660" y="132"/>
                    </a:cubicBezTo>
                    <a:lnTo>
                      <a:pt x="96" y="6604"/>
                    </a:lnTo>
                    <a:cubicBezTo>
                      <a:pt x="0" y="6746"/>
                      <a:pt x="27" y="6935"/>
                      <a:pt x="163" y="7036"/>
                    </a:cubicBezTo>
                    <a:lnTo>
                      <a:pt x="1373" y="7956"/>
                    </a:lnTo>
                    <a:cubicBezTo>
                      <a:pt x="1430" y="7995"/>
                      <a:pt x="1496" y="8017"/>
                      <a:pt x="1562" y="8017"/>
                    </a:cubicBezTo>
                    <a:cubicBezTo>
                      <a:pt x="1650" y="8017"/>
                      <a:pt x="1738" y="7983"/>
                      <a:pt x="1800" y="7912"/>
                    </a:cubicBezTo>
                    <a:lnTo>
                      <a:pt x="7123" y="1799"/>
                    </a:lnTo>
                    <a:cubicBezTo>
                      <a:pt x="7182" y="1729"/>
                      <a:pt x="7208" y="1641"/>
                      <a:pt x="7194" y="1549"/>
                    </a:cubicBezTo>
                    <a:cubicBezTo>
                      <a:pt x="7186" y="1461"/>
                      <a:pt x="7133" y="1382"/>
                      <a:pt x="7058" y="1333"/>
                    </a:cubicBezTo>
                    <a:lnTo>
                      <a:pt x="5086" y="48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2" name="CustomShape 278"/>
              <p:cNvSpPr/>
              <p:nvPr/>
            </p:nvSpPr>
            <p:spPr>
              <a:xfrm>
                <a:off x="7614000" y="3272400"/>
                <a:ext cx="84240" cy="79920"/>
              </a:xfrm>
              <a:custGeom>
                <a:avLst/>
                <a:gdLst/>
                <a:ahLst/>
                <a:rect l="l" t="t" r="r" b="b"/>
                <a:pathLst>
                  <a:path w="7771" h="7381">
                    <a:moveTo>
                      <a:pt x="0" y="0"/>
                    </a:moveTo>
                    <a:lnTo>
                      <a:pt x="5800" y="6099"/>
                    </a:lnTo>
                    <a:lnTo>
                      <a:pt x="7771" y="7380"/>
                    </a:lnTo>
                    <a:lnTo>
                      <a:pt x="2253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3" name="CustomShape 279"/>
              <p:cNvSpPr/>
              <p:nvPr/>
            </p:nvSpPr>
            <p:spPr>
              <a:xfrm>
                <a:off x="7610040" y="3269160"/>
                <a:ext cx="92160" cy="87120"/>
              </a:xfrm>
              <a:custGeom>
                <a:avLst/>
                <a:gdLst/>
                <a:ahLst/>
                <a:rect l="l" t="t" r="r" b="b"/>
                <a:pathLst>
                  <a:path w="8453" h="8006">
                    <a:moveTo>
                      <a:pt x="1219" y="781"/>
                    </a:moveTo>
                    <a:lnTo>
                      <a:pt x="2425" y="983"/>
                    </a:lnTo>
                    <a:lnTo>
                      <a:pt x="6693" y="6395"/>
                    </a:lnTo>
                    <a:lnTo>
                      <a:pt x="6693" y="6395"/>
                    </a:lnTo>
                    <a:lnTo>
                      <a:pt x="6345" y="6171"/>
                    </a:lnTo>
                    <a:lnTo>
                      <a:pt x="1219" y="781"/>
                    </a:lnTo>
                    <a:close/>
                    <a:moveTo>
                      <a:pt x="337" y="0"/>
                    </a:moveTo>
                    <a:cubicBezTo>
                      <a:pt x="223" y="0"/>
                      <a:pt x="119" y="64"/>
                      <a:pt x="67" y="164"/>
                    </a:cubicBezTo>
                    <a:cubicBezTo>
                      <a:pt x="0" y="284"/>
                      <a:pt x="22" y="428"/>
                      <a:pt x="114" y="530"/>
                    </a:cubicBezTo>
                    <a:lnTo>
                      <a:pt x="5914" y="6629"/>
                    </a:lnTo>
                    <a:cubicBezTo>
                      <a:pt x="5932" y="6647"/>
                      <a:pt x="5949" y="6665"/>
                      <a:pt x="5971" y="6677"/>
                    </a:cubicBezTo>
                    <a:lnTo>
                      <a:pt x="7943" y="7958"/>
                    </a:lnTo>
                    <a:cubicBezTo>
                      <a:pt x="7996" y="7993"/>
                      <a:pt x="8057" y="8006"/>
                      <a:pt x="8114" y="8006"/>
                    </a:cubicBezTo>
                    <a:cubicBezTo>
                      <a:pt x="8198" y="8006"/>
                      <a:pt x="8286" y="7971"/>
                      <a:pt x="8343" y="7905"/>
                    </a:cubicBezTo>
                    <a:cubicBezTo>
                      <a:pt x="8449" y="7790"/>
                      <a:pt x="8453" y="7619"/>
                      <a:pt x="8361" y="7500"/>
                    </a:cubicBezTo>
                    <a:lnTo>
                      <a:pt x="2839" y="503"/>
                    </a:lnTo>
                    <a:cubicBezTo>
                      <a:pt x="2794" y="442"/>
                      <a:pt x="2724" y="402"/>
                      <a:pt x="2644" y="389"/>
                    </a:cubicBezTo>
                    <a:lnTo>
                      <a:pt x="396" y="6"/>
                    </a:lnTo>
                    <a:cubicBezTo>
                      <a:pt x="376" y="2"/>
                      <a:pt x="356" y="0"/>
                      <a:pt x="3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4" name="CustomShape 280"/>
              <p:cNvSpPr/>
              <p:nvPr/>
            </p:nvSpPr>
            <p:spPr>
              <a:xfrm>
                <a:off x="7079040" y="3478680"/>
                <a:ext cx="148680" cy="12960"/>
              </a:xfrm>
              <a:custGeom>
                <a:avLst/>
                <a:gdLst/>
                <a:ahLst/>
                <a:rect l="l" t="t" r="r" b="b"/>
                <a:pathLst>
                  <a:path w="13430" h="1461">
                    <a:moveTo>
                      <a:pt x="0" y="0"/>
                    </a:moveTo>
                    <a:lnTo>
                      <a:pt x="0" y="0"/>
                    </a:lnTo>
                    <a:cubicBezTo>
                      <a:pt x="1623" y="541"/>
                      <a:pt x="4994" y="1461"/>
                      <a:pt x="9156" y="1461"/>
                    </a:cubicBezTo>
                    <a:cubicBezTo>
                      <a:pt x="10508" y="1461"/>
                      <a:pt x="11942" y="1364"/>
                      <a:pt x="13429" y="1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aphicFrame>
        <p:nvGraphicFramePr>
          <p:cNvPr id="1825" name="Table 281"/>
          <p:cNvGraphicFramePr/>
          <p:nvPr/>
        </p:nvGraphicFramePr>
        <p:xfrm>
          <a:off x="274680" y="1006920"/>
          <a:ext cx="5760360" cy="3934800"/>
        </p:xfrm>
        <a:graphic>
          <a:graphicData uri="http://schemas.openxmlformats.org/drawingml/2006/table">
            <a:tbl>
              <a:tblPr/>
              <a:tblGrid>
                <a:gridCol w="3809520"/>
                <a:gridCol w="975600"/>
                <a:gridCol w="975600"/>
              </a:tblGrid>
              <a:tr h="624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Statement 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True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False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3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&lt;&lt;tf1&gt;&gt;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True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False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3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&lt;&lt;tf2&gt;&gt;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12600"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True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False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4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&lt;&lt;tf3&gt;&gt;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True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False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6" name="Table 1"/>
          <p:cNvGraphicFramePr/>
          <p:nvPr/>
        </p:nvGraphicFramePr>
        <p:xfrm>
          <a:off x="274320" y="1006560"/>
          <a:ext cx="8503560" cy="3934800"/>
        </p:xfrm>
        <a:graphic>
          <a:graphicData uri="http://schemas.openxmlformats.org/drawingml/2006/table">
            <a:tbl>
              <a:tblPr/>
              <a:tblGrid>
                <a:gridCol w="1661760"/>
                <a:gridCol w="2283480"/>
                <a:gridCol w="2158200"/>
                <a:gridCol w="2400480"/>
              </a:tblGrid>
              <a:tr h="624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Statement 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Statement 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Statement 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Statement 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3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&lt;&lt;tb1&gt;&gt;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&lt;&lt;tb2&gt;&gt;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&lt;&lt;tb3&gt;&gt;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&lt;&lt;tb4&gt;&gt;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3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&lt;&lt;tb5&gt;&gt;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12600"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&lt;&lt;tb6&gt;&gt;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&lt;&lt;tb7&gt;&gt;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&lt;&lt;tb8&gt;&gt;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4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&lt;&lt;tb9&gt;&gt;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&lt;&lt;tb10&gt;&gt;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&lt;&lt;tb11&gt;&gt;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434343"/>
                          </a:solidFill>
                          <a:latin typeface="Oswald"/>
                          <a:ea typeface="Oswald"/>
                        </a:rPr>
                        <a:t>&lt;&lt;tb12&gt;&gt;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7" name="CustomShape 2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Choose the correct statement for &lt;&lt;topic&gt;&gt;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CustomShape 1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Fill in the Blanks!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29" name="CustomShape 2"/>
          <p:cNvSpPr/>
          <p:nvPr/>
        </p:nvSpPr>
        <p:spPr>
          <a:xfrm>
            <a:off x="444600" y="1135800"/>
            <a:ext cx="8421840" cy="37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&lt;&lt;fb1&gt;&gt;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&lt;&lt;fb2&gt;&gt;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&lt;&lt;fb3&gt;&gt;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&lt;&lt;fb4&gt;&gt;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&lt;&lt;fb5&gt;&gt;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&lt;&lt;fb6&gt;&gt;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&lt;&lt;fb7&gt;&gt;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&lt;&lt;fb8&gt;&gt;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&lt;&lt;fb9&gt;&gt; [fb1a, fb1b]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&lt;&lt;fb10&gt;&gt; [fb1a, fb1b]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CustomShape 1"/>
          <p:cNvSpPr/>
          <p:nvPr/>
        </p:nvSpPr>
        <p:spPr>
          <a:xfrm>
            <a:off x="1863720" y="3032640"/>
            <a:ext cx="548172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Learn the grammar in Spanish!</a:t>
            </a:r>
            <a:br/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31" name="CustomShape 2"/>
          <p:cNvSpPr/>
          <p:nvPr/>
        </p:nvSpPr>
        <p:spPr>
          <a:xfrm>
            <a:off x="1587600" y="1917720"/>
            <a:ext cx="596412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Spanish Connection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832" name="Group 3"/>
          <p:cNvGrpSpPr/>
          <p:nvPr/>
        </p:nvGrpSpPr>
        <p:grpSpPr>
          <a:xfrm>
            <a:off x="1132920" y="2665800"/>
            <a:ext cx="7452000" cy="2477880"/>
            <a:chOff x="1132920" y="2665800"/>
            <a:chExt cx="7452000" cy="2477880"/>
          </a:xfrm>
        </p:grpSpPr>
        <p:sp>
          <p:nvSpPr>
            <p:cNvPr id="1833" name="CustomShape 4"/>
            <p:cNvSpPr/>
            <p:nvPr/>
          </p:nvSpPr>
          <p:spPr>
            <a:xfrm>
              <a:off x="7282440" y="3540240"/>
              <a:ext cx="1302480" cy="1599120"/>
            </a:xfrm>
            <a:custGeom>
              <a:avLst/>
              <a:gdLst/>
              <a:ahLst/>
              <a:rect l="l" t="t" r="r" b="b"/>
              <a:pathLst>
                <a:path w="8595" h="1053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CustomShape 5"/>
            <p:cNvSpPr/>
            <p:nvPr/>
          </p:nvSpPr>
          <p:spPr>
            <a:xfrm>
              <a:off x="6826320" y="2665800"/>
              <a:ext cx="1008720" cy="2473200"/>
            </a:xfrm>
            <a:custGeom>
              <a:avLst/>
              <a:gdLst/>
              <a:ahLst/>
              <a:rect l="l" t="t" r="r" b="b"/>
              <a:pathLst>
                <a:path w="6663" h="1628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CustomShape 6"/>
            <p:cNvSpPr/>
            <p:nvPr/>
          </p:nvSpPr>
          <p:spPr>
            <a:xfrm>
              <a:off x="7080120" y="3301920"/>
              <a:ext cx="445320" cy="1838520"/>
            </a:xfrm>
            <a:custGeom>
              <a:avLst/>
              <a:gdLst/>
              <a:ahLst/>
              <a:rect l="l" t="t" r="r" b="b"/>
              <a:pathLst>
                <a:path w="2957" h="1210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7"/>
            <p:cNvSpPr/>
            <p:nvPr/>
          </p:nvSpPr>
          <p:spPr>
            <a:xfrm>
              <a:off x="1132920" y="3023280"/>
              <a:ext cx="1146600" cy="2115720"/>
            </a:xfrm>
            <a:custGeom>
              <a:avLst/>
              <a:gdLst/>
              <a:ahLst/>
              <a:rect l="l" t="t" r="r" b="b"/>
              <a:pathLst>
                <a:path w="7568" h="13931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8"/>
            <p:cNvSpPr/>
            <p:nvPr/>
          </p:nvSpPr>
          <p:spPr>
            <a:xfrm>
              <a:off x="1440360" y="3561480"/>
              <a:ext cx="713880" cy="1582200"/>
            </a:xfrm>
            <a:custGeom>
              <a:avLst/>
              <a:gdLst/>
              <a:ahLst/>
              <a:rect l="l" t="t" r="r" b="b"/>
              <a:pathLst>
                <a:path w="4723" h="10424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CustomShape 1"/>
          <p:cNvSpPr/>
          <p:nvPr/>
        </p:nvSpPr>
        <p:spPr>
          <a:xfrm>
            <a:off x="488880" y="629640"/>
            <a:ext cx="77295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&lt;&lt;formula&gt;&gt;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39" name="CustomShape 2"/>
          <p:cNvSpPr/>
          <p:nvPr/>
        </p:nvSpPr>
        <p:spPr>
          <a:xfrm>
            <a:off x="2351520" y="2875680"/>
            <a:ext cx="17182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0" name="CustomShape 3"/>
          <p:cNvSpPr/>
          <p:nvPr/>
        </p:nvSpPr>
        <p:spPr>
          <a:xfrm>
            <a:off x="4659120" y="2937600"/>
            <a:ext cx="227988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1" name="CustomShape 4"/>
          <p:cNvSpPr/>
          <p:nvPr/>
        </p:nvSpPr>
        <p:spPr>
          <a:xfrm>
            <a:off x="0" y="2849040"/>
            <a:ext cx="18176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2" name="CustomShape 5"/>
          <p:cNvSpPr/>
          <p:nvPr/>
        </p:nvSpPr>
        <p:spPr>
          <a:xfrm>
            <a:off x="6941160" y="2948040"/>
            <a:ext cx="20858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3" name="CustomShape 6"/>
          <p:cNvSpPr/>
          <p:nvPr/>
        </p:nvSpPr>
        <p:spPr>
          <a:xfrm>
            <a:off x="2129760" y="1928880"/>
            <a:ext cx="20840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Auxiliary | Modal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4" name="CustomShape 7"/>
          <p:cNvSpPr/>
          <p:nvPr/>
        </p:nvSpPr>
        <p:spPr>
          <a:xfrm>
            <a:off x="43200" y="22222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5" name="CustomShape 8"/>
          <p:cNvSpPr/>
          <p:nvPr/>
        </p:nvSpPr>
        <p:spPr>
          <a:xfrm>
            <a:off x="7229160" y="22532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6" name="CustomShape 9"/>
          <p:cNvSpPr/>
          <p:nvPr/>
        </p:nvSpPr>
        <p:spPr>
          <a:xfrm>
            <a:off x="4673160" y="19184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Verb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7" name="CustomShape 10"/>
          <p:cNvSpPr/>
          <p:nvPr/>
        </p:nvSpPr>
        <p:spPr>
          <a:xfrm>
            <a:off x="2211120" y="2417400"/>
            <a:ext cx="207540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&lt;&lt;aux&gt;&gt;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8" name="CustomShape 11"/>
          <p:cNvSpPr/>
          <p:nvPr/>
        </p:nvSpPr>
        <p:spPr>
          <a:xfrm>
            <a:off x="4659120" y="2425320"/>
            <a:ext cx="22827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9" name="CustomShape 12"/>
          <p:cNvSpPr/>
          <p:nvPr/>
        </p:nvSpPr>
        <p:spPr>
          <a:xfrm>
            <a:off x="2366640" y="38880"/>
            <a:ext cx="41115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&lt;&lt;topic&gt;&gt;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50" name="CustomShape 13"/>
          <p:cNvSpPr/>
          <p:nvPr/>
        </p:nvSpPr>
        <p:spPr>
          <a:xfrm>
            <a:off x="2351520" y="4533120"/>
            <a:ext cx="17182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&lt;&lt;auxexpsp&gt;&gt;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51" name="CustomShape 14"/>
          <p:cNvSpPr/>
          <p:nvPr/>
        </p:nvSpPr>
        <p:spPr>
          <a:xfrm>
            <a:off x="4695120" y="4594680"/>
            <a:ext cx="227988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&lt;&lt;verbformexpsp&gt;&gt;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52" name="CustomShape 15"/>
          <p:cNvSpPr/>
          <p:nvPr/>
        </p:nvSpPr>
        <p:spPr>
          <a:xfrm>
            <a:off x="0" y="4506480"/>
            <a:ext cx="18176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&lt;&lt;subjectexpsp&gt;&gt;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53" name="CustomShape 16"/>
          <p:cNvSpPr/>
          <p:nvPr/>
        </p:nvSpPr>
        <p:spPr>
          <a:xfrm>
            <a:off x="6941160" y="4605120"/>
            <a:ext cx="20858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&lt;&lt;complementexpsp&gt;&gt;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54" name="CustomShape 17"/>
          <p:cNvSpPr/>
          <p:nvPr/>
        </p:nvSpPr>
        <p:spPr>
          <a:xfrm>
            <a:off x="43200" y="387972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Sujeto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5" name="CustomShape 18"/>
          <p:cNvSpPr/>
          <p:nvPr/>
        </p:nvSpPr>
        <p:spPr>
          <a:xfrm>
            <a:off x="7229160" y="39106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6" name="CustomShape 19"/>
          <p:cNvSpPr/>
          <p:nvPr/>
        </p:nvSpPr>
        <p:spPr>
          <a:xfrm>
            <a:off x="2011680" y="4082760"/>
            <a:ext cx="493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&lt;&lt;verbformsp&gt;&gt;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CustomShape 1"/>
          <p:cNvSpPr/>
          <p:nvPr/>
        </p:nvSpPr>
        <p:spPr>
          <a:xfrm>
            <a:off x="2217600" y="515520"/>
            <a:ext cx="4909680" cy="4435560"/>
          </a:xfrm>
          <a:custGeom>
            <a:avLst/>
            <a:gdLst/>
            <a:ahLst/>
            <a:rect l="l" t="t" r="r" b="b"/>
            <a:pathLst>
              <a:path w="74820" h="67549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58" name="Group 2"/>
          <p:cNvGrpSpPr/>
          <p:nvPr/>
        </p:nvGrpSpPr>
        <p:grpSpPr>
          <a:xfrm>
            <a:off x="1172520" y="3237840"/>
            <a:ext cx="1669320" cy="1911240"/>
            <a:chOff x="1172520" y="3237840"/>
            <a:chExt cx="1669320" cy="1911240"/>
          </a:xfrm>
        </p:grpSpPr>
        <p:sp>
          <p:nvSpPr>
            <p:cNvPr id="1859" name="CustomShape 3"/>
            <p:cNvSpPr/>
            <p:nvPr/>
          </p:nvSpPr>
          <p:spPr>
            <a:xfrm>
              <a:off x="1172520" y="3680280"/>
              <a:ext cx="1298520" cy="1391400"/>
            </a:xfrm>
            <a:custGeom>
              <a:avLst/>
              <a:gdLst/>
              <a:ahLst/>
              <a:rect l="l" t="t" r="r" b="b"/>
              <a:pathLst>
                <a:path w="19835" h="21234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4"/>
            <p:cNvSpPr/>
            <p:nvPr/>
          </p:nvSpPr>
          <p:spPr>
            <a:xfrm>
              <a:off x="2102040" y="3237840"/>
              <a:ext cx="671400" cy="1821600"/>
            </a:xfrm>
            <a:custGeom>
              <a:avLst/>
              <a:gdLst/>
              <a:ahLst/>
              <a:rect l="l" t="t" r="r" b="b"/>
              <a:pathLst>
                <a:path w="10291" h="27782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5"/>
            <p:cNvSpPr/>
            <p:nvPr/>
          </p:nvSpPr>
          <p:spPr>
            <a:xfrm>
              <a:off x="2030040" y="4951800"/>
              <a:ext cx="811800" cy="197280"/>
            </a:xfrm>
            <a:custGeom>
              <a:avLst/>
              <a:gdLst/>
              <a:ahLst/>
              <a:rect l="l" t="t" r="r" b="b"/>
              <a:pathLst>
                <a:path w="12428" h="3067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2" name="CustomShape 6"/>
          <p:cNvSpPr/>
          <p:nvPr/>
        </p:nvSpPr>
        <p:spPr>
          <a:xfrm>
            <a:off x="6475320" y="4238640"/>
            <a:ext cx="804240" cy="862200"/>
          </a:xfrm>
          <a:custGeom>
            <a:avLst/>
            <a:gdLst/>
            <a:ahLst/>
            <a:rect l="l" t="t" r="r" b="b"/>
            <a:pathLst>
              <a:path w="12312" h="1318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7"/>
          <p:cNvSpPr/>
          <p:nvPr/>
        </p:nvSpPr>
        <p:spPr>
          <a:xfrm>
            <a:off x="6287400" y="3964320"/>
            <a:ext cx="415440" cy="1129320"/>
          </a:xfrm>
          <a:custGeom>
            <a:avLst/>
            <a:gdLst/>
            <a:ahLst/>
            <a:rect l="l" t="t" r="r" b="b"/>
            <a:pathLst>
              <a:path w="6390" h="17242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CustomShape 8"/>
          <p:cNvSpPr/>
          <p:nvPr/>
        </p:nvSpPr>
        <p:spPr>
          <a:xfrm>
            <a:off x="6244920" y="5028120"/>
            <a:ext cx="502560" cy="120600"/>
          </a:xfrm>
          <a:custGeom>
            <a:avLst/>
            <a:gdLst/>
            <a:ahLst/>
            <a:rect l="l" t="t" r="r" b="b"/>
            <a:pathLst>
              <a:path w="7718" h="1904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9"/>
          <p:cNvSpPr/>
          <p:nvPr/>
        </p:nvSpPr>
        <p:spPr>
          <a:xfrm>
            <a:off x="1998720" y="1463040"/>
            <a:ext cx="405828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Video Conversation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6" name="CustomShape 10"/>
          <p:cNvSpPr/>
          <p:nvPr/>
        </p:nvSpPr>
        <p:spPr>
          <a:xfrm>
            <a:off x="3200400" y="3383280"/>
            <a:ext cx="290340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&lt;&lt;videolink&gt;&gt;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7" name="CustomShape 11"/>
          <p:cNvSpPr/>
          <p:nvPr/>
        </p:nvSpPr>
        <p:spPr>
          <a:xfrm>
            <a:off x="5497920" y="2999520"/>
            <a:ext cx="23925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8" name="" descr=""/>
          <p:cNvPicPr/>
          <p:nvPr/>
        </p:nvPicPr>
        <p:blipFill>
          <a:blip r:embed="rId1"/>
          <a:stretch/>
        </p:blipFill>
        <p:spPr>
          <a:xfrm>
            <a:off x="1453680" y="2520"/>
            <a:ext cx="7388280" cy="247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CustomShape 1"/>
          <p:cNvSpPr/>
          <p:nvPr/>
        </p:nvSpPr>
        <p:spPr>
          <a:xfrm>
            <a:off x="2219400" y="1639080"/>
            <a:ext cx="4770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Click on the following link to test your knowledge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0" name="CustomShape 2"/>
          <p:cNvSpPr/>
          <p:nvPr/>
        </p:nvSpPr>
        <p:spPr>
          <a:xfrm>
            <a:off x="2219400" y="2832480"/>
            <a:ext cx="4770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Go to test link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1" name="CustomShape 3"/>
          <p:cNvSpPr/>
          <p:nvPr/>
        </p:nvSpPr>
        <p:spPr>
          <a:xfrm>
            <a:off x="2219400" y="4444560"/>
            <a:ext cx="47703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“</a:t>
            </a: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Always be ready to break away from convention” -InterAct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2" name="CustomShape 4"/>
          <p:cNvSpPr/>
          <p:nvPr/>
        </p:nvSpPr>
        <p:spPr>
          <a:xfrm>
            <a:off x="1587600" y="2150280"/>
            <a:ext cx="596412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&lt;&lt;testlink&gt;&gt;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3" name="CustomShape 5"/>
          <p:cNvSpPr/>
          <p:nvPr/>
        </p:nvSpPr>
        <p:spPr>
          <a:xfrm>
            <a:off x="1587600" y="3350160"/>
            <a:ext cx="596412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See you soon!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874" name="Group 6"/>
          <p:cNvGrpSpPr/>
          <p:nvPr/>
        </p:nvGrpSpPr>
        <p:grpSpPr>
          <a:xfrm>
            <a:off x="1132920" y="-3960"/>
            <a:ext cx="7452000" cy="2475000"/>
            <a:chOff x="1132920" y="-3960"/>
            <a:chExt cx="7452000" cy="2475000"/>
          </a:xfrm>
        </p:grpSpPr>
        <p:sp>
          <p:nvSpPr>
            <p:cNvPr id="1875" name="CustomShape 7"/>
            <p:cNvSpPr/>
            <p:nvPr/>
          </p:nvSpPr>
          <p:spPr>
            <a:xfrm flipV="1">
              <a:off x="7282440" y="-2160"/>
              <a:ext cx="1302480" cy="1599120"/>
            </a:xfrm>
            <a:custGeom>
              <a:avLst/>
              <a:gdLst/>
              <a:ahLst/>
              <a:rect l="l" t="t" r="r" b="b"/>
              <a:pathLst>
                <a:path w="8595" h="1053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CustomShape 8"/>
            <p:cNvSpPr/>
            <p:nvPr/>
          </p:nvSpPr>
          <p:spPr>
            <a:xfrm flipV="1">
              <a:off x="6826320" y="-2160"/>
              <a:ext cx="1008720" cy="2473200"/>
            </a:xfrm>
            <a:custGeom>
              <a:avLst/>
              <a:gdLst/>
              <a:ahLst/>
              <a:rect l="l" t="t" r="r" b="b"/>
              <a:pathLst>
                <a:path w="6663" h="1628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CustomShape 9"/>
            <p:cNvSpPr/>
            <p:nvPr/>
          </p:nvSpPr>
          <p:spPr>
            <a:xfrm flipV="1">
              <a:off x="7080120" y="-2880"/>
              <a:ext cx="445320" cy="1838160"/>
            </a:xfrm>
            <a:custGeom>
              <a:avLst/>
              <a:gdLst/>
              <a:ahLst/>
              <a:rect l="l" t="t" r="r" b="b"/>
              <a:pathLst>
                <a:path w="2957" h="1210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CustomShape 10"/>
            <p:cNvSpPr/>
            <p:nvPr/>
          </p:nvSpPr>
          <p:spPr>
            <a:xfrm flipV="1">
              <a:off x="1132920" y="-2160"/>
              <a:ext cx="1146600" cy="2115720"/>
            </a:xfrm>
            <a:custGeom>
              <a:avLst/>
              <a:gdLst/>
              <a:ahLst/>
              <a:rect l="l" t="t" r="r" b="b"/>
              <a:pathLst>
                <a:path w="7568" h="13931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11"/>
            <p:cNvSpPr/>
            <p:nvPr/>
          </p:nvSpPr>
          <p:spPr>
            <a:xfrm flipV="1">
              <a:off x="1440360" y="-4320"/>
              <a:ext cx="713880" cy="1582200"/>
            </a:xfrm>
            <a:custGeom>
              <a:avLst/>
              <a:gdLst/>
              <a:ahLst/>
              <a:rect l="l" t="t" r="r" b="b"/>
              <a:pathLst>
                <a:path w="4723" h="10424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0" name="CustomShape 12"/>
          <p:cNvSpPr/>
          <p:nvPr/>
        </p:nvSpPr>
        <p:spPr>
          <a:xfrm>
            <a:off x="2156400" y="91440"/>
            <a:ext cx="4058280" cy="13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TEST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roup 1"/>
          <p:cNvGrpSpPr/>
          <p:nvPr/>
        </p:nvGrpSpPr>
        <p:grpSpPr>
          <a:xfrm>
            <a:off x="0" y="963720"/>
            <a:ext cx="9139680" cy="4191120"/>
            <a:chOff x="0" y="963720"/>
            <a:chExt cx="9139680" cy="4191120"/>
          </a:xfrm>
        </p:grpSpPr>
        <p:sp>
          <p:nvSpPr>
            <p:cNvPr id="953" name="CustomShape 2"/>
            <p:cNvSpPr/>
            <p:nvPr/>
          </p:nvSpPr>
          <p:spPr>
            <a:xfrm>
              <a:off x="0" y="3001680"/>
              <a:ext cx="9139680" cy="2130840"/>
            </a:xfrm>
            <a:custGeom>
              <a:avLst/>
              <a:gdLst/>
              <a:ahLst/>
              <a:rect l="l" t="t" r="r" b="b"/>
              <a:pathLst>
                <a:path w="95980" h="22392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3"/>
            <p:cNvSpPr/>
            <p:nvPr/>
          </p:nvSpPr>
          <p:spPr>
            <a:xfrm>
              <a:off x="3540960" y="963720"/>
              <a:ext cx="1143000" cy="269640"/>
            </a:xfrm>
            <a:custGeom>
              <a:avLst/>
              <a:gdLst/>
              <a:ahLst/>
              <a:rect l="l" t="t" r="r" b="b"/>
              <a:pathLst>
                <a:path w="17022" h="406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4"/>
            <p:cNvSpPr/>
            <p:nvPr/>
          </p:nvSpPr>
          <p:spPr>
            <a:xfrm>
              <a:off x="6715080" y="3877920"/>
              <a:ext cx="1180800" cy="1265400"/>
            </a:xfrm>
            <a:custGeom>
              <a:avLst/>
              <a:gdLst/>
              <a:ahLst/>
              <a:rect l="l" t="t" r="r" b="b"/>
              <a:pathLst>
                <a:path w="17586" h="18825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5"/>
            <p:cNvSpPr/>
            <p:nvPr/>
          </p:nvSpPr>
          <p:spPr>
            <a:xfrm>
              <a:off x="7560720" y="3475440"/>
              <a:ext cx="610560" cy="1657080"/>
            </a:xfrm>
            <a:custGeom>
              <a:avLst/>
              <a:gdLst/>
              <a:ahLst/>
              <a:rect l="l" t="t" r="r" b="b"/>
              <a:pathLst>
                <a:path w="9122" h="2463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6"/>
            <p:cNvSpPr/>
            <p:nvPr/>
          </p:nvSpPr>
          <p:spPr>
            <a:xfrm>
              <a:off x="1574640" y="4192560"/>
              <a:ext cx="853920" cy="962280"/>
            </a:xfrm>
            <a:custGeom>
              <a:avLst/>
              <a:gdLst/>
              <a:ahLst/>
              <a:rect l="l" t="t" r="r" b="b"/>
              <a:pathLst>
                <a:path w="12736" h="14328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7"/>
            <p:cNvSpPr/>
            <p:nvPr/>
          </p:nvSpPr>
          <p:spPr>
            <a:xfrm>
              <a:off x="2216160" y="4006080"/>
              <a:ext cx="709200" cy="1143720"/>
            </a:xfrm>
            <a:custGeom>
              <a:avLst/>
              <a:gdLst/>
              <a:ahLst/>
              <a:rect l="l" t="t" r="r" b="b"/>
              <a:pathLst>
                <a:path w="10586" h="1701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8"/>
            <p:cNvSpPr/>
            <p:nvPr/>
          </p:nvSpPr>
          <p:spPr>
            <a:xfrm>
              <a:off x="2667960" y="4010400"/>
              <a:ext cx="709200" cy="1143720"/>
            </a:xfrm>
            <a:custGeom>
              <a:avLst/>
              <a:gdLst/>
              <a:ahLst/>
              <a:rect l="l" t="t" r="r" b="b"/>
              <a:pathLst>
                <a:path w="10585" h="17018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9"/>
            <p:cNvSpPr/>
            <p:nvPr/>
          </p:nvSpPr>
          <p:spPr>
            <a:xfrm>
              <a:off x="6299640" y="1168560"/>
              <a:ext cx="1887840" cy="447480"/>
            </a:xfrm>
            <a:custGeom>
              <a:avLst/>
              <a:gdLst/>
              <a:ahLst/>
              <a:rect l="l" t="t" r="r" b="b"/>
              <a:pathLst>
                <a:path w="28074" h="6691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0"/>
            <p:cNvSpPr/>
            <p:nvPr/>
          </p:nvSpPr>
          <p:spPr>
            <a:xfrm>
              <a:off x="1364760" y="1550520"/>
              <a:ext cx="1540440" cy="364320"/>
            </a:xfrm>
            <a:custGeom>
              <a:avLst/>
              <a:gdLst/>
              <a:ahLst/>
              <a:rect l="l" t="t" r="r" b="b"/>
              <a:pathLst>
                <a:path w="22918" h="5463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2" name="CustomShape 11"/>
          <p:cNvSpPr/>
          <p:nvPr/>
        </p:nvSpPr>
        <p:spPr>
          <a:xfrm>
            <a:off x="887760" y="1919160"/>
            <a:ext cx="736416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434343"/>
                </a:solidFill>
                <a:latin typeface="Oswald"/>
                <a:ea typeface="Oswald"/>
              </a:rPr>
              <a:t>Inter-Act Online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63" name="CustomShape 12"/>
          <p:cNvSpPr/>
          <p:nvPr/>
        </p:nvSpPr>
        <p:spPr>
          <a:xfrm>
            <a:off x="2897280" y="2953080"/>
            <a:ext cx="3344760" cy="1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By &lt;&lt;author&gt;&gt;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CustomShape 1"/>
          <p:cNvSpPr/>
          <p:nvPr/>
        </p:nvSpPr>
        <p:spPr>
          <a:xfrm>
            <a:off x="5192640" y="453240"/>
            <a:ext cx="329292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InterAct Speaking Center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2" name="CustomShape 2"/>
          <p:cNvSpPr/>
          <p:nvPr/>
        </p:nvSpPr>
        <p:spPr>
          <a:xfrm>
            <a:off x="5743080" y="3382200"/>
            <a:ext cx="267048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Contact: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55-81-40-40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sales@interactmexico.com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https://www.Interactmexico.com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1883" name="Group 3"/>
          <p:cNvGrpSpPr/>
          <p:nvPr/>
        </p:nvGrpSpPr>
        <p:grpSpPr>
          <a:xfrm>
            <a:off x="590760" y="961560"/>
            <a:ext cx="4459320" cy="3671640"/>
            <a:chOff x="590760" y="961560"/>
            <a:chExt cx="4459320" cy="3671640"/>
          </a:xfrm>
        </p:grpSpPr>
        <p:sp>
          <p:nvSpPr>
            <p:cNvPr id="1884" name="CustomShape 4"/>
            <p:cNvSpPr/>
            <p:nvPr/>
          </p:nvSpPr>
          <p:spPr>
            <a:xfrm>
              <a:off x="3666960" y="1756080"/>
              <a:ext cx="279720" cy="96480"/>
            </a:xfrm>
            <a:custGeom>
              <a:avLst/>
              <a:gdLst/>
              <a:ahLst/>
              <a:rect l="l" t="t" r="r" b="b"/>
              <a:pathLst>
                <a:path w="5432" h="1929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5"/>
            <p:cNvSpPr/>
            <p:nvPr/>
          </p:nvSpPr>
          <p:spPr>
            <a:xfrm>
              <a:off x="2510280" y="1127160"/>
              <a:ext cx="178920" cy="194040"/>
            </a:xfrm>
            <a:custGeom>
              <a:avLst/>
              <a:gdLst/>
              <a:ahLst/>
              <a:rect l="l" t="t" r="r" b="b"/>
              <a:pathLst>
                <a:path w="3506" h="379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6"/>
            <p:cNvSpPr/>
            <p:nvPr/>
          </p:nvSpPr>
          <p:spPr>
            <a:xfrm>
              <a:off x="2620080" y="1035000"/>
              <a:ext cx="477720" cy="388080"/>
            </a:xfrm>
            <a:custGeom>
              <a:avLst/>
              <a:gdLst/>
              <a:ahLst/>
              <a:rect l="l" t="t" r="r" b="b"/>
              <a:pathLst>
                <a:path w="9222" h="7501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7"/>
            <p:cNvSpPr/>
            <p:nvPr/>
          </p:nvSpPr>
          <p:spPr>
            <a:xfrm>
              <a:off x="3666960" y="1887840"/>
              <a:ext cx="279720" cy="1860840"/>
            </a:xfrm>
            <a:custGeom>
              <a:avLst/>
              <a:gdLst/>
              <a:ahLst/>
              <a:rect l="l" t="t" r="r" b="b"/>
              <a:pathLst>
                <a:path w="5432" h="35659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8"/>
            <p:cNvSpPr/>
            <p:nvPr/>
          </p:nvSpPr>
          <p:spPr>
            <a:xfrm>
              <a:off x="4627440" y="1250640"/>
              <a:ext cx="286560" cy="767520"/>
            </a:xfrm>
            <a:custGeom>
              <a:avLst/>
              <a:gdLst/>
              <a:ahLst/>
              <a:rect l="l" t="t" r="r" b="b"/>
              <a:pathLst>
                <a:path w="5564" h="1476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9"/>
            <p:cNvSpPr/>
            <p:nvPr/>
          </p:nvSpPr>
          <p:spPr>
            <a:xfrm>
              <a:off x="883800" y="961560"/>
              <a:ext cx="3855960" cy="2863800"/>
            </a:xfrm>
            <a:custGeom>
              <a:avLst/>
              <a:gdLst/>
              <a:ahLst/>
              <a:rect l="l" t="t" r="r" b="b"/>
              <a:pathLst>
                <a:path w="73870" h="54833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10"/>
            <p:cNvSpPr/>
            <p:nvPr/>
          </p:nvSpPr>
          <p:spPr>
            <a:xfrm>
              <a:off x="864720" y="4481280"/>
              <a:ext cx="4185360" cy="151920"/>
            </a:xfrm>
            <a:custGeom>
              <a:avLst/>
              <a:gdLst/>
              <a:ahLst/>
              <a:rect l="l" t="t" r="r" b="b"/>
              <a:pathLst>
                <a:path w="80171" h="2983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11"/>
            <p:cNvSpPr/>
            <p:nvPr/>
          </p:nvSpPr>
          <p:spPr>
            <a:xfrm>
              <a:off x="1157400" y="2839320"/>
              <a:ext cx="348840" cy="549720"/>
            </a:xfrm>
            <a:custGeom>
              <a:avLst/>
              <a:gdLst/>
              <a:ahLst/>
              <a:rect l="l" t="t" r="r" b="b"/>
              <a:pathLst>
                <a:path w="6759" h="10589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12"/>
            <p:cNvSpPr/>
            <p:nvPr/>
          </p:nvSpPr>
          <p:spPr>
            <a:xfrm>
              <a:off x="1202400" y="3078360"/>
              <a:ext cx="482400" cy="465840"/>
            </a:xfrm>
            <a:custGeom>
              <a:avLst/>
              <a:gdLst/>
              <a:ahLst/>
              <a:rect l="l" t="t" r="r" b="b"/>
              <a:pathLst>
                <a:path w="9312" h="8987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13"/>
            <p:cNvSpPr/>
            <p:nvPr/>
          </p:nvSpPr>
          <p:spPr>
            <a:xfrm>
              <a:off x="1230480" y="3452040"/>
              <a:ext cx="417240" cy="309240"/>
            </a:xfrm>
            <a:custGeom>
              <a:avLst/>
              <a:gdLst/>
              <a:ahLst/>
              <a:rect l="l" t="t" r="r" b="b"/>
              <a:pathLst>
                <a:path w="8067" h="5991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14"/>
            <p:cNvSpPr/>
            <p:nvPr/>
          </p:nvSpPr>
          <p:spPr>
            <a:xfrm>
              <a:off x="1247040" y="3714480"/>
              <a:ext cx="417240" cy="309240"/>
            </a:xfrm>
            <a:custGeom>
              <a:avLst/>
              <a:gdLst/>
              <a:ahLst/>
              <a:rect l="l" t="t" r="r" b="b"/>
              <a:pathLst>
                <a:path w="8066" h="5992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15"/>
            <p:cNvSpPr/>
            <p:nvPr/>
          </p:nvSpPr>
          <p:spPr>
            <a:xfrm>
              <a:off x="590760" y="3216240"/>
              <a:ext cx="613800" cy="280080"/>
            </a:xfrm>
            <a:custGeom>
              <a:avLst/>
              <a:gdLst/>
              <a:ahLst/>
              <a:rect l="l" t="t" r="r" b="b"/>
              <a:pathLst>
                <a:path w="11826" h="5438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16"/>
            <p:cNvSpPr/>
            <p:nvPr/>
          </p:nvSpPr>
          <p:spPr>
            <a:xfrm>
              <a:off x="604800" y="3486960"/>
              <a:ext cx="644040" cy="197640"/>
            </a:xfrm>
            <a:custGeom>
              <a:avLst/>
              <a:gdLst/>
              <a:ahLst/>
              <a:rect l="l" t="t" r="r" b="b"/>
              <a:pathLst>
                <a:path w="12406" h="3862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17"/>
            <p:cNvSpPr/>
            <p:nvPr/>
          </p:nvSpPr>
          <p:spPr>
            <a:xfrm>
              <a:off x="720720" y="3741120"/>
              <a:ext cx="548640" cy="159120"/>
            </a:xfrm>
            <a:custGeom>
              <a:avLst/>
              <a:gdLst/>
              <a:ahLst/>
              <a:rect l="l" t="t" r="r" b="b"/>
              <a:pathLst>
                <a:path w="10581" h="3124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18"/>
            <p:cNvSpPr/>
            <p:nvPr/>
          </p:nvSpPr>
          <p:spPr>
            <a:xfrm>
              <a:off x="729720" y="3899160"/>
              <a:ext cx="533880" cy="192240"/>
            </a:xfrm>
            <a:custGeom>
              <a:avLst/>
              <a:gdLst/>
              <a:ahLst/>
              <a:rect l="l" t="t" r="r" b="b"/>
              <a:pathLst>
                <a:path w="10298" h="376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19"/>
            <p:cNvSpPr/>
            <p:nvPr/>
          </p:nvSpPr>
          <p:spPr>
            <a:xfrm>
              <a:off x="691200" y="2649960"/>
              <a:ext cx="439200" cy="624600"/>
            </a:xfrm>
            <a:custGeom>
              <a:avLst/>
              <a:gdLst/>
              <a:ahLst/>
              <a:rect l="l" t="t" r="r" b="b"/>
              <a:pathLst>
                <a:path w="8488" h="12027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20"/>
            <p:cNvSpPr/>
            <p:nvPr/>
          </p:nvSpPr>
          <p:spPr>
            <a:xfrm>
              <a:off x="901080" y="2814840"/>
              <a:ext cx="371880" cy="1533600"/>
            </a:xfrm>
            <a:custGeom>
              <a:avLst/>
              <a:gdLst/>
              <a:ahLst/>
              <a:rect l="l" t="t" r="r" b="b"/>
              <a:pathLst>
                <a:path w="7199" h="29404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21"/>
            <p:cNvSpPr/>
            <p:nvPr/>
          </p:nvSpPr>
          <p:spPr>
            <a:xfrm>
              <a:off x="1165680" y="2991960"/>
              <a:ext cx="140400" cy="407520"/>
            </a:xfrm>
            <a:custGeom>
              <a:avLst/>
              <a:gdLst/>
              <a:ahLst/>
              <a:rect l="l" t="t" r="r" b="b"/>
              <a:pathLst>
                <a:path w="2771" h="7877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22"/>
            <p:cNvSpPr/>
            <p:nvPr/>
          </p:nvSpPr>
          <p:spPr>
            <a:xfrm>
              <a:off x="1207800" y="3236400"/>
              <a:ext cx="255240" cy="317160"/>
            </a:xfrm>
            <a:custGeom>
              <a:avLst/>
              <a:gdLst/>
              <a:ahLst/>
              <a:rect l="l" t="t" r="r" b="b"/>
              <a:pathLst>
                <a:path w="4970" h="6145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23"/>
            <p:cNvSpPr/>
            <p:nvPr/>
          </p:nvSpPr>
          <p:spPr>
            <a:xfrm>
              <a:off x="837360" y="3339720"/>
              <a:ext cx="365040" cy="157680"/>
            </a:xfrm>
            <a:custGeom>
              <a:avLst/>
              <a:gdLst/>
              <a:ahLst/>
              <a:rect l="l" t="t" r="r" b="b"/>
              <a:pathLst>
                <a:path w="7071" h="3101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24"/>
            <p:cNvSpPr/>
            <p:nvPr/>
          </p:nvSpPr>
          <p:spPr>
            <a:xfrm>
              <a:off x="1238760" y="3548880"/>
              <a:ext cx="277200" cy="213480"/>
            </a:xfrm>
            <a:custGeom>
              <a:avLst/>
              <a:gdLst/>
              <a:ahLst/>
              <a:rect l="l" t="t" r="r" b="b"/>
              <a:pathLst>
                <a:path w="5387" h="416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25"/>
            <p:cNvSpPr/>
            <p:nvPr/>
          </p:nvSpPr>
          <p:spPr>
            <a:xfrm>
              <a:off x="946080" y="3607560"/>
              <a:ext cx="288360" cy="66600"/>
            </a:xfrm>
            <a:custGeom>
              <a:avLst/>
              <a:gdLst/>
              <a:ahLst/>
              <a:rect l="l" t="t" r="r" b="b"/>
              <a:pathLst>
                <a:path w="5603" h="136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26"/>
            <p:cNvSpPr/>
            <p:nvPr/>
          </p:nvSpPr>
          <p:spPr>
            <a:xfrm>
              <a:off x="1022400" y="3845160"/>
              <a:ext cx="225360" cy="42840"/>
            </a:xfrm>
            <a:custGeom>
              <a:avLst/>
              <a:gdLst/>
              <a:ahLst/>
              <a:rect l="l" t="t" r="r" b="b"/>
              <a:pathLst>
                <a:path w="4395" h="904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27"/>
            <p:cNvSpPr/>
            <p:nvPr/>
          </p:nvSpPr>
          <p:spPr>
            <a:xfrm>
              <a:off x="1256040" y="3887640"/>
              <a:ext cx="155160" cy="138600"/>
            </a:xfrm>
            <a:custGeom>
              <a:avLst/>
              <a:gdLst/>
              <a:ahLst/>
              <a:rect l="l" t="t" r="r" b="b"/>
              <a:pathLst>
                <a:path w="3052" h="2736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28"/>
            <p:cNvSpPr/>
            <p:nvPr/>
          </p:nvSpPr>
          <p:spPr>
            <a:xfrm>
              <a:off x="1005480" y="4013640"/>
              <a:ext cx="257760" cy="70920"/>
            </a:xfrm>
            <a:custGeom>
              <a:avLst/>
              <a:gdLst/>
              <a:ahLst/>
              <a:rect l="l" t="t" r="r" b="b"/>
              <a:pathLst>
                <a:path w="5018" h="1441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29"/>
            <p:cNvSpPr/>
            <p:nvPr/>
          </p:nvSpPr>
          <p:spPr>
            <a:xfrm>
              <a:off x="1076760" y="4158360"/>
              <a:ext cx="288720" cy="387720"/>
            </a:xfrm>
            <a:custGeom>
              <a:avLst/>
              <a:gdLst/>
              <a:ahLst/>
              <a:rect l="l" t="t" r="r" b="b"/>
              <a:pathLst>
                <a:path w="5610" h="7495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30"/>
            <p:cNvSpPr/>
            <p:nvPr/>
          </p:nvSpPr>
          <p:spPr>
            <a:xfrm>
              <a:off x="1325880" y="1005840"/>
              <a:ext cx="533160" cy="775800"/>
            </a:xfrm>
            <a:custGeom>
              <a:avLst/>
              <a:gdLst/>
              <a:ahLst/>
              <a:rect l="l" t="t" r="r" b="b"/>
              <a:pathLst>
                <a:path w="10282" h="14915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31"/>
            <p:cNvSpPr/>
            <p:nvPr/>
          </p:nvSpPr>
          <p:spPr>
            <a:xfrm>
              <a:off x="1584000" y="1631160"/>
              <a:ext cx="424440" cy="492120"/>
            </a:xfrm>
            <a:custGeom>
              <a:avLst/>
              <a:gdLst/>
              <a:ahLst/>
              <a:rect l="l" t="t" r="r" b="b"/>
              <a:pathLst>
                <a:path w="8204" h="9496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32"/>
            <p:cNvSpPr/>
            <p:nvPr/>
          </p:nvSpPr>
          <p:spPr>
            <a:xfrm>
              <a:off x="1578600" y="1626120"/>
              <a:ext cx="435600" cy="502560"/>
            </a:xfrm>
            <a:custGeom>
              <a:avLst/>
              <a:gdLst/>
              <a:ahLst/>
              <a:rect l="l" t="t" r="r" b="b"/>
              <a:pathLst>
                <a:path w="8416" h="9691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33"/>
            <p:cNvSpPr/>
            <p:nvPr/>
          </p:nvSpPr>
          <p:spPr>
            <a:xfrm>
              <a:off x="1442880" y="1253160"/>
              <a:ext cx="406080" cy="465840"/>
            </a:xfrm>
            <a:custGeom>
              <a:avLst/>
              <a:gdLst/>
              <a:ahLst/>
              <a:rect l="l" t="t" r="r" b="b"/>
              <a:pathLst>
                <a:path w="7850" h="8988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34"/>
            <p:cNvSpPr/>
            <p:nvPr/>
          </p:nvSpPr>
          <p:spPr>
            <a:xfrm>
              <a:off x="1437480" y="1248120"/>
              <a:ext cx="416520" cy="475920"/>
            </a:xfrm>
            <a:custGeom>
              <a:avLst/>
              <a:gdLst/>
              <a:ahLst/>
              <a:rect l="l" t="t" r="r" b="b"/>
              <a:pathLst>
                <a:path w="8052" h="9182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35"/>
            <p:cNvSpPr/>
            <p:nvPr/>
          </p:nvSpPr>
          <p:spPr>
            <a:xfrm>
              <a:off x="1801080" y="1670400"/>
              <a:ext cx="9000" cy="4320"/>
            </a:xfrm>
            <a:custGeom>
              <a:avLst/>
              <a:gdLst/>
              <a:ahLst/>
              <a:rect l="l" t="t" r="r" b="b"/>
              <a:pathLst>
                <a:path w="252" h="165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36"/>
            <p:cNvSpPr/>
            <p:nvPr/>
          </p:nvSpPr>
          <p:spPr>
            <a:xfrm>
              <a:off x="1607040" y="1259280"/>
              <a:ext cx="234000" cy="412560"/>
            </a:xfrm>
            <a:custGeom>
              <a:avLst/>
              <a:gdLst/>
              <a:ahLst/>
              <a:rect l="l" t="t" r="r" b="b"/>
              <a:pathLst>
                <a:path w="4563" h="7972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37"/>
            <p:cNvSpPr/>
            <p:nvPr/>
          </p:nvSpPr>
          <p:spPr>
            <a:xfrm>
              <a:off x="1599480" y="1547640"/>
              <a:ext cx="132120" cy="94680"/>
            </a:xfrm>
            <a:custGeom>
              <a:avLst/>
              <a:gdLst/>
              <a:ahLst/>
              <a:rect l="l" t="t" r="r" b="b"/>
              <a:pathLst>
                <a:path w="2610" h="1886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38"/>
            <p:cNvSpPr/>
            <p:nvPr/>
          </p:nvSpPr>
          <p:spPr>
            <a:xfrm>
              <a:off x="1630080" y="1389240"/>
              <a:ext cx="126360" cy="207000"/>
            </a:xfrm>
            <a:custGeom>
              <a:avLst/>
              <a:gdLst/>
              <a:ahLst/>
              <a:rect l="l" t="t" r="r" b="b"/>
              <a:pathLst>
                <a:path w="2502" h="4044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CustomShape 39"/>
            <p:cNvSpPr/>
            <p:nvPr/>
          </p:nvSpPr>
          <p:spPr>
            <a:xfrm>
              <a:off x="1529280" y="1278720"/>
              <a:ext cx="218160" cy="201960"/>
            </a:xfrm>
            <a:custGeom>
              <a:avLst/>
              <a:gdLst/>
              <a:ahLst/>
              <a:rect l="l" t="t" r="r" b="b"/>
              <a:pathLst>
                <a:path w="4260" h="3945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CustomShape 40"/>
            <p:cNvSpPr/>
            <p:nvPr/>
          </p:nvSpPr>
          <p:spPr>
            <a:xfrm>
              <a:off x="1524240" y="1273320"/>
              <a:ext cx="230760" cy="212040"/>
            </a:xfrm>
            <a:custGeom>
              <a:avLst/>
              <a:gdLst/>
              <a:ahLst/>
              <a:rect l="l" t="t" r="r" b="b"/>
              <a:pathLst>
                <a:path w="4496" h="4143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CustomShape 41"/>
            <p:cNvSpPr/>
            <p:nvPr/>
          </p:nvSpPr>
          <p:spPr>
            <a:xfrm>
              <a:off x="1535040" y="1234080"/>
              <a:ext cx="120600" cy="188640"/>
            </a:xfrm>
            <a:custGeom>
              <a:avLst/>
              <a:gdLst/>
              <a:ahLst/>
              <a:rect l="l" t="t" r="r" b="b"/>
              <a:pathLst>
                <a:path w="2391" h="3691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CustomShape 42"/>
            <p:cNvSpPr/>
            <p:nvPr/>
          </p:nvSpPr>
          <p:spPr>
            <a:xfrm>
              <a:off x="1528920" y="1229040"/>
              <a:ext cx="131400" cy="199080"/>
            </a:xfrm>
            <a:custGeom>
              <a:avLst/>
              <a:gdLst/>
              <a:ahLst/>
              <a:rect l="l" t="t" r="r" b="b"/>
              <a:pathLst>
                <a:path w="2600" h="389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CustomShape 43"/>
            <p:cNvSpPr/>
            <p:nvPr/>
          </p:nvSpPr>
          <p:spPr>
            <a:xfrm>
              <a:off x="1557720" y="1288440"/>
              <a:ext cx="90360" cy="67680"/>
            </a:xfrm>
            <a:custGeom>
              <a:avLst/>
              <a:gdLst/>
              <a:ahLst/>
              <a:rect l="l" t="t" r="r" b="b"/>
              <a:pathLst>
                <a:path w="1810" h="1379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44"/>
            <p:cNvSpPr/>
            <p:nvPr/>
          </p:nvSpPr>
          <p:spPr>
            <a:xfrm>
              <a:off x="1456200" y="1217880"/>
              <a:ext cx="44640" cy="44640"/>
            </a:xfrm>
            <a:custGeom>
              <a:avLst/>
              <a:gdLst/>
              <a:ahLst/>
              <a:rect l="l" t="t" r="r" b="b"/>
              <a:pathLst>
                <a:path w="937" h="935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45"/>
            <p:cNvSpPr/>
            <p:nvPr/>
          </p:nvSpPr>
          <p:spPr>
            <a:xfrm>
              <a:off x="1646280" y="1137240"/>
              <a:ext cx="25560" cy="70920"/>
            </a:xfrm>
            <a:custGeom>
              <a:avLst/>
              <a:gdLst/>
              <a:ahLst/>
              <a:rect l="l" t="t" r="r" b="b"/>
              <a:pathLst>
                <a:path w="572" h="1436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46"/>
            <p:cNvSpPr/>
            <p:nvPr/>
          </p:nvSpPr>
          <p:spPr>
            <a:xfrm>
              <a:off x="1640880" y="1131840"/>
              <a:ext cx="36360" cy="81360"/>
            </a:xfrm>
            <a:custGeom>
              <a:avLst/>
              <a:gdLst/>
              <a:ahLst/>
              <a:rect l="l" t="t" r="r" b="b"/>
              <a:pathLst>
                <a:path w="777" h="1633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47"/>
            <p:cNvSpPr/>
            <p:nvPr/>
          </p:nvSpPr>
          <p:spPr>
            <a:xfrm>
              <a:off x="1452600" y="1061640"/>
              <a:ext cx="206280" cy="261360"/>
            </a:xfrm>
            <a:custGeom>
              <a:avLst/>
              <a:gdLst/>
              <a:ahLst/>
              <a:rect l="l" t="t" r="r" b="b"/>
              <a:pathLst>
                <a:path w="4030" h="5079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48"/>
            <p:cNvSpPr/>
            <p:nvPr/>
          </p:nvSpPr>
          <p:spPr>
            <a:xfrm>
              <a:off x="1447200" y="1056600"/>
              <a:ext cx="216720" cy="271800"/>
            </a:xfrm>
            <a:custGeom>
              <a:avLst/>
              <a:gdLst/>
              <a:ahLst/>
              <a:rect l="l" t="t" r="r" b="b"/>
              <a:pathLst>
                <a:path w="4228" h="5276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49"/>
            <p:cNvSpPr/>
            <p:nvPr/>
          </p:nvSpPr>
          <p:spPr>
            <a:xfrm>
              <a:off x="1541160" y="1067040"/>
              <a:ext cx="111240" cy="250920"/>
            </a:xfrm>
            <a:custGeom>
              <a:avLst/>
              <a:gdLst/>
              <a:ahLst/>
              <a:rect l="l" t="t" r="r" b="b"/>
              <a:pathLst>
                <a:path w="2208" h="4879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50"/>
            <p:cNvSpPr/>
            <p:nvPr/>
          </p:nvSpPr>
          <p:spPr>
            <a:xfrm>
              <a:off x="1529280" y="1194480"/>
              <a:ext cx="14400" cy="16560"/>
            </a:xfrm>
            <a:custGeom>
              <a:avLst/>
              <a:gdLst/>
              <a:ahLst/>
              <a:rect l="l" t="t" r="r" b="b"/>
              <a:pathLst>
                <a:path w="356" h="40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51"/>
            <p:cNvSpPr/>
            <p:nvPr/>
          </p:nvSpPr>
          <p:spPr>
            <a:xfrm>
              <a:off x="1583640" y="1176480"/>
              <a:ext cx="13320" cy="17280"/>
            </a:xfrm>
            <a:custGeom>
              <a:avLst/>
              <a:gdLst/>
              <a:ahLst/>
              <a:rect l="l" t="t" r="r" b="b"/>
              <a:pathLst>
                <a:path w="338" h="415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52"/>
            <p:cNvSpPr/>
            <p:nvPr/>
          </p:nvSpPr>
          <p:spPr>
            <a:xfrm>
              <a:off x="1557360" y="1147320"/>
              <a:ext cx="44280" cy="88560"/>
            </a:xfrm>
            <a:custGeom>
              <a:avLst/>
              <a:gdLst/>
              <a:ahLst/>
              <a:rect l="l" t="t" r="r" b="b"/>
              <a:pathLst>
                <a:path w="929" h="177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53"/>
            <p:cNvSpPr/>
            <p:nvPr/>
          </p:nvSpPr>
          <p:spPr>
            <a:xfrm>
              <a:off x="1558440" y="1251000"/>
              <a:ext cx="43200" cy="16920"/>
            </a:xfrm>
            <a:custGeom>
              <a:avLst/>
              <a:gdLst/>
              <a:ahLst/>
              <a:rect l="l" t="t" r="r" b="b"/>
              <a:pathLst>
                <a:path w="908" h="409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54"/>
            <p:cNvSpPr/>
            <p:nvPr/>
          </p:nvSpPr>
          <p:spPr>
            <a:xfrm>
              <a:off x="1498680" y="1159560"/>
              <a:ext cx="39600" cy="30960"/>
            </a:xfrm>
            <a:custGeom>
              <a:avLst/>
              <a:gdLst/>
              <a:ahLst/>
              <a:rect l="l" t="t" r="r" b="b"/>
              <a:pathLst>
                <a:path w="843" h="67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55"/>
            <p:cNvSpPr/>
            <p:nvPr/>
          </p:nvSpPr>
          <p:spPr>
            <a:xfrm>
              <a:off x="1388520" y="1028880"/>
              <a:ext cx="291600" cy="248400"/>
            </a:xfrm>
            <a:custGeom>
              <a:avLst/>
              <a:gdLst/>
              <a:ahLst/>
              <a:rect l="l" t="t" r="r" b="b"/>
              <a:pathLst>
                <a:path w="5664" h="4829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56"/>
            <p:cNvSpPr/>
            <p:nvPr/>
          </p:nvSpPr>
          <p:spPr>
            <a:xfrm>
              <a:off x="1422720" y="1065600"/>
              <a:ext cx="136080" cy="179280"/>
            </a:xfrm>
            <a:custGeom>
              <a:avLst/>
              <a:gdLst/>
              <a:ahLst/>
              <a:rect l="l" t="t" r="r" b="b"/>
              <a:pathLst>
                <a:path w="2687" h="3509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57"/>
            <p:cNvSpPr/>
            <p:nvPr/>
          </p:nvSpPr>
          <p:spPr>
            <a:xfrm>
              <a:off x="1429560" y="1053360"/>
              <a:ext cx="106200" cy="135720"/>
            </a:xfrm>
            <a:custGeom>
              <a:avLst/>
              <a:gdLst/>
              <a:ahLst/>
              <a:rect l="l" t="t" r="r" b="b"/>
              <a:pathLst>
                <a:path w="2116" h="2673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58"/>
            <p:cNvSpPr/>
            <p:nvPr/>
          </p:nvSpPr>
          <p:spPr>
            <a:xfrm>
              <a:off x="1573560" y="1054080"/>
              <a:ext cx="90360" cy="52560"/>
            </a:xfrm>
            <a:custGeom>
              <a:avLst/>
              <a:gdLst/>
              <a:ahLst/>
              <a:rect l="l" t="t" r="r" b="b"/>
              <a:pathLst>
                <a:path w="1810" h="1091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59"/>
            <p:cNvSpPr/>
            <p:nvPr/>
          </p:nvSpPr>
          <p:spPr>
            <a:xfrm>
              <a:off x="1478160" y="1530000"/>
              <a:ext cx="2941200" cy="2106720"/>
            </a:xfrm>
            <a:custGeom>
              <a:avLst/>
              <a:gdLst/>
              <a:ahLst/>
              <a:rect l="l" t="t" r="r" b="b"/>
              <a:pathLst>
                <a:path w="56364" h="40361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60"/>
            <p:cNvSpPr/>
            <p:nvPr/>
          </p:nvSpPr>
          <p:spPr>
            <a:xfrm>
              <a:off x="1474200" y="1524600"/>
              <a:ext cx="2949120" cy="2117160"/>
            </a:xfrm>
            <a:custGeom>
              <a:avLst/>
              <a:gdLst/>
              <a:ahLst/>
              <a:rect l="l" t="t" r="r" b="b"/>
              <a:pathLst>
                <a:path w="56517" h="40561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61"/>
            <p:cNvSpPr/>
            <p:nvPr/>
          </p:nvSpPr>
          <p:spPr>
            <a:xfrm>
              <a:off x="1993680" y="1606680"/>
              <a:ext cx="493920" cy="123480"/>
            </a:xfrm>
            <a:custGeom>
              <a:avLst/>
              <a:gdLst/>
              <a:ahLst/>
              <a:rect l="l" t="t" r="r" b="b"/>
              <a:pathLst>
                <a:path w="9537" h="2447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CustomShape 62"/>
            <p:cNvSpPr/>
            <p:nvPr/>
          </p:nvSpPr>
          <p:spPr>
            <a:xfrm>
              <a:off x="4203360" y="2447640"/>
              <a:ext cx="101160" cy="166680"/>
            </a:xfrm>
            <a:custGeom>
              <a:avLst/>
              <a:gdLst/>
              <a:ahLst/>
              <a:rect l="l" t="t" r="r" b="b"/>
              <a:pathLst>
                <a:path w="2016" h="3264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CustomShape 63"/>
            <p:cNvSpPr/>
            <p:nvPr/>
          </p:nvSpPr>
          <p:spPr>
            <a:xfrm>
              <a:off x="4197240" y="2436480"/>
              <a:ext cx="113040" cy="184680"/>
            </a:xfrm>
            <a:custGeom>
              <a:avLst/>
              <a:gdLst/>
              <a:ahLst/>
              <a:rect l="l" t="t" r="r" b="b"/>
              <a:pathLst>
                <a:path w="2244" h="3613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CustomShape 64"/>
            <p:cNvSpPr/>
            <p:nvPr/>
          </p:nvSpPr>
          <p:spPr>
            <a:xfrm>
              <a:off x="4268160" y="2591280"/>
              <a:ext cx="434160" cy="444600"/>
            </a:xfrm>
            <a:custGeom>
              <a:avLst/>
              <a:gdLst/>
              <a:ahLst/>
              <a:rect l="l" t="t" r="r" b="b"/>
              <a:pathLst>
                <a:path w="8389" h="8585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CustomShape 65"/>
            <p:cNvSpPr/>
            <p:nvPr/>
          </p:nvSpPr>
          <p:spPr>
            <a:xfrm>
              <a:off x="4262760" y="2584440"/>
              <a:ext cx="439920" cy="456840"/>
            </a:xfrm>
            <a:custGeom>
              <a:avLst/>
              <a:gdLst/>
              <a:ahLst/>
              <a:rect l="l" t="t" r="r" b="b"/>
              <a:pathLst>
                <a:path w="8500" h="8817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66"/>
            <p:cNvSpPr/>
            <p:nvPr/>
          </p:nvSpPr>
          <p:spPr>
            <a:xfrm>
              <a:off x="4289760" y="2625840"/>
              <a:ext cx="30960" cy="16200"/>
            </a:xfrm>
            <a:custGeom>
              <a:avLst/>
              <a:gdLst/>
              <a:ahLst/>
              <a:rect l="l" t="t" r="r" b="b"/>
              <a:pathLst>
                <a:path w="672" h="394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67"/>
            <p:cNvSpPr/>
            <p:nvPr/>
          </p:nvSpPr>
          <p:spPr>
            <a:xfrm>
              <a:off x="1501560" y="1866600"/>
              <a:ext cx="2743920" cy="1761840"/>
            </a:xfrm>
            <a:custGeom>
              <a:avLst/>
              <a:gdLst/>
              <a:ahLst/>
              <a:rect l="l" t="t" r="r" b="b"/>
              <a:pathLst>
                <a:path w="52589" h="33773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68"/>
            <p:cNvSpPr/>
            <p:nvPr/>
          </p:nvSpPr>
          <p:spPr>
            <a:xfrm>
              <a:off x="1496520" y="1861560"/>
              <a:ext cx="2754360" cy="1772280"/>
            </a:xfrm>
            <a:custGeom>
              <a:avLst/>
              <a:gdLst/>
              <a:ahLst/>
              <a:rect l="l" t="t" r="r" b="b"/>
              <a:pathLst>
                <a:path w="52787" h="33968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69"/>
            <p:cNvSpPr/>
            <p:nvPr/>
          </p:nvSpPr>
          <p:spPr>
            <a:xfrm>
              <a:off x="1786320" y="1961640"/>
              <a:ext cx="492840" cy="72000"/>
            </a:xfrm>
            <a:custGeom>
              <a:avLst/>
              <a:gdLst/>
              <a:ahLst/>
              <a:rect l="l" t="t" r="r" b="b"/>
              <a:pathLst>
                <a:path w="9513" h="1451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70"/>
            <p:cNvSpPr/>
            <p:nvPr/>
          </p:nvSpPr>
          <p:spPr>
            <a:xfrm>
              <a:off x="1501560" y="2124000"/>
              <a:ext cx="2743920" cy="1761840"/>
            </a:xfrm>
            <a:custGeom>
              <a:avLst/>
              <a:gdLst/>
              <a:ahLst/>
              <a:rect l="l" t="t" r="r" b="b"/>
              <a:pathLst>
                <a:path w="52589" h="3377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71"/>
            <p:cNvSpPr/>
            <p:nvPr/>
          </p:nvSpPr>
          <p:spPr>
            <a:xfrm>
              <a:off x="1496520" y="2118960"/>
              <a:ext cx="2754360" cy="1772280"/>
            </a:xfrm>
            <a:custGeom>
              <a:avLst/>
              <a:gdLst/>
              <a:ahLst/>
              <a:rect l="l" t="t" r="r" b="b"/>
              <a:pathLst>
                <a:path w="52787" h="33968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72"/>
            <p:cNvSpPr/>
            <p:nvPr/>
          </p:nvSpPr>
          <p:spPr>
            <a:xfrm>
              <a:off x="1409760" y="2738160"/>
              <a:ext cx="2919600" cy="181368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73"/>
            <p:cNvSpPr/>
            <p:nvPr/>
          </p:nvSpPr>
          <p:spPr>
            <a:xfrm>
              <a:off x="1786320" y="2219040"/>
              <a:ext cx="492840" cy="71640"/>
            </a:xfrm>
            <a:custGeom>
              <a:avLst/>
              <a:gdLst/>
              <a:ahLst/>
              <a:rect l="l" t="t" r="r" b="b"/>
              <a:pathLst>
                <a:path w="9513" h="1455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74"/>
            <p:cNvSpPr/>
            <p:nvPr/>
          </p:nvSpPr>
          <p:spPr>
            <a:xfrm>
              <a:off x="1413720" y="2737800"/>
              <a:ext cx="2919600" cy="1813320"/>
            </a:xfrm>
            <a:custGeom>
              <a:avLst/>
              <a:gdLst/>
              <a:ahLst/>
              <a:rect l="l" t="t" r="r" b="b"/>
              <a:pathLst>
                <a:path w="55950" h="34758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75"/>
            <p:cNvSpPr/>
            <p:nvPr/>
          </p:nvSpPr>
          <p:spPr>
            <a:xfrm>
              <a:off x="1611000" y="3234240"/>
              <a:ext cx="2711880" cy="1306800"/>
            </a:xfrm>
            <a:custGeom>
              <a:avLst/>
              <a:gdLst/>
              <a:ahLst/>
              <a:rect l="l" t="t" r="r" b="b"/>
              <a:pathLst>
                <a:path w="51977" h="25068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76"/>
            <p:cNvSpPr/>
            <p:nvPr/>
          </p:nvSpPr>
          <p:spPr>
            <a:xfrm>
              <a:off x="1456200" y="2769840"/>
              <a:ext cx="173520" cy="127800"/>
            </a:xfrm>
            <a:custGeom>
              <a:avLst/>
              <a:gdLst/>
              <a:ahLst/>
              <a:rect l="l" t="t" r="r" b="b"/>
              <a:pathLst>
                <a:path w="3404" h="2524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77"/>
            <p:cNvSpPr/>
            <p:nvPr/>
          </p:nvSpPr>
          <p:spPr>
            <a:xfrm>
              <a:off x="1456200" y="2990160"/>
              <a:ext cx="6120" cy="1008720"/>
            </a:xfrm>
            <a:custGeom>
              <a:avLst/>
              <a:gdLst/>
              <a:ahLst/>
              <a:rect l="l" t="t" r="r" b="b"/>
              <a:pathLst>
                <a:path w="200" h="19373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78"/>
            <p:cNvSpPr/>
            <p:nvPr/>
          </p:nvSpPr>
          <p:spPr>
            <a:xfrm>
              <a:off x="4139640" y="4349160"/>
              <a:ext cx="151200" cy="170280"/>
            </a:xfrm>
            <a:custGeom>
              <a:avLst/>
              <a:gdLst/>
              <a:ahLst/>
              <a:rect l="l" t="t" r="r" b="b"/>
              <a:pathLst>
                <a:path w="2979" h="3341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79"/>
            <p:cNvSpPr/>
            <p:nvPr/>
          </p:nvSpPr>
          <p:spPr>
            <a:xfrm>
              <a:off x="4285080" y="2876040"/>
              <a:ext cx="6120" cy="1383840"/>
            </a:xfrm>
            <a:custGeom>
              <a:avLst/>
              <a:gdLst/>
              <a:ahLst/>
              <a:rect l="l" t="t" r="r" b="b"/>
              <a:pathLst>
                <a:path w="200" h="26533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80"/>
            <p:cNvSpPr/>
            <p:nvPr/>
          </p:nvSpPr>
          <p:spPr>
            <a:xfrm>
              <a:off x="2409120" y="3399120"/>
              <a:ext cx="928800" cy="505080"/>
            </a:xfrm>
            <a:custGeom>
              <a:avLst/>
              <a:gdLst/>
              <a:ahLst/>
              <a:rect l="l" t="t" r="r" b="b"/>
              <a:pathLst>
                <a:path w="17856" h="974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81"/>
            <p:cNvSpPr/>
            <p:nvPr/>
          </p:nvSpPr>
          <p:spPr>
            <a:xfrm>
              <a:off x="1348560" y="1429560"/>
              <a:ext cx="285120" cy="451800"/>
            </a:xfrm>
            <a:custGeom>
              <a:avLst/>
              <a:gdLst/>
              <a:ahLst/>
              <a:rect l="l" t="t" r="r" b="b"/>
              <a:pathLst>
                <a:path w="5537" h="8724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82"/>
            <p:cNvSpPr/>
            <p:nvPr/>
          </p:nvSpPr>
          <p:spPr>
            <a:xfrm>
              <a:off x="1342800" y="1424520"/>
              <a:ext cx="296640" cy="462600"/>
            </a:xfrm>
            <a:custGeom>
              <a:avLst/>
              <a:gdLst/>
              <a:ahLst/>
              <a:rect l="l" t="t" r="r" b="b"/>
              <a:pathLst>
                <a:path w="5759" h="8925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83"/>
            <p:cNvSpPr/>
            <p:nvPr/>
          </p:nvSpPr>
          <p:spPr>
            <a:xfrm>
              <a:off x="1381680" y="1485360"/>
              <a:ext cx="245880" cy="360360"/>
            </a:xfrm>
            <a:custGeom>
              <a:avLst/>
              <a:gdLst/>
              <a:ahLst/>
              <a:rect l="l" t="t" r="r" b="b"/>
              <a:pathLst>
                <a:path w="4791" h="6973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84"/>
            <p:cNvSpPr/>
            <p:nvPr/>
          </p:nvSpPr>
          <p:spPr>
            <a:xfrm>
              <a:off x="1624680" y="1830240"/>
              <a:ext cx="93600" cy="118800"/>
            </a:xfrm>
            <a:custGeom>
              <a:avLst/>
              <a:gdLst/>
              <a:ahLst/>
              <a:rect l="l" t="t" r="r" b="b"/>
              <a:pathLst>
                <a:path w="1873" h="2356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85"/>
            <p:cNvSpPr/>
            <p:nvPr/>
          </p:nvSpPr>
          <p:spPr>
            <a:xfrm>
              <a:off x="1618920" y="1824480"/>
              <a:ext cx="104760" cy="129600"/>
            </a:xfrm>
            <a:custGeom>
              <a:avLst/>
              <a:gdLst/>
              <a:ahLst/>
              <a:rect l="l" t="t" r="r" b="b"/>
              <a:pathLst>
                <a:path w="2088" h="2562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86"/>
            <p:cNvSpPr/>
            <p:nvPr/>
          </p:nvSpPr>
          <p:spPr>
            <a:xfrm>
              <a:off x="1665720" y="1898640"/>
              <a:ext cx="37800" cy="48240"/>
            </a:xfrm>
            <a:custGeom>
              <a:avLst/>
              <a:gdLst/>
              <a:ahLst/>
              <a:rect l="l" t="t" r="r" b="b"/>
              <a:pathLst>
                <a:path w="805" h="1007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87"/>
            <p:cNvSpPr/>
            <p:nvPr/>
          </p:nvSpPr>
          <p:spPr>
            <a:xfrm>
              <a:off x="1652400" y="1910160"/>
              <a:ext cx="29880" cy="38520"/>
            </a:xfrm>
            <a:custGeom>
              <a:avLst/>
              <a:gdLst/>
              <a:ahLst/>
              <a:rect l="l" t="t" r="r" b="b"/>
              <a:pathLst>
                <a:path w="655" h="821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88"/>
            <p:cNvSpPr/>
            <p:nvPr/>
          </p:nvSpPr>
          <p:spPr>
            <a:xfrm>
              <a:off x="1795320" y="1253160"/>
              <a:ext cx="420480" cy="330120"/>
            </a:xfrm>
            <a:custGeom>
              <a:avLst/>
              <a:gdLst/>
              <a:ahLst/>
              <a:rect l="l" t="t" r="r" b="b"/>
              <a:pathLst>
                <a:path w="8128" h="6402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89"/>
            <p:cNvSpPr/>
            <p:nvPr/>
          </p:nvSpPr>
          <p:spPr>
            <a:xfrm>
              <a:off x="1789920" y="1247760"/>
              <a:ext cx="431280" cy="340560"/>
            </a:xfrm>
            <a:custGeom>
              <a:avLst/>
              <a:gdLst/>
              <a:ahLst/>
              <a:rect l="l" t="t" r="r" b="b"/>
              <a:pathLst>
                <a:path w="8333" h="6598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90"/>
            <p:cNvSpPr/>
            <p:nvPr/>
          </p:nvSpPr>
          <p:spPr>
            <a:xfrm>
              <a:off x="1803600" y="1270440"/>
              <a:ext cx="405360" cy="286920"/>
            </a:xfrm>
            <a:custGeom>
              <a:avLst/>
              <a:gdLst/>
              <a:ahLst/>
              <a:rect l="l" t="t" r="r" b="b"/>
              <a:pathLst>
                <a:path w="7840" h="5575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91"/>
            <p:cNvSpPr/>
            <p:nvPr/>
          </p:nvSpPr>
          <p:spPr>
            <a:xfrm>
              <a:off x="2217240" y="1542960"/>
              <a:ext cx="124200" cy="58680"/>
            </a:xfrm>
            <a:custGeom>
              <a:avLst/>
              <a:gdLst/>
              <a:ahLst/>
              <a:rect l="l" t="t" r="r" b="b"/>
              <a:pathLst>
                <a:path w="2460" h="1198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92"/>
            <p:cNvSpPr/>
            <p:nvPr/>
          </p:nvSpPr>
          <p:spPr>
            <a:xfrm>
              <a:off x="2211480" y="1537560"/>
              <a:ext cx="133920" cy="69480"/>
            </a:xfrm>
            <a:custGeom>
              <a:avLst/>
              <a:gdLst/>
              <a:ahLst/>
              <a:rect l="l" t="t" r="r" b="b"/>
              <a:pathLst>
                <a:path w="2642" h="1403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93"/>
            <p:cNvSpPr/>
            <p:nvPr/>
          </p:nvSpPr>
          <p:spPr>
            <a:xfrm>
              <a:off x="2220120" y="1575000"/>
              <a:ext cx="64440" cy="28440"/>
            </a:xfrm>
            <a:custGeom>
              <a:avLst/>
              <a:gdLst/>
              <a:ahLst/>
              <a:rect l="l" t="t" r="r" b="b"/>
              <a:pathLst>
                <a:path w="1313" h="619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94"/>
            <p:cNvSpPr/>
            <p:nvPr/>
          </p:nvSpPr>
          <p:spPr>
            <a:xfrm>
              <a:off x="2217600" y="1570680"/>
              <a:ext cx="66960" cy="37800"/>
            </a:xfrm>
            <a:custGeom>
              <a:avLst/>
              <a:gdLst/>
              <a:ahLst/>
              <a:rect l="l" t="t" r="r" b="b"/>
              <a:pathLst>
                <a:path w="1366" h="801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95"/>
            <p:cNvSpPr/>
            <p:nvPr/>
          </p:nvSpPr>
          <p:spPr>
            <a:xfrm>
              <a:off x="4644360" y="2692080"/>
              <a:ext cx="126360" cy="172440"/>
            </a:xfrm>
            <a:custGeom>
              <a:avLst/>
              <a:gdLst/>
              <a:ahLst/>
              <a:rect l="l" t="t" r="r" b="b"/>
              <a:pathLst>
                <a:path w="2498" h="3384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96"/>
            <p:cNvSpPr/>
            <p:nvPr/>
          </p:nvSpPr>
          <p:spPr>
            <a:xfrm>
              <a:off x="4638600" y="2686680"/>
              <a:ext cx="135360" cy="183600"/>
            </a:xfrm>
            <a:custGeom>
              <a:avLst/>
              <a:gdLst/>
              <a:ahLst/>
              <a:rect l="l" t="t" r="r" b="b"/>
              <a:pathLst>
                <a:path w="2673" h="3596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97"/>
            <p:cNvSpPr/>
            <p:nvPr/>
          </p:nvSpPr>
          <p:spPr>
            <a:xfrm>
              <a:off x="4655160" y="2760840"/>
              <a:ext cx="86040" cy="90720"/>
            </a:xfrm>
            <a:custGeom>
              <a:avLst/>
              <a:gdLst/>
              <a:ahLst/>
              <a:rect l="l" t="t" r="r" b="b"/>
              <a:pathLst>
                <a:path w="1726" h="182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98"/>
            <p:cNvSpPr/>
            <p:nvPr/>
          </p:nvSpPr>
          <p:spPr>
            <a:xfrm>
              <a:off x="4649760" y="2767680"/>
              <a:ext cx="96840" cy="88560"/>
            </a:xfrm>
            <a:custGeom>
              <a:avLst/>
              <a:gdLst/>
              <a:ahLst/>
              <a:rect l="l" t="t" r="r" b="b"/>
              <a:pathLst>
                <a:path w="1938" h="1779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99"/>
            <p:cNvSpPr/>
            <p:nvPr/>
          </p:nvSpPr>
          <p:spPr>
            <a:xfrm>
              <a:off x="4554360" y="2562480"/>
              <a:ext cx="297360" cy="228240"/>
            </a:xfrm>
            <a:custGeom>
              <a:avLst/>
              <a:gdLst/>
              <a:ahLst/>
              <a:rect l="l" t="t" r="r" b="b"/>
              <a:pathLst>
                <a:path w="5772" h="4451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100"/>
            <p:cNvSpPr/>
            <p:nvPr/>
          </p:nvSpPr>
          <p:spPr>
            <a:xfrm>
              <a:off x="4552200" y="2557080"/>
              <a:ext cx="269280" cy="238680"/>
            </a:xfrm>
            <a:custGeom>
              <a:avLst/>
              <a:gdLst/>
              <a:ahLst/>
              <a:rect l="l" t="t" r="r" b="b"/>
              <a:pathLst>
                <a:path w="5237" h="465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101"/>
            <p:cNvSpPr/>
            <p:nvPr/>
          </p:nvSpPr>
          <p:spPr>
            <a:xfrm>
              <a:off x="4588200" y="2719800"/>
              <a:ext cx="158760" cy="65520"/>
            </a:xfrm>
            <a:custGeom>
              <a:avLst/>
              <a:gdLst/>
              <a:ahLst/>
              <a:rect l="l" t="t" r="r" b="b"/>
              <a:pathLst>
                <a:path w="3118" h="1337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102"/>
            <p:cNvSpPr/>
            <p:nvPr/>
          </p:nvSpPr>
          <p:spPr>
            <a:xfrm>
              <a:off x="4575600" y="2750400"/>
              <a:ext cx="165240" cy="39960"/>
            </a:xfrm>
            <a:custGeom>
              <a:avLst/>
              <a:gdLst/>
              <a:ahLst/>
              <a:rect l="l" t="t" r="r" b="b"/>
              <a:pathLst>
                <a:path w="3243" h="85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103"/>
            <p:cNvSpPr/>
            <p:nvPr/>
          </p:nvSpPr>
          <p:spPr>
            <a:xfrm>
              <a:off x="4608360" y="2653200"/>
              <a:ext cx="9360" cy="14400"/>
            </a:xfrm>
            <a:custGeom>
              <a:avLst/>
              <a:gdLst/>
              <a:ahLst/>
              <a:rect l="l" t="t" r="r" b="b"/>
              <a:pathLst>
                <a:path w="261" h="357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104"/>
            <p:cNvSpPr/>
            <p:nvPr/>
          </p:nvSpPr>
          <p:spPr>
            <a:xfrm>
              <a:off x="4614480" y="2628360"/>
              <a:ext cx="14040" cy="14040"/>
            </a:xfrm>
            <a:custGeom>
              <a:avLst/>
              <a:gdLst/>
              <a:ahLst/>
              <a:rect l="l" t="t" r="r" b="b"/>
              <a:pathLst>
                <a:path w="349" h="35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105"/>
            <p:cNvSpPr/>
            <p:nvPr/>
          </p:nvSpPr>
          <p:spPr>
            <a:xfrm>
              <a:off x="4571640" y="2713320"/>
              <a:ext cx="19440" cy="10800"/>
            </a:xfrm>
            <a:custGeom>
              <a:avLst/>
              <a:gdLst/>
              <a:ahLst/>
              <a:rect l="l" t="t" r="r" b="b"/>
              <a:pathLst>
                <a:path w="457" h="289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106"/>
            <p:cNvSpPr/>
            <p:nvPr/>
          </p:nvSpPr>
          <p:spPr>
            <a:xfrm>
              <a:off x="4484160" y="3394080"/>
              <a:ext cx="259560" cy="1082160"/>
            </a:xfrm>
            <a:custGeom>
              <a:avLst/>
              <a:gdLst/>
              <a:ahLst/>
              <a:rect l="l" t="t" r="r" b="b"/>
              <a:pathLst>
                <a:path w="5050" h="20774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107"/>
            <p:cNvSpPr/>
            <p:nvPr/>
          </p:nvSpPr>
          <p:spPr>
            <a:xfrm>
              <a:off x="4478760" y="3388320"/>
              <a:ext cx="271080" cy="1093680"/>
            </a:xfrm>
            <a:custGeom>
              <a:avLst/>
              <a:gdLst/>
              <a:ahLst/>
              <a:rect l="l" t="t" r="r" b="b"/>
              <a:pathLst>
                <a:path w="5272" h="20998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108"/>
            <p:cNvSpPr/>
            <p:nvPr/>
          </p:nvSpPr>
          <p:spPr>
            <a:xfrm>
              <a:off x="4536360" y="3762000"/>
              <a:ext cx="98640" cy="693360"/>
            </a:xfrm>
            <a:custGeom>
              <a:avLst/>
              <a:gdLst/>
              <a:ahLst/>
              <a:rect l="l" t="t" r="r" b="b"/>
              <a:pathLst>
                <a:path w="1970" h="13341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109"/>
            <p:cNvSpPr/>
            <p:nvPr/>
          </p:nvSpPr>
          <p:spPr>
            <a:xfrm>
              <a:off x="4575960" y="3343680"/>
              <a:ext cx="279360" cy="1142640"/>
            </a:xfrm>
            <a:custGeom>
              <a:avLst/>
              <a:gdLst/>
              <a:ahLst/>
              <a:rect l="l" t="t" r="r" b="b"/>
              <a:pathLst>
                <a:path w="5429" h="21933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110"/>
            <p:cNvSpPr/>
            <p:nvPr/>
          </p:nvSpPr>
          <p:spPr>
            <a:xfrm>
              <a:off x="4572360" y="3338640"/>
              <a:ext cx="288360" cy="1153800"/>
            </a:xfrm>
            <a:custGeom>
              <a:avLst/>
              <a:gdLst/>
              <a:ahLst/>
              <a:rect l="l" t="t" r="r" b="b"/>
              <a:pathLst>
                <a:path w="5603" h="22149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111"/>
            <p:cNvSpPr/>
            <p:nvPr/>
          </p:nvSpPr>
          <p:spPr>
            <a:xfrm>
              <a:off x="4736160" y="3702600"/>
              <a:ext cx="95760" cy="749160"/>
            </a:xfrm>
            <a:custGeom>
              <a:avLst/>
              <a:gdLst/>
              <a:ahLst/>
              <a:rect l="l" t="t" r="r" b="b"/>
              <a:pathLst>
                <a:path w="1914" h="14404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112"/>
            <p:cNvSpPr/>
            <p:nvPr/>
          </p:nvSpPr>
          <p:spPr>
            <a:xfrm>
              <a:off x="4736160" y="3476160"/>
              <a:ext cx="6840" cy="171360"/>
            </a:xfrm>
            <a:custGeom>
              <a:avLst/>
              <a:gdLst/>
              <a:ahLst/>
              <a:rect l="l" t="t" r="r" b="b"/>
              <a:pathLst>
                <a:path w="216" h="3362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113"/>
            <p:cNvSpPr/>
            <p:nvPr/>
          </p:nvSpPr>
          <p:spPr>
            <a:xfrm>
              <a:off x="4572000" y="3447000"/>
              <a:ext cx="20160" cy="100080"/>
            </a:xfrm>
            <a:custGeom>
              <a:avLst/>
              <a:gdLst/>
              <a:ahLst/>
              <a:rect l="l" t="t" r="r" b="b"/>
              <a:pathLst>
                <a:path w="471" h="2001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114"/>
            <p:cNvSpPr/>
            <p:nvPr/>
          </p:nvSpPr>
          <p:spPr>
            <a:xfrm>
              <a:off x="4564080" y="3474360"/>
              <a:ext cx="100080" cy="23760"/>
            </a:xfrm>
            <a:custGeom>
              <a:avLst/>
              <a:gdLst/>
              <a:ahLst/>
              <a:rect l="l" t="t" r="r" b="b"/>
              <a:pathLst>
                <a:path w="2001" h="537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115"/>
            <p:cNvSpPr/>
            <p:nvPr/>
          </p:nvSpPr>
          <p:spPr>
            <a:xfrm>
              <a:off x="4545000" y="3343680"/>
              <a:ext cx="255600" cy="112680"/>
            </a:xfrm>
            <a:custGeom>
              <a:avLst/>
              <a:gdLst/>
              <a:ahLst/>
              <a:rect l="l" t="t" r="r" b="b"/>
              <a:pathLst>
                <a:path w="4973" h="224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CustomShape 116"/>
            <p:cNvSpPr/>
            <p:nvPr/>
          </p:nvSpPr>
          <p:spPr>
            <a:xfrm>
              <a:off x="4559400" y="3425760"/>
              <a:ext cx="27720" cy="20880"/>
            </a:xfrm>
            <a:custGeom>
              <a:avLst/>
              <a:gdLst/>
              <a:ahLst/>
              <a:rect l="l" t="t" r="r" b="b"/>
              <a:pathLst>
                <a:path w="613" h="481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CustomShape 117"/>
            <p:cNvSpPr/>
            <p:nvPr/>
          </p:nvSpPr>
          <p:spPr>
            <a:xfrm>
              <a:off x="4555440" y="3421800"/>
              <a:ext cx="36000" cy="29880"/>
            </a:xfrm>
            <a:custGeom>
              <a:avLst/>
              <a:gdLst/>
              <a:ahLst/>
              <a:rect l="l" t="t" r="r" b="b"/>
              <a:pathLst>
                <a:path w="770" h="652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118"/>
            <p:cNvSpPr/>
            <p:nvPr/>
          </p:nvSpPr>
          <p:spPr>
            <a:xfrm>
              <a:off x="4762440" y="3402360"/>
              <a:ext cx="18360" cy="46080"/>
            </a:xfrm>
            <a:custGeom>
              <a:avLst/>
              <a:gdLst/>
              <a:ahLst/>
              <a:rect l="l" t="t" r="r" b="b"/>
              <a:pathLst>
                <a:path w="436" h="965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119"/>
            <p:cNvSpPr/>
            <p:nvPr/>
          </p:nvSpPr>
          <p:spPr>
            <a:xfrm>
              <a:off x="4755960" y="3395520"/>
              <a:ext cx="29160" cy="53280"/>
            </a:xfrm>
            <a:custGeom>
              <a:avLst/>
              <a:gdLst/>
              <a:ahLst/>
              <a:rect l="l" t="t" r="r" b="b"/>
              <a:pathLst>
                <a:path w="640" h="1104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120"/>
            <p:cNvSpPr/>
            <p:nvPr/>
          </p:nvSpPr>
          <p:spPr>
            <a:xfrm>
              <a:off x="4641480" y="3414960"/>
              <a:ext cx="30960" cy="48600"/>
            </a:xfrm>
            <a:custGeom>
              <a:avLst/>
              <a:gdLst/>
              <a:ahLst/>
              <a:rect l="l" t="t" r="r" b="b"/>
              <a:pathLst>
                <a:path w="675" h="1013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121"/>
            <p:cNvSpPr/>
            <p:nvPr/>
          </p:nvSpPr>
          <p:spPr>
            <a:xfrm>
              <a:off x="4635000" y="3409920"/>
              <a:ext cx="42120" cy="54720"/>
            </a:xfrm>
            <a:custGeom>
              <a:avLst/>
              <a:gdLst/>
              <a:ahLst/>
              <a:rect l="l" t="t" r="r" b="b"/>
              <a:pathLst>
                <a:path w="892" h="1128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122"/>
            <p:cNvSpPr/>
            <p:nvPr/>
          </p:nvSpPr>
          <p:spPr>
            <a:xfrm>
              <a:off x="4449600" y="2992320"/>
              <a:ext cx="81720" cy="426600"/>
            </a:xfrm>
            <a:custGeom>
              <a:avLst/>
              <a:gdLst/>
              <a:ahLst/>
              <a:rect l="l" t="t" r="r" b="b"/>
              <a:pathLst>
                <a:path w="1647" h="8236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123"/>
            <p:cNvSpPr/>
            <p:nvPr/>
          </p:nvSpPr>
          <p:spPr>
            <a:xfrm>
              <a:off x="4444200" y="2991600"/>
              <a:ext cx="92160" cy="439560"/>
            </a:xfrm>
            <a:custGeom>
              <a:avLst/>
              <a:gdLst/>
              <a:ahLst/>
              <a:rect l="l" t="t" r="r" b="b"/>
              <a:pathLst>
                <a:path w="1849" h="849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124"/>
            <p:cNvSpPr/>
            <p:nvPr/>
          </p:nvSpPr>
          <p:spPr>
            <a:xfrm>
              <a:off x="4535640" y="2871720"/>
              <a:ext cx="202320" cy="116640"/>
            </a:xfrm>
            <a:custGeom>
              <a:avLst/>
              <a:gdLst/>
              <a:ahLst/>
              <a:rect l="l" t="t" r="r" b="b"/>
              <a:pathLst>
                <a:path w="3953" h="2308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125"/>
            <p:cNvSpPr/>
            <p:nvPr/>
          </p:nvSpPr>
          <p:spPr>
            <a:xfrm>
              <a:off x="4530240" y="2866680"/>
              <a:ext cx="209520" cy="132480"/>
            </a:xfrm>
            <a:custGeom>
              <a:avLst/>
              <a:gdLst/>
              <a:ahLst/>
              <a:rect l="l" t="t" r="r" b="b"/>
              <a:pathLst>
                <a:path w="4089" h="2611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126"/>
            <p:cNvSpPr/>
            <p:nvPr/>
          </p:nvSpPr>
          <p:spPr>
            <a:xfrm>
              <a:off x="4516200" y="2864880"/>
              <a:ext cx="311760" cy="563760"/>
            </a:xfrm>
            <a:custGeom>
              <a:avLst/>
              <a:gdLst/>
              <a:ahLst/>
              <a:rect l="l" t="t" r="r" b="b"/>
              <a:pathLst>
                <a:path w="6048" h="10854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127"/>
            <p:cNvSpPr/>
            <p:nvPr/>
          </p:nvSpPr>
          <p:spPr>
            <a:xfrm>
              <a:off x="4518360" y="2859840"/>
              <a:ext cx="314640" cy="573840"/>
            </a:xfrm>
            <a:custGeom>
              <a:avLst/>
              <a:gdLst/>
              <a:ahLst/>
              <a:rect l="l" t="t" r="r" b="b"/>
              <a:pathLst>
                <a:path w="6107" h="11048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128"/>
            <p:cNvSpPr/>
            <p:nvPr/>
          </p:nvSpPr>
          <p:spPr>
            <a:xfrm>
              <a:off x="4569840" y="2869920"/>
              <a:ext cx="253080" cy="553320"/>
            </a:xfrm>
            <a:custGeom>
              <a:avLst/>
              <a:gdLst/>
              <a:ahLst/>
              <a:rect l="l" t="t" r="r" b="b"/>
              <a:pathLst>
                <a:path w="4924" h="10654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129"/>
            <p:cNvSpPr/>
            <p:nvPr/>
          </p:nvSpPr>
          <p:spPr>
            <a:xfrm>
              <a:off x="4625280" y="3072960"/>
              <a:ext cx="94320" cy="130320"/>
            </a:xfrm>
            <a:custGeom>
              <a:avLst/>
              <a:gdLst/>
              <a:ahLst/>
              <a:rect l="l" t="t" r="r" b="b"/>
              <a:pathLst>
                <a:path w="1888" h="2576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130"/>
            <p:cNvSpPr/>
            <p:nvPr/>
          </p:nvSpPr>
          <p:spPr>
            <a:xfrm>
              <a:off x="4621320" y="3069000"/>
              <a:ext cx="102600" cy="137880"/>
            </a:xfrm>
            <a:custGeom>
              <a:avLst/>
              <a:gdLst/>
              <a:ahLst/>
              <a:rect l="l" t="t" r="r" b="b"/>
              <a:pathLst>
                <a:path w="2047" h="2723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131"/>
            <p:cNvSpPr/>
            <p:nvPr/>
          </p:nvSpPr>
          <p:spPr>
            <a:xfrm>
              <a:off x="4597560" y="2831400"/>
              <a:ext cx="171720" cy="77400"/>
            </a:xfrm>
            <a:custGeom>
              <a:avLst/>
              <a:gdLst/>
              <a:ahLst/>
              <a:rect l="l" t="t" r="r" b="b"/>
              <a:pathLst>
                <a:path w="3368" h="156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132"/>
            <p:cNvSpPr/>
            <p:nvPr/>
          </p:nvSpPr>
          <p:spPr>
            <a:xfrm>
              <a:off x="4590720" y="2825280"/>
              <a:ext cx="185040" cy="90720"/>
            </a:xfrm>
            <a:custGeom>
              <a:avLst/>
              <a:gdLst/>
              <a:ahLst/>
              <a:rect l="l" t="t" r="r" b="b"/>
              <a:pathLst>
                <a:path w="3622" h="1814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133"/>
            <p:cNvSpPr/>
            <p:nvPr/>
          </p:nvSpPr>
          <p:spPr>
            <a:xfrm>
              <a:off x="4387680" y="4469400"/>
              <a:ext cx="181080" cy="75240"/>
            </a:xfrm>
            <a:custGeom>
              <a:avLst/>
              <a:gdLst/>
              <a:ahLst/>
              <a:rect l="l" t="t" r="r" b="b"/>
              <a:pathLst>
                <a:path w="3546" h="1525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134"/>
            <p:cNvSpPr/>
            <p:nvPr/>
          </p:nvSpPr>
          <p:spPr>
            <a:xfrm>
              <a:off x="4382640" y="4464000"/>
              <a:ext cx="191880" cy="86040"/>
            </a:xfrm>
            <a:custGeom>
              <a:avLst/>
              <a:gdLst/>
              <a:ahLst/>
              <a:rect l="l" t="t" r="r" b="b"/>
              <a:pathLst>
                <a:path w="3755" h="1731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135"/>
            <p:cNvSpPr/>
            <p:nvPr/>
          </p:nvSpPr>
          <p:spPr>
            <a:xfrm>
              <a:off x="4683600" y="4479480"/>
              <a:ext cx="180360" cy="70560"/>
            </a:xfrm>
            <a:custGeom>
              <a:avLst/>
              <a:gdLst/>
              <a:ahLst/>
              <a:rect l="l" t="t" r="r" b="b"/>
              <a:pathLst>
                <a:path w="3532" h="1435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136"/>
            <p:cNvSpPr/>
            <p:nvPr/>
          </p:nvSpPr>
          <p:spPr>
            <a:xfrm>
              <a:off x="4678200" y="4474080"/>
              <a:ext cx="191520" cy="81000"/>
            </a:xfrm>
            <a:custGeom>
              <a:avLst/>
              <a:gdLst/>
              <a:ahLst/>
              <a:rect l="l" t="t" r="r" b="b"/>
              <a:pathLst>
                <a:path w="3745" h="1636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137"/>
            <p:cNvSpPr/>
            <p:nvPr/>
          </p:nvSpPr>
          <p:spPr>
            <a:xfrm>
              <a:off x="4221360" y="2507400"/>
              <a:ext cx="52920" cy="44640"/>
            </a:xfrm>
            <a:custGeom>
              <a:avLst/>
              <a:gdLst/>
              <a:ahLst/>
              <a:rect l="l" t="t" r="r" b="b"/>
              <a:pathLst>
                <a:path w="1093" h="935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138"/>
            <p:cNvSpPr/>
            <p:nvPr/>
          </p:nvSpPr>
          <p:spPr>
            <a:xfrm>
              <a:off x="4219560" y="2502000"/>
              <a:ext cx="60840" cy="54720"/>
            </a:xfrm>
            <a:custGeom>
              <a:avLst/>
              <a:gdLst/>
              <a:ahLst/>
              <a:rect l="l" t="t" r="r" b="b"/>
              <a:pathLst>
                <a:path w="1247" h="1131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139"/>
            <p:cNvSpPr/>
            <p:nvPr/>
          </p:nvSpPr>
          <p:spPr>
            <a:xfrm>
              <a:off x="4159080" y="2517840"/>
              <a:ext cx="128160" cy="140760"/>
            </a:xfrm>
            <a:custGeom>
              <a:avLst/>
              <a:gdLst/>
              <a:ahLst/>
              <a:rect l="l" t="t" r="r" b="b"/>
              <a:pathLst>
                <a:path w="2533" h="2776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140"/>
            <p:cNvSpPr/>
            <p:nvPr/>
          </p:nvSpPr>
          <p:spPr>
            <a:xfrm>
              <a:off x="4158360" y="2512440"/>
              <a:ext cx="134640" cy="150840"/>
            </a:xfrm>
            <a:custGeom>
              <a:avLst/>
              <a:gdLst/>
              <a:ahLst/>
              <a:rect l="l" t="t" r="r" b="b"/>
              <a:pathLst>
                <a:path w="2658" h="2972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141"/>
            <p:cNvSpPr/>
            <p:nvPr/>
          </p:nvSpPr>
          <p:spPr>
            <a:xfrm>
              <a:off x="4251600" y="2642760"/>
              <a:ext cx="439920" cy="464400"/>
            </a:xfrm>
            <a:custGeom>
              <a:avLst/>
              <a:gdLst/>
              <a:ahLst/>
              <a:rect l="l" t="t" r="r" b="b"/>
              <a:pathLst>
                <a:path w="8501" h="8961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142"/>
            <p:cNvSpPr/>
            <p:nvPr/>
          </p:nvSpPr>
          <p:spPr>
            <a:xfrm>
              <a:off x="4245480" y="2635560"/>
              <a:ext cx="447480" cy="476280"/>
            </a:xfrm>
            <a:custGeom>
              <a:avLst/>
              <a:gdLst/>
              <a:ahLst/>
              <a:rect l="l" t="t" r="r" b="b"/>
              <a:pathLst>
                <a:path w="8643" h="919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143"/>
            <p:cNvSpPr/>
            <p:nvPr/>
          </p:nvSpPr>
          <p:spPr>
            <a:xfrm>
              <a:off x="4691160" y="3007440"/>
              <a:ext cx="38520" cy="32760"/>
            </a:xfrm>
            <a:custGeom>
              <a:avLst/>
              <a:gdLst/>
              <a:ahLst/>
              <a:rect l="l" t="t" r="r" b="b"/>
              <a:pathLst>
                <a:path w="822" h="711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144"/>
            <p:cNvSpPr/>
            <p:nvPr/>
          </p:nvSpPr>
          <p:spPr>
            <a:xfrm>
              <a:off x="4352400" y="2927160"/>
              <a:ext cx="338040" cy="174600"/>
            </a:xfrm>
            <a:custGeom>
              <a:avLst/>
              <a:gdLst/>
              <a:ahLst/>
              <a:rect l="l" t="t" r="r" b="b"/>
              <a:pathLst>
                <a:path w="6549" h="3425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145"/>
            <p:cNvSpPr/>
            <p:nvPr/>
          </p:nvSpPr>
          <p:spPr>
            <a:xfrm>
              <a:off x="4328280" y="2883240"/>
              <a:ext cx="322920" cy="223560"/>
            </a:xfrm>
            <a:custGeom>
              <a:avLst/>
              <a:gdLst/>
              <a:ahLst/>
              <a:rect l="l" t="t" r="r" b="b"/>
              <a:pathLst>
                <a:path w="6260" h="4357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146"/>
            <p:cNvSpPr/>
            <p:nvPr/>
          </p:nvSpPr>
          <p:spPr>
            <a:xfrm>
              <a:off x="4266000" y="2678400"/>
              <a:ext cx="45360" cy="25560"/>
            </a:xfrm>
            <a:custGeom>
              <a:avLst/>
              <a:gdLst/>
              <a:ahLst/>
              <a:rect l="l" t="t" r="r" b="b"/>
              <a:pathLst>
                <a:path w="948" h="572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147"/>
            <p:cNvSpPr/>
            <p:nvPr/>
          </p:nvSpPr>
          <p:spPr>
            <a:xfrm>
              <a:off x="4563720" y="2484360"/>
              <a:ext cx="290880" cy="291600"/>
            </a:xfrm>
            <a:custGeom>
              <a:avLst/>
              <a:gdLst/>
              <a:ahLst/>
              <a:rect l="l" t="t" r="r" b="b"/>
              <a:pathLst>
                <a:path w="5651" h="5661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CustomShape 148"/>
            <p:cNvSpPr/>
            <p:nvPr/>
          </p:nvSpPr>
          <p:spPr>
            <a:xfrm>
              <a:off x="4582080" y="2479320"/>
              <a:ext cx="273960" cy="301680"/>
            </a:xfrm>
            <a:custGeom>
              <a:avLst/>
              <a:gdLst/>
              <a:ahLst/>
              <a:rect l="l" t="t" r="r" b="b"/>
              <a:pathLst>
                <a:path w="5324" h="5857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149"/>
            <p:cNvSpPr/>
            <p:nvPr/>
          </p:nvSpPr>
          <p:spPr>
            <a:xfrm>
              <a:off x="4663440" y="2607840"/>
              <a:ext cx="127800" cy="69120"/>
            </a:xfrm>
            <a:custGeom>
              <a:avLst/>
              <a:gdLst/>
              <a:ahLst/>
              <a:rect l="l" t="t" r="r" b="b"/>
              <a:pathLst>
                <a:path w="2527" h="1405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150"/>
            <p:cNvSpPr/>
            <p:nvPr/>
          </p:nvSpPr>
          <p:spPr>
            <a:xfrm>
              <a:off x="4645440" y="2626560"/>
              <a:ext cx="123120" cy="89640"/>
            </a:xfrm>
            <a:custGeom>
              <a:avLst/>
              <a:gdLst/>
              <a:ahLst/>
              <a:rect l="l" t="t" r="r" b="b"/>
              <a:pathLst>
                <a:path w="2440" h="1798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151"/>
            <p:cNvSpPr/>
            <p:nvPr/>
          </p:nvSpPr>
          <p:spPr>
            <a:xfrm>
              <a:off x="2413080" y="3410640"/>
              <a:ext cx="921240" cy="15156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36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CustomShape 1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Types of Questions for &lt;&lt;topic&gt;&gt;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33" name="CustomShape 2"/>
          <p:cNvSpPr/>
          <p:nvPr/>
        </p:nvSpPr>
        <p:spPr>
          <a:xfrm>
            <a:off x="1251720" y="215748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Yes/No Questions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4" name="CustomShape 3"/>
          <p:cNvSpPr/>
          <p:nvPr/>
        </p:nvSpPr>
        <p:spPr>
          <a:xfrm>
            <a:off x="1252440" y="29109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&lt;&lt;q1&gt;&gt;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&lt;&lt;q2&gt;&gt;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&lt;&lt;q3&gt;&gt;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5" name="CustomShape 4"/>
          <p:cNvSpPr/>
          <p:nvPr/>
        </p:nvSpPr>
        <p:spPr>
          <a:xfrm>
            <a:off x="3651480" y="215748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Wh Questions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6" name="CustomShape 5"/>
          <p:cNvSpPr/>
          <p:nvPr/>
        </p:nvSpPr>
        <p:spPr>
          <a:xfrm>
            <a:off x="3652200" y="29109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rial"/>
                <a:ea typeface="Advent Pro Light"/>
              </a:rPr>
              <a:t>&lt;&lt;whq1&gt;&gt;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rial"/>
                <a:ea typeface="Advent Pro Light"/>
              </a:rPr>
              <a:t>&lt;&lt;whq2&gt;&gt;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rial"/>
                <a:ea typeface="Advent Pro Light"/>
              </a:rPr>
              <a:t>&lt;&lt;whq3&gt;&gt;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7" name="CustomShape 6"/>
          <p:cNvSpPr/>
          <p:nvPr/>
        </p:nvSpPr>
        <p:spPr>
          <a:xfrm>
            <a:off x="6051960" y="215748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Common Questions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8" name="CustomShape 7"/>
          <p:cNvSpPr/>
          <p:nvPr/>
        </p:nvSpPr>
        <p:spPr>
          <a:xfrm>
            <a:off x="6052680" y="29109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&lt;&lt;commonq1&gt;&gt;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&lt;&lt;commonq2&gt;&gt;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&lt;&lt;commonq3&gt;&gt;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9" name="CustomShape 8"/>
          <p:cNvSpPr/>
          <p:nvPr/>
        </p:nvSpPr>
        <p:spPr>
          <a:xfrm>
            <a:off x="3411720" y="118548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&lt;&lt;qformula&gt;&gt;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CustomShape 1"/>
          <p:cNvSpPr/>
          <p:nvPr/>
        </p:nvSpPr>
        <p:spPr>
          <a:xfrm>
            <a:off x="5693760" y="1550520"/>
            <a:ext cx="15512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16560" bIns="0" anchor="ctr">
            <a:no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Despite being red, Mars is a cold place, not hot. It’s full of iron oxide dust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41" name="CustomShape 2"/>
          <p:cNvSpPr/>
          <p:nvPr/>
        </p:nvSpPr>
        <p:spPr>
          <a:xfrm>
            <a:off x="1707480" y="2388240"/>
            <a:ext cx="17514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16560" bIns="0" anchor="ctr">
            <a:no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Venus has a beautiful name, but it’s terribly hot, even hotter than Mercury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42" name="CustomShape 3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REINFORCE THE CONCEPT USING INFOGRAPHICS!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043" name="Group 4"/>
          <p:cNvGrpSpPr/>
          <p:nvPr/>
        </p:nvGrpSpPr>
        <p:grpSpPr>
          <a:xfrm>
            <a:off x="2355120" y="1426680"/>
            <a:ext cx="4429440" cy="2748960"/>
            <a:chOff x="2355120" y="1426680"/>
            <a:chExt cx="4429440" cy="2748960"/>
          </a:xfrm>
        </p:grpSpPr>
        <p:sp>
          <p:nvSpPr>
            <p:cNvPr id="2044" name="CustomShape 5"/>
            <p:cNvSpPr/>
            <p:nvPr/>
          </p:nvSpPr>
          <p:spPr>
            <a:xfrm>
              <a:off x="4708080" y="1567080"/>
              <a:ext cx="625680" cy="626400"/>
            </a:xfrm>
            <a:custGeom>
              <a:avLst/>
              <a:gdLst/>
              <a:ahLst/>
              <a:rect l="l" t="t" r="r" b="b"/>
              <a:pathLst>
                <a:path w="14235" h="14234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CustomShape 6"/>
            <p:cNvSpPr/>
            <p:nvPr/>
          </p:nvSpPr>
          <p:spPr>
            <a:xfrm>
              <a:off x="2355120" y="1426680"/>
              <a:ext cx="3128040" cy="918000"/>
            </a:xfrm>
            <a:custGeom>
              <a:avLst/>
              <a:gdLst/>
              <a:ahLst/>
              <a:rect l="l" t="t" r="r" b="b"/>
              <a:pathLst>
                <a:path w="70779" h="20828">
                  <a:moveTo>
                    <a:pt x="49951" y="0"/>
                  </a:moveTo>
                  <a:lnTo>
                    <a:pt x="49951" y="7479"/>
                  </a:lnTo>
                  <a:lnTo>
                    <a:pt x="0" y="7479"/>
                  </a:lnTo>
                  <a:lnTo>
                    <a:pt x="0" y="19778"/>
                  </a:lnTo>
                  <a:lnTo>
                    <a:pt x="18131" y="19778"/>
                  </a:lnTo>
                  <a:lnTo>
                    <a:pt x="18131" y="19515"/>
                  </a:lnTo>
                  <a:lnTo>
                    <a:pt x="263" y="19515"/>
                  </a:lnTo>
                  <a:lnTo>
                    <a:pt x="263" y="7739"/>
                  </a:lnTo>
                  <a:lnTo>
                    <a:pt x="50215" y="7739"/>
                  </a:lnTo>
                  <a:lnTo>
                    <a:pt x="50215" y="265"/>
                  </a:lnTo>
                  <a:lnTo>
                    <a:pt x="70515" y="265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8"/>
                  </a:lnTo>
                  <a:lnTo>
                    <a:pt x="70779" y="20828"/>
                  </a:lnTo>
                  <a:lnTo>
                    <a:pt x="70779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7"/>
            <p:cNvSpPr/>
            <p:nvPr/>
          </p:nvSpPr>
          <p:spPr>
            <a:xfrm>
              <a:off x="3803400" y="2431440"/>
              <a:ext cx="625680" cy="626400"/>
            </a:xfrm>
            <a:custGeom>
              <a:avLst/>
              <a:gdLst/>
              <a:ahLst/>
              <a:rect l="l" t="t" r="r" b="b"/>
              <a:pathLst>
                <a:path w="14235" h="14236">
                  <a:moveTo>
                    <a:pt x="1" y="1"/>
                  </a:moveTo>
                  <a:lnTo>
                    <a:pt x="1" y="14235"/>
                  </a:lnTo>
                  <a:lnTo>
                    <a:pt x="14235" y="14235"/>
                  </a:lnTo>
                  <a:lnTo>
                    <a:pt x="14235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8"/>
            <p:cNvSpPr/>
            <p:nvPr/>
          </p:nvSpPr>
          <p:spPr>
            <a:xfrm>
              <a:off x="3656520" y="2291760"/>
              <a:ext cx="3128040" cy="918000"/>
            </a:xfrm>
            <a:custGeom>
              <a:avLst/>
              <a:gdLst/>
              <a:ahLst/>
              <a:rect l="l" t="t" r="r" b="b"/>
              <a:pathLst>
                <a:path w="70780" h="20828">
                  <a:moveTo>
                    <a:pt x="1" y="0"/>
                  </a:moveTo>
                  <a:lnTo>
                    <a:pt x="1" y="20827"/>
                  </a:lnTo>
                  <a:lnTo>
                    <a:pt x="10492" y="20827"/>
                  </a:lnTo>
                  <a:lnTo>
                    <a:pt x="10492" y="20564"/>
                  </a:lnTo>
                  <a:lnTo>
                    <a:pt x="265" y="20564"/>
                  </a:lnTo>
                  <a:lnTo>
                    <a:pt x="265" y="264"/>
                  </a:lnTo>
                  <a:lnTo>
                    <a:pt x="20568" y="264"/>
                  </a:lnTo>
                  <a:lnTo>
                    <a:pt x="20568" y="7738"/>
                  </a:lnTo>
                  <a:lnTo>
                    <a:pt x="70516" y="7738"/>
                  </a:lnTo>
                  <a:lnTo>
                    <a:pt x="70516" y="19514"/>
                  </a:lnTo>
                  <a:lnTo>
                    <a:pt x="51941" y="19514"/>
                  </a:lnTo>
                  <a:lnTo>
                    <a:pt x="51941" y="19778"/>
                  </a:lnTo>
                  <a:lnTo>
                    <a:pt x="70779" y="19778"/>
                  </a:lnTo>
                  <a:lnTo>
                    <a:pt x="70779" y="7478"/>
                  </a:lnTo>
                  <a:lnTo>
                    <a:pt x="20828" y="7478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9"/>
            <p:cNvSpPr/>
            <p:nvPr/>
          </p:nvSpPr>
          <p:spPr>
            <a:xfrm>
              <a:off x="4708080" y="3291480"/>
              <a:ext cx="625680" cy="626400"/>
            </a:xfrm>
            <a:custGeom>
              <a:avLst/>
              <a:gdLst/>
              <a:ahLst/>
              <a:rect l="l" t="t" r="r" b="b"/>
              <a:pathLst>
                <a:path w="14235" h="14234">
                  <a:moveTo>
                    <a:pt x="1" y="0"/>
                  </a:moveTo>
                  <a:lnTo>
                    <a:pt x="1" y="14234"/>
                  </a:lnTo>
                  <a:lnTo>
                    <a:pt x="14234" y="14234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10"/>
            <p:cNvSpPr/>
            <p:nvPr/>
          </p:nvSpPr>
          <p:spPr>
            <a:xfrm>
              <a:off x="2355120" y="3160080"/>
              <a:ext cx="3128040" cy="918000"/>
            </a:xfrm>
            <a:custGeom>
              <a:avLst/>
              <a:gdLst/>
              <a:ahLst/>
              <a:rect l="l" t="t" r="r" b="b"/>
              <a:pathLst>
                <a:path w="70779" h="20828">
                  <a:moveTo>
                    <a:pt x="49951" y="1"/>
                  </a:moveTo>
                  <a:lnTo>
                    <a:pt x="49951" y="7478"/>
                  </a:lnTo>
                  <a:lnTo>
                    <a:pt x="0" y="7478"/>
                  </a:lnTo>
                  <a:lnTo>
                    <a:pt x="0" y="19778"/>
                  </a:lnTo>
                  <a:lnTo>
                    <a:pt x="18312" y="19778"/>
                  </a:lnTo>
                  <a:lnTo>
                    <a:pt x="18312" y="19514"/>
                  </a:lnTo>
                  <a:lnTo>
                    <a:pt x="263" y="19514"/>
                  </a:lnTo>
                  <a:lnTo>
                    <a:pt x="263" y="7738"/>
                  </a:lnTo>
                  <a:lnTo>
                    <a:pt x="50215" y="7738"/>
                  </a:lnTo>
                  <a:lnTo>
                    <a:pt x="50215" y="264"/>
                  </a:lnTo>
                  <a:lnTo>
                    <a:pt x="70515" y="264"/>
                  </a:lnTo>
                  <a:lnTo>
                    <a:pt x="70515" y="20564"/>
                  </a:lnTo>
                  <a:lnTo>
                    <a:pt x="60287" y="20564"/>
                  </a:lnTo>
                  <a:lnTo>
                    <a:pt x="60287" y="20827"/>
                  </a:lnTo>
                  <a:lnTo>
                    <a:pt x="70779" y="20827"/>
                  </a:lnTo>
                  <a:lnTo>
                    <a:pt x="7077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CustomShape 11"/>
            <p:cNvSpPr/>
            <p:nvPr/>
          </p:nvSpPr>
          <p:spPr>
            <a:xfrm>
              <a:off x="4917600" y="2230200"/>
              <a:ext cx="104040" cy="212400"/>
            </a:xfrm>
            <a:custGeom>
              <a:avLst/>
              <a:gdLst/>
              <a:ahLst/>
              <a:rect l="l" t="t" r="r" b="b"/>
              <a:pathLst>
                <a:path w="2448" h="4895">
                  <a:moveTo>
                    <a:pt x="2447" y="1"/>
                  </a:moveTo>
                  <a:lnTo>
                    <a:pt x="0" y="2448"/>
                  </a:lnTo>
                  <a:lnTo>
                    <a:pt x="2447" y="48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12"/>
            <p:cNvSpPr/>
            <p:nvPr/>
          </p:nvSpPr>
          <p:spPr>
            <a:xfrm>
              <a:off x="4917600" y="3963600"/>
              <a:ext cx="104040" cy="212040"/>
            </a:xfrm>
            <a:custGeom>
              <a:avLst/>
              <a:gdLst/>
              <a:ahLst/>
              <a:rect l="l" t="t" r="r" b="b"/>
              <a:pathLst>
                <a:path w="2448" h="4892">
                  <a:moveTo>
                    <a:pt x="2447" y="1"/>
                  </a:moveTo>
                  <a:lnTo>
                    <a:pt x="0" y="2444"/>
                  </a:lnTo>
                  <a:lnTo>
                    <a:pt x="2447" y="4891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CustomShape 13"/>
            <p:cNvSpPr/>
            <p:nvPr/>
          </p:nvSpPr>
          <p:spPr>
            <a:xfrm>
              <a:off x="4118040" y="3095280"/>
              <a:ext cx="104040" cy="212400"/>
            </a:xfrm>
            <a:custGeom>
              <a:avLst/>
              <a:gdLst/>
              <a:ahLst/>
              <a:rect l="l" t="t" r="r" b="b"/>
              <a:pathLst>
                <a:path w="2448" h="4895">
                  <a:moveTo>
                    <a:pt x="0" y="0"/>
                  </a:moveTo>
                  <a:lnTo>
                    <a:pt x="0" y="4894"/>
                  </a:lnTo>
                  <a:lnTo>
                    <a:pt x="2447" y="2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53" name="CustomShape 14"/>
          <p:cNvSpPr/>
          <p:nvPr/>
        </p:nvSpPr>
        <p:spPr>
          <a:xfrm>
            <a:off x="5693760" y="3247560"/>
            <a:ext cx="155124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16560" bIns="0" anchor="ctr">
            <a:no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Mercury is the closest planet to the Sun and is only a bit larger than our Moon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054" name="Group 15"/>
          <p:cNvGrpSpPr/>
          <p:nvPr/>
        </p:nvGrpSpPr>
        <p:grpSpPr>
          <a:xfrm>
            <a:off x="4794480" y="3438360"/>
            <a:ext cx="455040" cy="317160"/>
            <a:chOff x="4794480" y="3438360"/>
            <a:chExt cx="455040" cy="317160"/>
          </a:xfrm>
        </p:grpSpPr>
        <p:sp>
          <p:nvSpPr>
            <p:cNvPr id="2055" name="CustomShape 16"/>
            <p:cNvSpPr/>
            <p:nvPr/>
          </p:nvSpPr>
          <p:spPr>
            <a:xfrm>
              <a:off x="4794480" y="3438360"/>
              <a:ext cx="455040" cy="317160"/>
            </a:xfrm>
            <a:custGeom>
              <a:avLst/>
              <a:gdLst/>
              <a:ahLst/>
              <a:rect l="l" t="t" r="r" b="b"/>
              <a:pathLst>
                <a:path w="208768" h="146007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17"/>
            <p:cNvSpPr/>
            <p:nvPr/>
          </p:nvSpPr>
          <p:spPr>
            <a:xfrm>
              <a:off x="4962960" y="3522600"/>
              <a:ext cx="102240" cy="10080"/>
            </a:xfrm>
            <a:custGeom>
              <a:avLst/>
              <a:gdLst/>
              <a:ahLst/>
              <a:rect l="l" t="t" r="r" b="b"/>
              <a:pathLst>
                <a:path w="48377" h="6525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18"/>
            <p:cNvSpPr/>
            <p:nvPr/>
          </p:nvSpPr>
          <p:spPr>
            <a:xfrm>
              <a:off x="5085720" y="3522600"/>
              <a:ext cx="71280" cy="10080"/>
            </a:xfrm>
            <a:custGeom>
              <a:avLst/>
              <a:gdLst/>
              <a:ahLst/>
              <a:rect l="l" t="t" r="r" b="b"/>
              <a:pathLst>
                <a:path w="34415" h="652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19"/>
            <p:cNvSpPr/>
            <p:nvPr/>
          </p:nvSpPr>
          <p:spPr>
            <a:xfrm>
              <a:off x="4962960" y="3553200"/>
              <a:ext cx="25560" cy="10080"/>
            </a:xfrm>
            <a:custGeom>
              <a:avLst/>
              <a:gdLst/>
              <a:ahLst/>
              <a:rect l="l" t="t" r="r" b="b"/>
              <a:pathLst>
                <a:path w="13506" h="6558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20"/>
            <p:cNvSpPr/>
            <p:nvPr/>
          </p:nvSpPr>
          <p:spPr>
            <a:xfrm>
              <a:off x="5101200" y="3553200"/>
              <a:ext cx="56160" cy="10080"/>
            </a:xfrm>
            <a:custGeom>
              <a:avLst/>
              <a:gdLst/>
              <a:ahLst/>
              <a:rect l="l" t="t" r="r" b="b"/>
              <a:pathLst>
                <a:path w="27434" h="6558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21"/>
            <p:cNvSpPr/>
            <p:nvPr/>
          </p:nvSpPr>
          <p:spPr>
            <a:xfrm>
              <a:off x="5009040" y="3553200"/>
              <a:ext cx="71280" cy="10080"/>
            </a:xfrm>
            <a:custGeom>
              <a:avLst/>
              <a:gdLst/>
              <a:ahLst/>
              <a:rect l="l" t="t" r="r" b="b"/>
              <a:pathLst>
                <a:path w="34415" h="6558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22"/>
            <p:cNvSpPr/>
            <p:nvPr/>
          </p:nvSpPr>
          <p:spPr>
            <a:xfrm>
              <a:off x="4886280" y="3583800"/>
              <a:ext cx="71280" cy="10080"/>
            </a:xfrm>
            <a:custGeom>
              <a:avLst/>
              <a:gdLst/>
              <a:ahLst/>
              <a:rect l="l" t="t" r="r" b="b"/>
              <a:pathLst>
                <a:path w="34415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23"/>
            <p:cNvSpPr/>
            <p:nvPr/>
          </p:nvSpPr>
          <p:spPr>
            <a:xfrm>
              <a:off x="5070600" y="3583800"/>
              <a:ext cx="86760" cy="10080"/>
            </a:xfrm>
            <a:custGeom>
              <a:avLst/>
              <a:gdLst/>
              <a:ahLst/>
              <a:rect l="l" t="t" r="r" b="b"/>
              <a:pathLst>
                <a:path w="41395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24"/>
            <p:cNvSpPr/>
            <p:nvPr/>
          </p:nvSpPr>
          <p:spPr>
            <a:xfrm>
              <a:off x="4978440" y="3583800"/>
              <a:ext cx="71640" cy="10080"/>
            </a:xfrm>
            <a:custGeom>
              <a:avLst/>
              <a:gdLst/>
              <a:ahLst/>
              <a:rect l="l" t="t" r="r" b="b"/>
              <a:pathLst>
                <a:path w="34448" h="6525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25"/>
            <p:cNvSpPr/>
            <p:nvPr/>
          </p:nvSpPr>
          <p:spPr>
            <a:xfrm>
              <a:off x="4886280" y="3614760"/>
              <a:ext cx="102240" cy="10080"/>
            </a:xfrm>
            <a:custGeom>
              <a:avLst/>
              <a:gdLst/>
              <a:ahLst/>
              <a:rect l="l" t="t" r="r" b="b"/>
              <a:pathLst>
                <a:path w="48376" h="6558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26"/>
            <p:cNvSpPr/>
            <p:nvPr/>
          </p:nvSpPr>
          <p:spPr>
            <a:xfrm>
              <a:off x="5101200" y="3614760"/>
              <a:ext cx="56160" cy="10080"/>
            </a:xfrm>
            <a:custGeom>
              <a:avLst/>
              <a:gdLst/>
              <a:ahLst/>
              <a:rect l="l" t="t" r="r" b="b"/>
              <a:pathLst>
                <a:path w="27434" h="6558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27"/>
            <p:cNvSpPr/>
            <p:nvPr/>
          </p:nvSpPr>
          <p:spPr>
            <a:xfrm>
              <a:off x="5024520" y="3645360"/>
              <a:ext cx="71280" cy="10440"/>
            </a:xfrm>
            <a:custGeom>
              <a:avLst/>
              <a:gdLst/>
              <a:ahLst/>
              <a:rect l="l" t="t" r="r" b="b"/>
              <a:pathLst>
                <a:path w="34415" h="652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28"/>
            <p:cNvSpPr/>
            <p:nvPr/>
          </p:nvSpPr>
          <p:spPr>
            <a:xfrm>
              <a:off x="5116320" y="3645360"/>
              <a:ext cx="40680" cy="10440"/>
            </a:xfrm>
            <a:custGeom>
              <a:avLst/>
              <a:gdLst/>
              <a:ahLst/>
              <a:rect l="l" t="t" r="r" b="b"/>
              <a:pathLst>
                <a:path w="20486" h="6525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29"/>
            <p:cNvSpPr/>
            <p:nvPr/>
          </p:nvSpPr>
          <p:spPr>
            <a:xfrm>
              <a:off x="5009040" y="3614760"/>
              <a:ext cx="71280" cy="10080"/>
            </a:xfrm>
            <a:custGeom>
              <a:avLst/>
              <a:gdLst/>
              <a:ahLst/>
              <a:rect l="l" t="t" r="r" b="b"/>
              <a:pathLst>
                <a:path w="34415" h="6558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30"/>
            <p:cNvSpPr/>
            <p:nvPr/>
          </p:nvSpPr>
          <p:spPr>
            <a:xfrm>
              <a:off x="4886280" y="3645360"/>
              <a:ext cx="40680" cy="10440"/>
            </a:xfrm>
            <a:custGeom>
              <a:avLst/>
              <a:gdLst/>
              <a:ahLst/>
              <a:rect l="l" t="t" r="r" b="b"/>
              <a:pathLst>
                <a:path w="20486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CustomShape 31"/>
            <p:cNvSpPr/>
            <p:nvPr/>
          </p:nvSpPr>
          <p:spPr>
            <a:xfrm>
              <a:off x="4947840" y="3645360"/>
              <a:ext cx="56160" cy="10440"/>
            </a:xfrm>
            <a:custGeom>
              <a:avLst/>
              <a:gdLst/>
              <a:ahLst/>
              <a:rect l="l" t="t" r="r" b="b"/>
              <a:pathLst>
                <a:path w="27467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1" name="Group 32"/>
          <p:cNvGrpSpPr/>
          <p:nvPr/>
        </p:nvGrpSpPr>
        <p:grpSpPr>
          <a:xfrm>
            <a:off x="4863960" y="1683360"/>
            <a:ext cx="315360" cy="432360"/>
            <a:chOff x="4863960" y="1683360"/>
            <a:chExt cx="315360" cy="432360"/>
          </a:xfrm>
        </p:grpSpPr>
        <p:sp>
          <p:nvSpPr>
            <p:cNvPr id="2072" name="CustomShape 33"/>
            <p:cNvSpPr/>
            <p:nvPr/>
          </p:nvSpPr>
          <p:spPr>
            <a:xfrm>
              <a:off x="4863960" y="1683360"/>
              <a:ext cx="315360" cy="432360"/>
            </a:xfrm>
            <a:custGeom>
              <a:avLst/>
              <a:gdLst/>
              <a:ahLst/>
              <a:rect l="l" t="t" r="r" b="b"/>
              <a:pathLst>
                <a:path w="152989" h="208768">
                  <a:moveTo>
                    <a:pt x="55194" y="6524"/>
                  </a:moveTo>
                  <a:cubicBezTo>
                    <a:pt x="66024" y="6524"/>
                    <a:pt x="71275" y="8807"/>
                    <a:pt x="73233" y="9949"/>
                  </a:cubicBezTo>
                  <a:cubicBezTo>
                    <a:pt x="73233" y="10047"/>
                    <a:pt x="73233" y="10145"/>
                    <a:pt x="73233" y="10243"/>
                  </a:cubicBezTo>
                  <a:lnTo>
                    <a:pt x="73233" y="82952"/>
                  </a:lnTo>
                  <a:cubicBezTo>
                    <a:pt x="69547" y="81517"/>
                    <a:pt x="63805" y="80180"/>
                    <a:pt x="55194" y="80180"/>
                  </a:cubicBezTo>
                  <a:cubicBezTo>
                    <a:pt x="42146" y="80180"/>
                    <a:pt x="27500" y="82952"/>
                    <a:pt x="20552" y="84420"/>
                  </a:cubicBezTo>
                  <a:lnTo>
                    <a:pt x="20552" y="10928"/>
                  </a:lnTo>
                  <a:cubicBezTo>
                    <a:pt x="26488" y="9623"/>
                    <a:pt x="41950" y="6524"/>
                    <a:pt x="55194" y="6524"/>
                  </a:cubicBezTo>
                  <a:close/>
                  <a:moveTo>
                    <a:pt x="97861" y="6524"/>
                  </a:moveTo>
                  <a:cubicBezTo>
                    <a:pt x="111104" y="6524"/>
                    <a:pt x="126566" y="9623"/>
                    <a:pt x="132503" y="10928"/>
                  </a:cubicBezTo>
                  <a:lnTo>
                    <a:pt x="132503" y="84420"/>
                  </a:lnTo>
                  <a:cubicBezTo>
                    <a:pt x="125555" y="82952"/>
                    <a:pt x="110909" y="80180"/>
                    <a:pt x="97861" y="80180"/>
                  </a:cubicBezTo>
                  <a:cubicBezTo>
                    <a:pt x="89184" y="80180"/>
                    <a:pt x="83443" y="81517"/>
                    <a:pt x="79757" y="82952"/>
                  </a:cubicBezTo>
                  <a:lnTo>
                    <a:pt x="79757" y="10243"/>
                  </a:lnTo>
                  <a:cubicBezTo>
                    <a:pt x="79757" y="10145"/>
                    <a:pt x="79757" y="10080"/>
                    <a:pt x="79757" y="9982"/>
                  </a:cubicBezTo>
                  <a:cubicBezTo>
                    <a:pt x="81681" y="8840"/>
                    <a:pt x="86900" y="6524"/>
                    <a:pt x="97861" y="6524"/>
                  </a:cubicBezTo>
                  <a:close/>
                  <a:moveTo>
                    <a:pt x="13995" y="16995"/>
                  </a:moveTo>
                  <a:lnTo>
                    <a:pt x="13995" y="88530"/>
                  </a:lnTo>
                  <a:cubicBezTo>
                    <a:pt x="13995" y="89509"/>
                    <a:pt x="14452" y="90455"/>
                    <a:pt x="15267" y="91075"/>
                  </a:cubicBezTo>
                  <a:cubicBezTo>
                    <a:pt x="15851" y="91537"/>
                    <a:pt x="16561" y="91781"/>
                    <a:pt x="17290" y="91781"/>
                  </a:cubicBezTo>
                  <a:cubicBezTo>
                    <a:pt x="17539" y="91781"/>
                    <a:pt x="17791" y="91753"/>
                    <a:pt x="18040" y="91694"/>
                  </a:cubicBezTo>
                  <a:cubicBezTo>
                    <a:pt x="18268" y="91629"/>
                    <a:pt x="38460" y="86736"/>
                    <a:pt x="55194" y="86736"/>
                  </a:cubicBezTo>
                  <a:cubicBezTo>
                    <a:pt x="58097" y="86736"/>
                    <a:pt x="60609" y="86899"/>
                    <a:pt x="62762" y="87160"/>
                  </a:cubicBezTo>
                  <a:lnTo>
                    <a:pt x="62762" y="97631"/>
                  </a:lnTo>
                  <a:lnTo>
                    <a:pt x="10244" y="97631"/>
                  </a:lnTo>
                  <a:cubicBezTo>
                    <a:pt x="8189" y="97631"/>
                    <a:pt x="6558" y="95968"/>
                    <a:pt x="6558" y="93913"/>
                  </a:cubicBezTo>
                  <a:lnTo>
                    <a:pt x="6558" y="20714"/>
                  </a:lnTo>
                  <a:cubicBezTo>
                    <a:pt x="6558" y="18659"/>
                    <a:pt x="8189" y="16995"/>
                    <a:pt x="10244" y="16995"/>
                  </a:cubicBezTo>
                  <a:close/>
                  <a:moveTo>
                    <a:pt x="142746" y="16995"/>
                  </a:moveTo>
                  <a:cubicBezTo>
                    <a:pt x="144801" y="16995"/>
                    <a:pt x="146432" y="18659"/>
                    <a:pt x="146432" y="20714"/>
                  </a:cubicBezTo>
                  <a:lnTo>
                    <a:pt x="146432" y="93913"/>
                  </a:lnTo>
                  <a:cubicBezTo>
                    <a:pt x="146432" y="95968"/>
                    <a:pt x="144801" y="97631"/>
                    <a:pt x="142746" y="97631"/>
                  </a:cubicBezTo>
                  <a:lnTo>
                    <a:pt x="90228" y="97631"/>
                  </a:lnTo>
                  <a:lnTo>
                    <a:pt x="90228" y="87160"/>
                  </a:lnTo>
                  <a:cubicBezTo>
                    <a:pt x="92380" y="86899"/>
                    <a:pt x="94925" y="86736"/>
                    <a:pt x="97861" y="86736"/>
                  </a:cubicBezTo>
                  <a:cubicBezTo>
                    <a:pt x="114529" y="86736"/>
                    <a:pt x="134786" y="91629"/>
                    <a:pt x="134982" y="91694"/>
                  </a:cubicBezTo>
                  <a:cubicBezTo>
                    <a:pt x="135231" y="91753"/>
                    <a:pt x="135485" y="91781"/>
                    <a:pt x="135737" y="91781"/>
                  </a:cubicBezTo>
                  <a:cubicBezTo>
                    <a:pt x="136475" y="91781"/>
                    <a:pt x="137204" y="91537"/>
                    <a:pt x="137787" y="91075"/>
                  </a:cubicBezTo>
                  <a:cubicBezTo>
                    <a:pt x="138570" y="90455"/>
                    <a:pt x="139027" y="89509"/>
                    <a:pt x="139027" y="88530"/>
                  </a:cubicBezTo>
                  <a:lnTo>
                    <a:pt x="139027" y="16995"/>
                  </a:lnTo>
                  <a:close/>
                  <a:moveTo>
                    <a:pt x="62762" y="118117"/>
                  </a:moveTo>
                  <a:lnTo>
                    <a:pt x="62762" y="125521"/>
                  </a:lnTo>
                  <a:lnTo>
                    <a:pt x="51867" y="125521"/>
                  </a:lnTo>
                  <a:lnTo>
                    <a:pt x="51867" y="121803"/>
                  </a:lnTo>
                  <a:cubicBezTo>
                    <a:pt x="51867" y="119780"/>
                    <a:pt x="53530" y="118117"/>
                    <a:pt x="55585" y="118117"/>
                  </a:cubicBezTo>
                  <a:close/>
                  <a:moveTo>
                    <a:pt x="97404" y="118117"/>
                  </a:moveTo>
                  <a:cubicBezTo>
                    <a:pt x="99459" y="118117"/>
                    <a:pt x="101123" y="119780"/>
                    <a:pt x="101123" y="121803"/>
                  </a:cubicBezTo>
                  <a:lnTo>
                    <a:pt x="101123" y="125521"/>
                  </a:lnTo>
                  <a:lnTo>
                    <a:pt x="90228" y="125521"/>
                  </a:lnTo>
                  <a:lnTo>
                    <a:pt x="90228" y="118117"/>
                  </a:lnTo>
                  <a:close/>
                  <a:moveTo>
                    <a:pt x="83671" y="88498"/>
                  </a:moveTo>
                  <a:lnTo>
                    <a:pt x="83671" y="142745"/>
                  </a:lnTo>
                  <a:cubicBezTo>
                    <a:pt x="83671" y="144245"/>
                    <a:pt x="84715" y="145550"/>
                    <a:pt x="86150" y="145909"/>
                  </a:cubicBezTo>
                  <a:lnTo>
                    <a:pt x="76495" y="155564"/>
                  </a:lnTo>
                  <a:lnTo>
                    <a:pt x="66839" y="145909"/>
                  </a:lnTo>
                  <a:cubicBezTo>
                    <a:pt x="68274" y="145550"/>
                    <a:pt x="69318" y="144245"/>
                    <a:pt x="69318" y="142745"/>
                  </a:cubicBezTo>
                  <a:lnTo>
                    <a:pt x="69318" y="88498"/>
                  </a:lnTo>
                  <a:cubicBezTo>
                    <a:pt x="72548" y="89509"/>
                    <a:pt x="73918" y="90585"/>
                    <a:pt x="74179" y="90781"/>
                  </a:cubicBezTo>
                  <a:cubicBezTo>
                    <a:pt x="74798" y="91531"/>
                    <a:pt x="75549" y="91923"/>
                    <a:pt x="76527" y="91923"/>
                  </a:cubicBezTo>
                  <a:cubicBezTo>
                    <a:pt x="77473" y="91923"/>
                    <a:pt x="78256" y="91531"/>
                    <a:pt x="78876" y="90781"/>
                  </a:cubicBezTo>
                  <a:cubicBezTo>
                    <a:pt x="79104" y="90585"/>
                    <a:pt x="80507" y="89509"/>
                    <a:pt x="83671" y="88498"/>
                  </a:cubicBezTo>
                  <a:close/>
                  <a:moveTo>
                    <a:pt x="101123" y="132045"/>
                  </a:moveTo>
                  <a:lnTo>
                    <a:pt x="101123" y="181301"/>
                  </a:lnTo>
                  <a:lnTo>
                    <a:pt x="51867" y="181301"/>
                  </a:lnTo>
                  <a:lnTo>
                    <a:pt x="51867" y="132045"/>
                  </a:lnTo>
                  <a:lnTo>
                    <a:pt x="62762" y="132045"/>
                  </a:lnTo>
                  <a:lnTo>
                    <a:pt x="62762" y="139483"/>
                  </a:lnTo>
                  <a:lnTo>
                    <a:pt x="59076" y="139483"/>
                  </a:lnTo>
                  <a:cubicBezTo>
                    <a:pt x="57738" y="139483"/>
                    <a:pt x="56531" y="140265"/>
                    <a:pt x="56042" y="141472"/>
                  </a:cubicBezTo>
                  <a:cubicBezTo>
                    <a:pt x="55520" y="142712"/>
                    <a:pt x="55814" y="144115"/>
                    <a:pt x="56760" y="145061"/>
                  </a:cubicBezTo>
                  <a:lnTo>
                    <a:pt x="74179" y="162480"/>
                  </a:lnTo>
                  <a:cubicBezTo>
                    <a:pt x="74831" y="163132"/>
                    <a:pt x="75646" y="163426"/>
                    <a:pt x="76495" y="163426"/>
                  </a:cubicBezTo>
                  <a:cubicBezTo>
                    <a:pt x="77343" y="163426"/>
                    <a:pt x="78158" y="163132"/>
                    <a:pt x="78811" y="162480"/>
                  </a:cubicBezTo>
                  <a:lnTo>
                    <a:pt x="96230" y="145061"/>
                  </a:lnTo>
                  <a:cubicBezTo>
                    <a:pt x="97176" y="144115"/>
                    <a:pt x="97469" y="142712"/>
                    <a:pt x="96947" y="141472"/>
                  </a:cubicBezTo>
                  <a:cubicBezTo>
                    <a:pt x="96458" y="140265"/>
                    <a:pt x="95251" y="139483"/>
                    <a:pt x="93914" y="139483"/>
                  </a:cubicBezTo>
                  <a:lnTo>
                    <a:pt x="90228" y="139483"/>
                  </a:lnTo>
                  <a:lnTo>
                    <a:pt x="90228" y="132045"/>
                  </a:lnTo>
                  <a:close/>
                  <a:moveTo>
                    <a:pt x="101123" y="187858"/>
                  </a:moveTo>
                  <a:lnTo>
                    <a:pt x="101123" y="198524"/>
                  </a:lnTo>
                  <a:cubicBezTo>
                    <a:pt x="101123" y="200580"/>
                    <a:pt x="99459" y="202243"/>
                    <a:pt x="97404" y="202243"/>
                  </a:cubicBezTo>
                  <a:lnTo>
                    <a:pt x="55585" y="202243"/>
                  </a:lnTo>
                  <a:cubicBezTo>
                    <a:pt x="53530" y="202243"/>
                    <a:pt x="51867" y="200580"/>
                    <a:pt x="51867" y="198524"/>
                  </a:cubicBezTo>
                  <a:lnTo>
                    <a:pt x="51867" y="187858"/>
                  </a:lnTo>
                  <a:close/>
                  <a:moveTo>
                    <a:pt x="55194" y="0"/>
                  </a:moveTo>
                  <a:cubicBezTo>
                    <a:pt x="37677" y="0"/>
                    <a:pt x="17355" y="4926"/>
                    <a:pt x="16507" y="5154"/>
                  </a:cubicBezTo>
                  <a:cubicBezTo>
                    <a:pt x="15039" y="5513"/>
                    <a:pt x="13995" y="6818"/>
                    <a:pt x="13995" y="8318"/>
                  </a:cubicBezTo>
                  <a:lnTo>
                    <a:pt x="13995" y="10471"/>
                  </a:lnTo>
                  <a:lnTo>
                    <a:pt x="10244" y="10471"/>
                  </a:lnTo>
                  <a:cubicBezTo>
                    <a:pt x="4600" y="10471"/>
                    <a:pt x="1" y="15070"/>
                    <a:pt x="1" y="20714"/>
                  </a:cubicBezTo>
                  <a:lnTo>
                    <a:pt x="1" y="93913"/>
                  </a:lnTo>
                  <a:cubicBezTo>
                    <a:pt x="1" y="99556"/>
                    <a:pt x="4600" y="104155"/>
                    <a:pt x="10244" y="104155"/>
                  </a:cubicBezTo>
                  <a:lnTo>
                    <a:pt x="62762" y="104155"/>
                  </a:lnTo>
                  <a:lnTo>
                    <a:pt x="62762" y="111560"/>
                  </a:lnTo>
                  <a:lnTo>
                    <a:pt x="55585" y="111560"/>
                  </a:lnTo>
                  <a:cubicBezTo>
                    <a:pt x="49942" y="111560"/>
                    <a:pt x="45343" y="116159"/>
                    <a:pt x="45343" y="121803"/>
                  </a:cubicBezTo>
                  <a:lnTo>
                    <a:pt x="45343" y="198524"/>
                  </a:lnTo>
                  <a:cubicBezTo>
                    <a:pt x="45343" y="204168"/>
                    <a:pt x="49942" y="208767"/>
                    <a:pt x="55585" y="208767"/>
                  </a:cubicBezTo>
                  <a:lnTo>
                    <a:pt x="97404" y="208767"/>
                  </a:lnTo>
                  <a:cubicBezTo>
                    <a:pt x="103047" y="208767"/>
                    <a:pt x="107647" y="204168"/>
                    <a:pt x="107647" y="198524"/>
                  </a:cubicBezTo>
                  <a:lnTo>
                    <a:pt x="107647" y="121803"/>
                  </a:lnTo>
                  <a:cubicBezTo>
                    <a:pt x="107647" y="116159"/>
                    <a:pt x="103047" y="111560"/>
                    <a:pt x="97404" y="111560"/>
                  </a:cubicBezTo>
                  <a:lnTo>
                    <a:pt x="90228" y="111560"/>
                  </a:lnTo>
                  <a:lnTo>
                    <a:pt x="90228" y="104155"/>
                  </a:lnTo>
                  <a:lnTo>
                    <a:pt x="142746" y="104155"/>
                  </a:lnTo>
                  <a:cubicBezTo>
                    <a:pt x="148389" y="104155"/>
                    <a:pt x="152988" y="99556"/>
                    <a:pt x="152988" y="93913"/>
                  </a:cubicBezTo>
                  <a:lnTo>
                    <a:pt x="152988" y="20714"/>
                  </a:lnTo>
                  <a:cubicBezTo>
                    <a:pt x="152988" y="15070"/>
                    <a:pt x="148389" y="10471"/>
                    <a:pt x="142746" y="10471"/>
                  </a:cubicBezTo>
                  <a:lnTo>
                    <a:pt x="139027" y="10471"/>
                  </a:lnTo>
                  <a:lnTo>
                    <a:pt x="139027" y="8318"/>
                  </a:lnTo>
                  <a:cubicBezTo>
                    <a:pt x="139027" y="6818"/>
                    <a:pt x="138016" y="5513"/>
                    <a:pt x="136548" y="5154"/>
                  </a:cubicBezTo>
                  <a:cubicBezTo>
                    <a:pt x="135700" y="4926"/>
                    <a:pt x="115345" y="0"/>
                    <a:pt x="97861" y="0"/>
                  </a:cubicBezTo>
                  <a:cubicBezTo>
                    <a:pt x="86020" y="0"/>
                    <a:pt x="79593" y="2512"/>
                    <a:pt x="76527" y="4306"/>
                  </a:cubicBezTo>
                  <a:cubicBezTo>
                    <a:pt x="73428" y="2512"/>
                    <a:pt x="67035" y="0"/>
                    <a:pt x="551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CustomShape 34"/>
            <p:cNvSpPr/>
            <p:nvPr/>
          </p:nvSpPr>
          <p:spPr>
            <a:xfrm>
              <a:off x="4958640" y="1807200"/>
              <a:ext cx="39240" cy="10080"/>
            </a:xfrm>
            <a:custGeom>
              <a:avLst/>
              <a:gdLst/>
              <a:ahLst/>
              <a:rect l="l" t="t" r="r" b="b"/>
              <a:pathLst>
                <a:path w="20779" h="6916">
                  <a:moveTo>
                    <a:pt x="9982" y="0"/>
                  </a:moveTo>
                  <a:cubicBezTo>
                    <a:pt x="7862" y="0"/>
                    <a:pt x="5578" y="66"/>
                    <a:pt x="3197" y="229"/>
                  </a:cubicBezTo>
                  <a:cubicBezTo>
                    <a:pt x="1370" y="326"/>
                    <a:pt x="0" y="1892"/>
                    <a:pt x="131" y="3686"/>
                  </a:cubicBezTo>
                  <a:cubicBezTo>
                    <a:pt x="225" y="5420"/>
                    <a:pt x="1690" y="6758"/>
                    <a:pt x="3408" y="6758"/>
                  </a:cubicBezTo>
                  <a:cubicBezTo>
                    <a:pt x="3468" y="6758"/>
                    <a:pt x="3528" y="6756"/>
                    <a:pt x="3588" y="6753"/>
                  </a:cubicBezTo>
                  <a:cubicBezTo>
                    <a:pt x="5839" y="6622"/>
                    <a:pt x="7992" y="6557"/>
                    <a:pt x="9982" y="6557"/>
                  </a:cubicBezTo>
                  <a:cubicBezTo>
                    <a:pt x="12461" y="6557"/>
                    <a:pt x="14810" y="6655"/>
                    <a:pt x="16995" y="6883"/>
                  </a:cubicBezTo>
                  <a:cubicBezTo>
                    <a:pt x="17093" y="6916"/>
                    <a:pt x="17223" y="6916"/>
                    <a:pt x="17354" y="6916"/>
                  </a:cubicBezTo>
                  <a:cubicBezTo>
                    <a:pt x="18985" y="6916"/>
                    <a:pt x="20388" y="5676"/>
                    <a:pt x="20583" y="4013"/>
                  </a:cubicBezTo>
                  <a:cubicBezTo>
                    <a:pt x="20779" y="2218"/>
                    <a:pt x="19474" y="587"/>
                    <a:pt x="17680" y="392"/>
                  </a:cubicBezTo>
                  <a:cubicBezTo>
                    <a:pt x="15299" y="131"/>
                    <a:pt x="12689" y="0"/>
                    <a:pt x="99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35"/>
            <p:cNvSpPr/>
            <p:nvPr/>
          </p:nvSpPr>
          <p:spPr>
            <a:xfrm>
              <a:off x="4921920" y="1810800"/>
              <a:ext cx="17640" cy="10440"/>
            </a:xfrm>
            <a:custGeom>
              <a:avLst/>
              <a:gdLst/>
              <a:ahLst/>
              <a:rect l="l" t="t" r="r" b="b"/>
              <a:pathLst>
                <a:path w="10537" h="7114">
                  <a:moveTo>
                    <a:pt x="7002" y="0"/>
                  </a:moveTo>
                  <a:cubicBezTo>
                    <a:pt x="6844" y="0"/>
                    <a:pt x="6685" y="11"/>
                    <a:pt x="6524" y="35"/>
                  </a:cubicBezTo>
                  <a:cubicBezTo>
                    <a:pt x="5382" y="230"/>
                    <a:pt x="4175" y="394"/>
                    <a:pt x="3001" y="622"/>
                  </a:cubicBezTo>
                  <a:cubicBezTo>
                    <a:pt x="1207" y="916"/>
                    <a:pt x="0" y="2579"/>
                    <a:pt x="326" y="4373"/>
                  </a:cubicBezTo>
                  <a:cubicBezTo>
                    <a:pt x="587" y="5972"/>
                    <a:pt x="1957" y="7113"/>
                    <a:pt x="3523" y="7113"/>
                  </a:cubicBezTo>
                  <a:cubicBezTo>
                    <a:pt x="3719" y="7113"/>
                    <a:pt x="3882" y="7081"/>
                    <a:pt x="4077" y="7048"/>
                  </a:cubicBezTo>
                  <a:cubicBezTo>
                    <a:pt x="5219" y="6852"/>
                    <a:pt x="6394" y="6689"/>
                    <a:pt x="7503" y="6526"/>
                  </a:cubicBezTo>
                  <a:cubicBezTo>
                    <a:pt x="9297" y="6265"/>
                    <a:pt x="10536" y="4602"/>
                    <a:pt x="10243" y="2807"/>
                  </a:cubicBezTo>
                  <a:cubicBezTo>
                    <a:pt x="10005" y="1174"/>
                    <a:pt x="8605" y="0"/>
                    <a:pt x="70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CustomShape 36"/>
            <p:cNvSpPr/>
            <p:nvPr/>
          </p:nvSpPr>
          <p:spPr>
            <a:xfrm>
              <a:off x="4921920" y="1778400"/>
              <a:ext cx="75960" cy="14040"/>
            </a:xfrm>
            <a:custGeom>
              <a:avLst/>
              <a:gdLst/>
              <a:ahLst/>
              <a:rect l="l" t="t" r="r" b="b"/>
              <a:pathLst>
                <a:path w="38361" h="8808">
                  <a:moveTo>
                    <a:pt x="27564" y="1"/>
                  </a:moveTo>
                  <a:cubicBezTo>
                    <a:pt x="20583" y="1"/>
                    <a:pt x="12298" y="783"/>
                    <a:pt x="3001" y="2317"/>
                  </a:cubicBezTo>
                  <a:cubicBezTo>
                    <a:pt x="1207" y="2610"/>
                    <a:pt x="0" y="4306"/>
                    <a:pt x="326" y="6068"/>
                  </a:cubicBezTo>
                  <a:cubicBezTo>
                    <a:pt x="587" y="7666"/>
                    <a:pt x="1957" y="8808"/>
                    <a:pt x="3523" y="8808"/>
                  </a:cubicBezTo>
                  <a:cubicBezTo>
                    <a:pt x="3719" y="8808"/>
                    <a:pt x="3882" y="8808"/>
                    <a:pt x="4077" y="8775"/>
                  </a:cubicBezTo>
                  <a:cubicBezTo>
                    <a:pt x="13015" y="7275"/>
                    <a:pt x="20942" y="6525"/>
                    <a:pt x="27564" y="6525"/>
                  </a:cubicBezTo>
                  <a:cubicBezTo>
                    <a:pt x="30043" y="6525"/>
                    <a:pt x="32392" y="6655"/>
                    <a:pt x="34577" y="6883"/>
                  </a:cubicBezTo>
                  <a:cubicBezTo>
                    <a:pt x="34697" y="6896"/>
                    <a:pt x="34816" y="6903"/>
                    <a:pt x="34933" y="6903"/>
                  </a:cubicBezTo>
                  <a:cubicBezTo>
                    <a:pt x="36578" y="6903"/>
                    <a:pt x="37983" y="5655"/>
                    <a:pt x="38165" y="3980"/>
                  </a:cubicBezTo>
                  <a:cubicBezTo>
                    <a:pt x="38361" y="2186"/>
                    <a:pt x="37056" y="588"/>
                    <a:pt x="35262" y="392"/>
                  </a:cubicBezTo>
                  <a:cubicBezTo>
                    <a:pt x="32881" y="131"/>
                    <a:pt x="30271" y="1"/>
                    <a:pt x="27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37"/>
            <p:cNvSpPr/>
            <p:nvPr/>
          </p:nvSpPr>
          <p:spPr>
            <a:xfrm>
              <a:off x="4980600" y="1749240"/>
              <a:ext cx="17280" cy="10080"/>
            </a:xfrm>
            <a:custGeom>
              <a:avLst/>
              <a:gdLst/>
              <a:ahLst/>
              <a:rect l="l" t="t" r="r" b="b"/>
              <a:pathLst>
                <a:path w="10276" h="6823">
                  <a:moveTo>
                    <a:pt x="3344" y="0"/>
                  </a:moveTo>
                  <a:cubicBezTo>
                    <a:pt x="1597" y="0"/>
                    <a:pt x="162" y="1369"/>
                    <a:pt x="99" y="3104"/>
                  </a:cubicBezTo>
                  <a:cubicBezTo>
                    <a:pt x="1" y="4898"/>
                    <a:pt x="1371" y="6431"/>
                    <a:pt x="3165" y="6529"/>
                  </a:cubicBezTo>
                  <a:cubicBezTo>
                    <a:pt x="4307" y="6594"/>
                    <a:pt x="5416" y="6692"/>
                    <a:pt x="6492" y="6790"/>
                  </a:cubicBezTo>
                  <a:cubicBezTo>
                    <a:pt x="6590" y="6823"/>
                    <a:pt x="6720" y="6823"/>
                    <a:pt x="6851" y="6823"/>
                  </a:cubicBezTo>
                  <a:cubicBezTo>
                    <a:pt x="8482" y="6823"/>
                    <a:pt x="9885" y="5583"/>
                    <a:pt x="10080" y="3920"/>
                  </a:cubicBezTo>
                  <a:cubicBezTo>
                    <a:pt x="10276" y="2125"/>
                    <a:pt x="8971" y="494"/>
                    <a:pt x="7177" y="299"/>
                  </a:cubicBezTo>
                  <a:cubicBezTo>
                    <a:pt x="6003" y="168"/>
                    <a:pt x="4763" y="70"/>
                    <a:pt x="3524" y="5"/>
                  </a:cubicBezTo>
                  <a:cubicBezTo>
                    <a:pt x="3463" y="2"/>
                    <a:pt x="3403" y="0"/>
                    <a:pt x="3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38"/>
            <p:cNvSpPr/>
            <p:nvPr/>
          </p:nvSpPr>
          <p:spPr>
            <a:xfrm>
              <a:off x="4921920" y="1749960"/>
              <a:ext cx="39240" cy="12960"/>
            </a:xfrm>
            <a:custGeom>
              <a:avLst/>
              <a:gdLst/>
              <a:ahLst/>
              <a:rect l="l" t="t" r="r" b="b"/>
              <a:pathLst>
                <a:path w="20910" h="8332">
                  <a:moveTo>
                    <a:pt x="17487" y="0"/>
                  </a:moveTo>
                  <a:cubicBezTo>
                    <a:pt x="17389" y="0"/>
                    <a:pt x="17290" y="5"/>
                    <a:pt x="17191" y="14"/>
                  </a:cubicBezTo>
                  <a:cubicBezTo>
                    <a:pt x="12787" y="405"/>
                    <a:pt x="7992" y="1025"/>
                    <a:pt x="3001" y="1840"/>
                  </a:cubicBezTo>
                  <a:cubicBezTo>
                    <a:pt x="1207" y="2134"/>
                    <a:pt x="0" y="3830"/>
                    <a:pt x="326" y="5624"/>
                  </a:cubicBezTo>
                  <a:cubicBezTo>
                    <a:pt x="587" y="7223"/>
                    <a:pt x="1957" y="8332"/>
                    <a:pt x="3523" y="8332"/>
                  </a:cubicBezTo>
                  <a:cubicBezTo>
                    <a:pt x="3719" y="8332"/>
                    <a:pt x="3882" y="8332"/>
                    <a:pt x="4077" y="8299"/>
                  </a:cubicBezTo>
                  <a:cubicBezTo>
                    <a:pt x="8905" y="7484"/>
                    <a:pt x="13505" y="6896"/>
                    <a:pt x="17778" y="6538"/>
                  </a:cubicBezTo>
                  <a:cubicBezTo>
                    <a:pt x="19572" y="6374"/>
                    <a:pt x="20909" y="4776"/>
                    <a:pt x="20746" y="2982"/>
                  </a:cubicBezTo>
                  <a:cubicBezTo>
                    <a:pt x="20592" y="1287"/>
                    <a:pt x="19158" y="0"/>
                    <a:pt x="174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39"/>
            <p:cNvSpPr/>
            <p:nvPr/>
          </p:nvSpPr>
          <p:spPr>
            <a:xfrm>
              <a:off x="4921920" y="1719720"/>
              <a:ext cx="75960" cy="14040"/>
            </a:xfrm>
            <a:custGeom>
              <a:avLst/>
              <a:gdLst/>
              <a:ahLst/>
              <a:rect l="l" t="t" r="r" b="b"/>
              <a:pathLst>
                <a:path w="38361" h="8840">
                  <a:moveTo>
                    <a:pt x="27564" y="0"/>
                  </a:moveTo>
                  <a:cubicBezTo>
                    <a:pt x="20583" y="0"/>
                    <a:pt x="12298" y="783"/>
                    <a:pt x="3001" y="2349"/>
                  </a:cubicBezTo>
                  <a:cubicBezTo>
                    <a:pt x="1207" y="2642"/>
                    <a:pt x="0" y="4338"/>
                    <a:pt x="326" y="6100"/>
                  </a:cubicBezTo>
                  <a:cubicBezTo>
                    <a:pt x="587" y="7698"/>
                    <a:pt x="1957" y="8840"/>
                    <a:pt x="3523" y="8840"/>
                  </a:cubicBezTo>
                  <a:cubicBezTo>
                    <a:pt x="3719" y="8840"/>
                    <a:pt x="3882" y="8807"/>
                    <a:pt x="4077" y="8807"/>
                  </a:cubicBezTo>
                  <a:cubicBezTo>
                    <a:pt x="13015" y="7307"/>
                    <a:pt x="20942" y="6557"/>
                    <a:pt x="27564" y="6557"/>
                  </a:cubicBezTo>
                  <a:cubicBezTo>
                    <a:pt x="30043" y="6557"/>
                    <a:pt x="32392" y="6687"/>
                    <a:pt x="34577" y="6915"/>
                  </a:cubicBezTo>
                  <a:cubicBezTo>
                    <a:pt x="34697" y="6928"/>
                    <a:pt x="34816" y="6935"/>
                    <a:pt x="34933" y="6935"/>
                  </a:cubicBezTo>
                  <a:cubicBezTo>
                    <a:pt x="36578" y="6935"/>
                    <a:pt x="37983" y="5687"/>
                    <a:pt x="38165" y="4012"/>
                  </a:cubicBezTo>
                  <a:cubicBezTo>
                    <a:pt x="38361" y="2218"/>
                    <a:pt x="37056" y="620"/>
                    <a:pt x="35262" y="424"/>
                  </a:cubicBezTo>
                  <a:cubicBezTo>
                    <a:pt x="32881" y="163"/>
                    <a:pt x="30271" y="0"/>
                    <a:pt x="275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40"/>
            <p:cNvSpPr/>
            <p:nvPr/>
          </p:nvSpPr>
          <p:spPr>
            <a:xfrm>
              <a:off x="5046120" y="1807200"/>
              <a:ext cx="39240" cy="10080"/>
            </a:xfrm>
            <a:custGeom>
              <a:avLst/>
              <a:gdLst/>
              <a:ahLst/>
              <a:rect l="l" t="t" r="r" b="b"/>
              <a:pathLst>
                <a:path w="20780" h="6916">
                  <a:moveTo>
                    <a:pt x="10797" y="0"/>
                  </a:moveTo>
                  <a:cubicBezTo>
                    <a:pt x="8090" y="0"/>
                    <a:pt x="5480" y="131"/>
                    <a:pt x="3099" y="392"/>
                  </a:cubicBezTo>
                  <a:cubicBezTo>
                    <a:pt x="1305" y="587"/>
                    <a:pt x="0" y="2218"/>
                    <a:pt x="196" y="4013"/>
                  </a:cubicBezTo>
                  <a:cubicBezTo>
                    <a:pt x="392" y="5676"/>
                    <a:pt x="1794" y="6916"/>
                    <a:pt x="3425" y="6916"/>
                  </a:cubicBezTo>
                  <a:cubicBezTo>
                    <a:pt x="3556" y="6916"/>
                    <a:pt x="3686" y="6916"/>
                    <a:pt x="3784" y="6883"/>
                  </a:cubicBezTo>
                  <a:cubicBezTo>
                    <a:pt x="5970" y="6655"/>
                    <a:pt x="8318" y="6557"/>
                    <a:pt x="10797" y="6557"/>
                  </a:cubicBezTo>
                  <a:cubicBezTo>
                    <a:pt x="12787" y="6557"/>
                    <a:pt x="14940" y="6622"/>
                    <a:pt x="17191" y="6753"/>
                  </a:cubicBezTo>
                  <a:cubicBezTo>
                    <a:pt x="17268" y="6758"/>
                    <a:pt x="17346" y="6761"/>
                    <a:pt x="17422" y="6761"/>
                  </a:cubicBezTo>
                  <a:cubicBezTo>
                    <a:pt x="19118" y="6761"/>
                    <a:pt x="20555" y="5403"/>
                    <a:pt x="20649" y="3686"/>
                  </a:cubicBezTo>
                  <a:cubicBezTo>
                    <a:pt x="20779" y="1892"/>
                    <a:pt x="19409" y="326"/>
                    <a:pt x="17582" y="229"/>
                  </a:cubicBezTo>
                  <a:cubicBezTo>
                    <a:pt x="15234" y="66"/>
                    <a:pt x="1291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41"/>
            <p:cNvSpPr/>
            <p:nvPr/>
          </p:nvSpPr>
          <p:spPr>
            <a:xfrm>
              <a:off x="5104080" y="1810800"/>
              <a:ext cx="17640" cy="10440"/>
            </a:xfrm>
            <a:custGeom>
              <a:avLst/>
              <a:gdLst/>
              <a:ahLst/>
              <a:rect l="l" t="t" r="r" b="b"/>
              <a:pathLst>
                <a:path w="10505" h="7114">
                  <a:moveTo>
                    <a:pt x="3503" y="0"/>
                  </a:moveTo>
                  <a:cubicBezTo>
                    <a:pt x="1900" y="0"/>
                    <a:pt x="499" y="1174"/>
                    <a:pt x="261" y="2807"/>
                  </a:cubicBezTo>
                  <a:cubicBezTo>
                    <a:pt x="1" y="4602"/>
                    <a:pt x="1207" y="6265"/>
                    <a:pt x="3002" y="6526"/>
                  </a:cubicBezTo>
                  <a:cubicBezTo>
                    <a:pt x="4143" y="6689"/>
                    <a:pt x="5285" y="6852"/>
                    <a:pt x="6427" y="7048"/>
                  </a:cubicBezTo>
                  <a:cubicBezTo>
                    <a:pt x="6622" y="7081"/>
                    <a:pt x="6785" y="7113"/>
                    <a:pt x="6981" y="7113"/>
                  </a:cubicBezTo>
                  <a:cubicBezTo>
                    <a:pt x="8547" y="7113"/>
                    <a:pt x="9917" y="5972"/>
                    <a:pt x="10211" y="4373"/>
                  </a:cubicBezTo>
                  <a:cubicBezTo>
                    <a:pt x="10504" y="2579"/>
                    <a:pt x="9297" y="916"/>
                    <a:pt x="7503" y="622"/>
                  </a:cubicBezTo>
                  <a:cubicBezTo>
                    <a:pt x="6329" y="394"/>
                    <a:pt x="5122" y="230"/>
                    <a:pt x="3980" y="35"/>
                  </a:cubicBezTo>
                  <a:cubicBezTo>
                    <a:pt x="3820" y="11"/>
                    <a:pt x="3660" y="0"/>
                    <a:pt x="3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42"/>
            <p:cNvSpPr/>
            <p:nvPr/>
          </p:nvSpPr>
          <p:spPr>
            <a:xfrm>
              <a:off x="5046120" y="1778400"/>
              <a:ext cx="75960" cy="14040"/>
            </a:xfrm>
            <a:custGeom>
              <a:avLst/>
              <a:gdLst/>
              <a:ahLst/>
              <a:rect l="l" t="t" r="r" b="b"/>
              <a:pathLst>
                <a:path w="38362" h="8808">
                  <a:moveTo>
                    <a:pt x="10797" y="1"/>
                  </a:moveTo>
                  <a:cubicBezTo>
                    <a:pt x="8090" y="1"/>
                    <a:pt x="5480" y="131"/>
                    <a:pt x="3099" y="392"/>
                  </a:cubicBezTo>
                  <a:cubicBezTo>
                    <a:pt x="1305" y="588"/>
                    <a:pt x="0" y="2186"/>
                    <a:pt x="196" y="3980"/>
                  </a:cubicBezTo>
                  <a:cubicBezTo>
                    <a:pt x="379" y="5655"/>
                    <a:pt x="1783" y="6903"/>
                    <a:pt x="3428" y="6903"/>
                  </a:cubicBezTo>
                  <a:cubicBezTo>
                    <a:pt x="3546" y="6903"/>
                    <a:pt x="3664" y="6896"/>
                    <a:pt x="3784" y="6883"/>
                  </a:cubicBezTo>
                  <a:cubicBezTo>
                    <a:pt x="5970" y="6655"/>
                    <a:pt x="8318" y="6525"/>
                    <a:pt x="10797" y="6525"/>
                  </a:cubicBezTo>
                  <a:cubicBezTo>
                    <a:pt x="17419" y="6525"/>
                    <a:pt x="25346" y="7275"/>
                    <a:pt x="34284" y="8775"/>
                  </a:cubicBezTo>
                  <a:cubicBezTo>
                    <a:pt x="34479" y="8808"/>
                    <a:pt x="34642" y="8808"/>
                    <a:pt x="34838" y="8808"/>
                  </a:cubicBezTo>
                  <a:cubicBezTo>
                    <a:pt x="36404" y="8808"/>
                    <a:pt x="37774" y="7666"/>
                    <a:pt x="38068" y="6068"/>
                  </a:cubicBezTo>
                  <a:cubicBezTo>
                    <a:pt x="38361" y="4306"/>
                    <a:pt x="37154" y="2610"/>
                    <a:pt x="35360" y="2317"/>
                  </a:cubicBezTo>
                  <a:cubicBezTo>
                    <a:pt x="26063" y="783"/>
                    <a:pt x="17778" y="1"/>
                    <a:pt x="107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43"/>
            <p:cNvSpPr/>
            <p:nvPr/>
          </p:nvSpPr>
          <p:spPr>
            <a:xfrm>
              <a:off x="5046120" y="1749240"/>
              <a:ext cx="17280" cy="10080"/>
            </a:xfrm>
            <a:custGeom>
              <a:avLst/>
              <a:gdLst/>
              <a:ahLst/>
              <a:rect l="l" t="t" r="r" b="b"/>
              <a:pathLst>
                <a:path w="10276" h="6823">
                  <a:moveTo>
                    <a:pt x="6932" y="0"/>
                  </a:moveTo>
                  <a:cubicBezTo>
                    <a:pt x="6873" y="0"/>
                    <a:pt x="6813" y="2"/>
                    <a:pt x="6752" y="5"/>
                  </a:cubicBezTo>
                  <a:cubicBezTo>
                    <a:pt x="5513" y="70"/>
                    <a:pt x="4273" y="168"/>
                    <a:pt x="3099" y="299"/>
                  </a:cubicBezTo>
                  <a:cubicBezTo>
                    <a:pt x="1305" y="494"/>
                    <a:pt x="0" y="2125"/>
                    <a:pt x="196" y="3920"/>
                  </a:cubicBezTo>
                  <a:cubicBezTo>
                    <a:pt x="392" y="5583"/>
                    <a:pt x="1794" y="6823"/>
                    <a:pt x="3425" y="6823"/>
                  </a:cubicBezTo>
                  <a:cubicBezTo>
                    <a:pt x="3556" y="6823"/>
                    <a:pt x="3686" y="6823"/>
                    <a:pt x="3784" y="6790"/>
                  </a:cubicBezTo>
                  <a:cubicBezTo>
                    <a:pt x="4861" y="6692"/>
                    <a:pt x="5970" y="6594"/>
                    <a:pt x="7111" y="6529"/>
                  </a:cubicBezTo>
                  <a:cubicBezTo>
                    <a:pt x="8905" y="6431"/>
                    <a:pt x="10275" y="4898"/>
                    <a:pt x="10210" y="3104"/>
                  </a:cubicBezTo>
                  <a:cubicBezTo>
                    <a:pt x="10116" y="1369"/>
                    <a:pt x="8679" y="0"/>
                    <a:pt x="6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44"/>
            <p:cNvSpPr/>
            <p:nvPr/>
          </p:nvSpPr>
          <p:spPr>
            <a:xfrm>
              <a:off x="5082480" y="1749960"/>
              <a:ext cx="39240" cy="12960"/>
            </a:xfrm>
            <a:custGeom>
              <a:avLst/>
              <a:gdLst/>
              <a:ahLst/>
              <a:rect l="l" t="t" r="r" b="b"/>
              <a:pathLst>
                <a:path w="20911" h="8332">
                  <a:moveTo>
                    <a:pt x="3423" y="0"/>
                  </a:moveTo>
                  <a:cubicBezTo>
                    <a:pt x="1753" y="0"/>
                    <a:pt x="318" y="1287"/>
                    <a:pt x="164" y="2982"/>
                  </a:cubicBezTo>
                  <a:cubicBezTo>
                    <a:pt x="1" y="4776"/>
                    <a:pt x="1338" y="6374"/>
                    <a:pt x="3132" y="6538"/>
                  </a:cubicBezTo>
                  <a:cubicBezTo>
                    <a:pt x="7406" y="6896"/>
                    <a:pt x="12005" y="7484"/>
                    <a:pt x="16833" y="8299"/>
                  </a:cubicBezTo>
                  <a:cubicBezTo>
                    <a:pt x="17028" y="8332"/>
                    <a:pt x="17191" y="8332"/>
                    <a:pt x="17387" y="8332"/>
                  </a:cubicBezTo>
                  <a:cubicBezTo>
                    <a:pt x="18953" y="8332"/>
                    <a:pt x="20323" y="7223"/>
                    <a:pt x="20617" y="5624"/>
                  </a:cubicBezTo>
                  <a:cubicBezTo>
                    <a:pt x="20910" y="3830"/>
                    <a:pt x="19703" y="2134"/>
                    <a:pt x="17909" y="1840"/>
                  </a:cubicBezTo>
                  <a:cubicBezTo>
                    <a:pt x="12918" y="1025"/>
                    <a:pt x="8123" y="405"/>
                    <a:pt x="3719" y="14"/>
                  </a:cubicBezTo>
                  <a:cubicBezTo>
                    <a:pt x="3620" y="5"/>
                    <a:pt x="3521" y="0"/>
                    <a:pt x="34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CustomShape 45"/>
            <p:cNvSpPr/>
            <p:nvPr/>
          </p:nvSpPr>
          <p:spPr>
            <a:xfrm>
              <a:off x="5046120" y="1719720"/>
              <a:ext cx="75960" cy="14040"/>
            </a:xfrm>
            <a:custGeom>
              <a:avLst/>
              <a:gdLst/>
              <a:ahLst/>
              <a:rect l="l" t="t" r="r" b="b"/>
              <a:pathLst>
                <a:path w="38362" h="8840">
                  <a:moveTo>
                    <a:pt x="10797" y="0"/>
                  </a:moveTo>
                  <a:cubicBezTo>
                    <a:pt x="8090" y="0"/>
                    <a:pt x="5480" y="163"/>
                    <a:pt x="3099" y="424"/>
                  </a:cubicBezTo>
                  <a:cubicBezTo>
                    <a:pt x="1305" y="620"/>
                    <a:pt x="0" y="2218"/>
                    <a:pt x="196" y="4012"/>
                  </a:cubicBezTo>
                  <a:cubicBezTo>
                    <a:pt x="379" y="5687"/>
                    <a:pt x="1811" y="6935"/>
                    <a:pt x="3434" y="6935"/>
                  </a:cubicBezTo>
                  <a:cubicBezTo>
                    <a:pt x="3550" y="6935"/>
                    <a:pt x="3667" y="6928"/>
                    <a:pt x="3784" y="6915"/>
                  </a:cubicBezTo>
                  <a:cubicBezTo>
                    <a:pt x="5970" y="6687"/>
                    <a:pt x="8318" y="6557"/>
                    <a:pt x="10797" y="6557"/>
                  </a:cubicBezTo>
                  <a:cubicBezTo>
                    <a:pt x="17419" y="6557"/>
                    <a:pt x="25346" y="7307"/>
                    <a:pt x="34284" y="8807"/>
                  </a:cubicBezTo>
                  <a:cubicBezTo>
                    <a:pt x="34479" y="8807"/>
                    <a:pt x="34642" y="8840"/>
                    <a:pt x="34838" y="8840"/>
                  </a:cubicBezTo>
                  <a:cubicBezTo>
                    <a:pt x="36404" y="8840"/>
                    <a:pt x="37774" y="7698"/>
                    <a:pt x="38068" y="6100"/>
                  </a:cubicBezTo>
                  <a:cubicBezTo>
                    <a:pt x="38361" y="4338"/>
                    <a:pt x="37154" y="2642"/>
                    <a:pt x="35360" y="2349"/>
                  </a:cubicBezTo>
                  <a:cubicBezTo>
                    <a:pt x="26063" y="783"/>
                    <a:pt x="1777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CustomShape 46"/>
            <p:cNvSpPr/>
            <p:nvPr/>
          </p:nvSpPr>
          <p:spPr>
            <a:xfrm>
              <a:off x="5009760" y="2084760"/>
              <a:ext cx="23760" cy="9360"/>
            </a:xfrm>
            <a:custGeom>
              <a:avLst/>
              <a:gdLst/>
              <a:ahLst/>
              <a:rect l="l" t="t" r="r" b="b"/>
              <a:pathLst>
                <a:path w="13505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10243" y="6524"/>
                  </a:lnTo>
                  <a:cubicBezTo>
                    <a:pt x="12037" y="6524"/>
                    <a:pt x="13505" y="5056"/>
                    <a:pt x="13505" y="3262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CustomShape 47"/>
            <p:cNvSpPr/>
            <p:nvPr/>
          </p:nvSpPr>
          <p:spPr>
            <a:xfrm>
              <a:off x="4995360" y="2033640"/>
              <a:ext cx="52920" cy="9360"/>
            </a:xfrm>
            <a:custGeom>
              <a:avLst/>
              <a:gdLst/>
              <a:ahLst/>
              <a:rect l="l" t="t" r="r" b="b"/>
              <a:pathLst>
                <a:path w="27467" h="6525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4"/>
                    <a:pt x="3263" y="6524"/>
                  </a:cubicBezTo>
                  <a:lnTo>
                    <a:pt x="24205" y="6524"/>
                  </a:lnTo>
                  <a:cubicBezTo>
                    <a:pt x="25999" y="6524"/>
                    <a:pt x="27467" y="5057"/>
                    <a:pt x="27467" y="3263"/>
                  </a:cubicBezTo>
                  <a:cubicBezTo>
                    <a:pt x="27467" y="1468"/>
                    <a:pt x="25999" y="1"/>
                    <a:pt x="242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7" name="Group 48"/>
          <p:cNvGrpSpPr/>
          <p:nvPr/>
        </p:nvGrpSpPr>
        <p:grpSpPr>
          <a:xfrm>
            <a:off x="3922200" y="2559600"/>
            <a:ext cx="419760" cy="367560"/>
            <a:chOff x="3922200" y="2559600"/>
            <a:chExt cx="419760" cy="367560"/>
          </a:xfrm>
        </p:grpSpPr>
        <p:sp>
          <p:nvSpPr>
            <p:cNvPr id="2088" name="CustomShape 49"/>
            <p:cNvSpPr/>
            <p:nvPr/>
          </p:nvSpPr>
          <p:spPr>
            <a:xfrm>
              <a:off x="3922200" y="2559600"/>
              <a:ext cx="374400" cy="109440"/>
            </a:xfrm>
            <a:custGeom>
              <a:avLst/>
              <a:gdLst/>
              <a:ahLst/>
              <a:rect l="l" t="t" r="r" b="b"/>
              <a:pathLst>
                <a:path w="186488" h="55977">
                  <a:moveTo>
                    <a:pt x="45864" y="6590"/>
                  </a:moveTo>
                  <a:lnTo>
                    <a:pt x="45864" y="49354"/>
                  </a:lnTo>
                  <a:lnTo>
                    <a:pt x="6850" y="49354"/>
                  </a:lnTo>
                  <a:cubicBezTo>
                    <a:pt x="6720" y="49354"/>
                    <a:pt x="6622" y="49256"/>
                    <a:pt x="6622" y="49159"/>
                  </a:cubicBezTo>
                  <a:lnTo>
                    <a:pt x="6622" y="6818"/>
                  </a:lnTo>
                  <a:cubicBezTo>
                    <a:pt x="6622" y="6688"/>
                    <a:pt x="6720" y="6590"/>
                    <a:pt x="6850" y="6590"/>
                  </a:cubicBezTo>
                  <a:close/>
                  <a:moveTo>
                    <a:pt x="179670" y="6590"/>
                  </a:moveTo>
                  <a:cubicBezTo>
                    <a:pt x="179768" y="6590"/>
                    <a:pt x="179866" y="6688"/>
                    <a:pt x="179866" y="6818"/>
                  </a:cubicBezTo>
                  <a:lnTo>
                    <a:pt x="179866" y="49159"/>
                  </a:lnTo>
                  <a:cubicBezTo>
                    <a:pt x="179866" y="49256"/>
                    <a:pt x="179768" y="49354"/>
                    <a:pt x="179670" y="49354"/>
                  </a:cubicBezTo>
                  <a:lnTo>
                    <a:pt x="52453" y="49354"/>
                  </a:lnTo>
                  <a:lnTo>
                    <a:pt x="52453" y="6590"/>
                  </a:lnTo>
                  <a:close/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79670" y="55976"/>
                  </a:lnTo>
                  <a:cubicBezTo>
                    <a:pt x="183421" y="55976"/>
                    <a:pt x="186488" y="52910"/>
                    <a:pt x="186488" y="49159"/>
                  </a:cubicBezTo>
                  <a:lnTo>
                    <a:pt x="186488" y="6818"/>
                  </a:lnTo>
                  <a:cubicBezTo>
                    <a:pt x="186488" y="3034"/>
                    <a:pt x="183421" y="0"/>
                    <a:pt x="179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CustomShape 50"/>
            <p:cNvSpPr/>
            <p:nvPr/>
          </p:nvSpPr>
          <p:spPr>
            <a:xfrm>
              <a:off x="4044240" y="2595240"/>
              <a:ext cx="130680" cy="9000"/>
            </a:xfrm>
            <a:custGeom>
              <a:avLst/>
              <a:gdLst/>
              <a:ahLst/>
              <a:rect l="l" t="t" r="r" b="b"/>
              <a:pathLst>
                <a:path w="66578" h="6623">
                  <a:moveTo>
                    <a:pt x="3295" y="0"/>
                  </a:moveTo>
                  <a:cubicBezTo>
                    <a:pt x="1468" y="0"/>
                    <a:pt x="0" y="1501"/>
                    <a:pt x="0" y="3327"/>
                  </a:cubicBezTo>
                  <a:cubicBezTo>
                    <a:pt x="0" y="5122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22"/>
                    <a:pt x="66577" y="3327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CustomShape 51"/>
            <p:cNvSpPr/>
            <p:nvPr/>
          </p:nvSpPr>
          <p:spPr>
            <a:xfrm>
              <a:off x="4108680" y="2624040"/>
              <a:ext cx="152280" cy="9000"/>
            </a:xfrm>
            <a:custGeom>
              <a:avLst/>
              <a:gdLst/>
              <a:ahLst/>
              <a:rect l="l" t="t" r="r" b="b"/>
              <a:pathLst>
                <a:path w="77147" h="6590">
                  <a:moveTo>
                    <a:pt x="3328" y="1"/>
                  </a:moveTo>
                  <a:cubicBezTo>
                    <a:pt x="1501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328" y="6590"/>
                  </a:cubicBezTo>
                  <a:lnTo>
                    <a:pt x="73852" y="6590"/>
                  </a:lnTo>
                  <a:cubicBezTo>
                    <a:pt x="75679" y="6590"/>
                    <a:pt x="77146" y="5122"/>
                    <a:pt x="77146" y="3295"/>
                  </a:cubicBezTo>
                  <a:cubicBezTo>
                    <a:pt x="77146" y="1468"/>
                    <a:pt x="75679" y="1"/>
                    <a:pt x="738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CustomShape 52"/>
            <p:cNvSpPr/>
            <p:nvPr/>
          </p:nvSpPr>
          <p:spPr>
            <a:xfrm>
              <a:off x="4044240" y="2624040"/>
              <a:ext cx="45000" cy="9000"/>
            </a:xfrm>
            <a:custGeom>
              <a:avLst/>
              <a:gdLst/>
              <a:ahLst/>
              <a:rect l="l" t="t" r="r" b="b"/>
              <a:pathLst>
                <a:path w="24270" h="6590">
                  <a:moveTo>
                    <a:pt x="3295" y="1"/>
                  </a:moveTo>
                  <a:cubicBezTo>
                    <a:pt x="1468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20942" y="6590"/>
                  </a:lnTo>
                  <a:cubicBezTo>
                    <a:pt x="22769" y="6590"/>
                    <a:pt x="24269" y="5122"/>
                    <a:pt x="24269" y="3295"/>
                  </a:cubicBezTo>
                  <a:cubicBezTo>
                    <a:pt x="24269" y="1468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CustomShape 53"/>
            <p:cNvSpPr/>
            <p:nvPr/>
          </p:nvSpPr>
          <p:spPr>
            <a:xfrm>
              <a:off x="3951000" y="2580840"/>
              <a:ext cx="45000" cy="45000"/>
            </a:xfrm>
            <a:custGeom>
              <a:avLst/>
              <a:gdLst/>
              <a:ahLst/>
              <a:rect l="l" t="t" r="r" b="b"/>
              <a:pathLst>
                <a:path w="24237" h="24237">
                  <a:moveTo>
                    <a:pt x="12102" y="0"/>
                  </a:moveTo>
                  <a:cubicBezTo>
                    <a:pt x="5415" y="0"/>
                    <a:pt x="0" y="5448"/>
                    <a:pt x="0" y="12135"/>
                  </a:cubicBezTo>
                  <a:cubicBezTo>
                    <a:pt x="0" y="13962"/>
                    <a:pt x="1468" y="15429"/>
                    <a:pt x="3295" y="15429"/>
                  </a:cubicBezTo>
                  <a:cubicBezTo>
                    <a:pt x="5122" y="15429"/>
                    <a:pt x="6590" y="13962"/>
                    <a:pt x="6590" y="12135"/>
                  </a:cubicBezTo>
                  <a:cubicBezTo>
                    <a:pt x="6590" y="9069"/>
                    <a:pt x="9069" y="6622"/>
                    <a:pt x="12102" y="6622"/>
                  </a:cubicBezTo>
                  <a:cubicBezTo>
                    <a:pt x="15136" y="6622"/>
                    <a:pt x="17615" y="9069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2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0"/>
                    <a:pt x="121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54"/>
            <p:cNvSpPr/>
            <p:nvPr/>
          </p:nvSpPr>
          <p:spPr>
            <a:xfrm>
              <a:off x="3969000" y="2638080"/>
              <a:ext cx="9360" cy="9000"/>
            </a:xfrm>
            <a:custGeom>
              <a:avLst/>
              <a:gdLst/>
              <a:ahLst/>
              <a:rect l="l" t="t" r="r" b="b"/>
              <a:pathLst>
                <a:path w="6656" h="6623">
                  <a:moveTo>
                    <a:pt x="3295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122"/>
                    <a:pt x="1501" y="6622"/>
                    <a:pt x="3328" y="6622"/>
                  </a:cubicBezTo>
                  <a:cubicBezTo>
                    <a:pt x="5155" y="6622"/>
                    <a:pt x="6655" y="5122"/>
                    <a:pt x="6655" y="3295"/>
                  </a:cubicBezTo>
                  <a:cubicBezTo>
                    <a:pt x="6655" y="1468"/>
                    <a:pt x="5155" y="0"/>
                    <a:pt x="3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55"/>
            <p:cNvSpPr/>
            <p:nvPr/>
          </p:nvSpPr>
          <p:spPr>
            <a:xfrm>
              <a:off x="4044240" y="2724120"/>
              <a:ext cx="130680" cy="9000"/>
            </a:xfrm>
            <a:custGeom>
              <a:avLst/>
              <a:gdLst/>
              <a:ahLst/>
              <a:rect l="l" t="t" r="r" b="b"/>
              <a:pathLst>
                <a:path w="66578" h="6623">
                  <a:moveTo>
                    <a:pt x="3295" y="0"/>
                  </a:moveTo>
                  <a:cubicBezTo>
                    <a:pt x="1468" y="0"/>
                    <a:pt x="0" y="1501"/>
                    <a:pt x="0" y="3328"/>
                  </a:cubicBezTo>
                  <a:cubicBezTo>
                    <a:pt x="0" y="5154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54"/>
                    <a:pt x="66577" y="3328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56"/>
            <p:cNvSpPr/>
            <p:nvPr/>
          </p:nvSpPr>
          <p:spPr>
            <a:xfrm>
              <a:off x="4108680" y="2752920"/>
              <a:ext cx="130680" cy="9000"/>
            </a:xfrm>
            <a:custGeom>
              <a:avLst/>
              <a:gdLst/>
              <a:ahLst/>
              <a:rect l="l" t="t" r="r" b="b"/>
              <a:pathLst>
                <a:path w="66578" h="6623">
                  <a:moveTo>
                    <a:pt x="3328" y="1"/>
                  </a:moveTo>
                  <a:cubicBezTo>
                    <a:pt x="1501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328" y="6623"/>
                  </a:cubicBezTo>
                  <a:lnTo>
                    <a:pt x="63283" y="6623"/>
                  </a:lnTo>
                  <a:cubicBezTo>
                    <a:pt x="65110" y="6623"/>
                    <a:pt x="66578" y="5122"/>
                    <a:pt x="66578" y="3295"/>
                  </a:cubicBezTo>
                  <a:cubicBezTo>
                    <a:pt x="66578" y="1469"/>
                    <a:pt x="65110" y="1"/>
                    <a:pt x="63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CustomShape 57"/>
            <p:cNvSpPr/>
            <p:nvPr/>
          </p:nvSpPr>
          <p:spPr>
            <a:xfrm>
              <a:off x="4044240" y="2752920"/>
              <a:ext cx="45000" cy="9000"/>
            </a:xfrm>
            <a:custGeom>
              <a:avLst/>
              <a:gdLst/>
              <a:ahLst/>
              <a:rect l="l" t="t" r="r" b="b"/>
              <a:pathLst>
                <a:path w="24270" h="6623">
                  <a:moveTo>
                    <a:pt x="3295" y="1"/>
                  </a:moveTo>
                  <a:cubicBezTo>
                    <a:pt x="1468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295" y="6623"/>
                  </a:cubicBezTo>
                  <a:lnTo>
                    <a:pt x="20942" y="6623"/>
                  </a:lnTo>
                  <a:cubicBezTo>
                    <a:pt x="22769" y="6623"/>
                    <a:pt x="24269" y="5122"/>
                    <a:pt x="24269" y="3295"/>
                  </a:cubicBezTo>
                  <a:cubicBezTo>
                    <a:pt x="24269" y="1469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58"/>
            <p:cNvSpPr/>
            <p:nvPr/>
          </p:nvSpPr>
          <p:spPr>
            <a:xfrm>
              <a:off x="3951000" y="2709720"/>
              <a:ext cx="45000" cy="45000"/>
            </a:xfrm>
            <a:custGeom>
              <a:avLst/>
              <a:gdLst/>
              <a:ahLst/>
              <a:rect l="l" t="t" r="r" b="b"/>
              <a:pathLst>
                <a:path w="24237" h="24238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2"/>
                    <a:pt x="12102" y="6622"/>
                  </a:cubicBezTo>
                  <a:cubicBezTo>
                    <a:pt x="15136" y="6622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59"/>
            <p:cNvSpPr/>
            <p:nvPr/>
          </p:nvSpPr>
          <p:spPr>
            <a:xfrm>
              <a:off x="3969000" y="2766960"/>
              <a:ext cx="9360" cy="9360"/>
            </a:xfrm>
            <a:custGeom>
              <a:avLst/>
              <a:gdLst/>
              <a:ahLst/>
              <a:rect l="l" t="t" r="r" b="b"/>
              <a:pathLst>
                <a:path w="6656" h="6623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501" y="6623"/>
                    <a:pt x="3328" y="6623"/>
                  </a:cubicBezTo>
                  <a:cubicBezTo>
                    <a:pt x="5155" y="6623"/>
                    <a:pt x="6655" y="5122"/>
                    <a:pt x="6655" y="3295"/>
                  </a:cubicBezTo>
                  <a:cubicBezTo>
                    <a:pt x="6655" y="1501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60"/>
            <p:cNvSpPr/>
            <p:nvPr/>
          </p:nvSpPr>
          <p:spPr>
            <a:xfrm>
              <a:off x="4044240" y="2853360"/>
              <a:ext cx="130680" cy="9000"/>
            </a:xfrm>
            <a:custGeom>
              <a:avLst/>
              <a:gdLst/>
              <a:ahLst/>
              <a:rect l="l" t="t" r="r" b="b"/>
              <a:pathLst>
                <a:path w="66578" h="6590">
                  <a:moveTo>
                    <a:pt x="3295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63283" y="6590"/>
                  </a:lnTo>
                  <a:cubicBezTo>
                    <a:pt x="65110" y="6590"/>
                    <a:pt x="66577" y="5122"/>
                    <a:pt x="66577" y="3295"/>
                  </a:cubicBezTo>
                  <a:cubicBezTo>
                    <a:pt x="66577" y="1468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CustomShape 61"/>
            <p:cNvSpPr/>
            <p:nvPr/>
          </p:nvSpPr>
          <p:spPr>
            <a:xfrm>
              <a:off x="4108680" y="2882160"/>
              <a:ext cx="137880" cy="9000"/>
            </a:xfrm>
            <a:custGeom>
              <a:avLst/>
              <a:gdLst/>
              <a:ahLst/>
              <a:rect l="l" t="t" r="r" b="b"/>
              <a:pathLst>
                <a:path w="70101" h="6622">
                  <a:moveTo>
                    <a:pt x="3328" y="0"/>
                  </a:moveTo>
                  <a:cubicBezTo>
                    <a:pt x="1501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328" y="6622"/>
                  </a:cubicBezTo>
                  <a:lnTo>
                    <a:pt x="66806" y="6622"/>
                  </a:lnTo>
                  <a:cubicBezTo>
                    <a:pt x="68633" y="6622"/>
                    <a:pt x="70101" y="5121"/>
                    <a:pt x="70101" y="3295"/>
                  </a:cubicBezTo>
                  <a:cubicBezTo>
                    <a:pt x="70101" y="1501"/>
                    <a:pt x="68633" y="0"/>
                    <a:pt x="66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CustomShape 62"/>
            <p:cNvSpPr/>
            <p:nvPr/>
          </p:nvSpPr>
          <p:spPr>
            <a:xfrm>
              <a:off x="4044240" y="2882160"/>
              <a:ext cx="45000" cy="9000"/>
            </a:xfrm>
            <a:custGeom>
              <a:avLst/>
              <a:gdLst/>
              <a:ahLst/>
              <a:rect l="l" t="t" r="r" b="b"/>
              <a:pathLst>
                <a:path w="24270" h="6622">
                  <a:moveTo>
                    <a:pt x="3295" y="0"/>
                  </a:moveTo>
                  <a:cubicBezTo>
                    <a:pt x="1468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295" y="6622"/>
                  </a:cubicBezTo>
                  <a:lnTo>
                    <a:pt x="20942" y="6622"/>
                  </a:lnTo>
                  <a:cubicBezTo>
                    <a:pt x="22769" y="6622"/>
                    <a:pt x="24269" y="5121"/>
                    <a:pt x="24269" y="3295"/>
                  </a:cubicBezTo>
                  <a:cubicBezTo>
                    <a:pt x="24269" y="1501"/>
                    <a:pt x="22769" y="0"/>
                    <a:pt x="20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CustomShape 63"/>
            <p:cNvSpPr/>
            <p:nvPr/>
          </p:nvSpPr>
          <p:spPr>
            <a:xfrm>
              <a:off x="3951000" y="2838960"/>
              <a:ext cx="45000" cy="45000"/>
            </a:xfrm>
            <a:custGeom>
              <a:avLst/>
              <a:gdLst/>
              <a:ahLst/>
              <a:rect l="l" t="t" r="r" b="b"/>
              <a:pathLst>
                <a:path w="24237" h="2427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3"/>
                    <a:pt x="12102" y="6623"/>
                  </a:cubicBezTo>
                  <a:cubicBezTo>
                    <a:pt x="15136" y="6623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70"/>
                    <a:pt x="12102" y="24270"/>
                  </a:cubicBezTo>
                  <a:cubicBezTo>
                    <a:pt x="18789" y="24270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CustomShape 64"/>
            <p:cNvSpPr/>
            <p:nvPr/>
          </p:nvSpPr>
          <p:spPr>
            <a:xfrm>
              <a:off x="3969000" y="2896200"/>
              <a:ext cx="9360" cy="9000"/>
            </a:xfrm>
            <a:custGeom>
              <a:avLst/>
              <a:gdLst/>
              <a:ahLst/>
              <a:rect l="l" t="t" r="r" b="b"/>
              <a:pathLst>
                <a:path w="6656" h="6623">
                  <a:moveTo>
                    <a:pt x="3295" y="1"/>
                  </a:moveTo>
                  <a:cubicBezTo>
                    <a:pt x="1469" y="1"/>
                    <a:pt x="1" y="1502"/>
                    <a:pt x="1" y="3328"/>
                  </a:cubicBezTo>
                  <a:cubicBezTo>
                    <a:pt x="1" y="5155"/>
                    <a:pt x="1501" y="6623"/>
                    <a:pt x="3328" y="6623"/>
                  </a:cubicBezTo>
                  <a:cubicBezTo>
                    <a:pt x="5155" y="6623"/>
                    <a:pt x="6655" y="5155"/>
                    <a:pt x="6655" y="3328"/>
                  </a:cubicBezTo>
                  <a:cubicBezTo>
                    <a:pt x="6655" y="1502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CustomShape 65"/>
            <p:cNvSpPr/>
            <p:nvPr/>
          </p:nvSpPr>
          <p:spPr>
            <a:xfrm>
              <a:off x="3922200" y="2688480"/>
              <a:ext cx="419760" cy="238680"/>
            </a:xfrm>
            <a:custGeom>
              <a:avLst/>
              <a:gdLst/>
              <a:ahLst/>
              <a:rect l="l" t="t" r="r" b="b"/>
              <a:pathLst>
                <a:path w="208963" h="119455">
                  <a:moveTo>
                    <a:pt x="45864" y="6590"/>
                  </a:moveTo>
                  <a:lnTo>
                    <a:pt x="45864" y="49387"/>
                  </a:lnTo>
                  <a:lnTo>
                    <a:pt x="6850" y="49387"/>
                  </a:lnTo>
                  <a:cubicBezTo>
                    <a:pt x="6720" y="49387"/>
                    <a:pt x="6622" y="49257"/>
                    <a:pt x="6622" y="49159"/>
                  </a:cubicBezTo>
                  <a:lnTo>
                    <a:pt x="6622" y="6818"/>
                  </a:lnTo>
                  <a:cubicBezTo>
                    <a:pt x="6622" y="6720"/>
                    <a:pt x="6720" y="6590"/>
                    <a:pt x="6850" y="6590"/>
                  </a:cubicBezTo>
                  <a:close/>
                  <a:moveTo>
                    <a:pt x="179670" y="6623"/>
                  </a:moveTo>
                  <a:cubicBezTo>
                    <a:pt x="179768" y="6623"/>
                    <a:pt x="179866" y="6720"/>
                    <a:pt x="179866" y="6818"/>
                  </a:cubicBezTo>
                  <a:lnTo>
                    <a:pt x="179866" y="41167"/>
                  </a:lnTo>
                  <a:lnTo>
                    <a:pt x="171417" y="32718"/>
                  </a:lnTo>
                  <a:cubicBezTo>
                    <a:pt x="170784" y="32086"/>
                    <a:pt x="169933" y="31745"/>
                    <a:pt x="169067" y="31745"/>
                  </a:cubicBezTo>
                  <a:cubicBezTo>
                    <a:pt x="168638" y="31745"/>
                    <a:pt x="168207" y="31828"/>
                    <a:pt x="167797" y="32001"/>
                  </a:cubicBezTo>
                  <a:cubicBezTo>
                    <a:pt x="166590" y="32490"/>
                    <a:pt x="165774" y="33697"/>
                    <a:pt x="165774" y="35034"/>
                  </a:cubicBezTo>
                  <a:lnTo>
                    <a:pt x="165774" y="49387"/>
                  </a:lnTo>
                  <a:lnTo>
                    <a:pt x="52453" y="49387"/>
                  </a:lnTo>
                  <a:lnTo>
                    <a:pt x="52453" y="6623"/>
                  </a:lnTo>
                  <a:close/>
                  <a:moveTo>
                    <a:pt x="172396" y="43026"/>
                  </a:moveTo>
                  <a:lnTo>
                    <a:pt x="198753" y="69416"/>
                  </a:lnTo>
                  <a:lnTo>
                    <a:pt x="191544" y="70884"/>
                  </a:lnTo>
                  <a:cubicBezTo>
                    <a:pt x="190598" y="71079"/>
                    <a:pt x="189750" y="71699"/>
                    <a:pt x="189293" y="72547"/>
                  </a:cubicBezTo>
                  <a:cubicBezTo>
                    <a:pt x="188836" y="73428"/>
                    <a:pt x="188771" y="74472"/>
                    <a:pt x="189163" y="75385"/>
                  </a:cubicBezTo>
                  <a:lnTo>
                    <a:pt x="200188" y="101970"/>
                  </a:lnTo>
                  <a:lnTo>
                    <a:pt x="194414" y="104352"/>
                  </a:lnTo>
                  <a:lnTo>
                    <a:pt x="183389" y="77766"/>
                  </a:lnTo>
                  <a:cubicBezTo>
                    <a:pt x="183030" y="76853"/>
                    <a:pt x="182247" y="76168"/>
                    <a:pt x="181334" y="75875"/>
                  </a:cubicBezTo>
                  <a:cubicBezTo>
                    <a:pt x="181008" y="75777"/>
                    <a:pt x="180681" y="75711"/>
                    <a:pt x="180355" y="75711"/>
                  </a:cubicBezTo>
                  <a:cubicBezTo>
                    <a:pt x="179703" y="75711"/>
                    <a:pt x="179083" y="75907"/>
                    <a:pt x="178529" y="76266"/>
                  </a:cubicBezTo>
                  <a:lnTo>
                    <a:pt x="172396" y="80278"/>
                  </a:lnTo>
                  <a:lnTo>
                    <a:pt x="172396" y="43026"/>
                  </a:lnTo>
                  <a:close/>
                  <a:moveTo>
                    <a:pt x="45864" y="70101"/>
                  </a:moveTo>
                  <a:lnTo>
                    <a:pt x="45864" y="112865"/>
                  </a:lnTo>
                  <a:lnTo>
                    <a:pt x="6850" y="112865"/>
                  </a:lnTo>
                  <a:cubicBezTo>
                    <a:pt x="6720" y="112865"/>
                    <a:pt x="6622" y="112768"/>
                    <a:pt x="6622" y="112637"/>
                  </a:cubicBezTo>
                  <a:lnTo>
                    <a:pt x="6622" y="70329"/>
                  </a:lnTo>
                  <a:cubicBezTo>
                    <a:pt x="6622" y="70199"/>
                    <a:pt x="6720" y="70101"/>
                    <a:pt x="6850" y="70101"/>
                  </a:cubicBezTo>
                  <a:close/>
                  <a:moveTo>
                    <a:pt x="165774" y="70101"/>
                  </a:moveTo>
                  <a:lnTo>
                    <a:pt x="165774" y="86411"/>
                  </a:lnTo>
                  <a:cubicBezTo>
                    <a:pt x="165774" y="87618"/>
                    <a:pt x="166427" y="88727"/>
                    <a:pt x="167503" y="89314"/>
                  </a:cubicBezTo>
                  <a:cubicBezTo>
                    <a:pt x="167999" y="89584"/>
                    <a:pt x="168543" y="89716"/>
                    <a:pt x="169085" y="89716"/>
                  </a:cubicBezTo>
                  <a:cubicBezTo>
                    <a:pt x="169719" y="89716"/>
                    <a:pt x="170350" y="89535"/>
                    <a:pt x="170895" y="89183"/>
                  </a:cubicBezTo>
                  <a:lnTo>
                    <a:pt x="178822" y="83964"/>
                  </a:lnTo>
                  <a:lnTo>
                    <a:pt x="179866" y="86541"/>
                  </a:lnTo>
                  <a:lnTo>
                    <a:pt x="179866" y="112637"/>
                  </a:lnTo>
                  <a:cubicBezTo>
                    <a:pt x="179866" y="112768"/>
                    <a:pt x="179768" y="112865"/>
                    <a:pt x="179670" y="112865"/>
                  </a:cubicBezTo>
                  <a:lnTo>
                    <a:pt x="52453" y="112865"/>
                  </a:lnTo>
                  <a:lnTo>
                    <a:pt x="52453" y="70101"/>
                  </a:lnTo>
                  <a:close/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65774" y="55976"/>
                  </a:lnTo>
                  <a:lnTo>
                    <a:pt x="165774" y="63479"/>
                  </a:lnTo>
                  <a:lnTo>
                    <a:pt x="6818" y="63479"/>
                  </a:lnTo>
                  <a:cubicBezTo>
                    <a:pt x="3066" y="63479"/>
                    <a:pt x="0" y="66545"/>
                    <a:pt x="0" y="70329"/>
                  </a:cubicBezTo>
                  <a:lnTo>
                    <a:pt x="0" y="112637"/>
                  </a:lnTo>
                  <a:cubicBezTo>
                    <a:pt x="0" y="116421"/>
                    <a:pt x="3066" y="119455"/>
                    <a:pt x="6818" y="119455"/>
                  </a:cubicBezTo>
                  <a:lnTo>
                    <a:pt x="179670" y="119455"/>
                  </a:lnTo>
                  <a:cubicBezTo>
                    <a:pt x="183421" y="119455"/>
                    <a:pt x="186488" y="116421"/>
                    <a:pt x="186488" y="112637"/>
                  </a:cubicBezTo>
                  <a:lnTo>
                    <a:pt x="186488" y="102492"/>
                  </a:lnTo>
                  <a:lnTo>
                    <a:pt x="189587" y="109962"/>
                  </a:lnTo>
                  <a:cubicBezTo>
                    <a:pt x="189913" y="110745"/>
                    <a:pt x="190565" y="111398"/>
                    <a:pt x="191348" y="111756"/>
                  </a:cubicBezTo>
                  <a:cubicBezTo>
                    <a:pt x="191772" y="111919"/>
                    <a:pt x="192196" y="111985"/>
                    <a:pt x="192620" y="111985"/>
                  </a:cubicBezTo>
                  <a:cubicBezTo>
                    <a:pt x="193044" y="111985"/>
                    <a:pt x="193501" y="111919"/>
                    <a:pt x="193892" y="111756"/>
                  </a:cubicBezTo>
                  <a:lnTo>
                    <a:pt x="205766" y="106831"/>
                  </a:lnTo>
                  <a:cubicBezTo>
                    <a:pt x="207462" y="106113"/>
                    <a:pt x="208245" y="104189"/>
                    <a:pt x="207560" y="102492"/>
                  </a:cubicBezTo>
                  <a:lnTo>
                    <a:pt x="196796" y="76560"/>
                  </a:lnTo>
                  <a:lnTo>
                    <a:pt x="206125" y="74668"/>
                  </a:lnTo>
                  <a:cubicBezTo>
                    <a:pt x="207299" y="74439"/>
                    <a:pt x="208278" y="73559"/>
                    <a:pt x="208637" y="72384"/>
                  </a:cubicBezTo>
                  <a:cubicBezTo>
                    <a:pt x="208963" y="71210"/>
                    <a:pt x="208669" y="69938"/>
                    <a:pt x="207789" y="69090"/>
                  </a:cubicBezTo>
                  <a:lnTo>
                    <a:pt x="186488" y="47789"/>
                  </a:lnTo>
                  <a:lnTo>
                    <a:pt x="186488" y="6818"/>
                  </a:lnTo>
                  <a:cubicBezTo>
                    <a:pt x="186488" y="3067"/>
                    <a:pt x="183421" y="1"/>
                    <a:pt x="1796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CustomShape 1"/>
          <p:cNvSpPr/>
          <p:nvPr/>
        </p:nvSpPr>
        <p:spPr>
          <a:xfrm>
            <a:off x="1685520" y="366912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Venus has a beautiful name, but it’s terribly hot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6" name="CustomShape 2"/>
          <p:cNvSpPr/>
          <p:nvPr/>
        </p:nvSpPr>
        <p:spPr>
          <a:xfrm>
            <a:off x="5887080" y="246960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Mercury is the closest planet to the Sun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7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 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107" name="CustomShape 3"/>
          <p:cNvSpPr/>
          <p:nvPr/>
        </p:nvSpPr>
        <p:spPr>
          <a:xfrm>
            <a:off x="1685520" y="246960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Despite being red, Mars is a cold place, not hot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8" name="CustomShape 4"/>
          <p:cNvSpPr/>
          <p:nvPr/>
        </p:nvSpPr>
        <p:spPr>
          <a:xfrm>
            <a:off x="5887080" y="366912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Neptune is the farthest planet from the Sun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7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 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109" name="CustomShape 5"/>
          <p:cNvSpPr/>
          <p:nvPr/>
        </p:nvSpPr>
        <p:spPr>
          <a:xfrm>
            <a:off x="1685520" y="31906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VENUS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0" name="CustomShape 6"/>
          <p:cNvSpPr/>
          <p:nvPr/>
        </p:nvSpPr>
        <p:spPr>
          <a:xfrm>
            <a:off x="1685520" y="199116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MARS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1" name="CustomShape 7"/>
          <p:cNvSpPr/>
          <p:nvPr/>
        </p:nvSpPr>
        <p:spPr>
          <a:xfrm>
            <a:off x="5887080" y="31906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NEPTUNE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2" name="CustomShape 8"/>
          <p:cNvSpPr/>
          <p:nvPr/>
        </p:nvSpPr>
        <p:spPr>
          <a:xfrm>
            <a:off x="5887080" y="199116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MERCURY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13" name="Google Shape;1298;p41_0" descr=""/>
          <p:cNvPicPr/>
          <p:nvPr/>
        </p:nvPicPr>
        <p:blipFill>
          <a:blip r:embed="rId1"/>
          <a:srcRect l="20158" t="0" r="20158" b="0"/>
          <a:stretch/>
        </p:blipFill>
        <p:spPr>
          <a:xfrm>
            <a:off x="3602880" y="2113200"/>
            <a:ext cx="1933560" cy="2003760"/>
          </a:xfrm>
          <a:prstGeom prst="rect">
            <a:avLst/>
          </a:prstGeom>
          <a:ln>
            <a:noFill/>
          </a:ln>
        </p:spPr>
      </p:pic>
      <p:sp>
        <p:nvSpPr>
          <p:cNvPr id="2114" name="CustomShape 9"/>
          <p:cNvSpPr/>
          <p:nvPr/>
        </p:nvSpPr>
        <p:spPr>
          <a:xfrm>
            <a:off x="408600" y="46800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IF YOU WANT TO MODIFY THIS GRAPH, CLICK ON IT, FOLLOW THE LINK, CHANGE THE DATA AND REPLACE IT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CustomShape 1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INFOGRAPHICS MAKE YOUR IDEA UNDERSTANDABLE…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16" name="CustomShape 2"/>
          <p:cNvSpPr/>
          <p:nvPr/>
        </p:nvSpPr>
        <p:spPr>
          <a:xfrm>
            <a:off x="1546920" y="2574360"/>
            <a:ext cx="151272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noAutofit/>
          </a:bodyPr>
          <a:p>
            <a:pPr marL="12600" algn="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Neptune is the farthest planet from the Sun and the fourth-largest by diameter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7" name="CustomShape 3"/>
          <p:cNvSpPr/>
          <p:nvPr/>
        </p:nvSpPr>
        <p:spPr>
          <a:xfrm>
            <a:off x="3394800" y="1113480"/>
            <a:ext cx="234972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b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Saturn is the ringed one. It’s composed mostly of hydrogen and helium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8" name="CustomShape 4"/>
          <p:cNvSpPr/>
          <p:nvPr/>
        </p:nvSpPr>
        <p:spPr>
          <a:xfrm>
            <a:off x="6080040" y="2574360"/>
            <a:ext cx="151272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noAutofit/>
          </a:bodyPr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Venus has a beautiful name and is the second planet from the Sun. It’s very hot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9" name="CustomShape 5"/>
          <p:cNvSpPr/>
          <p:nvPr/>
        </p:nvSpPr>
        <p:spPr>
          <a:xfrm>
            <a:off x="3394800" y="4075560"/>
            <a:ext cx="234972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Mercury is the closest planet to the Sun and the smallest one in our Solar System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20" name="Group 6"/>
          <p:cNvGrpSpPr/>
          <p:nvPr/>
        </p:nvGrpSpPr>
        <p:grpSpPr>
          <a:xfrm>
            <a:off x="3246840" y="1591920"/>
            <a:ext cx="2645640" cy="2530440"/>
            <a:chOff x="3246840" y="1591920"/>
            <a:chExt cx="2645640" cy="2530440"/>
          </a:xfrm>
        </p:grpSpPr>
        <p:grpSp>
          <p:nvGrpSpPr>
            <p:cNvPr id="2121" name="Group 7"/>
            <p:cNvGrpSpPr/>
            <p:nvPr/>
          </p:nvGrpSpPr>
          <p:grpSpPr>
            <a:xfrm>
              <a:off x="3246840" y="1591920"/>
              <a:ext cx="2645640" cy="2530440"/>
              <a:chOff x="3246840" y="1591920"/>
              <a:chExt cx="2645640" cy="2530440"/>
            </a:xfrm>
          </p:grpSpPr>
          <p:sp>
            <p:nvSpPr>
              <p:cNvPr id="2122" name="CustomShape 8"/>
              <p:cNvSpPr/>
              <p:nvPr/>
            </p:nvSpPr>
            <p:spPr>
              <a:xfrm>
                <a:off x="3246840" y="1722240"/>
                <a:ext cx="2495520" cy="2268000"/>
              </a:xfrm>
              <a:custGeom>
                <a:avLst/>
                <a:gdLst/>
                <a:ahLst/>
                <a:rect l="l" t="t" r="r" b="b"/>
                <a:pathLst>
                  <a:path w="206822" h="187801">
                    <a:moveTo>
                      <a:pt x="66235" y="0"/>
                    </a:moveTo>
                    <a:cubicBezTo>
                      <a:pt x="61050" y="0"/>
                      <a:pt x="54802" y="1620"/>
                      <a:pt x="49015" y="7405"/>
                    </a:cubicBezTo>
                    <a:cubicBezTo>
                      <a:pt x="35867" y="20556"/>
                      <a:pt x="52603" y="29520"/>
                      <a:pt x="57383" y="46856"/>
                    </a:cubicBezTo>
                    <a:cubicBezTo>
                      <a:pt x="62167" y="64192"/>
                      <a:pt x="26304" y="54625"/>
                      <a:pt x="13152" y="67777"/>
                    </a:cubicBezTo>
                    <a:cubicBezTo>
                      <a:pt x="0" y="80928"/>
                      <a:pt x="11916" y="99459"/>
                      <a:pt x="20900" y="102148"/>
                    </a:cubicBezTo>
                    <a:cubicBezTo>
                      <a:pt x="22670" y="102677"/>
                      <a:pt x="24786" y="102825"/>
                      <a:pt x="27063" y="102825"/>
                    </a:cubicBezTo>
                    <a:cubicBezTo>
                      <a:pt x="29919" y="102825"/>
                      <a:pt x="33027" y="102593"/>
                      <a:pt x="36017" y="102593"/>
                    </a:cubicBezTo>
                    <a:cubicBezTo>
                      <a:pt x="42747" y="102593"/>
                      <a:pt x="48881" y="103769"/>
                      <a:pt x="50210" y="111413"/>
                    </a:cubicBezTo>
                    <a:cubicBezTo>
                      <a:pt x="50210" y="111413"/>
                      <a:pt x="54398" y="117391"/>
                      <a:pt x="43041" y="134723"/>
                    </a:cubicBezTo>
                    <a:cubicBezTo>
                      <a:pt x="31683" y="152060"/>
                      <a:pt x="32278" y="170591"/>
                      <a:pt x="53199" y="174774"/>
                    </a:cubicBezTo>
                    <a:cubicBezTo>
                      <a:pt x="54656" y="175066"/>
                      <a:pt x="56036" y="175201"/>
                      <a:pt x="57346" y="175201"/>
                    </a:cubicBezTo>
                    <a:cubicBezTo>
                      <a:pt x="73529" y="175201"/>
                      <a:pt x="79146" y="154622"/>
                      <a:pt x="91345" y="154622"/>
                    </a:cubicBezTo>
                    <a:cubicBezTo>
                      <a:pt x="92332" y="154622"/>
                      <a:pt x="93363" y="154757"/>
                      <a:pt x="94445" y="155049"/>
                    </a:cubicBezTo>
                    <a:cubicBezTo>
                      <a:pt x="108938" y="158951"/>
                      <a:pt x="106278" y="187800"/>
                      <a:pt x="130090" y="187800"/>
                    </a:cubicBezTo>
                    <a:cubicBezTo>
                      <a:pt x="131813" y="187800"/>
                      <a:pt x="133675" y="187649"/>
                      <a:pt x="135692" y="187327"/>
                    </a:cubicBezTo>
                    <a:cubicBezTo>
                      <a:pt x="165575" y="182544"/>
                      <a:pt x="150502" y="160122"/>
                      <a:pt x="159535" y="150112"/>
                    </a:cubicBezTo>
                    <a:cubicBezTo>
                      <a:pt x="162395" y="146943"/>
                      <a:pt x="165549" y="146097"/>
                      <a:pt x="168941" y="146097"/>
                    </a:cubicBezTo>
                    <a:cubicBezTo>
                      <a:pt x="172830" y="146097"/>
                      <a:pt x="177033" y="147209"/>
                      <a:pt x="181466" y="147209"/>
                    </a:cubicBezTo>
                    <a:cubicBezTo>
                      <a:pt x="185374" y="147209"/>
                      <a:pt x="189461" y="146345"/>
                      <a:pt x="193670" y="143091"/>
                    </a:cubicBezTo>
                    <a:cubicBezTo>
                      <a:pt x="206822" y="132933"/>
                      <a:pt x="185901" y="110813"/>
                      <a:pt x="187691" y="95871"/>
                    </a:cubicBezTo>
                    <a:cubicBezTo>
                      <a:pt x="189486" y="80928"/>
                      <a:pt x="203832" y="79734"/>
                      <a:pt x="205028" y="67181"/>
                    </a:cubicBezTo>
                    <a:cubicBezTo>
                      <a:pt x="206222" y="54625"/>
                      <a:pt x="197258" y="56419"/>
                      <a:pt x="177532" y="39683"/>
                    </a:cubicBezTo>
                    <a:cubicBezTo>
                      <a:pt x="157807" y="22946"/>
                      <a:pt x="167370" y="10993"/>
                      <a:pt x="153622" y="3220"/>
                    </a:cubicBezTo>
                    <a:cubicBezTo>
                      <a:pt x="151629" y="2094"/>
                      <a:pt x="149661" y="1621"/>
                      <a:pt x="147697" y="1621"/>
                    </a:cubicBezTo>
                    <a:cubicBezTo>
                      <a:pt x="137401" y="1621"/>
                      <a:pt x="127242" y="14632"/>
                      <a:pt x="114334" y="14632"/>
                    </a:cubicBezTo>
                    <a:cubicBezTo>
                      <a:pt x="112729" y="14632"/>
                      <a:pt x="111082" y="14431"/>
                      <a:pt x="109387" y="13979"/>
                    </a:cubicBezTo>
                    <a:cubicBezTo>
                      <a:pt x="91455" y="9199"/>
                      <a:pt x="77708" y="2625"/>
                      <a:pt x="77708" y="2625"/>
                    </a:cubicBezTo>
                    <a:cubicBezTo>
                      <a:pt x="77708" y="2625"/>
                      <a:pt x="72834" y="0"/>
                      <a:pt x="66235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3" name="CustomShape 9"/>
              <p:cNvSpPr/>
              <p:nvPr/>
            </p:nvSpPr>
            <p:spPr>
              <a:xfrm>
                <a:off x="4274640" y="2282400"/>
                <a:ext cx="885240" cy="115200"/>
              </a:xfrm>
              <a:custGeom>
                <a:avLst/>
                <a:gdLst/>
                <a:ahLst/>
                <a:rect l="l" t="t" r="r" b="b"/>
                <a:pathLst>
                  <a:path w="73579" h="9883">
                    <a:moveTo>
                      <a:pt x="342" y="0"/>
                    </a:moveTo>
                    <a:cubicBezTo>
                      <a:pt x="243" y="0"/>
                      <a:pt x="147" y="48"/>
                      <a:pt x="92" y="138"/>
                    </a:cubicBezTo>
                    <a:cubicBezTo>
                      <a:pt x="0" y="275"/>
                      <a:pt x="38" y="460"/>
                      <a:pt x="178" y="551"/>
                    </a:cubicBezTo>
                    <a:cubicBezTo>
                      <a:pt x="191" y="559"/>
                      <a:pt x="538" y="783"/>
                      <a:pt x="1233" y="1163"/>
                    </a:cubicBezTo>
                    <a:cubicBezTo>
                      <a:pt x="1278" y="1187"/>
                      <a:pt x="1328" y="1200"/>
                      <a:pt x="1378" y="1200"/>
                    </a:cubicBezTo>
                    <a:cubicBezTo>
                      <a:pt x="1481" y="1200"/>
                      <a:pt x="1584" y="1143"/>
                      <a:pt x="1638" y="1044"/>
                    </a:cubicBezTo>
                    <a:cubicBezTo>
                      <a:pt x="1716" y="899"/>
                      <a:pt x="1662" y="721"/>
                      <a:pt x="1518" y="638"/>
                    </a:cubicBezTo>
                    <a:cubicBezTo>
                      <a:pt x="848" y="275"/>
                      <a:pt x="504" y="51"/>
                      <a:pt x="504" y="46"/>
                    </a:cubicBezTo>
                    <a:cubicBezTo>
                      <a:pt x="454" y="15"/>
                      <a:pt x="397" y="0"/>
                      <a:pt x="342" y="0"/>
                    </a:cubicBezTo>
                    <a:close/>
                    <a:moveTo>
                      <a:pt x="2434" y="1160"/>
                    </a:moveTo>
                    <a:cubicBezTo>
                      <a:pt x="2325" y="1160"/>
                      <a:pt x="2219" y="1219"/>
                      <a:pt x="2167" y="1324"/>
                    </a:cubicBezTo>
                    <a:cubicBezTo>
                      <a:pt x="2092" y="1469"/>
                      <a:pt x="2155" y="1651"/>
                      <a:pt x="2300" y="1725"/>
                    </a:cubicBezTo>
                    <a:cubicBezTo>
                      <a:pt x="2626" y="1887"/>
                      <a:pt x="2985" y="2065"/>
                      <a:pt x="3382" y="2250"/>
                    </a:cubicBezTo>
                    <a:cubicBezTo>
                      <a:pt x="3424" y="2271"/>
                      <a:pt x="3469" y="2279"/>
                      <a:pt x="3511" y="2279"/>
                    </a:cubicBezTo>
                    <a:cubicBezTo>
                      <a:pt x="3622" y="2279"/>
                      <a:pt x="3729" y="2217"/>
                      <a:pt x="3784" y="2110"/>
                    </a:cubicBezTo>
                    <a:cubicBezTo>
                      <a:pt x="3853" y="1956"/>
                      <a:pt x="3788" y="1779"/>
                      <a:pt x="3639" y="1708"/>
                    </a:cubicBezTo>
                    <a:cubicBezTo>
                      <a:pt x="3246" y="1527"/>
                      <a:pt x="2891" y="1349"/>
                      <a:pt x="2568" y="1192"/>
                    </a:cubicBezTo>
                    <a:cubicBezTo>
                      <a:pt x="2526" y="1170"/>
                      <a:pt x="2480" y="1160"/>
                      <a:pt x="2434" y="1160"/>
                    </a:cubicBezTo>
                    <a:close/>
                    <a:moveTo>
                      <a:pt x="4597" y="2178"/>
                    </a:moveTo>
                    <a:cubicBezTo>
                      <a:pt x="4483" y="2178"/>
                      <a:pt x="4374" y="2245"/>
                      <a:pt x="4325" y="2358"/>
                    </a:cubicBezTo>
                    <a:cubicBezTo>
                      <a:pt x="4259" y="2507"/>
                      <a:pt x="4325" y="2685"/>
                      <a:pt x="4479" y="2750"/>
                    </a:cubicBezTo>
                    <a:cubicBezTo>
                      <a:pt x="4826" y="2904"/>
                      <a:pt x="5193" y="3061"/>
                      <a:pt x="5582" y="3227"/>
                    </a:cubicBezTo>
                    <a:cubicBezTo>
                      <a:pt x="5620" y="3238"/>
                      <a:pt x="5660" y="3246"/>
                      <a:pt x="5698" y="3246"/>
                    </a:cubicBezTo>
                    <a:cubicBezTo>
                      <a:pt x="5813" y="3246"/>
                      <a:pt x="5925" y="3181"/>
                      <a:pt x="5975" y="3065"/>
                    </a:cubicBezTo>
                    <a:cubicBezTo>
                      <a:pt x="6036" y="2912"/>
                      <a:pt x="5967" y="2738"/>
                      <a:pt x="5813" y="2672"/>
                    </a:cubicBezTo>
                    <a:cubicBezTo>
                      <a:pt x="5429" y="2511"/>
                      <a:pt x="5061" y="2353"/>
                      <a:pt x="4718" y="2205"/>
                    </a:cubicBezTo>
                    <a:cubicBezTo>
                      <a:pt x="4678" y="2186"/>
                      <a:pt x="4637" y="2178"/>
                      <a:pt x="4597" y="2178"/>
                    </a:cubicBezTo>
                    <a:close/>
                    <a:moveTo>
                      <a:pt x="6803" y="3101"/>
                    </a:moveTo>
                    <a:cubicBezTo>
                      <a:pt x="6685" y="3101"/>
                      <a:pt x="6573" y="3172"/>
                      <a:pt x="6529" y="3288"/>
                    </a:cubicBezTo>
                    <a:cubicBezTo>
                      <a:pt x="6467" y="3441"/>
                      <a:pt x="6542" y="3615"/>
                      <a:pt x="6694" y="3677"/>
                    </a:cubicBezTo>
                    <a:cubicBezTo>
                      <a:pt x="7054" y="3817"/>
                      <a:pt x="7431" y="3962"/>
                      <a:pt x="7819" y="4107"/>
                    </a:cubicBezTo>
                    <a:cubicBezTo>
                      <a:pt x="7852" y="4120"/>
                      <a:pt x="7885" y="4128"/>
                      <a:pt x="7922" y="4128"/>
                    </a:cubicBezTo>
                    <a:cubicBezTo>
                      <a:pt x="8042" y="4128"/>
                      <a:pt x="8158" y="4053"/>
                      <a:pt x="8204" y="3933"/>
                    </a:cubicBezTo>
                    <a:cubicBezTo>
                      <a:pt x="8261" y="3776"/>
                      <a:pt x="8183" y="3607"/>
                      <a:pt x="8026" y="3549"/>
                    </a:cubicBezTo>
                    <a:cubicBezTo>
                      <a:pt x="7641" y="3404"/>
                      <a:pt x="7269" y="3259"/>
                      <a:pt x="6914" y="3122"/>
                    </a:cubicBezTo>
                    <a:cubicBezTo>
                      <a:pt x="6877" y="3108"/>
                      <a:pt x="6840" y="3101"/>
                      <a:pt x="6803" y="3101"/>
                    </a:cubicBezTo>
                    <a:close/>
                    <a:moveTo>
                      <a:pt x="9048" y="3938"/>
                    </a:moveTo>
                    <a:cubicBezTo>
                      <a:pt x="8923" y="3938"/>
                      <a:pt x="8808" y="4014"/>
                      <a:pt x="8761" y="4136"/>
                    </a:cubicBezTo>
                    <a:cubicBezTo>
                      <a:pt x="8708" y="4293"/>
                      <a:pt x="8790" y="4462"/>
                      <a:pt x="8944" y="4521"/>
                    </a:cubicBezTo>
                    <a:cubicBezTo>
                      <a:pt x="9311" y="4649"/>
                      <a:pt x="9692" y="4781"/>
                      <a:pt x="10080" y="4909"/>
                    </a:cubicBezTo>
                    <a:cubicBezTo>
                      <a:pt x="10114" y="4921"/>
                      <a:pt x="10143" y="4925"/>
                      <a:pt x="10175" y="4925"/>
                    </a:cubicBezTo>
                    <a:cubicBezTo>
                      <a:pt x="10299" y="4925"/>
                      <a:pt x="10415" y="4847"/>
                      <a:pt x="10457" y="4723"/>
                    </a:cubicBezTo>
                    <a:cubicBezTo>
                      <a:pt x="10511" y="4566"/>
                      <a:pt x="10427" y="4396"/>
                      <a:pt x="10271" y="4343"/>
                    </a:cubicBezTo>
                    <a:cubicBezTo>
                      <a:pt x="9882" y="4214"/>
                      <a:pt x="9509" y="4082"/>
                      <a:pt x="9146" y="3954"/>
                    </a:cubicBezTo>
                    <a:cubicBezTo>
                      <a:pt x="9114" y="3943"/>
                      <a:pt x="9080" y="3938"/>
                      <a:pt x="9048" y="3938"/>
                    </a:cubicBezTo>
                    <a:close/>
                    <a:moveTo>
                      <a:pt x="11313" y="4701"/>
                    </a:moveTo>
                    <a:cubicBezTo>
                      <a:pt x="11186" y="4701"/>
                      <a:pt x="11068" y="4782"/>
                      <a:pt x="11028" y="4909"/>
                    </a:cubicBezTo>
                    <a:cubicBezTo>
                      <a:pt x="10978" y="5066"/>
                      <a:pt x="11064" y="5231"/>
                      <a:pt x="11221" y="5286"/>
                    </a:cubicBezTo>
                    <a:cubicBezTo>
                      <a:pt x="11593" y="5401"/>
                      <a:pt x="11974" y="5521"/>
                      <a:pt x="12367" y="5641"/>
                    </a:cubicBezTo>
                    <a:cubicBezTo>
                      <a:pt x="12396" y="5649"/>
                      <a:pt x="12425" y="5653"/>
                      <a:pt x="12454" y="5653"/>
                    </a:cubicBezTo>
                    <a:cubicBezTo>
                      <a:pt x="12582" y="5653"/>
                      <a:pt x="12702" y="5570"/>
                      <a:pt x="12739" y="5438"/>
                    </a:cubicBezTo>
                    <a:cubicBezTo>
                      <a:pt x="12789" y="5281"/>
                      <a:pt x="12698" y="5116"/>
                      <a:pt x="12541" y="5066"/>
                    </a:cubicBezTo>
                    <a:cubicBezTo>
                      <a:pt x="12152" y="4950"/>
                      <a:pt x="11772" y="4830"/>
                      <a:pt x="11404" y="4715"/>
                    </a:cubicBezTo>
                    <a:cubicBezTo>
                      <a:pt x="11374" y="4706"/>
                      <a:pt x="11343" y="4701"/>
                      <a:pt x="11313" y="4701"/>
                    </a:cubicBezTo>
                    <a:close/>
                    <a:moveTo>
                      <a:pt x="13597" y="5391"/>
                    </a:moveTo>
                    <a:cubicBezTo>
                      <a:pt x="13469" y="5391"/>
                      <a:pt x="13351" y="5479"/>
                      <a:pt x="13314" y="5608"/>
                    </a:cubicBezTo>
                    <a:cubicBezTo>
                      <a:pt x="13268" y="5769"/>
                      <a:pt x="13360" y="5935"/>
                      <a:pt x="13516" y="5980"/>
                    </a:cubicBezTo>
                    <a:cubicBezTo>
                      <a:pt x="13896" y="6087"/>
                      <a:pt x="14281" y="6195"/>
                      <a:pt x="14674" y="6298"/>
                    </a:cubicBezTo>
                    <a:cubicBezTo>
                      <a:pt x="14699" y="6307"/>
                      <a:pt x="14728" y="6311"/>
                      <a:pt x="14753" y="6311"/>
                    </a:cubicBezTo>
                    <a:cubicBezTo>
                      <a:pt x="14885" y="6311"/>
                      <a:pt x="15005" y="6223"/>
                      <a:pt x="15041" y="6091"/>
                    </a:cubicBezTo>
                    <a:cubicBezTo>
                      <a:pt x="15083" y="5931"/>
                      <a:pt x="14988" y="5765"/>
                      <a:pt x="14831" y="5723"/>
                    </a:cubicBezTo>
                    <a:cubicBezTo>
                      <a:pt x="14438" y="5616"/>
                      <a:pt x="14058" y="5509"/>
                      <a:pt x="13682" y="5405"/>
                    </a:cubicBezTo>
                    <a:cubicBezTo>
                      <a:pt x="13654" y="5396"/>
                      <a:pt x="13625" y="5391"/>
                      <a:pt x="13597" y="5391"/>
                    </a:cubicBezTo>
                    <a:close/>
                    <a:moveTo>
                      <a:pt x="15908" y="6016"/>
                    </a:moveTo>
                    <a:cubicBezTo>
                      <a:pt x="15776" y="6016"/>
                      <a:pt x="15652" y="6107"/>
                      <a:pt x="15617" y="6240"/>
                    </a:cubicBezTo>
                    <a:cubicBezTo>
                      <a:pt x="15579" y="6402"/>
                      <a:pt x="15675" y="6563"/>
                      <a:pt x="15835" y="6604"/>
                    </a:cubicBezTo>
                    <a:cubicBezTo>
                      <a:pt x="16216" y="6704"/>
                      <a:pt x="16600" y="6803"/>
                      <a:pt x="16997" y="6898"/>
                    </a:cubicBezTo>
                    <a:cubicBezTo>
                      <a:pt x="17022" y="6902"/>
                      <a:pt x="17047" y="6906"/>
                      <a:pt x="17068" y="6906"/>
                    </a:cubicBezTo>
                    <a:cubicBezTo>
                      <a:pt x="17205" y="6906"/>
                      <a:pt x="17324" y="6811"/>
                      <a:pt x="17358" y="6675"/>
                    </a:cubicBezTo>
                    <a:cubicBezTo>
                      <a:pt x="17398" y="6517"/>
                      <a:pt x="17299" y="6352"/>
                      <a:pt x="17138" y="6315"/>
                    </a:cubicBezTo>
                    <a:cubicBezTo>
                      <a:pt x="16745" y="6219"/>
                      <a:pt x="16361" y="6124"/>
                      <a:pt x="15980" y="6025"/>
                    </a:cubicBezTo>
                    <a:cubicBezTo>
                      <a:pt x="15956" y="6019"/>
                      <a:pt x="15932" y="6016"/>
                      <a:pt x="15908" y="6016"/>
                    </a:cubicBezTo>
                    <a:close/>
                    <a:moveTo>
                      <a:pt x="73259" y="6466"/>
                    </a:moveTo>
                    <a:cubicBezTo>
                      <a:pt x="73240" y="6466"/>
                      <a:pt x="73221" y="6468"/>
                      <a:pt x="73202" y="6471"/>
                    </a:cubicBezTo>
                    <a:lnTo>
                      <a:pt x="72806" y="6542"/>
                    </a:lnTo>
                    <a:cubicBezTo>
                      <a:pt x="72640" y="6576"/>
                      <a:pt x="72533" y="6728"/>
                      <a:pt x="72561" y="6889"/>
                    </a:cubicBezTo>
                    <a:cubicBezTo>
                      <a:pt x="72590" y="7034"/>
                      <a:pt x="72714" y="7137"/>
                      <a:pt x="72855" y="7137"/>
                    </a:cubicBezTo>
                    <a:cubicBezTo>
                      <a:pt x="72876" y="7137"/>
                      <a:pt x="72892" y="7133"/>
                      <a:pt x="72909" y="7133"/>
                    </a:cubicBezTo>
                    <a:lnTo>
                      <a:pt x="73310" y="7059"/>
                    </a:lnTo>
                    <a:cubicBezTo>
                      <a:pt x="73471" y="7030"/>
                      <a:pt x="73579" y="6873"/>
                      <a:pt x="73550" y="6711"/>
                    </a:cubicBezTo>
                    <a:cubicBezTo>
                      <a:pt x="73524" y="6570"/>
                      <a:pt x="73399" y="6466"/>
                      <a:pt x="73259" y="6466"/>
                    </a:cubicBezTo>
                    <a:close/>
                    <a:moveTo>
                      <a:pt x="18234" y="6580"/>
                    </a:moveTo>
                    <a:cubicBezTo>
                      <a:pt x="18097" y="6580"/>
                      <a:pt x="17973" y="6675"/>
                      <a:pt x="17940" y="6811"/>
                    </a:cubicBezTo>
                    <a:cubicBezTo>
                      <a:pt x="17903" y="6972"/>
                      <a:pt x="18002" y="7133"/>
                      <a:pt x="18163" y="7171"/>
                    </a:cubicBezTo>
                    <a:cubicBezTo>
                      <a:pt x="18548" y="7257"/>
                      <a:pt x="18941" y="7345"/>
                      <a:pt x="19333" y="7431"/>
                    </a:cubicBezTo>
                    <a:cubicBezTo>
                      <a:pt x="19354" y="7435"/>
                      <a:pt x="19379" y="7439"/>
                      <a:pt x="19400" y="7439"/>
                    </a:cubicBezTo>
                    <a:cubicBezTo>
                      <a:pt x="19537" y="7439"/>
                      <a:pt x="19661" y="7340"/>
                      <a:pt x="19689" y="7200"/>
                    </a:cubicBezTo>
                    <a:cubicBezTo>
                      <a:pt x="19726" y="7038"/>
                      <a:pt x="19623" y="6881"/>
                      <a:pt x="19462" y="6848"/>
                    </a:cubicBezTo>
                    <a:cubicBezTo>
                      <a:pt x="19069" y="6761"/>
                      <a:pt x="18680" y="6675"/>
                      <a:pt x="18300" y="6587"/>
                    </a:cubicBezTo>
                    <a:cubicBezTo>
                      <a:pt x="18278" y="6582"/>
                      <a:pt x="18256" y="6580"/>
                      <a:pt x="18234" y="6580"/>
                    </a:cubicBezTo>
                    <a:close/>
                    <a:moveTo>
                      <a:pt x="71675" y="6750"/>
                    </a:moveTo>
                    <a:cubicBezTo>
                      <a:pt x="71659" y="6750"/>
                      <a:pt x="71643" y="6751"/>
                      <a:pt x="71627" y="6753"/>
                    </a:cubicBezTo>
                    <a:cubicBezTo>
                      <a:pt x="71235" y="6824"/>
                      <a:pt x="70842" y="6889"/>
                      <a:pt x="70453" y="6956"/>
                    </a:cubicBezTo>
                    <a:cubicBezTo>
                      <a:pt x="70287" y="6984"/>
                      <a:pt x="70180" y="7137"/>
                      <a:pt x="70209" y="7299"/>
                    </a:cubicBezTo>
                    <a:cubicBezTo>
                      <a:pt x="70230" y="7448"/>
                      <a:pt x="70358" y="7551"/>
                      <a:pt x="70502" y="7551"/>
                    </a:cubicBezTo>
                    <a:cubicBezTo>
                      <a:pt x="70519" y="7551"/>
                      <a:pt x="70535" y="7547"/>
                      <a:pt x="70552" y="7547"/>
                    </a:cubicBezTo>
                    <a:cubicBezTo>
                      <a:pt x="70945" y="7477"/>
                      <a:pt x="71338" y="7410"/>
                      <a:pt x="71731" y="7345"/>
                    </a:cubicBezTo>
                    <a:cubicBezTo>
                      <a:pt x="71896" y="7315"/>
                      <a:pt x="72004" y="7158"/>
                      <a:pt x="71974" y="6997"/>
                    </a:cubicBezTo>
                    <a:cubicBezTo>
                      <a:pt x="71948" y="6848"/>
                      <a:pt x="71818" y="6750"/>
                      <a:pt x="71675" y="6750"/>
                    </a:cubicBezTo>
                    <a:close/>
                    <a:moveTo>
                      <a:pt x="20568" y="7085"/>
                    </a:moveTo>
                    <a:cubicBezTo>
                      <a:pt x="20429" y="7085"/>
                      <a:pt x="20305" y="7182"/>
                      <a:pt x="20276" y="7324"/>
                    </a:cubicBezTo>
                    <a:cubicBezTo>
                      <a:pt x="20243" y="7484"/>
                      <a:pt x="20346" y="7642"/>
                      <a:pt x="20508" y="7675"/>
                    </a:cubicBezTo>
                    <a:cubicBezTo>
                      <a:pt x="20896" y="7753"/>
                      <a:pt x="21289" y="7832"/>
                      <a:pt x="21686" y="7906"/>
                    </a:cubicBezTo>
                    <a:cubicBezTo>
                      <a:pt x="21707" y="7910"/>
                      <a:pt x="21724" y="7910"/>
                      <a:pt x="21744" y="7910"/>
                    </a:cubicBezTo>
                    <a:cubicBezTo>
                      <a:pt x="21884" y="7910"/>
                      <a:pt x="22008" y="7811"/>
                      <a:pt x="22037" y="7671"/>
                    </a:cubicBezTo>
                    <a:cubicBezTo>
                      <a:pt x="22067" y="7505"/>
                      <a:pt x="21959" y="7353"/>
                      <a:pt x="21798" y="7320"/>
                    </a:cubicBezTo>
                    <a:cubicBezTo>
                      <a:pt x="21401" y="7245"/>
                      <a:pt x="21012" y="7166"/>
                      <a:pt x="20628" y="7092"/>
                    </a:cubicBezTo>
                    <a:cubicBezTo>
                      <a:pt x="20608" y="7087"/>
                      <a:pt x="20588" y="7085"/>
                      <a:pt x="20568" y="7085"/>
                    </a:cubicBezTo>
                    <a:close/>
                    <a:moveTo>
                      <a:pt x="69321" y="7147"/>
                    </a:moveTo>
                    <a:cubicBezTo>
                      <a:pt x="69306" y="7147"/>
                      <a:pt x="69291" y="7148"/>
                      <a:pt x="69275" y="7150"/>
                    </a:cubicBezTo>
                    <a:cubicBezTo>
                      <a:pt x="68882" y="7212"/>
                      <a:pt x="68489" y="7274"/>
                      <a:pt x="68096" y="7336"/>
                    </a:cubicBezTo>
                    <a:cubicBezTo>
                      <a:pt x="67930" y="7360"/>
                      <a:pt x="67823" y="7513"/>
                      <a:pt x="67848" y="7679"/>
                    </a:cubicBezTo>
                    <a:cubicBezTo>
                      <a:pt x="67869" y="7824"/>
                      <a:pt x="67997" y="7931"/>
                      <a:pt x="68142" y="7931"/>
                    </a:cubicBezTo>
                    <a:cubicBezTo>
                      <a:pt x="68159" y="7931"/>
                      <a:pt x="68171" y="7927"/>
                      <a:pt x="68187" y="7927"/>
                    </a:cubicBezTo>
                    <a:cubicBezTo>
                      <a:pt x="68580" y="7866"/>
                      <a:pt x="68972" y="7803"/>
                      <a:pt x="69369" y="7741"/>
                    </a:cubicBezTo>
                    <a:cubicBezTo>
                      <a:pt x="69531" y="7712"/>
                      <a:pt x="69642" y="7559"/>
                      <a:pt x="69617" y="7398"/>
                    </a:cubicBezTo>
                    <a:cubicBezTo>
                      <a:pt x="69595" y="7248"/>
                      <a:pt x="69465" y="7147"/>
                      <a:pt x="69321" y="7147"/>
                    </a:cubicBezTo>
                    <a:close/>
                    <a:moveTo>
                      <a:pt x="66963" y="7510"/>
                    </a:moveTo>
                    <a:cubicBezTo>
                      <a:pt x="66948" y="7510"/>
                      <a:pt x="66933" y="7511"/>
                      <a:pt x="66918" y="7513"/>
                    </a:cubicBezTo>
                    <a:cubicBezTo>
                      <a:pt x="66521" y="7576"/>
                      <a:pt x="66128" y="7629"/>
                      <a:pt x="65736" y="7687"/>
                    </a:cubicBezTo>
                    <a:cubicBezTo>
                      <a:pt x="65570" y="7708"/>
                      <a:pt x="65459" y="7861"/>
                      <a:pt x="65483" y="8022"/>
                    </a:cubicBezTo>
                    <a:cubicBezTo>
                      <a:pt x="65504" y="8175"/>
                      <a:pt x="65632" y="8282"/>
                      <a:pt x="65777" y="8282"/>
                    </a:cubicBezTo>
                    <a:cubicBezTo>
                      <a:pt x="65789" y="8282"/>
                      <a:pt x="65806" y="8278"/>
                      <a:pt x="65818" y="8278"/>
                    </a:cubicBezTo>
                    <a:cubicBezTo>
                      <a:pt x="66211" y="8221"/>
                      <a:pt x="66608" y="8167"/>
                      <a:pt x="67005" y="8105"/>
                    </a:cubicBezTo>
                    <a:cubicBezTo>
                      <a:pt x="67166" y="8084"/>
                      <a:pt x="67282" y="7931"/>
                      <a:pt x="67257" y="7766"/>
                    </a:cubicBezTo>
                    <a:cubicBezTo>
                      <a:pt x="67234" y="7619"/>
                      <a:pt x="67109" y="7510"/>
                      <a:pt x="66963" y="7510"/>
                    </a:cubicBezTo>
                    <a:close/>
                    <a:moveTo>
                      <a:pt x="22918" y="7529"/>
                    </a:moveTo>
                    <a:cubicBezTo>
                      <a:pt x="22774" y="7529"/>
                      <a:pt x="22650" y="7631"/>
                      <a:pt x="22625" y="7778"/>
                    </a:cubicBezTo>
                    <a:cubicBezTo>
                      <a:pt x="22596" y="7940"/>
                      <a:pt x="22703" y="8097"/>
                      <a:pt x="22865" y="8126"/>
                    </a:cubicBezTo>
                    <a:cubicBezTo>
                      <a:pt x="23253" y="8192"/>
                      <a:pt x="23650" y="8262"/>
                      <a:pt x="24047" y="8328"/>
                    </a:cubicBezTo>
                    <a:cubicBezTo>
                      <a:pt x="24063" y="8328"/>
                      <a:pt x="24080" y="8332"/>
                      <a:pt x="24096" y="8332"/>
                    </a:cubicBezTo>
                    <a:cubicBezTo>
                      <a:pt x="24241" y="8332"/>
                      <a:pt x="24365" y="8229"/>
                      <a:pt x="24390" y="8080"/>
                    </a:cubicBezTo>
                    <a:cubicBezTo>
                      <a:pt x="24419" y="7919"/>
                      <a:pt x="24307" y="7766"/>
                      <a:pt x="24146" y="7737"/>
                    </a:cubicBezTo>
                    <a:cubicBezTo>
                      <a:pt x="23749" y="7671"/>
                      <a:pt x="23357" y="7605"/>
                      <a:pt x="22972" y="7534"/>
                    </a:cubicBezTo>
                    <a:cubicBezTo>
                      <a:pt x="22954" y="7531"/>
                      <a:pt x="22936" y="7529"/>
                      <a:pt x="22918" y="7529"/>
                    </a:cubicBezTo>
                    <a:close/>
                    <a:moveTo>
                      <a:pt x="64590" y="7846"/>
                    </a:moveTo>
                    <a:cubicBezTo>
                      <a:pt x="64578" y="7846"/>
                      <a:pt x="64565" y="7847"/>
                      <a:pt x="64553" y="7849"/>
                    </a:cubicBezTo>
                    <a:cubicBezTo>
                      <a:pt x="64156" y="7902"/>
                      <a:pt x="63763" y="7956"/>
                      <a:pt x="63371" y="8005"/>
                    </a:cubicBezTo>
                    <a:cubicBezTo>
                      <a:pt x="63205" y="8026"/>
                      <a:pt x="63089" y="8175"/>
                      <a:pt x="63110" y="8341"/>
                    </a:cubicBezTo>
                    <a:cubicBezTo>
                      <a:pt x="63131" y="8490"/>
                      <a:pt x="63259" y="8601"/>
                      <a:pt x="63408" y="8601"/>
                    </a:cubicBezTo>
                    <a:cubicBezTo>
                      <a:pt x="63421" y="8601"/>
                      <a:pt x="63432" y="8597"/>
                      <a:pt x="63445" y="8597"/>
                    </a:cubicBezTo>
                    <a:cubicBezTo>
                      <a:pt x="63837" y="8547"/>
                      <a:pt x="64234" y="8494"/>
                      <a:pt x="64631" y="8440"/>
                    </a:cubicBezTo>
                    <a:cubicBezTo>
                      <a:pt x="64797" y="8419"/>
                      <a:pt x="64913" y="8270"/>
                      <a:pt x="64888" y="8105"/>
                    </a:cubicBezTo>
                    <a:cubicBezTo>
                      <a:pt x="64869" y="7956"/>
                      <a:pt x="64738" y="7846"/>
                      <a:pt x="64590" y="7846"/>
                    </a:cubicBezTo>
                    <a:close/>
                    <a:moveTo>
                      <a:pt x="25277" y="7924"/>
                    </a:moveTo>
                    <a:cubicBezTo>
                      <a:pt x="25135" y="7924"/>
                      <a:pt x="25004" y="8029"/>
                      <a:pt x="24981" y="8175"/>
                    </a:cubicBezTo>
                    <a:cubicBezTo>
                      <a:pt x="24956" y="8341"/>
                      <a:pt x="25069" y="8490"/>
                      <a:pt x="25229" y="8518"/>
                    </a:cubicBezTo>
                    <a:cubicBezTo>
                      <a:pt x="25622" y="8576"/>
                      <a:pt x="26015" y="8635"/>
                      <a:pt x="26416" y="8692"/>
                    </a:cubicBezTo>
                    <a:cubicBezTo>
                      <a:pt x="26433" y="8696"/>
                      <a:pt x="26445" y="8696"/>
                      <a:pt x="26462" y="8696"/>
                    </a:cubicBezTo>
                    <a:cubicBezTo>
                      <a:pt x="26607" y="8696"/>
                      <a:pt x="26735" y="8589"/>
                      <a:pt x="26755" y="8440"/>
                    </a:cubicBezTo>
                    <a:cubicBezTo>
                      <a:pt x="26780" y="8274"/>
                      <a:pt x="26664" y="8126"/>
                      <a:pt x="26502" y="8101"/>
                    </a:cubicBezTo>
                    <a:cubicBezTo>
                      <a:pt x="26102" y="8043"/>
                      <a:pt x="25709" y="7985"/>
                      <a:pt x="25321" y="7927"/>
                    </a:cubicBezTo>
                    <a:cubicBezTo>
                      <a:pt x="25306" y="7925"/>
                      <a:pt x="25291" y="7924"/>
                      <a:pt x="25277" y="7924"/>
                    </a:cubicBezTo>
                    <a:close/>
                    <a:moveTo>
                      <a:pt x="62221" y="8148"/>
                    </a:moveTo>
                    <a:cubicBezTo>
                      <a:pt x="62208" y="8148"/>
                      <a:pt x="62196" y="8149"/>
                      <a:pt x="62184" y="8150"/>
                    </a:cubicBezTo>
                    <a:cubicBezTo>
                      <a:pt x="61787" y="8200"/>
                      <a:pt x="61394" y="8246"/>
                      <a:pt x="60997" y="8291"/>
                    </a:cubicBezTo>
                    <a:cubicBezTo>
                      <a:pt x="60836" y="8307"/>
                      <a:pt x="60717" y="8456"/>
                      <a:pt x="60736" y="8622"/>
                    </a:cubicBezTo>
                    <a:cubicBezTo>
                      <a:pt x="60753" y="8771"/>
                      <a:pt x="60881" y="8887"/>
                      <a:pt x="61034" y="8887"/>
                    </a:cubicBezTo>
                    <a:cubicBezTo>
                      <a:pt x="61043" y="8887"/>
                      <a:pt x="61055" y="8887"/>
                      <a:pt x="61068" y="8883"/>
                    </a:cubicBezTo>
                    <a:cubicBezTo>
                      <a:pt x="61461" y="8837"/>
                      <a:pt x="61858" y="8791"/>
                      <a:pt x="62255" y="8746"/>
                    </a:cubicBezTo>
                    <a:cubicBezTo>
                      <a:pt x="62419" y="8725"/>
                      <a:pt x="62535" y="8576"/>
                      <a:pt x="62519" y="8411"/>
                    </a:cubicBezTo>
                    <a:cubicBezTo>
                      <a:pt x="62499" y="8262"/>
                      <a:pt x="62367" y="8148"/>
                      <a:pt x="62221" y="8148"/>
                    </a:cubicBezTo>
                    <a:close/>
                    <a:moveTo>
                      <a:pt x="27643" y="8260"/>
                    </a:moveTo>
                    <a:cubicBezTo>
                      <a:pt x="27496" y="8260"/>
                      <a:pt x="27365" y="8370"/>
                      <a:pt x="27346" y="8522"/>
                    </a:cubicBezTo>
                    <a:cubicBezTo>
                      <a:pt x="27326" y="8684"/>
                      <a:pt x="27441" y="8833"/>
                      <a:pt x="27603" y="8858"/>
                    </a:cubicBezTo>
                    <a:cubicBezTo>
                      <a:pt x="27996" y="8907"/>
                      <a:pt x="28393" y="8957"/>
                      <a:pt x="28794" y="9007"/>
                    </a:cubicBezTo>
                    <a:cubicBezTo>
                      <a:pt x="28806" y="9007"/>
                      <a:pt x="28818" y="9011"/>
                      <a:pt x="28830" y="9011"/>
                    </a:cubicBezTo>
                    <a:cubicBezTo>
                      <a:pt x="28979" y="9011"/>
                      <a:pt x="29107" y="8899"/>
                      <a:pt x="29124" y="8746"/>
                    </a:cubicBezTo>
                    <a:cubicBezTo>
                      <a:pt x="29145" y="8580"/>
                      <a:pt x="29029" y="8431"/>
                      <a:pt x="28864" y="8411"/>
                    </a:cubicBezTo>
                    <a:cubicBezTo>
                      <a:pt x="28467" y="8366"/>
                      <a:pt x="28074" y="8316"/>
                      <a:pt x="27681" y="8262"/>
                    </a:cubicBezTo>
                    <a:cubicBezTo>
                      <a:pt x="27669" y="8261"/>
                      <a:pt x="27656" y="8260"/>
                      <a:pt x="27643" y="8260"/>
                    </a:cubicBezTo>
                    <a:close/>
                    <a:moveTo>
                      <a:pt x="59844" y="8418"/>
                    </a:moveTo>
                    <a:cubicBezTo>
                      <a:pt x="59834" y="8418"/>
                      <a:pt x="59824" y="8418"/>
                      <a:pt x="59815" y="8419"/>
                    </a:cubicBezTo>
                    <a:cubicBezTo>
                      <a:pt x="59418" y="8461"/>
                      <a:pt x="59021" y="8502"/>
                      <a:pt x="58628" y="8539"/>
                    </a:cubicBezTo>
                    <a:cubicBezTo>
                      <a:pt x="58463" y="8555"/>
                      <a:pt x="58343" y="8704"/>
                      <a:pt x="58360" y="8866"/>
                    </a:cubicBezTo>
                    <a:cubicBezTo>
                      <a:pt x="58372" y="9023"/>
                      <a:pt x="58504" y="9139"/>
                      <a:pt x="58658" y="9139"/>
                    </a:cubicBezTo>
                    <a:cubicBezTo>
                      <a:pt x="58665" y="9139"/>
                      <a:pt x="58673" y="9139"/>
                      <a:pt x="58686" y="9135"/>
                    </a:cubicBezTo>
                    <a:cubicBezTo>
                      <a:pt x="59079" y="9097"/>
                      <a:pt x="59480" y="9056"/>
                      <a:pt x="59877" y="9015"/>
                    </a:cubicBezTo>
                    <a:cubicBezTo>
                      <a:pt x="60042" y="8998"/>
                      <a:pt x="60158" y="8849"/>
                      <a:pt x="60141" y="8684"/>
                    </a:cubicBezTo>
                    <a:cubicBezTo>
                      <a:pt x="60126" y="8533"/>
                      <a:pt x="59991" y="8418"/>
                      <a:pt x="59844" y="8418"/>
                    </a:cubicBezTo>
                    <a:close/>
                    <a:moveTo>
                      <a:pt x="30013" y="8549"/>
                    </a:moveTo>
                    <a:cubicBezTo>
                      <a:pt x="29863" y="8549"/>
                      <a:pt x="29735" y="8663"/>
                      <a:pt x="29719" y="8816"/>
                    </a:cubicBezTo>
                    <a:cubicBezTo>
                      <a:pt x="29703" y="8977"/>
                      <a:pt x="29819" y="9126"/>
                      <a:pt x="29984" y="9143"/>
                    </a:cubicBezTo>
                    <a:cubicBezTo>
                      <a:pt x="30377" y="9188"/>
                      <a:pt x="30774" y="9230"/>
                      <a:pt x="31175" y="9271"/>
                    </a:cubicBezTo>
                    <a:lnTo>
                      <a:pt x="31204" y="9271"/>
                    </a:lnTo>
                    <a:cubicBezTo>
                      <a:pt x="31357" y="9271"/>
                      <a:pt x="31485" y="9156"/>
                      <a:pt x="31502" y="9002"/>
                    </a:cubicBezTo>
                    <a:cubicBezTo>
                      <a:pt x="31518" y="8837"/>
                      <a:pt x="31398" y="8692"/>
                      <a:pt x="31233" y="8675"/>
                    </a:cubicBezTo>
                    <a:cubicBezTo>
                      <a:pt x="30836" y="8635"/>
                      <a:pt x="30439" y="8593"/>
                      <a:pt x="30050" y="8551"/>
                    </a:cubicBezTo>
                    <a:cubicBezTo>
                      <a:pt x="30037" y="8550"/>
                      <a:pt x="30025" y="8549"/>
                      <a:pt x="30013" y="8549"/>
                    </a:cubicBezTo>
                    <a:close/>
                    <a:moveTo>
                      <a:pt x="57465" y="8653"/>
                    </a:moveTo>
                    <a:cubicBezTo>
                      <a:pt x="57456" y="8653"/>
                      <a:pt x="57446" y="8653"/>
                      <a:pt x="57437" y="8654"/>
                    </a:cubicBezTo>
                    <a:cubicBezTo>
                      <a:pt x="57040" y="8692"/>
                      <a:pt x="56643" y="8725"/>
                      <a:pt x="56251" y="8759"/>
                    </a:cubicBezTo>
                    <a:cubicBezTo>
                      <a:pt x="56086" y="8771"/>
                      <a:pt x="55961" y="8915"/>
                      <a:pt x="55978" y="9081"/>
                    </a:cubicBezTo>
                    <a:cubicBezTo>
                      <a:pt x="55990" y="9238"/>
                      <a:pt x="56118" y="9354"/>
                      <a:pt x="56276" y="9354"/>
                    </a:cubicBezTo>
                    <a:lnTo>
                      <a:pt x="56301" y="9354"/>
                    </a:lnTo>
                    <a:cubicBezTo>
                      <a:pt x="56693" y="9320"/>
                      <a:pt x="57095" y="9287"/>
                      <a:pt x="57492" y="9250"/>
                    </a:cubicBezTo>
                    <a:cubicBezTo>
                      <a:pt x="57656" y="9234"/>
                      <a:pt x="57776" y="9089"/>
                      <a:pt x="57764" y="8923"/>
                    </a:cubicBezTo>
                    <a:cubicBezTo>
                      <a:pt x="57749" y="8768"/>
                      <a:pt x="57613" y="8653"/>
                      <a:pt x="57465" y="8653"/>
                    </a:cubicBezTo>
                    <a:close/>
                    <a:moveTo>
                      <a:pt x="32394" y="8786"/>
                    </a:moveTo>
                    <a:cubicBezTo>
                      <a:pt x="32245" y="8786"/>
                      <a:pt x="32113" y="8905"/>
                      <a:pt x="32097" y="9060"/>
                    </a:cubicBezTo>
                    <a:cubicBezTo>
                      <a:pt x="32084" y="9221"/>
                      <a:pt x="32204" y="9366"/>
                      <a:pt x="32370" y="9383"/>
                    </a:cubicBezTo>
                    <a:cubicBezTo>
                      <a:pt x="32763" y="9419"/>
                      <a:pt x="33160" y="9453"/>
                      <a:pt x="33565" y="9486"/>
                    </a:cubicBezTo>
                    <a:lnTo>
                      <a:pt x="33589" y="9486"/>
                    </a:lnTo>
                    <a:cubicBezTo>
                      <a:pt x="33742" y="9486"/>
                      <a:pt x="33870" y="9366"/>
                      <a:pt x="33883" y="9209"/>
                    </a:cubicBezTo>
                    <a:cubicBezTo>
                      <a:pt x="33900" y="9043"/>
                      <a:pt x="33776" y="8902"/>
                      <a:pt x="33610" y="8887"/>
                    </a:cubicBezTo>
                    <a:cubicBezTo>
                      <a:pt x="33213" y="8858"/>
                      <a:pt x="32816" y="8824"/>
                      <a:pt x="32423" y="8787"/>
                    </a:cubicBezTo>
                    <a:cubicBezTo>
                      <a:pt x="32414" y="8786"/>
                      <a:pt x="32404" y="8786"/>
                      <a:pt x="32394" y="8786"/>
                    </a:cubicBezTo>
                    <a:close/>
                    <a:moveTo>
                      <a:pt x="55082" y="8852"/>
                    </a:moveTo>
                    <a:cubicBezTo>
                      <a:pt x="55075" y="8852"/>
                      <a:pt x="55068" y="8852"/>
                      <a:pt x="55060" y="8853"/>
                    </a:cubicBezTo>
                    <a:cubicBezTo>
                      <a:pt x="54664" y="8883"/>
                      <a:pt x="54267" y="8911"/>
                      <a:pt x="53870" y="8940"/>
                    </a:cubicBezTo>
                    <a:cubicBezTo>
                      <a:pt x="53708" y="8948"/>
                      <a:pt x="53580" y="9093"/>
                      <a:pt x="53592" y="9259"/>
                    </a:cubicBezTo>
                    <a:cubicBezTo>
                      <a:pt x="53605" y="9415"/>
                      <a:pt x="53737" y="9536"/>
                      <a:pt x="53890" y="9536"/>
                    </a:cubicBezTo>
                    <a:lnTo>
                      <a:pt x="53910" y="9536"/>
                    </a:lnTo>
                    <a:cubicBezTo>
                      <a:pt x="54307" y="9507"/>
                      <a:pt x="54704" y="9478"/>
                      <a:pt x="55105" y="9448"/>
                    </a:cubicBezTo>
                    <a:cubicBezTo>
                      <a:pt x="55271" y="9436"/>
                      <a:pt x="55395" y="9291"/>
                      <a:pt x="55383" y="9126"/>
                    </a:cubicBezTo>
                    <a:cubicBezTo>
                      <a:pt x="55371" y="8972"/>
                      <a:pt x="55234" y="8852"/>
                      <a:pt x="55082" y="8852"/>
                    </a:cubicBezTo>
                    <a:close/>
                    <a:moveTo>
                      <a:pt x="34784" y="8977"/>
                    </a:moveTo>
                    <a:cubicBezTo>
                      <a:pt x="34615" y="8977"/>
                      <a:pt x="34490" y="9094"/>
                      <a:pt x="34478" y="9255"/>
                    </a:cubicBezTo>
                    <a:cubicBezTo>
                      <a:pt x="34471" y="9419"/>
                      <a:pt x="34595" y="9560"/>
                      <a:pt x="34759" y="9572"/>
                    </a:cubicBezTo>
                    <a:cubicBezTo>
                      <a:pt x="35152" y="9602"/>
                      <a:pt x="35553" y="9627"/>
                      <a:pt x="35954" y="9652"/>
                    </a:cubicBezTo>
                    <a:lnTo>
                      <a:pt x="35971" y="9652"/>
                    </a:lnTo>
                    <a:cubicBezTo>
                      <a:pt x="36128" y="9652"/>
                      <a:pt x="36261" y="9528"/>
                      <a:pt x="36269" y="9370"/>
                    </a:cubicBezTo>
                    <a:cubicBezTo>
                      <a:pt x="36281" y="9205"/>
                      <a:pt x="36152" y="9064"/>
                      <a:pt x="35992" y="9056"/>
                    </a:cubicBezTo>
                    <a:cubicBezTo>
                      <a:pt x="35591" y="9031"/>
                      <a:pt x="35194" y="9002"/>
                      <a:pt x="34801" y="8977"/>
                    </a:cubicBezTo>
                    <a:cubicBezTo>
                      <a:pt x="34795" y="8977"/>
                      <a:pt x="34790" y="8977"/>
                      <a:pt x="34784" y="8977"/>
                    </a:cubicBezTo>
                    <a:close/>
                    <a:moveTo>
                      <a:pt x="52695" y="9014"/>
                    </a:moveTo>
                    <a:cubicBezTo>
                      <a:pt x="52690" y="9014"/>
                      <a:pt x="52684" y="9014"/>
                      <a:pt x="52679" y="9015"/>
                    </a:cubicBezTo>
                    <a:cubicBezTo>
                      <a:pt x="52282" y="9039"/>
                      <a:pt x="51885" y="9064"/>
                      <a:pt x="51488" y="9085"/>
                    </a:cubicBezTo>
                    <a:cubicBezTo>
                      <a:pt x="51323" y="9093"/>
                      <a:pt x="51198" y="9234"/>
                      <a:pt x="51206" y="9399"/>
                    </a:cubicBezTo>
                    <a:cubicBezTo>
                      <a:pt x="51215" y="9556"/>
                      <a:pt x="51347" y="9680"/>
                      <a:pt x="51504" y="9680"/>
                    </a:cubicBezTo>
                    <a:lnTo>
                      <a:pt x="51521" y="9680"/>
                    </a:lnTo>
                    <a:cubicBezTo>
                      <a:pt x="51918" y="9660"/>
                      <a:pt x="52315" y="9635"/>
                      <a:pt x="52716" y="9614"/>
                    </a:cubicBezTo>
                    <a:cubicBezTo>
                      <a:pt x="52881" y="9602"/>
                      <a:pt x="53005" y="9461"/>
                      <a:pt x="52997" y="9295"/>
                    </a:cubicBezTo>
                    <a:cubicBezTo>
                      <a:pt x="52985" y="9136"/>
                      <a:pt x="52864" y="9014"/>
                      <a:pt x="52695" y="9014"/>
                    </a:cubicBezTo>
                    <a:close/>
                    <a:moveTo>
                      <a:pt x="37162" y="9121"/>
                    </a:moveTo>
                    <a:cubicBezTo>
                      <a:pt x="36989" y="9121"/>
                      <a:pt x="36877" y="9243"/>
                      <a:pt x="36868" y="9404"/>
                    </a:cubicBezTo>
                    <a:cubicBezTo>
                      <a:pt x="36860" y="9568"/>
                      <a:pt x="36984" y="9709"/>
                      <a:pt x="37150" y="9717"/>
                    </a:cubicBezTo>
                    <a:cubicBezTo>
                      <a:pt x="37547" y="9738"/>
                      <a:pt x="37944" y="9755"/>
                      <a:pt x="38348" y="9771"/>
                    </a:cubicBezTo>
                    <a:lnTo>
                      <a:pt x="38360" y="9771"/>
                    </a:lnTo>
                    <a:cubicBezTo>
                      <a:pt x="38518" y="9771"/>
                      <a:pt x="38650" y="9647"/>
                      <a:pt x="38658" y="9486"/>
                    </a:cubicBezTo>
                    <a:cubicBezTo>
                      <a:pt x="38663" y="9320"/>
                      <a:pt x="38539" y="9184"/>
                      <a:pt x="38373" y="9175"/>
                    </a:cubicBezTo>
                    <a:cubicBezTo>
                      <a:pt x="37972" y="9159"/>
                      <a:pt x="37575" y="9139"/>
                      <a:pt x="37178" y="9122"/>
                    </a:cubicBezTo>
                    <a:cubicBezTo>
                      <a:pt x="37173" y="9122"/>
                      <a:pt x="37167" y="9121"/>
                      <a:pt x="37162" y="9121"/>
                    </a:cubicBezTo>
                    <a:close/>
                    <a:moveTo>
                      <a:pt x="50335" y="9141"/>
                    </a:moveTo>
                    <a:cubicBezTo>
                      <a:pt x="50323" y="9141"/>
                      <a:pt x="50310" y="9141"/>
                      <a:pt x="50297" y="9143"/>
                    </a:cubicBezTo>
                    <a:cubicBezTo>
                      <a:pt x="49896" y="9159"/>
                      <a:pt x="49499" y="9175"/>
                      <a:pt x="49107" y="9192"/>
                    </a:cubicBezTo>
                    <a:cubicBezTo>
                      <a:pt x="48941" y="9196"/>
                      <a:pt x="48813" y="9337"/>
                      <a:pt x="48817" y="9498"/>
                    </a:cubicBezTo>
                    <a:cubicBezTo>
                      <a:pt x="48825" y="9660"/>
                      <a:pt x="48958" y="9788"/>
                      <a:pt x="49115" y="9788"/>
                    </a:cubicBezTo>
                    <a:lnTo>
                      <a:pt x="49127" y="9788"/>
                    </a:lnTo>
                    <a:cubicBezTo>
                      <a:pt x="49524" y="9771"/>
                      <a:pt x="49920" y="9759"/>
                      <a:pt x="50326" y="9738"/>
                    </a:cubicBezTo>
                    <a:cubicBezTo>
                      <a:pt x="50487" y="9730"/>
                      <a:pt x="50615" y="9593"/>
                      <a:pt x="50607" y="9428"/>
                    </a:cubicBezTo>
                    <a:cubicBezTo>
                      <a:pt x="50603" y="9274"/>
                      <a:pt x="50505" y="9141"/>
                      <a:pt x="50335" y="9141"/>
                    </a:cubicBezTo>
                    <a:close/>
                    <a:moveTo>
                      <a:pt x="39551" y="9217"/>
                    </a:moveTo>
                    <a:cubicBezTo>
                      <a:pt x="39394" y="9217"/>
                      <a:pt x="39258" y="9345"/>
                      <a:pt x="39253" y="9507"/>
                    </a:cubicBezTo>
                    <a:cubicBezTo>
                      <a:pt x="39249" y="9672"/>
                      <a:pt x="39377" y="9812"/>
                      <a:pt x="39543" y="9816"/>
                    </a:cubicBezTo>
                    <a:cubicBezTo>
                      <a:pt x="39940" y="9829"/>
                      <a:pt x="40341" y="9841"/>
                      <a:pt x="40742" y="9850"/>
                    </a:cubicBezTo>
                    <a:lnTo>
                      <a:pt x="40751" y="9850"/>
                    </a:lnTo>
                    <a:cubicBezTo>
                      <a:pt x="40911" y="9850"/>
                      <a:pt x="41044" y="9721"/>
                      <a:pt x="41048" y="9556"/>
                    </a:cubicBezTo>
                    <a:cubicBezTo>
                      <a:pt x="41052" y="9395"/>
                      <a:pt x="40920" y="9255"/>
                      <a:pt x="40755" y="9250"/>
                    </a:cubicBezTo>
                    <a:cubicBezTo>
                      <a:pt x="40354" y="9242"/>
                      <a:pt x="39957" y="9234"/>
                      <a:pt x="39564" y="9221"/>
                    </a:cubicBezTo>
                    <a:cubicBezTo>
                      <a:pt x="39560" y="9217"/>
                      <a:pt x="39556" y="9217"/>
                      <a:pt x="39551" y="9217"/>
                    </a:cubicBezTo>
                    <a:close/>
                    <a:moveTo>
                      <a:pt x="47911" y="9230"/>
                    </a:moveTo>
                    <a:cubicBezTo>
                      <a:pt x="47510" y="9242"/>
                      <a:pt x="47113" y="9250"/>
                      <a:pt x="46720" y="9259"/>
                    </a:cubicBezTo>
                    <a:cubicBezTo>
                      <a:pt x="46556" y="9263"/>
                      <a:pt x="46423" y="9399"/>
                      <a:pt x="46428" y="9564"/>
                    </a:cubicBezTo>
                    <a:cubicBezTo>
                      <a:pt x="46432" y="9726"/>
                      <a:pt x="46564" y="9858"/>
                      <a:pt x="46725" y="9858"/>
                    </a:cubicBezTo>
                    <a:lnTo>
                      <a:pt x="46733" y="9858"/>
                    </a:lnTo>
                    <a:cubicBezTo>
                      <a:pt x="47130" y="9850"/>
                      <a:pt x="47527" y="9837"/>
                      <a:pt x="47928" y="9825"/>
                    </a:cubicBezTo>
                    <a:cubicBezTo>
                      <a:pt x="48094" y="9820"/>
                      <a:pt x="48226" y="9684"/>
                      <a:pt x="48222" y="9519"/>
                    </a:cubicBezTo>
                    <a:cubicBezTo>
                      <a:pt x="48214" y="9354"/>
                      <a:pt x="48069" y="9238"/>
                      <a:pt x="47911" y="9230"/>
                    </a:cubicBezTo>
                    <a:close/>
                    <a:moveTo>
                      <a:pt x="41945" y="9275"/>
                    </a:moveTo>
                    <a:cubicBezTo>
                      <a:pt x="41780" y="9275"/>
                      <a:pt x="41648" y="9404"/>
                      <a:pt x="41644" y="9568"/>
                    </a:cubicBezTo>
                    <a:cubicBezTo>
                      <a:pt x="41644" y="9734"/>
                      <a:pt x="41776" y="9870"/>
                      <a:pt x="41941" y="9870"/>
                    </a:cubicBezTo>
                    <a:cubicBezTo>
                      <a:pt x="42338" y="9879"/>
                      <a:pt x="42735" y="9883"/>
                      <a:pt x="43136" y="9883"/>
                    </a:cubicBezTo>
                    <a:lnTo>
                      <a:pt x="43140" y="9883"/>
                    </a:lnTo>
                    <a:cubicBezTo>
                      <a:pt x="43302" y="9883"/>
                      <a:pt x="43438" y="9751"/>
                      <a:pt x="43438" y="9585"/>
                    </a:cubicBezTo>
                    <a:cubicBezTo>
                      <a:pt x="43438" y="9419"/>
                      <a:pt x="43306" y="9287"/>
                      <a:pt x="43140" y="9287"/>
                    </a:cubicBezTo>
                    <a:cubicBezTo>
                      <a:pt x="42739" y="9284"/>
                      <a:pt x="42342" y="9280"/>
                      <a:pt x="41949" y="9275"/>
                    </a:cubicBezTo>
                    <a:close/>
                    <a:moveTo>
                      <a:pt x="45526" y="9280"/>
                    </a:moveTo>
                    <a:cubicBezTo>
                      <a:pt x="45125" y="9284"/>
                      <a:pt x="44728" y="9284"/>
                      <a:pt x="44335" y="9287"/>
                    </a:cubicBezTo>
                    <a:cubicBezTo>
                      <a:pt x="44170" y="9287"/>
                      <a:pt x="44037" y="9419"/>
                      <a:pt x="44037" y="9585"/>
                    </a:cubicBezTo>
                    <a:cubicBezTo>
                      <a:pt x="44037" y="9751"/>
                      <a:pt x="44170" y="9883"/>
                      <a:pt x="44335" y="9883"/>
                    </a:cubicBezTo>
                    <a:cubicBezTo>
                      <a:pt x="44732" y="9883"/>
                      <a:pt x="45133" y="9879"/>
                      <a:pt x="45535" y="9875"/>
                    </a:cubicBezTo>
                    <a:cubicBezTo>
                      <a:pt x="45699" y="9875"/>
                      <a:pt x="45832" y="9738"/>
                      <a:pt x="45827" y="9572"/>
                    </a:cubicBezTo>
                    <a:cubicBezTo>
                      <a:pt x="45827" y="9408"/>
                      <a:pt x="45695" y="9280"/>
                      <a:pt x="45530" y="928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4" name="CustomShape 10"/>
              <p:cNvSpPr/>
              <p:nvPr/>
            </p:nvSpPr>
            <p:spPr>
              <a:xfrm>
                <a:off x="4239000" y="3282480"/>
                <a:ext cx="873000" cy="175680"/>
              </a:xfrm>
              <a:custGeom>
                <a:avLst/>
                <a:gdLst/>
                <a:ahLst/>
                <a:rect l="l" t="t" r="r" b="b"/>
                <a:pathLst>
                  <a:path w="72566" h="14885">
                    <a:moveTo>
                      <a:pt x="72264" y="0"/>
                    </a:moveTo>
                    <a:lnTo>
                      <a:pt x="71838" y="5"/>
                    </a:lnTo>
                    <a:cubicBezTo>
                      <a:pt x="71672" y="9"/>
                      <a:pt x="71540" y="145"/>
                      <a:pt x="71544" y="311"/>
                    </a:cubicBezTo>
                    <a:cubicBezTo>
                      <a:pt x="71544" y="472"/>
                      <a:pt x="71680" y="605"/>
                      <a:pt x="71842" y="605"/>
                    </a:cubicBezTo>
                    <a:lnTo>
                      <a:pt x="71846" y="605"/>
                    </a:lnTo>
                    <a:lnTo>
                      <a:pt x="72272" y="596"/>
                    </a:lnTo>
                    <a:cubicBezTo>
                      <a:pt x="72433" y="596"/>
                      <a:pt x="72565" y="460"/>
                      <a:pt x="72565" y="294"/>
                    </a:cubicBezTo>
                    <a:cubicBezTo>
                      <a:pt x="72565" y="129"/>
                      <a:pt x="72429" y="0"/>
                      <a:pt x="72268" y="0"/>
                    </a:cubicBezTo>
                    <a:close/>
                    <a:moveTo>
                      <a:pt x="70660" y="37"/>
                    </a:moveTo>
                    <a:cubicBezTo>
                      <a:pt x="70653" y="37"/>
                      <a:pt x="70646" y="37"/>
                      <a:pt x="70638" y="38"/>
                    </a:cubicBezTo>
                    <a:cubicBezTo>
                      <a:pt x="70238" y="55"/>
                      <a:pt x="69837" y="71"/>
                      <a:pt x="69440" y="92"/>
                    </a:cubicBezTo>
                    <a:cubicBezTo>
                      <a:pt x="69274" y="100"/>
                      <a:pt x="69146" y="240"/>
                      <a:pt x="69155" y="406"/>
                    </a:cubicBezTo>
                    <a:cubicBezTo>
                      <a:pt x="69163" y="567"/>
                      <a:pt x="69295" y="687"/>
                      <a:pt x="69453" y="687"/>
                    </a:cubicBezTo>
                    <a:lnTo>
                      <a:pt x="69468" y="687"/>
                    </a:lnTo>
                    <a:cubicBezTo>
                      <a:pt x="69865" y="666"/>
                      <a:pt x="70262" y="650"/>
                      <a:pt x="70659" y="637"/>
                    </a:cubicBezTo>
                    <a:cubicBezTo>
                      <a:pt x="70825" y="629"/>
                      <a:pt x="70953" y="492"/>
                      <a:pt x="70945" y="328"/>
                    </a:cubicBezTo>
                    <a:cubicBezTo>
                      <a:pt x="70941" y="169"/>
                      <a:pt x="70819" y="37"/>
                      <a:pt x="70660" y="37"/>
                    </a:cubicBezTo>
                    <a:close/>
                    <a:moveTo>
                      <a:pt x="68266" y="165"/>
                    </a:moveTo>
                    <a:cubicBezTo>
                      <a:pt x="68259" y="165"/>
                      <a:pt x="68252" y="165"/>
                      <a:pt x="68245" y="166"/>
                    </a:cubicBezTo>
                    <a:cubicBezTo>
                      <a:pt x="67844" y="191"/>
                      <a:pt x="67447" y="224"/>
                      <a:pt x="67050" y="257"/>
                    </a:cubicBezTo>
                    <a:cubicBezTo>
                      <a:pt x="66885" y="273"/>
                      <a:pt x="66764" y="418"/>
                      <a:pt x="66777" y="584"/>
                    </a:cubicBezTo>
                    <a:cubicBezTo>
                      <a:pt x="66793" y="737"/>
                      <a:pt x="66922" y="857"/>
                      <a:pt x="67075" y="857"/>
                    </a:cubicBezTo>
                    <a:cubicBezTo>
                      <a:pt x="67083" y="857"/>
                      <a:pt x="67091" y="857"/>
                      <a:pt x="67100" y="853"/>
                    </a:cubicBezTo>
                    <a:cubicBezTo>
                      <a:pt x="67497" y="819"/>
                      <a:pt x="67890" y="790"/>
                      <a:pt x="68287" y="761"/>
                    </a:cubicBezTo>
                    <a:cubicBezTo>
                      <a:pt x="68451" y="749"/>
                      <a:pt x="68575" y="609"/>
                      <a:pt x="68564" y="443"/>
                    </a:cubicBezTo>
                    <a:cubicBezTo>
                      <a:pt x="68551" y="285"/>
                      <a:pt x="68418" y="165"/>
                      <a:pt x="68266" y="165"/>
                    </a:cubicBezTo>
                    <a:close/>
                    <a:moveTo>
                      <a:pt x="65885" y="371"/>
                    </a:moveTo>
                    <a:cubicBezTo>
                      <a:pt x="65875" y="371"/>
                      <a:pt x="65865" y="371"/>
                      <a:pt x="65856" y="372"/>
                    </a:cubicBezTo>
                    <a:cubicBezTo>
                      <a:pt x="65459" y="410"/>
                      <a:pt x="65062" y="456"/>
                      <a:pt x="64665" y="505"/>
                    </a:cubicBezTo>
                    <a:cubicBezTo>
                      <a:pt x="64503" y="521"/>
                      <a:pt x="64383" y="670"/>
                      <a:pt x="64404" y="836"/>
                    </a:cubicBezTo>
                    <a:cubicBezTo>
                      <a:pt x="64421" y="989"/>
                      <a:pt x="64553" y="1101"/>
                      <a:pt x="64702" y="1101"/>
                    </a:cubicBezTo>
                    <a:cubicBezTo>
                      <a:pt x="64709" y="1101"/>
                      <a:pt x="64722" y="1097"/>
                      <a:pt x="64734" y="1097"/>
                    </a:cubicBezTo>
                    <a:cubicBezTo>
                      <a:pt x="65131" y="1051"/>
                      <a:pt x="65524" y="1005"/>
                      <a:pt x="65917" y="964"/>
                    </a:cubicBezTo>
                    <a:cubicBezTo>
                      <a:pt x="66083" y="948"/>
                      <a:pt x="66203" y="803"/>
                      <a:pt x="66186" y="637"/>
                    </a:cubicBezTo>
                    <a:cubicBezTo>
                      <a:pt x="66170" y="482"/>
                      <a:pt x="66035" y="371"/>
                      <a:pt x="65885" y="371"/>
                    </a:cubicBezTo>
                    <a:close/>
                    <a:moveTo>
                      <a:pt x="63518" y="651"/>
                    </a:moveTo>
                    <a:cubicBezTo>
                      <a:pt x="63503" y="651"/>
                      <a:pt x="63489" y="652"/>
                      <a:pt x="63474" y="654"/>
                    </a:cubicBezTo>
                    <a:cubicBezTo>
                      <a:pt x="63077" y="708"/>
                      <a:pt x="62684" y="765"/>
                      <a:pt x="62287" y="824"/>
                    </a:cubicBezTo>
                    <a:cubicBezTo>
                      <a:pt x="62122" y="849"/>
                      <a:pt x="62010" y="1002"/>
                      <a:pt x="62035" y="1162"/>
                    </a:cubicBezTo>
                    <a:cubicBezTo>
                      <a:pt x="62055" y="1311"/>
                      <a:pt x="62184" y="1419"/>
                      <a:pt x="62328" y="1419"/>
                    </a:cubicBezTo>
                    <a:cubicBezTo>
                      <a:pt x="62345" y="1419"/>
                      <a:pt x="62358" y="1414"/>
                      <a:pt x="62374" y="1414"/>
                    </a:cubicBezTo>
                    <a:cubicBezTo>
                      <a:pt x="62767" y="1357"/>
                      <a:pt x="63160" y="1299"/>
                      <a:pt x="63556" y="1246"/>
                    </a:cubicBezTo>
                    <a:cubicBezTo>
                      <a:pt x="63717" y="1225"/>
                      <a:pt x="63833" y="1076"/>
                      <a:pt x="63808" y="910"/>
                    </a:cubicBezTo>
                    <a:cubicBezTo>
                      <a:pt x="63790" y="760"/>
                      <a:pt x="63662" y="651"/>
                      <a:pt x="63518" y="651"/>
                    </a:cubicBezTo>
                    <a:close/>
                    <a:moveTo>
                      <a:pt x="61149" y="1005"/>
                    </a:moveTo>
                    <a:cubicBezTo>
                      <a:pt x="61131" y="1005"/>
                      <a:pt x="61114" y="1006"/>
                      <a:pt x="61097" y="1009"/>
                    </a:cubicBezTo>
                    <a:cubicBezTo>
                      <a:pt x="60704" y="1076"/>
                      <a:pt x="60311" y="1141"/>
                      <a:pt x="59914" y="1212"/>
                    </a:cubicBezTo>
                    <a:cubicBezTo>
                      <a:pt x="59753" y="1241"/>
                      <a:pt x="59641" y="1398"/>
                      <a:pt x="59670" y="1559"/>
                    </a:cubicBezTo>
                    <a:cubicBezTo>
                      <a:pt x="59698" y="1704"/>
                      <a:pt x="59822" y="1807"/>
                      <a:pt x="59963" y="1807"/>
                    </a:cubicBezTo>
                    <a:cubicBezTo>
                      <a:pt x="59984" y="1807"/>
                      <a:pt x="60001" y="1803"/>
                      <a:pt x="60017" y="1799"/>
                    </a:cubicBezTo>
                    <a:cubicBezTo>
                      <a:pt x="60410" y="1733"/>
                      <a:pt x="60803" y="1662"/>
                      <a:pt x="61196" y="1601"/>
                    </a:cubicBezTo>
                    <a:cubicBezTo>
                      <a:pt x="61357" y="1572"/>
                      <a:pt x="61469" y="1419"/>
                      <a:pt x="61440" y="1258"/>
                    </a:cubicBezTo>
                    <a:cubicBezTo>
                      <a:pt x="61418" y="1109"/>
                      <a:pt x="61293" y="1005"/>
                      <a:pt x="61149" y="1005"/>
                    </a:cubicBezTo>
                    <a:close/>
                    <a:moveTo>
                      <a:pt x="58791" y="1426"/>
                    </a:moveTo>
                    <a:cubicBezTo>
                      <a:pt x="58773" y="1426"/>
                      <a:pt x="58754" y="1428"/>
                      <a:pt x="58736" y="1431"/>
                    </a:cubicBezTo>
                    <a:cubicBezTo>
                      <a:pt x="58343" y="1506"/>
                      <a:pt x="57950" y="1584"/>
                      <a:pt x="57557" y="1667"/>
                    </a:cubicBezTo>
                    <a:cubicBezTo>
                      <a:pt x="57396" y="1700"/>
                      <a:pt x="57292" y="1857"/>
                      <a:pt x="57326" y="2019"/>
                    </a:cubicBezTo>
                    <a:cubicBezTo>
                      <a:pt x="57355" y="2159"/>
                      <a:pt x="57479" y="2258"/>
                      <a:pt x="57620" y="2258"/>
                    </a:cubicBezTo>
                    <a:cubicBezTo>
                      <a:pt x="57639" y="2258"/>
                      <a:pt x="57660" y="2254"/>
                      <a:pt x="57677" y="2250"/>
                    </a:cubicBezTo>
                    <a:cubicBezTo>
                      <a:pt x="58070" y="2171"/>
                      <a:pt x="58458" y="2093"/>
                      <a:pt x="58847" y="2019"/>
                    </a:cubicBezTo>
                    <a:cubicBezTo>
                      <a:pt x="59009" y="1985"/>
                      <a:pt x="59116" y="1832"/>
                      <a:pt x="59083" y="1667"/>
                    </a:cubicBezTo>
                    <a:cubicBezTo>
                      <a:pt x="59057" y="1524"/>
                      <a:pt x="58933" y="1426"/>
                      <a:pt x="58791" y="1426"/>
                    </a:cubicBezTo>
                    <a:close/>
                    <a:moveTo>
                      <a:pt x="56446" y="1904"/>
                    </a:moveTo>
                    <a:cubicBezTo>
                      <a:pt x="56426" y="1904"/>
                      <a:pt x="56407" y="1906"/>
                      <a:pt x="56387" y="1910"/>
                    </a:cubicBezTo>
                    <a:cubicBezTo>
                      <a:pt x="55998" y="1998"/>
                      <a:pt x="55610" y="2084"/>
                      <a:pt x="55217" y="2175"/>
                    </a:cubicBezTo>
                    <a:cubicBezTo>
                      <a:pt x="55055" y="2208"/>
                      <a:pt x="54956" y="2370"/>
                      <a:pt x="54994" y="2531"/>
                    </a:cubicBezTo>
                    <a:cubicBezTo>
                      <a:pt x="55023" y="2672"/>
                      <a:pt x="55147" y="2763"/>
                      <a:pt x="55283" y="2763"/>
                    </a:cubicBezTo>
                    <a:cubicBezTo>
                      <a:pt x="55304" y="2763"/>
                      <a:pt x="55328" y="2763"/>
                      <a:pt x="55349" y="2754"/>
                    </a:cubicBezTo>
                    <a:cubicBezTo>
                      <a:pt x="55738" y="2668"/>
                      <a:pt x="56126" y="2580"/>
                      <a:pt x="56515" y="2498"/>
                    </a:cubicBezTo>
                    <a:cubicBezTo>
                      <a:pt x="56672" y="2461"/>
                      <a:pt x="56776" y="2303"/>
                      <a:pt x="56742" y="2143"/>
                    </a:cubicBezTo>
                    <a:cubicBezTo>
                      <a:pt x="56710" y="2001"/>
                      <a:pt x="56582" y="1904"/>
                      <a:pt x="56446" y="1904"/>
                    </a:cubicBezTo>
                    <a:close/>
                    <a:moveTo>
                      <a:pt x="54127" y="2439"/>
                    </a:moveTo>
                    <a:cubicBezTo>
                      <a:pt x="54102" y="2439"/>
                      <a:pt x="54077" y="2442"/>
                      <a:pt x="54051" y="2448"/>
                    </a:cubicBezTo>
                    <a:cubicBezTo>
                      <a:pt x="53662" y="2540"/>
                      <a:pt x="53278" y="2635"/>
                      <a:pt x="52885" y="2729"/>
                    </a:cubicBezTo>
                    <a:cubicBezTo>
                      <a:pt x="52728" y="2771"/>
                      <a:pt x="52628" y="2933"/>
                      <a:pt x="52670" y="3093"/>
                    </a:cubicBezTo>
                    <a:cubicBezTo>
                      <a:pt x="52703" y="3230"/>
                      <a:pt x="52827" y="3321"/>
                      <a:pt x="52960" y="3321"/>
                    </a:cubicBezTo>
                    <a:cubicBezTo>
                      <a:pt x="52985" y="3321"/>
                      <a:pt x="53009" y="3317"/>
                      <a:pt x="53030" y="3313"/>
                    </a:cubicBezTo>
                    <a:cubicBezTo>
                      <a:pt x="53418" y="3213"/>
                      <a:pt x="53807" y="3122"/>
                      <a:pt x="54191" y="3027"/>
                    </a:cubicBezTo>
                    <a:cubicBezTo>
                      <a:pt x="54349" y="2990"/>
                      <a:pt x="54448" y="2828"/>
                      <a:pt x="54411" y="2668"/>
                    </a:cubicBezTo>
                    <a:cubicBezTo>
                      <a:pt x="54379" y="2531"/>
                      <a:pt x="54262" y="2439"/>
                      <a:pt x="54127" y="2439"/>
                    </a:cubicBezTo>
                    <a:close/>
                    <a:moveTo>
                      <a:pt x="51801" y="3017"/>
                    </a:moveTo>
                    <a:cubicBezTo>
                      <a:pt x="51776" y="3017"/>
                      <a:pt x="51752" y="3020"/>
                      <a:pt x="51727" y="3027"/>
                    </a:cubicBezTo>
                    <a:cubicBezTo>
                      <a:pt x="51343" y="3126"/>
                      <a:pt x="50954" y="3230"/>
                      <a:pt x="50569" y="3333"/>
                    </a:cubicBezTo>
                    <a:cubicBezTo>
                      <a:pt x="50409" y="3374"/>
                      <a:pt x="50313" y="3540"/>
                      <a:pt x="50355" y="3697"/>
                    </a:cubicBezTo>
                    <a:cubicBezTo>
                      <a:pt x="50392" y="3834"/>
                      <a:pt x="50512" y="3920"/>
                      <a:pt x="50644" y="3920"/>
                    </a:cubicBezTo>
                    <a:cubicBezTo>
                      <a:pt x="50674" y="3920"/>
                      <a:pt x="50698" y="3916"/>
                      <a:pt x="50723" y="3912"/>
                    </a:cubicBezTo>
                    <a:cubicBezTo>
                      <a:pt x="51107" y="3809"/>
                      <a:pt x="51492" y="3706"/>
                      <a:pt x="51876" y="3606"/>
                    </a:cubicBezTo>
                    <a:cubicBezTo>
                      <a:pt x="52038" y="3565"/>
                      <a:pt x="52132" y="3399"/>
                      <a:pt x="52092" y="3242"/>
                    </a:cubicBezTo>
                    <a:cubicBezTo>
                      <a:pt x="52056" y="3106"/>
                      <a:pt x="51933" y="3017"/>
                      <a:pt x="51801" y="3017"/>
                    </a:cubicBezTo>
                    <a:close/>
                    <a:moveTo>
                      <a:pt x="49489" y="3637"/>
                    </a:moveTo>
                    <a:cubicBezTo>
                      <a:pt x="49463" y="3637"/>
                      <a:pt x="49438" y="3640"/>
                      <a:pt x="49412" y="3647"/>
                    </a:cubicBezTo>
                    <a:cubicBezTo>
                      <a:pt x="49027" y="3755"/>
                      <a:pt x="48643" y="3862"/>
                      <a:pt x="48258" y="3969"/>
                    </a:cubicBezTo>
                    <a:cubicBezTo>
                      <a:pt x="48102" y="4015"/>
                      <a:pt x="48006" y="4181"/>
                      <a:pt x="48052" y="4338"/>
                    </a:cubicBezTo>
                    <a:cubicBezTo>
                      <a:pt x="48089" y="4471"/>
                      <a:pt x="48209" y="4557"/>
                      <a:pt x="48342" y="4557"/>
                    </a:cubicBezTo>
                    <a:cubicBezTo>
                      <a:pt x="48366" y="4557"/>
                      <a:pt x="48395" y="4553"/>
                      <a:pt x="48424" y="4545"/>
                    </a:cubicBezTo>
                    <a:cubicBezTo>
                      <a:pt x="48808" y="4437"/>
                      <a:pt x="49189" y="4330"/>
                      <a:pt x="49573" y="4223"/>
                    </a:cubicBezTo>
                    <a:cubicBezTo>
                      <a:pt x="49731" y="4181"/>
                      <a:pt x="49825" y="4015"/>
                      <a:pt x="49780" y="3854"/>
                    </a:cubicBezTo>
                    <a:cubicBezTo>
                      <a:pt x="49746" y="3722"/>
                      <a:pt x="49621" y="3637"/>
                      <a:pt x="49489" y="3637"/>
                    </a:cubicBezTo>
                    <a:close/>
                    <a:moveTo>
                      <a:pt x="47193" y="4289"/>
                    </a:moveTo>
                    <a:cubicBezTo>
                      <a:pt x="47166" y="4289"/>
                      <a:pt x="47137" y="4293"/>
                      <a:pt x="47109" y="4301"/>
                    </a:cubicBezTo>
                    <a:cubicBezTo>
                      <a:pt x="46729" y="4412"/>
                      <a:pt x="46348" y="4524"/>
                      <a:pt x="45960" y="4639"/>
                    </a:cubicBezTo>
                    <a:cubicBezTo>
                      <a:pt x="45802" y="4685"/>
                      <a:pt x="45712" y="4851"/>
                      <a:pt x="45762" y="5011"/>
                    </a:cubicBezTo>
                    <a:cubicBezTo>
                      <a:pt x="45798" y="5140"/>
                      <a:pt x="45919" y="5223"/>
                      <a:pt x="46047" y="5223"/>
                    </a:cubicBezTo>
                    <a:cubicBezTo>
                      <a:pt x="46075" y="5223"/>
                      <a:pt x="46104" y="5219"/>
                      <a:pt x="46134" y="5210"/>
                    </a:cubicBezTo>
                    <a:cubicBezTo>
                      <a:pt x="46514" y="5099"/>
                      <a:pt x="46898" y="4987"/>
                      <a:pt x="47279" y="4875"/>
                    </a:cubicBezTo>
                    <a:cubicBezTo>
                      <a:pt x="47436" y="4830"/>
                      <a:pt x="47527" y="4664"/>
                      <a:pt x="47481" y="4503"/>
                    </a:cubicBezTo>
                    <a:cubicBezTo>
                      <a:pt x="47444" y="4374"/>
                      <a:pt x="47324" y="4289"/>
                      <a:pt x="47193" y="4289"/>
                    </a:cubicBezTo>
                    <a:close/>
                    <a:moveTo>
                      <a:pt x="44902" y="4969"/>
                    </a:moveTo>
                    <a:cubicBezTo>
                      <a:pt x="44873" y="4969"/>
                      <a:pt x="44843" y="4973"/>
                      <a:pt x="44814" y="4983"/>
                    </a:cubicBezTo>
                    <a:lnTo>
                      <a:pt x="43669" y="5330"/>
                    </a:lnTo>
                    <a:cubicBezTo>
                      <a:pt x="43512" y="5380"/>
                      <a:pt x="43425" y="5545"/>
                      <a:pt x="43471" y="5702"/>
                    </a:cubicBezTo>
                    <a:cubicBezTo>
                      <a:pt x="43512" y="5835"/>
                      <a:pt x="43632" y="5917"/>
                      <a:pt x="43756" y="5917"/>
                    </a:cubicBezTo>
                    <a:cubicBezTo>
                      <a:pt x="43789" y="5917"/>
                      <a:pt x="43818" y="5913"/>
                      <a:pt x="43847" y="5900"/>
                    </a:cubicBezTo>
                    <a:lnTo>
                      <a:pt x="44988" y="5553"/>
                    </a:lnTo>
                    <a:cubicBezTo>
                      <a:pt x="45146" y="5508"/>
                      <a:pt x="45236" y="5339"/>
                      <a:pt x="45186" y="5181"/>
                    </a:cubicBezTo>
                    <a:cubicBezTo>
                      <a:pt x="45150" y="5053"/>
                      <a:pt x="45030" y="4969"/>
                      <a:pt x="44902" y="4969"/>
                    </a:cubicBezTo>
                    <a:close/>
                    <a:moveTo>
                      <a:pt x="42620" y="5672"/>
                    </a:moveTo>
                    <a:cubicBezTo>
                      <a:pt x="42590" y="5672"/>
                      <a:pt x="42559" y="5677"/>
                      <a:pt x="42528" y="5686"/>
                    </a:cubicBezTo>
                    <a:lnTo>
                      <a:pt x="41387" y="6041"/>
                    </a:lnTo>
                    <a:cubicBezTo>
                      <a:pt x="41230" y="6091"/>
                      <a:pt x="41143" y="6261"/>
                      <a:pt x="41192" y="6417"/>
                    </a:cubicBezTo>
                    <a:cubicBezTo>
                      <a:pt x="41230" y="6545"/>
                      <a:pt x="41350" y="6629"/>
                      <a:pt x="41478" y="6629"/>
                    </a:cubicBezTo>
                    <a:cubicBezTo>
                      <a:pt x="41507" y="6629"/>
                      <a:pt x="41536" y="6624"/>
                      <a:pt x="41564" y="6612"/>
                    </a:cubicBezTo>
                    <a:lnTo>
                      <a:pt x="42705" y="6257"/>
                    </a:lnTo>
                    <a:cubicBezTo>
                      <a:pt x="42863" y="6207"/>
                      <a:pt x="42950" y="6037"/>
                      <a:pt x="42900" y="5880"/>
                    </a:cubicBezTo>
                    <a:cubicBezTo>
                      <a:pt x="42860" y="5753"/>
                      <a:pt x="42747" y="5672"/>
                      <a:pt x="42620" y="5672"/>
                    </a:cubicBezTo>
                    <a:close/>
                    <a:moveTo>
                      <a:pt x="40338" y="6392"/>
                    </a:moveTo>
                    <a:cubicBezTo>
                      <a:pt x="40308" y="6392"/>
                      <a:pt x="40277" y="6396"/>
                      <a:pt x="40246" y="6406"/>
                    </a:cubicBezTo>
                    <a:lnTo>
                      <a:pt x="39108" y="6769"/>
                    </a:lnTo>
                    <a:cubicBezTo>
                      <a:pt x="38952" y="6818"/>
                      <a:pt x="38865" y="6988"/>
                      <a:pt x="38915" y="7145"/>
                    </a:cubicBezTo>
                    <a:cubicBezTo>
                      <a:pt x="38956" y="7274"/>
                      <a:pt x="39072" y="7352"/>
                      <a:pt x="39200" y="7352"/>
                    </a:cubicBezTo>
                    <a:cubicBezTo>
                      <a:pt x="39228" y="7352"/>
                      <a:pt x="39262" y="7348"/>
                      <a:pt x="39291" y="7339"/>
                    </a:cubicBezTo>
                    <a:lnTo>
                      <a:pt x="40428" y="6976"/>
                    </a:lnTo>
                    <a:cubicBezTo>
                      <a:pt x="40585" y="6922"/>
                      <a:pt x="40671" y="6757"/>
                      <a:pt x="40622" y="6599"/>
                    </a:cubicBezTo>
                    <a:cubicBezTo>
                      <a:pt x="40582" y="6472"/>
                      <a:pt x="40466" y="6392"/>
                      <a:pt x="40338" y="6392"/>
                    </a:cubicBezTo>
                    <a:close/>
                    <a:moveTo>
                      <a:pt x="38059" y="7123"/>
                    </a:moveTo>
                    <a:cubicBezTo>
                      <a:pt x="38029" y="7123"/>
                      <a:pt x="37998" y="7127"/>
                      <a:pt x="37967" y="7137"/>
                    </a:cubicBezTo>
                    <a:lnTo>
                      <a:pt x="36831" y="7509"/>
                    </a:lnTo>
                    <a:cubicBezTo>
                      <a:pt x="36673" y="7559"/>
                      <a:pt x="36591" y="7728"/>
                      <a:pt x="36641" y="7885"/>
                    </a:cubicBezTo>
                    <a:cubicBezTo>
                      <a:pt x="36682" y="8009"/>
                      <a:pt x="36797" y="8092"/>
                      <a:pt x="36925" y="8092"/>
                    </a:cubicBezTo>
                    <a:cubicBezTo>
                      <a:pt x="36955" y="8092"/>
                      <a:pt x="36988" y="8087"/>
                      <a:pt x="37017" y="8076"/>
                    </a:cubicBezTo>
                    <a:lnTo>
                      <a:pt x="38154" y="7707"/>
                    </a:lnTo>
                    <a:cubicBezTo>
                      <a:pt x="38311" y="7654"/>
                      <a:pt x="38398" y="7488"/>
                      <a:pt x="38344" y="7331"/>
                    </a:cubicBezTo>
                    <a:cubicBezTo>
                      <a:pt x="38304" y="7204"/>
                      <a:pt x="38188" y="7123"/>
                      <a:pt x="38059" y="7123"/>
                    </a:cubicBezTo>
                    <a:close/>
                    <a:moveTo>
                      <a:pt x="35789" y="7865"/>
                    </a:moveTo>
                    <a:cubicBezTo>
                      <a:pt x="35758" y="7865"/>
                      <a:pt x="35726" y="7870"/>
                      <a:pt x="35694" y="7881"/>
                    </a:cubicBezTo>
                    <a:lnTo>
                      <a:pt x="34561" y="8253"/>
                    </a:lnTo>
                    <a:cubicBezTo>
                      <a:pt x="34404" y="8307"/>
                      <a:pt x="34317" y="8476"/>
                      <a:pt x="34370" y="8629"/>
                    </a:cubicBezTo>
                    <a:cubicBezTo>
                      <a:pt x="34412" y="8757"/>
                      <a:pt x="34528" y="8837"/>
                      <a:pt x="34656" y="8837"/>
                    </a:cubicBezTo>
                    <a:cubicBezTo>
                      <a:pt x="34685" y="8837"/>
                      <a:pt x="34718" y="8832"/>
                      <a:pt x="34747" y="8820"/>
                    </a:cubicBezTo>
                    <a:lnTo>
                      <a:pt x="35883" y="8448"/>
                    </a:lnTo>
                    <a:cubicBezTo>
                      <a:pt x="36037" y="8398"/>
                      <a:pt x="36124" y="8228"/>
                      <a:pt x="36074" y="8072"/>
                    </a:cubicBezTo>
                    <a:cubicBezTo>
                      <a:pt x="36031" y="7946"/>
                      <a:pt x="35914" y="7865"/>
                      <a:pt x="35789" y="7865"/>
                    </a:cubicBezTo>
                    <a:close/>
                    <a:moveTo>
                      <a:pt x="316" y="7457"/>
                    </a:moveTo>
                    <a:cubicBezTo>
                      <a:pt x="303" y="7457"/>
                      <a:pt x="290" y="7458"/>
                      <a:pt x="277" y="7459"/>
                    </a:cubicBezTo>
                    <a:cubicBezTo>
                      <a:pt x="112" y="7484"/>
                      <a:pt x="0" y="7637"/>
                      <a:pt x="25" y="7799"/>
                    </a:cubicBezTo>
                    <a:cubicBezTo>
                      <a:pt x="29" y="7820"/>
                      <a:pt x="104" y="8307"/>
                      <a:pt x="389" y="9018"/>
                    </a:cubicBezTo>
                    <a:cubicBezTo>
                      <a:pt x="439" y="9134"/>
                      <a:pt x="550" y="9204"/>
                      <a:pt x="666" y="9204"/>
                    </a:cubicBezTo>
                    <a:cubicBezTo>
                      <a:pt x="703" y="9204"/>
                      <a:pt x="745" y="9196"/>
                      <a:pt x="781" y="9179"/>
                    </a:cubicBezTo>
                    <a:cubicBezTo>
                      <a:pt x="935" y="9117"/>
                      <a:pt x="1005" y="8944"/>
                      <a:pt x="943" y="8791"/>
                    </a:cubicBezTo>
                    <a:cubicBezTo>
                      <a:pt x="687" y="8154"/>
                      <a:pt x="617" y="7715"/>
                      <a:pt x="617" y="7711"/>
                    </a:cubicBezTo>
                    <a:cubicBezTo>
                      <a:pt x="594" y="7564"/>
                      <a:pt x="463" y="7457"/>
                      <a:pt x="316" y="7457"/>
                    </a:cubicBezTo>
                    <a:close/>
                    <a:moveTo>
                      <a:pt x="33521" y="8613"/>
                    </a:moveTo>
                    <a:cubicBezTo>
                      <a:pt x="33489" y="8613"/>
                      <a:pt x="33456" y="8619"/>
                      <a:pt x="33424" y="8629"/>
                    </a:cubicBezTo>
                    <a:lnTo>
                      <a:pt x="32291" y="9001"/>
                    </a:lnTo>
                    <a:cubicBezTo>
                      <a:pt x="32134" y="9055"/>
                      <a:pt x="32047" y="9225"/>
                      <a:pt x="32101" y="9382"/>
                    </a:cubicBezTo>
                    <a:cubicBezTo>
                      <a:pt x="32143" y="9506"/>
                      <a:pt x="32258" y="9585"/>
                      <a:pt x="32382" y="9585"/>
                    </a:cubicBezTo>
                    <a:cubicBezTo>
                      <a:pt x="32415" y="9585"/>
                      <a:pt x="32448" y="9581"/>
                      <a:pt x="32477" y="9572"/>
                    </a:cubicBezTo>
                    <a:lnTo>
                      <a:pt x="33614" y="9196"/>
                    </a:lnTo>
                    <a:cubicBezTo>
                      <a:pt x="33771" y="9142"/>
                      <a:pt x="33854" y="8973"/>
                      <a:pt x="33805" y="8816"/>
                    </a:cubicBezTo>
                    <a:cubicBezTo>
                      <a:pt x="33761" y="8694"/>
                      <a:pt x="33647" y="8613"/>
                      <a:pt x="33521" y="8613"/>
                    </a:cubicBezTo>
                    <a:close/>
                    <a:moveTo>
                      <a:pt x="31247" y="9363"/>
                    </a:moveTo>
                    <a:cubicBezTo>
                      <a:pt x="31216" y="9363"/>
                      <a:pt x="31185" y="9368"/>
                      <a:pt x="31154" y="9377"/>
                    </a:cubicBezTo>
                    <a:lnTo>
                      <a:pt x="30021" y="9755"/>
                    </a:lnTo>
                    <a:cubicBezTo>
                      <a:pt x="29864" y="9808"/>
                      <a:pt x="29781" y="9978"/>
                      <a:pt x="29831" y="10135"/>
                    </a:cubicBezTo>
                    <a:cubicBezTo>
                      <a:pt x="29872" y="10259"/>
                      <a:pt x="29988" y="10337"/>
                      <a:pt x="30116" y="10337"/>
                    </a:cubicBezTo>
                    <a:cubicBezTo>
                      <a:pt x="30145" y="10337"/>
                      <a:pt x="30178" y="10333"/>
                      <a:pt x="30208" y="10325"/>
                    </a:cubicBezTo>
                    <a:lnTo>
                      <a:pt x="31344" y="9948"/>
                    </a:lnTo>
                    <a:cubicBezTo>
                      <a:pt x="31502" y="9894"/>
                      <a:pt x="31584" y="9725"/>
                      <a:pt x="31534" y="9568"/>
                    </a:cubicBezTo>
                    <a:cubicBezTo>
                      <a:pt x="31491" y="9442"/>
                      <a:pt x="31373" y="9363"/>
                      <a:pt x="31247" y="9363"/>
                    </a:cubicBezTo>
                    <a:close/>
                    <a:moveTo>
                      <a:pt x="28979" y="10116"/>
                    </a:moveTo>
                    <a:cubicBezTo>
                      <a:pt x="28949" y="10116"/>
                      <a:pt x="28918" y="10121"/>
                      <a:pt x="28888" y="10131"/>
                    </a:cubicBezTo>
                    <a:lnTo>
                      <a:pt x="27752" y="10507"/>
                    </a:lnTo>
                    <a:cubicBezTo>
                      <a:pt x="27594" y="10560"/>
                      <a:pt x="27512" y="10730"/>
                      <a:pt x="27561" y="10883"/>
                    </a:cubicBezTo>
                    <a:cubicBezTo>
                      <a:pt x="27603" y="11011"/>
                      <a:pt x="27718" y="11089"/>
                      <a:pt x="27846" y="11089"/>
                    </a:cubicBezTo>
                    <a:cubicBezTo>
                      <a:pt x="27876" y="11089"/>
                      <a:pt x="27908" y="11085"/>
                      <a:pt x="27941" y="11073"/>
                    </a:cubicBezTo>
                    <a:lnTo>
                      <a:pt x="29074" y="10697"/>
                    </a:lnTo>
                    <a:cubicBezTo>
                      <a:pt x="29231" y="10648"/>
                      <a:pt x="29315" y="10478"/>
                      <a:pt x="29265" y="10320"/>
                    </a:cubicBezTo>
                    <a:cubicBezTo>
                      <a:pt x="29221" y="10194"/>
                      <a:pt x="29104" y="10116"/>
                      <a:pt x="28979" y="10116"/>
                    </a:cubicBezTo>
                    <a:close/>
                    <a:moveTo>
                      <a:pt x="1204" y="9675"/>
                    </a:moveTo>
                    <a:cubicBezTo>
                      <a:pt x="1152" y="9675"/>
                      <a:pt x="1099" y="9689"/>
                      <a:pt x="1050" y="9717"/>
                    </a:cubicBezTo>
                    <a:cubicBezTo>
                      <a:pt x="905" y="9804"/>
                      <a:pt x="861" y="9986"/>
                      <a:pt x="947" y="10127"/>
                    </a:cubicBezTo>
                    <a:cubicBezTo>
                      <a:pt x="1158" y="10478"/>
                      <a:pt x="1398" y="10821"/>
                      <a:pt x="1658" y="11139"/>
                    </a:cubicBezTo>
                    <a:cubicBezTo>
                      <a:pt x="1716" y="11209"/>
                      <a:pt x="1803" y="11247"/>
                      <a:pt x="1890" y="11247"/>
                    </a:cubicBezTo>
                    <a:cubicBezTo>
                      <a:pt x="1956" y="11247"/>
                      <a:pt x="2022" y="11226"/>
                      <a:pt x="2080" y="11180"/>
                    </a:cubicBezTo>
                    <a:cubicBezTo>
                      <a:pt x="2208" y="11077"/>
                      <a:pt x="2225" y="10887"/>
                      <a:pt x="2121" y="10759"/>
                    </a:cubicBezTo>
                    <a:cubicBezTo>
                      <a:pt x="1878" y="10461"/>
                      <a:pt x="1655" y="10146"/>
                      <a:pt x="1460" y="9820"/>
                    </a:cubicBezTo>
                    <a:cubicBezTo>
                      <a:pt x="1403" y="9725"/>
                      <a:pt x="1305" y="9675"/>
                      <a:pt x="1204" y="9675"/>
                    </a:cubicBezTo>
                    <a:close/>
                    <a:moveTo>
                      <a:pt x="26712" y="10867"/>
                    </a:moveTo>
                    <a:cubicBezTo>
                      <a:pt x="26681" y="10867"/>
                      <a:pt x="26649" y="10872"/>
                      <a:pt x="26618" y="10883"/>
                    </a:cubicBezTo>
                    <a:lnTo>
                      <a:pt x="25481" y="11255"/>
                    </a:lnTo>
                    <a:cubicBezTo>
                      <a:pt x="25325" y="11308"/>
                      <a:pt x="25241" y="11478"/>
                      <a:pt x="25291" y="11635"/>
                    </a:cubicBezTo>
                    <a:cubicBezTo>
                      <a:pt x="25332" y="11759"/>
                      <a:pt x="25449" y="11838"/>
                      <a:pt x="25577" y="11838"/>
                    </a:cubicBezTo>
                    <a:cubicBezTo>
                      <a:pt x="25605" y="11838"/>
                      <a:pt x="25638" y="11833"/>
                      <a:pt x="25668" y="11825"/>
                    </a:cubicBezTo>
                    <a:lnTo>
                      <a:pt x="26804" y="11449"/>
                    </a:lnTo>
                    <a:cubicBezTo>
                      <a:pt x="26962" y="11400"/>
                      <a:pt x="27044" y="11230"/>
                      <a:pt x="26995" y="11073"/>
                    </a:cubicBezTo>
                    <a:cubicBezTo>
                      <a:pt x="26952" y="10947"/>
                      <a:pt x="26835" y="10867"/>
                      <a:pt x="26712" y="10867"/>
                    </a:cubicBezTo>
                    <a:close/>
                    <a:moveTo>
                      <a:pt x="24441" y="11615"/>
                    </a:moveTo>
                    <a:cubicBezTo>
                      <a:pt x="24410" y="11615"/>
                      <a:pt x="24379" y="11620"/>
                      <a:pt x="24348" y="11631"/>
                    </a:cubicBezTo>
                    <a:lnTo>
                      <a:pt x="23212" y="12003"/>
                    </a:lnTo>
                    <a:cubicBezTo>
                      <a:pt x="23054" y="12053"/>
                      <a:pt x="22968" y="12222"/>
                      <a:pt x="23021" y="12379"/>
                    </a:cubicBezTo>
                    <a:cubicBezTo>
                      <a:pt x="23063" y="12503"/>
                      <a:pt x="23178" y="12587"/>
                      <a:pt x="23302" y="12587"/>
                    </a:cubicBezTo>
                    <a:cubicBezTo>
                      <a:pt x="23336" y="12587"/>
                      <a:pt x="23365" y="12578"/>
                      <a:pt x="23398" y="12570"/>
                    </a:cubicBezTo>
                    <a:lnTo>
                      <a:pt x="24535" y="12198"/>
                    </a:lnTo>
                    <a:cubicBezTo>
                      <a:pt x="24691" y="12148"/>
                      <a:pt x="24775" y="11978"/>
                      <a:pt x="24725" y="11821"/>
                    </a:cubicBezTo>
                    <a:cubicBezTo>
                      <a:pt x="24682" y="11696"/>
                      <a:pt x="24565" y="11615"/>
                      <a:pt x="24441" y="11615"/>
                    </a:cubicBezTo>
                    <a:close/>
                    <a:moveTo>
                      <a:pt x="2714" y="11516"/>
                    </a:moveTo>
                    <a:cubicBezTo>
                      <a:pt x="2633" y="11516"/>
                      <a:pt x="2553" y="11549"/>
                      <a:pt x="2493" y="11615"/>
                    </a:cubicBezTo>
                    <a:cubicBezTo>
                      <a:pt x="2382" y="11734"/>
                      <a:pt x="2390" y="11925"/>
                      <a:pt x="2510" y="12037"/>
                    </a:cubicBezTo>
                    <a:cubicBezTo>
                      <a:pt x="2808" y="12310"/>
                      <a:pt x="3134" y="12566"/>
                      <a:pt x="3477" y="12806"/>
                    </a:cubicBezTo>
                    <a:cubicBezTo>
                      <a:pt x="3531" y="12839"/>
                      <a:pt x="3589" y="12859"/>
                      <a:pt x="3647" y="12859"/>
                    </a:cubicBezTo>
                    <a:cubicBezTo>
                      <a:pt x="3742" y="12859"/>
                      <a:pt x="3838" y="12814"/>
                      <a:pt x="3895" y="12731"/>
                    </a:cubicBezTo>
                    <a:cubicBezTo>
                      <a:pt x="3986" y="12594"/>
                      <a:pt x="3953" y="12409"/>
                      <a:pt x="3817" y="12314"/>
                    </a:cubicBezTo>
                    <a:cubicBezTo>
                      <a:pt x="3498" y="12090"/>
                      <a:pt x="3193" y="11850"/>
                      <a:pt x="2915" y="11594"/>
                    </a:cubicBezTo>
                    <a:cubicBezTo>
                      <a:pt x="2857" y="11542"/>
                      <a:pt x="2785" y="11516"/>
                      <a:pt x="2714" y="11516"/>
                    </a:cubicBezTo>
                    <a:close/>
                    <a:moveTo>
                      <a:pt x="22167" y="12353"/>
                    </a:moveTo>
                    <a:cubicBezTo>
                      <a:pt x="22136" y="12353"/>
                      <a:pt x="22106" y="12358"/>
                      <a:pt x="22075" y="12367"/>
                    </a:cubicBezTo>
                    <a:cubicBezTo>
                      <a:pt x="21690" y="12487"/>
                      <a:pt x="21310" y="12602"/>
                      <a:pt x="20938" y="12711"/>
                    </a:cubicBezTo>
                    <a:cubicBezTo>
                      <a:pt x="20781" y="12756"/>
                      <a:pt x="20690" y="12925"/>
                      <a:pt x="20735" y="13083"/>
                    </a:cubicBezTo>
                    <a:cubicBezTo>
                      <a:pt x="20772" y="13215"/>
                      <a:pt x="20892" y="13297"/>
                      <a:pt x="21020" y="13297"/>
                    </a:cubicBezTo>
                    <a:cubicBezTo>
                      <a:pt x="21049" y="13297"/>
                      <a:pt x="21079" y="13293"/>
                      <a:pt x="21107" y="13285"/>
                    </a:cubicBezTo>
                    <a:cubicBezTo>
                      <a:pt x="21483" y="13178"/>
                      <a:pt x="21863" y="13062"/>
                      <a:pt x="22256" y="12938"/>
                    </a:cubicBezTo>
                    <a:cubicBezTo>
                      <a:pt x="22413" y="12888"/>
                      <a:pt x="22501" y="12722"/>
                      <a:pt x="22451" y="12562"/>
                    </a:cubicBezTo>
                    <a:cubicBezTo>
                      <a:pt x="22411" y="12434"/>
                      <a:pt x="22295" y="12353"/>
                      <a:pt x="22167" y="12353"/>
                    </a:cubicBezTo>
                    <a:close/>
                    <a:moveTo>
                      <a:pt x="19871" y="13023"/>
                    </a:moveTo>
                    <a:cubicBezTo>
                      <a:pt x="19845" y="13023"/>
                      <a:pt x="19819" y="13026"/>
                      <a:pt x="19793" y="13033"/>
                    </a:cubicBezTo>
                    <a:cubicBezTo>
                      <a:pt x="19404" y="13136"/>
                      <a:pt x="19020" y="13232"/>
                      <a:pt x="18642" y="13322"/>
                    </a:cubicBezTo>
                    <a:cubicBezTo>
                      <a:pt x="18482" y="13360"/>
                      <a:pt x="18383" y="13520"/>
                      <a:pt x="18419" y="13682"/>
                    </a:cubicBezTo>
                    <a:cubicBezTo>
                      <a:pt x="18453" y="13818"/>
                      <a:pt x="18577" y="13913"/>
                      <a:pt x="18713" y="13913"/>
                    </a:cubicBezTo>
                    <a:cubicBezTo>
                      <a:pt x="18734" y="13913"/>
                      <a:pt x="18759" y="13909"/>
                      <a:pt x="18779" y="13905"/>
                    </a:cubicBezTo>
                    <a:cubicBezTo>
                      <a:pt x="19163" y="13814"/>
                      <a:pt x="19552" y="13715"/>
                      <a:pt x="19949" y="13608"/>
                    </a:cubicBezTo>
                    <a:cubicBezTo>
                      <a:pt x="20106" y="13566"/>
                      <a:pt x="20201" y="13401"/>
                      <a:pt x="20161" y="13243"/>
                    </a:cubicBezTo>
                    <a:cubicBezTo>
                      <a:pt x="20126" y="13109"/>
                      <a:pt x="20004" y="13023"/>
                      <a:pt x="19871" y="13023"/>
                    </a:cubicBezTo>
                    <a:close/>
                    <a:moveTo>
                      <a:pt x="4671" y="12876"/>
                    </a:moveTo>
                    <a:cubicBezTo>
                      <a:pt x="4564" y="12876"/>
                      <a:pt x="4459" y="12933"/>
                      <a:pt x="4403" y="13037"/>
                    </a:cubicBezTo>
                    <a:cubicBezTo>
                      <a:pt x="4329" y="13182"/>
                      <a:pt x="4387" y="13363"/>
                      <a:pt x="4532" y="13438"/>
                    </a:cubicBezTo>
                    <a:cubicBezTo>
                      <a:pt x="4887" y="13624"/>
                      <a:pt x="5263" y="13793"/>
                      <a:pt x="5652" y="13942"/>
                    </a:cubicBezTo>
                    <a:cubicBezTo>
                      <a:pt x="5685" y="13955"/>
                      <a:pt x="5723" y="13963"/>
                      <a:pt x="5760" y="13963"/>
                    </a:cubicBezTo>
                    <a:cubicBezTo>
                      <a:pt x="5880" y="13963"/>
                      <a:pt x="5991" y="13888"/>
                      <a:pt x="6036" y="13773"/>
                    </a:cubicBezTo>
                    <a:cubicBezTo>
                      <a:pt x="6095" y="13616"/>
                      <a:pt x="6021" y="13446"/>
                      <a:pt x="5867" y="13384"/>
                    </a:cubicBezTo>
                    <a:cubicBezTo>
                      <a:pt x="5500" y="13243"/>
                      <a:pt x="5143" y="13083"/>
                      <a:pt x="4809" y="12909"/>
                    </a:cubicBezTo>
                    <a:cubicBezTo>
                      <a:pt x="4765" y="12887"/>
                      <a:pt x="4718" y="12876"/>
                      <a:pt x="4671" y="12876"/>
                    </a:cubicBezTo>
                    <a:close/>
                    <a:moveTo>
                      <a:pt x="17545" y="13577"/>
                    </a:moveTo>
                    <a:cubicBezTo>
                      <a:pt x="17526" y="13577"/>
                      <a:pt x="17506" y="13579"/>
                      <a:pt x="17485" y="13583"/>
                    </a:cubicBezTo>
                    <a:cubicBezTo>
                      <a:pt x="17089" y="13665"/>
                      <a:pt x="16700" y="13744"/>
                      <a:pt x="16320" y="13810"/>
                    </a:cubicBezTo>
                    <a:cubicBezTo>
                      <a:pt x="16158" y="13839"/>
                      <a:pt x="16051" y="13997"/>
                      <a:pt x="16079" y="14157"/>
                    </a:cubicBezTo>
                    <a:cubicBezTo>
                      <a:pt x="16104" y="14302"/>
                      <a:pt x="16228" y="14405"/>
                      <a:pt x="16373" y="14405"/>
                    </a:cubicBezTo>
                    <a:cubicBezTo>
                      <a:pt x="16390" y="14405"/>
                      <a:pt x="16406" y="14401"/>
                      <a:pt x="16423" y="14397"/>
                    </a:cubicBezTo>
                    <a:cubicBezTo>
                      <a:pt x="16812" y="14331"/>
                      <a:pt x="17204" y="14253"/>
                      <a:pt x="17606" y="14170"/>
                    </a:cubicBezTo>
                    <a:cubicBezTo>
                      <a:pt x="17766" y="14136"/>
                      <a:pt x="17869" y="13976"/>
                      <a:pt x="17837" y="13814"/>
                    </a:cubicBezTo>
                    <a:cubicBezTo>
                      <a:pt x="17808" y="13673"/>
                      <a:pt x="17684" y="13577"/>
                      <a:pt x="17545" y="13577"/>
                    </a:cubicBezTo>
                    <a:close/>
                    <a:moveTo>
                      <a:pt x="6891" y="13737"/>
                    </a:moveTo>
                    <a:cubicBezTo>
                      <a:pt x="6762" y="13737"/>
                      <a:pt x="6641" y="13825"/>
                      <a:pt x="6603" y="13959"/>
                    </a:cubicBezTo>
                    <a:cubicBezTo>
                      <a:pt x="6557" y="14116"/>
                      <a:pt x="6653" y="14281"/>
                      <a:pt x="6814" y="14323"/>
                    </a:cubicBezTo>
                    <a:cubicBezTo>
                      <a:pt x="7194" y="14430"/>
                      <a:pt x="7591" y="14521"/>
                      <a:pt x="8000" y="14596"/>
                    </a:cubicBezTo>
                    <a:cubicBezTo>
                      <a:pt x="8017" y="14600"/>
                      <a:pt x="8038" y="14604"/>
                      <a:pt x="8055" y="14604"/>
                    </a:cubicBezTo>
                    <a:cubicBezTo>
                      <a:pt x="8195" y="14604"/>
                      <a:pt x="8323" y="14501"/>
                      <a:pt x="8347" y="14360"/>
                    </a:cubicBezTo>
                    <a:cubicBezTo>
                      <a:pt x="8381" y="14195"/>
                      <a:pt x="8273" y="14041"/>
                      <a:pt x="8108" y="14008"/>
                    </a:cubicBezTo>
                    <a:cubicBezTo>
                      <a:pt x="7719" y="13938"/>
                      <a:pt x="7335" y="13848"/>
                      <a:pt x="6971" y="13748"/>
                    </a:cubicBezTo>
                    <a:cubicBezTo>
                      <a:pt x="6945" y="13741"/>
                      <a:pt x="6918" y="13737"/>
                      <a:pt x="6891" y="13737"/>
                    </a:cubicBezTo>
                    <a:close/>
                    <a:moveTo>
                      <a:pt x="15199" y="13996"/>
                    </a:moveTo>
                    <a:cubicBezTo>
                      <a:pt x="15183" y="13996"/>
                      <a:pt x="15166" y="13998"/>
                      <a:pt x="15150" y="14001"/>
                    </a:cubicBezTo>
                    <a:cubicBezTo>
                      <a:pt x="14748" y="14058"/>
                      <a:pt x="14356" y="14108"/>
                      <a:pt x="13975" y="14145"/>
                    </a:cubicBezTo>
                    <a:cubicBezTo>
                      <a:pt x="13810" y="14161"/>
                      <a:pt x="13690" y="14310"/>
                      <a:pt x="13711" y="14476"/>
                    </a:cubicBezTo>
                    <a:cubicBezTo>
                      <a:pt x="13727" y="14629"/>
                      <a:pt x="13855" y="14741"/>
                      <a:pt x="14004" y="14741"/>
                    </a:cubicBezTo>
                    <a:lnTo>
                      <a:pt x="14037" y="14741"/>
                    </a:lnTo>
                    <a:cubicBezTo>
                      <a:pt x="14425" y="14699"/>
                      <a:pt x="14827" y="14649"/>
                      <a:pt x="15236" y="14592"/>
                    </a:cubicBezTo>
                    <a:cubicBezTo>
                      <a:pt x="15398" y="14567"/>
                      <a:pt x="15513" y="14413"/>
                      <a:pt x="15488" y="14253"/>
                    </a:cubicBezTo>
                    <a:cubicBezTo>
                      <a:pt x="15466" y="14104"/>
                      <a:pt x="15341" y="13996"/>
                      <a:pt x="15199" y="13996"/>
                    </a:cubicBezTo>
                    <a:close/>
                    <a:moveTo>
                      <a:pt x="9238" y="14177"/>
                    </a:moveTo>
                    <a:cubicBezTo>
                      <a:pt x="9086" y="14177"/>
                      <a:pt x="8955" y="14288"/>
                      <a:pt x="8939" y="14443"/>
                    </a:cubicBezTo>
                    <a:cubicBezTo>
                      <a:pt x="8918" y="14608"/>
                      <a:pt x="9038" y="14757"/>
                      <a:pt x="9204" y="14774"/>
                    </a:cubicBezTo>
                    <a:cubicBezTo>
                      <a:pt x="9588" y="14815"/>
                      <a:pt x="9994" y="14848"/>
                      <a:pt x="10411" y="14865"/>
                    </a:cubicBezTo>
                    <a:lnTo>
                      <a:pt x="10423" y="14865"/>
                    </a:lnTo>
                    <a:cubicBezTo>
                      <a:pt x="10585" y="14865"/>
                      <a:pt x="10717" y="14741"/>
                      <a:pt x="10725" y="14579"/>
                    </a:cubicBezTo>
                    <a:cubicBezTo>
                      <a:pt x="10729" y="14413"/>
                      <a:pt x="10601" y="14277"/>
                      <a:pt x="10440" y="14269"/>
                    </a:cubicBezTo>
                    <a:cubicBezTo>
                      <a:pt x="10030" y="14249"/>
                      <a:pt x="9642" y="14220"/>
                      <a:pt x="9270" y="14178"/>
                    </a:cubicBezTo>
                    <a:cubicBezTo>
                      <a:pt x="9260" y="14177"/>
                      <a:pt x="9249" y="14177"/>
                      <a:pt x="9238" y="14177"/>
                    </a:cubicBezTo>
                    <a:close/>
                    <a:moveTo>
                      <a:pt x="12808" y="14244"/>
                    </a:moveTo>
                    <a:cubicBezTo>
                      <a:pt x="12804" y="14244"/>
                      <a:pt x="12801" y="14245"/>
                      <a:pt x="12797" y="14245"/>
                    </a:cubicBezTo>
                    <a:cubicBezTo>
                      <a:pt x="12391" y="14269"/>
                      <a:pt x="11999" y="14281"/>
                      <a:pt x="11618" y="14285"/>
                    </a:cubicBezTo>
                    <a:cubicBezTo>
                      <a:pt x="11453" y="14289"/>
                      <a:pt x="11320" y="14426"/>
                      <a:pt x="11320" y="14592"/>
                    </a:cubicBezTo>
                    <a:cubicBezTo>
                      <a:pt x="11324" y="14753"/>
                      <a:pt x="11457" y="14885"/>
                      <a:pt x="11622" y="14885"/>
                    </a:cubicBezTo>
                    <a:cubicBezTo>
                      <a:pt x="12015" y="14881"/>
                      <a:pt x="12416" y="14865"/>
                      <a:pt x="12834" y="14840"/>
                    </a:cubicBezTo>
                    <a:cubicBezTo>
                      <a:pt x="12999" y="14831"/>
                      <a:pt x="13123" y="14686"/>
                      <a:pt x="13115" y="14525"/>
                    </a:cubicBezTo>
                    <a:cubicBezTo>
                      <a:pt x="13103" y="14363"/>
                      <a:pt x="12987" y="14244"/>
                      <a:pt x="12808" y="14244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5" name="CustomShape 11"/>
              <p:cNvSpPr/>
              <p:nvPr/>
            </p:nvSpPr>
            <p:spPr>
              <a:xfrm>
                <a:off x="4012920" y="2331360"/>
                <a:ext cx="79560" cy="1074960"/>
              </a:xfrm>
              <a:custGeom>
                <a:avLst/>
                <a:gdLst/>
                <a:ahLst/>
                <a:rect l="l" t="t" r="r" b="b"/>
                <a:pathLst>
                  <a:path w="6951" h="89239">
                    <a:moveTo>
                      <a:pt x="6614" y="0"/>
                    </a:moveTo>
                    <a:cubicBezTo>
                      <a:pt x="6492" y="0"/>
                      <a:pt x="6380" y="74"/>
                      <a:pt x="6335" y="193"/>
                    </a:cubicBezTo>
                    <a:cubicBezTo>
                      <a:pt x="6195" y="570"/>
                      <a:pt x="6062" y="946"/>
                      <a:pt x="5926" y="1326"/>
                    </a:cubicBezTo>
                    <a:cubicBezTo>
                      <a:pt x="5872" y="1479"/>
                      <a:pt x="5954" y="1648"/>
                      <a:pt x="6111" y="1706"/>
                    </a:cubicBezTo>
                    <a:cubicBezTo>
                      <a:pt x="6145" y="1719"/>
                      <a:pt x="6178" y="1723"/>
                      <a:pt x="6210" y="1723"/>
                    </a:cubicBezTo>
                    <a:cubicBezTo>
                      <a:pt x="6331" y="1723"/>
                      <a:pt x="6447" y="1644"/>
                      <a:pt x="6492" y="1524"/>
                    </a:cubicBezTo>
                    <a:cubicBezTo>
                      <a:pt x="6624" y="1148"/>
                      <a:pt x="6756" y="772"/>
                      <a:pt x="6893" y="400"/>
                    </a:cubicBezTo>
                    <a:cubicBezTo>
                      <a:pt x="6951" y="247"/>
                      <a:pt x="6872" y="74"/>
                      <a:pt x="6720" y="19"/>
                    </a:cubicBezTo>
                    <a:cubicBezTo>
                      <a:pt x="6684" y="6"/>
                      <a:pt x="6649" y="0"/>
                      <a:pt x="6614" y="0"/>
                    </a:cubicBezTo>
                    <a:close/>
                    <a:moveTo>
                      <a:pt x="5822" y="2257"/>
                    </a:moveTo>
                    <a:cubicBezTo>
                      <a:pt x="5696" y="2257"/>
                      <a:pt x="5580" y="2337"/>
                      <a:pt x="5537" y="2459"/>
                    </a:cubicBezTo>
                    <a:cubicBezTo>
                      <a:pt x="5409" y="2839"/>
                      <a:pt x="5285" y="3219"/>
                      <a:pt x="5165" y="3604"/>
                    </a:cubicBezTo>
                    <a:cubicBezTo>
                      <a:pt x="5115" y="3761"/>
                      <a:pt x="5202" y="3931"/>
                      <a:pt x="5359" y="3980"/>
                    </a:cubicBezTo>
                    <a:cubicBezTo>
                      <a:pt x="5388" y="3988"/>
                      <a:pt x="5421" y="3993"/>
                      <a:pt x="5450" y="3993"/>
                    </a:cubicBezTo>
                    <a:cubicBezTo>
                      <a:pt x="5574" y="3993"/>
                      <a:pt x="5693" y="3910"/>
                      <a:pt x="5735" y="3786"/>
                    </a:cubicBezTo>
                    <a:cubicBezTo>
                      <a:pt x="5855" y="3406"/>
                      <a:pt x="5979" y="3030"/>
                      <a:pt x="6103" y="2649"/>
                    </a:cubicBezTo>
                    <a:cubicBezTo>
                      <a:pt x="6157" y="2496"/>
                      <a:pt x="6075" y="2326"/>
                      <a:pt x="5917" y="2273"/>
                    </a:cubicBezTo>
                    <a:cubicBezTo>
                      <a:pt x="5885" y="2262"/>
                      <a:pt x="5853" y="2257"/>
                      <a:pt x="5822" y="2257"/>
                    </a:cubicBezTo>
                    <a:close/>
                    <a:moveTo>
                      <a:pt x="5095" y="4539"/>
                    </a:moveTo>
                    <a:cubicBezTo>
                      <a:pt x="4964" y="4539"/>
                      <a:pt x="4847" y="4621"/>
                      <a:pt x="4809" y="4749"/>
                    </a:cubicBezTo>
                    <a:cubicBezTo>
                      <a:pt x="4693" y="5134"/>
                      <a:pt x="4577" y="5518"/>
                      <a:pt x="4466" y="5903"/>
                    </a:cubicBezTo>
                    <a:cubicBezTo>
                      <a:pt x="4420" y="6060"/>
                      <a:pt x="4512" y="6226"/>
                      <a:pt x="4672" y="6275"/>
                    </a:cubicBezTo>
                    <a:cubicBezTo>
                      <a:pt x="4697" y="6279"/>
                      <a:pt x="4726" y="6283"/>
                      <a:pt x="4756" y="6283"/>
                    </a:cubicBezTo>
                    <a:cubicBezTo>
                      <a:pt x="4884" y="6283"/>
                      <a:pt x="5004" y="6201"/>
                      <a:pt x="5041" y="6068"/>
                    </a:cubicBezTo>
                    <a:cubicBezTo>
                      <a:pt x="5153" y="5688"/>
                      <a:pt x="5264" y="5303"/>
                      <a:pt x="5380" y="4923"/>
                    </a:cubicBezTo>
                    <a:cubicBezTo>
                      <a:pt x="5430" y="4766"/>
                      <a:pt x="5338" y="4600"/>
                      <a:pt x="5181" y="4551"/>
                    </a:cubicBezTo>
                    <a:cubicBezTo>
                      <a:pt x="5152" y="4543"/>
                      <a:pt x="5123" y="4539"/>
                      <a:pt x="5095" y="4539"/>
                    </a:cubicBezTo>
                    <a:close/>
                    <a:moveTo>
                      <a:pt x="4432" y="6840"/>
                    </a:moveTo>
                    <a:cubicBezTo>
                      <a:pt x="4301" y="6840"/>
                      <a:pt x="4178" y="6929"/>
                      <a:pt x="4140" y="7060"/>
                    </a:cubicBezTo>
                    <a:cubicBezTo>
                      <a:pt x="4036" y="7445"/>
                      <a:pt x="3932" y="7833"/>
                      <a:pt x="3829" y="8218"/>
                    </a:cubicBezTo>
                    <a:cubicBezTo>
                      <a:pt x="3788" y="8379"/>
                      <a:pt x="3883" y="8545"/>
                      <a:pt x="4044" y="8586"/>
                    </a:cubicBezTo>
                    <a:cubicBezTo>
                      <a:pt x="4069" y="8590"/>
                      <a:pt x="4094" y="8594"/>
                      <a:pt x="4119" y="8594"/>
                    </a:cubicBezTo>
                    <a:cubicBezTo>
                      <a:pt x="4255" y="8594"/>
                      <a:pt x="4375" y="8503"/>
                      <a:pt x="4408" y="8371"/>
                    </a:cubicBezTo>
                    <a:cubicBezTo>
                      <a:pt x="4512" y="7987"/>
                      <a:pt x="4611" y="7602"/>
                      <a:pt x="4718" y="7218"/>
                    </a:cubicBezTo>
                    <a:cubicBezTo>
                      <a:pt x="4760" y="7056"/>
                      <a:pt x="4668" y="6896"/>
                      <a:pt x="4508" y="6850"/>
                    </a:cubicBezTo>
                    <a:cubicBezTo>
                      <a:pt x="4483" y="6843"/>
                      <a:pt x="4457" y="6840"/>
                      <a:pt x="4432" y="6840"/>
                    </a:cubicBezTo>
                    <a:close/>
                    <a:moveTo>
                      <a:pt x="3826" y="9157"/>
                    </a:moveTo>
                    <a:cubicBezTo>
                      <a:pt x="3691" y="9157"/>
                      <a:pt x="3571" y="9246"/>
                      <a:pt x="3535" y="9384"/>
                    </a:cubicBezTo>
                    <a:cubicBezTo>
                      <a:pt x="3441" y="9773"/>
                      <a:pt x="3346" y="10161"/>
                      <a:pt x="3254" y="10550"/>
                    </a:cubicBezTo>
                    <a:cubicBezTo>
                      <a:pt x="3218" y="10711"/>
                      <a:pt x="3317" y="10873"/>
                      <a:pt x="3478" y="10909"/>
                    </a:cubicBezTo>
                    <a:cubicBezTo>
                      <a:pt x="3499" y="10914"/>
                      <a:pt x="3523" y="10918"/>
                      <a:pt x="3544" y="10918"/>
                    </a:cubicBezTo>
                    <a:cubicBezTo>
                      <a:pt x="3680" y="10918"/>
                      <a:pt x="3804" y="10827"/>
                      <a:pt x="3838" y="10686"/>
                    </a:cubicBezTo>
                    <a:cubicBezTo>
                      <a:pt x="3928" y="10302"/>
                      <a:pt x="4020" y="9913"/>
                      <a:pt x="4115" y="9529"/>
                    </a:cubicBezTo>
                    <a:cubicBezTo>
                      <a:pt x="4155" y="9367"/>
                      <a:pt x="4056" y="9207"/>
                      <a:pt x="3895" y="9165"/>
                    </a:cubicBezTo>
                    <a:cubicBezTo>
                      <a:pt x="3872" y="9160"/>
                      <a:pt x="3849" y="9157"/>
                      <a:pt x="3826" y="9157"/>
                    </a:cubicBezTo>
                    <a:close/>
                    <a:moveTo>
                      <a:pt x="3280" y="11489"/>
                    </a:moveTo>
                    <a:cubicBezTo>
                      <a:pt x="3142" y="11489"/>
                      <a:pt x="3018" y="11585"/>
                      <a:pt x="2986" y="11720"/>
                    </a:cubicBezTo>
                    <a:cubicBezTo>
                      <a:pt x="2903" y="12113"/>
                      <a:pt x="2816" y="12502"/>
                      <a:pt x="2733" y="12894"/>
                    </a:cubicBezTo>
                    <a:cubicBezTo>
                      <a:pt x="2701" y="13056"/>
                      <a:pt x="2804" y="13217"/>
                      <a:pt x="2965" y="13250"/>
                    </a:cubicBezTo>
                    <a:cubicBezTo>
                      <a:pt x="2986" y="13254"/>
                      <a:pt x="3006" y="13254"/>
                      <a:pt x="3027" y="13254"/>
                    </a:cubicBezTo>
                    <a:cubicBezTo>
                      <a:pt x="3163" y="13254"/>
                      <a:pt x="3287" y="13159"/>
                      <a:pt x="3321" y="13018"/>
                    </a:cubicBezTo>
                    <a:cubicBezTo>
                      <a:pt x="3403" y="12630"/>
                      <a:pt x="3486" y="12241"/>
                      <a:pt x="3573" y="11852"/>
                    </a:cubicBezTo>
                    <a:cubicBezTo>
                      <a:pt x="3606" y="11691"/>
                      <a:pt x="3506" y="11530"/>
                      <a:pt x="3346" y="11497"/>
                    </a:cubicBezTo>
                    <a:cubicBezTo>
                      <a:pt x="3324" y="11492"/>
                      <a:pt x="3301" y="11489"/>
                      <a:pt x="3280" y="11489"/>
                    </a:cubicBezTo>
                    <a:close/>
                    <a:moveTo>
                      <a:pt x="2786" y="13831"/>
                    </a:moveTo>
                    <a:cubicBezTo>
                      <a:pt x="2647" y="13831"/>
                      <a:pt x="2523" y="13928"/>
                      <a:pt x="2493" y="14073"/>
                    </a:cubicBezTo>
                    <a:cubicBezTo>
                      <a:pt x="2415" y="14462"/>
                      <a:pt x="2341" y="14854"/>
                      <a:pt x="2266" y="15251"/>
                    </a:cubicBezTo>
                    <a:cubicBezTo>
                      <a:pt x="2237" y="15412"/>
                      <a:pt x="2345" y="15569"/>
                      <a:pt x="2506" y="15598"/>
                    </a:cubicBezTo>
                    <a:cubicBezTo>
                      <a:pt x="2523" y="15603"/>
                      <a:pt x="2543" y="15603"/>
                      <a:pt x="2560" y="15603"/>
                    </a:cubicBezTo>
                    <a:cubicBezTo>
                      <a:pt x="2701" y="15603"/>
                      <a:pt x="2829" y="15504"/>
                      <a:pt x="2854" y="15359"/>
                    </a:cubicBezTo>
                    <a:cubicBezTo>
                      <a:pt x="2928" y="14970"/>
                      <a:pt x="3002" y="14577"/>
                      <a:pt x="3081" y="14189"/>
                    </a:cubicBezTo>
                    <a:cubicBezTo>
                      <a:pt x="3114" y="14027"/>
                      <a:pt x="3006" y="13870"/>
                      <a:pt x="2846" y="13837"/>
                    </a:cubicBezTo>
                    <a:cubicBezTo>
                      <a:pt x="2825" y="13833"/>
                      <a:pt x="2805" y="13831"/>
                      <a:pt x="2786" y="13831"/>
                    </a:cubicBezTo>
                    <a:close/>
                    <a:moveTo>
                      <a:pt x="2353" y="16182"/>
                    </a:moveTo>
                    <a:cubicBezTo>
                      <a:pt x="2211" y="16182"/>
                      <a:pt x="2078" y="16283"/>
                      <a:pt x="2052" y="16430"/>
                    </a:cubicBezTo>
                    <a:cubicBezTo>
                      <a:pt x="1981" y="16823"/>
                      <a:pt x="1915" y="17219"/>
                      <a:pt x="1848" y="17612"/>
                    </a:cubicBezTo>
                    <a:cubicBezTo>
                      <a:pt x="1824" y="17773"/>
                      <a:pt x="1932" y="17930"/>
                      <a:pt x="2096" y="17955"/>
                    </a:cubicBezTo>
                    <a:cubicBezTo>
                      <a:pt x="2113" y="17960"/>
                      <a:pt x="2130" y="17960"/>
                      <a:pt x="2146" y="17960"/>
                    </a:cubicBezTo>
                    <a:cubicBezTo>
                      <a:pt x="2287" y="17960"/>
                      <a:pt x="2415" y="17855"/>
                      <a:pt x="2440" y="17712"/>
                    </a:cubicBezTo>
                    <a:cubicBezTo>
                      <a:pt x="2506" y="17319"/>
                      <a:pt x="2573" y="16926"/>
                      <a:pt x="2642" y="16533"/>
                    </a:cubicBezTo>
                    <a:cubicBezTo>
                      <a:pt x="2667" y="16372"/>
                      <a:pt x="2560" y="16214"/>
                      <a:pt x="2399" y="16185"/>
                    </a:cubicBezTo>
                    <a:cubicBezTo>
                      <a:pt x="2384" y="16183"/>
                      <a:pt x="2369" y="16182"/>
                      <a:pt x="2353" y="16182"/>
                    </a:cubicBezTo>
                    <a:close/>
                    <a:moveTo>
                      <a:pt x="1964" y="18544"/>
                    </a:moveTo>
                    <a:cubicBezTo>
                      <a:pt x="1823" y="18544"/>
                      <a:pt x="1685" y="18647"/>
                      <a:pt x="1659" y="18794"/>
                    </a:cubicBezTo>
                    <a:cubicBezTo>
                      <a:pt x="1600" y="19191"/>
                      <a:pt x="1539" y="19588"/>
                      <a:pt x="1481" y="19981"/>
                    </a:cubicBezTo>
                    <a:cubicBezTo>
                      <a:pt x="1460" y="20147"/>
                      <a:pt x="1572" y="20300"/>
                      <a:pt x="1737" y="20320"/>
                    </a:cubicBezTo>
                    <a:cubicBezTo>
                      <a:pt x="1749" y="20324"/>
                      <a:pt x="1762" y="20324"/>
                      <a:pt x="1779" y="20324"/>
                    </a:cubicBezTo>
                    <a:cubicBezTo>
                      <a:pt x="1923" y="20324"/>
                      <a:pt x="2052" y="20217"/>
                      <a:pt x="2072" y="20068"/>
                    </a:cubicBezTo>
                    <a:cubicBezTo>
                      <a:pt x="2130" y="19675"/>
                      <a:pt x="2188" y="19282"/>
                      <a:pt x="2250" y="18889"/>
                    </a:cubicBezTo>
                    <a:cubicBezTo>
                      <a:pt x="2279" y="18724"/>
                      <a:pt x="2167" y="18571"/>
                      <a:pt x="2002" y="18546"/>
                    </a:cubicBezTo>
                    <a:cubicBezTo>
                      <a:pt x="1989" y="18544"/>
                      <a:pt x="1977" y="18544"/>
                      <a:pt x="1964" y="18544"/>
                    </a:cubicBezTo>
                    <a:close/>
                    <a:moveTo>
                      <a:pt x="1613" y="20909"/>
                    </a:moveTo>
                    <a:cubicBezTo>
                      <a:pt x="1469" y="20909"/>
                      <a:pt x="1335" y="21019"/>
                      <a:pt x="1316" y="21172"/>
                    </a:cubicBezTo>
                    <a:cubicBezTo>
                      <a:pt x="1262" y="21565"/>
                      <a:pt x="1212" y="21962"/>
                      <a:pt x="1163" y="22359"/>
                    </a:cubicBezTo>
                    <a:cubicBezTo>
                      <a:pt x="1142" y="22524"/>
                      <a:pt x="1258" y="22673"/>
                      <a:pt x="1419" y="22693"/>
                    </a:cubicBezTo>
                    <a:lnTo>
                      <a:pt x="1456" y="22693"/>
                    </a:lnTo>
                    <a:cubicBezTo>
                      <a:pt x="1605" y="22693"/>
                      <a:pt x="1733" y="22582"/>
                      <a:pt x="1754" y="22433"/>
                    </a:cubicBezTo>
                    <a:cubicBezTo>
                      <a:pt x="1804" y="22036"/>
                      <a:pt x="1857" y="21643"/>
                      <a:pt x="1907" y="21250"/>
                    </a:cubicBezTo>
                    <a:cubicBezTo>
                      <a:pt x="1932" y="21085"/>
                      <a:pt x="1816" y="20937"/>
                      <a:pt x="1650" y="20912"/>
                    </a:cubicBezTo>
                    <a:cubicBezTo>
                      <a:pt x="1638" y="20910"/>
                      <a:pt x="1625" y="20909"/>
                      <a:pt x="1613" y="20909"/>
                    </a:cubicBezTo>
                    <a:close/>
                    <a:moveTo>
                      <a:pt x="1319" y="23283"/>
                    </a:moveTo>
                    <a:cubicBezTo>
                      <a:pt x="1169" y="23283"/>
                      <a:pt x="1033" y="23394"/>
                      <a:pt x="1014" y="23549"/>
                    </a:cubicBezTo>
                    <a:cubicBezTo>
                      <a:pt x="968" y="23946"/>
                      <a:pt x="923" y="24343"/>
                      <a:pt x="881" y="24740"/>
                    </a:cubicBezTo>
                    <a:cubicBezTo>
                      <a:pt x="865" y="24901"/>
                      <a:pt x="980" y="25050"/>
                      <a:pt x="1146" y="25066"/>
                    </a:cubicBezTo>
                    <a:cubicBezTo>
                      <a:pt x="1159" y="25070"/>
                      <a:pt x="1167" y="25070"/>
                      <a:pt x="1179" y="25070"/>
                    </a:cubicBezTo>
                    <a:cubicBezTo>
                      <a:pt x="1327" y="25070"/>
                      <a:pt x="1460" y="24955"/>
                      <a:pt x="1476" y="24802"/>
                    </a:cubicBezTo>
                    <a:cubicBezTo>
                      <a:pt x="1518" y="24410"/>
                      <a:pt x="1564" y="24013"/>
                      <a:pt x="1609" y="23620"/>
                    </a:cubicBezTo>
                    <a:cubicBezTo>
                      <a:pt x="1630" y="23454"/>
                      <a:pt x="1510" y="23305"/>
                      <a:pt x="1348" y="23284"/>
                    </a:cubicBezTo>
                    <a:cubicBezTo>
                      <a:pt x="1338" y="23283"/>
                      <a:pt x="1328" y="23283"/>
                      <a:pt x="1319" y="23283"/>
                    </a:cubicBezTo>
                    <a:close/>
                    <a:moveTo>
                      <a:pt x="1062" y="25661"/>
                    </a:moveTo>
                    <a:cubicBezTo>
                      <a:pt x="912" y="25661"/>
                      <a:pt x="773" y="25773"/>
                      <a:pt x="757" y="25931"/>
                    </a:cubicBezTo>
                    <a:cubicBezTo>
                      <a:pt x="720" y="26328"/>
                      <a:pt x="678" y="26725"/>
                      <a:pt x="646" y="27121"/>
                    </a:cubicBezTo>
                    <a:cubicBezTo>
                      <a:pt x="629" y="27287"/>
                      <a:pt x="749" y="27431"/>
                      <a:pt x="915" y="27448"/>
                    </a:cubicBezTo>
                    <a:lnTo>
                      <a:pt x="943" y="27448"/>
                    </a:lnTo>
                    <a:cubicBezTo>
                      <a:pt x="1096" y="27448"/>
                      <a:pt x="1224" y="27332"/>
                      <a:pt x="1241" y="27175"/>
                    </a:cubicBezTo>
                    <a:cubicBezTo>
                      <a:pt x="1274" y="26782"/>
                      <a:pt x="1316" y="26385"/>
                      <a:pt x="1352" y="25988"/>
                    </a:cubicBezTo>
                    <a:cubicBezTo>
                      <a:pt x="1369" y="25824"/>
                      <a:pt x="1249" y="25679"/>
                      <a:pt x="1084" y="25662"/>
                    </a:cubicBezTo>
                    <a:cubicBezTo>
                      <a:pt x="1077" y="25661"/>
                      <a:pt x="1069" y="25661"/>
                      <a:pt x="1062" y="25661"/>
                    </a:cubicBezTo>
                    <a:close/>
                    <a:moveTo>
                      <a:pt x="844" y="28043"/>
                    </a:moveTo>
                    <a:cubicBezTo>
                      <a:pt x="702" y="28043"/>
                      <a:pt x="554" y="28158"/>
                      <a:pt x="543" y="28316"/>
                    </a:cubicBezTo>
                    <a:cubicBezTo>
                      <a:pt x="509" y="28713"/>
                      <a:pt x="476" y="29110"/>
                      <a:pt x="447" y="29507"/>
                    </a:cubicBezTo>
                    <a:cubicBezTo>
                      <a:pt x="434" y="29673"/>
                      <a:pt x="558" y="29818"/>
                      <a:pt x="724" y="29829"/>
                    </a:cubicBezTo>
                    <a:lnTo>
                      <a:pt x="745" y="29829"/>
                    </a:lnTo>
                    <a:cubicBezTo>
                      <a:pt x="902" y="29829"/>
                      <a:pt x="1030" y="29709"/>
                      <a:pt x="1043" y="29553"/>
                    </a:cubicBezTo>
                    <a:cubicBezTo>
                      <a:pt x="1071" y="29156"/>
                      <a:pt x="1104" y="28763"/>
                      <a:pt x="1138" y="28366"/>
                    </a:cubicBezTo>
                    <a:cubicBezTo>
                      <a:pt x="1150" y="28200"/>
                      <a:pt x="1030" y="28056"/>
                      <a:pt x="865" y="28043"/>
                    </a:cubicBezTo>
                    <a:cubicBezTo>
                      <a:pt x="858" y="28043"/>
                      <a:pt x="851" y="28043"/>
                      <a:pt x="844" y="28043"/>
                    </a:cubicBezTo>
                    <a:close/>
                    <a:moveTo>
                      <a:pt x="668" y="30424"/>
                    </a:moveTo>
                    <a:cubicBezTo>
                      <a:pt x="516" y="30424"/>
                      <a:pt x="373" y="30542"/>
                      <a:pt x="365" y="30702"/>
                    </a:cubicBezTo>
                    <a:cubicBezTo>
                      <a:pt x="335" y="31103"/>
                      <a:pt x="310" y="31499"/>
                      <a:pt x="290" y="31896"/>
                    </a:cubicBezTo>
                    <a:cubicBezTo>
                      <a:pt x="278" y="32062"/>
                      <a:pt x="406" y="32203"/>
                      <a:pt x="571" y="32215"/>
                    </a:cubicBezTo>
                    <a:lnTo>
                      <a:pt x="588" y="32215"/>
                    </a:lnTo>
                    <a:cubicBezTo>
                      <a:pt x="745" y="32215"/>
                      <a:pt x="877" y="32091"/>
                      <a:pt x="886" y="31934"/>
                    </a:cubicBezTo>
                    <a:lnTo>
                      <a:pt x="960" y="30743"/>
                    </a:lnTo>
                    <a:cubicBezTo>
                      <a:pt x="972" y="30578"/>
                      <a:pt x="848" y="30438"/>
                      <a:pt x="682" y="30425"/>
                    </a:cubicBezTo>
                    <a:cubicBezTo>
                      <a:pt x="678" y="30425"/>
                      <a:pt x="673" y="30424"/>
                      <a:pt x="668" y="30424"/>
                    </a:cubicBezTo>
                    <a:close/>
                    <a:moveTo>
                      <a:pt x="517" y="32810"/>
                    </a:moveTo>
                    <a:cubicBezTo>
                      <a:pt x="357" y="32810"/>
                      <a:pt x="232" y="32934"/>
                      <a:pt x="224" y="33092"/>
                    </a:cubicBezTo>
                    <a:cubicBezTo>
                      <a:pt x="203" y="33493"/>
                      <a:pt x="182" y="33890"/>
                      <a:pt x="166" y="34287"/>
                    </a:cubicBezTo>
                    <a:cubicBezTo>
                      <a:pt x="158" y="34452"/>
                      <a:pt x="286" y="34592"/>
                      <a:pt x="451" y="34600"/>
                    </a:cubicBezTo>
                    <a:lnTo>
                      <a:pt x="464" y="34600"/>
                    </a:lnTo>
                    <a:cubicBezTo>
                      <a:pt x="625" y="34600"/>
                      <a:pt x="757" y="34472"/>
                      <a:pt x="762" y="34316"/>
                    </a:cubicBezTo>
                    <a:cubicBezTo>
                      <a:pt x="782" y="33919"/>
                      <a:pt x="799" y="33522"/>
                      <a:pt x="819" y="33125"/>
                    </a:cubicBezTo>
                    <a:cubicBezTo>
                      <a:pt x="827" y="32959"/>
                      <a:pt x="703" y="32819"/>
                      <a:pt x="539" y="32810"/>
                    </a:cubicBezTo>
                    <a:cubicBezTo>
                      <a:pt x="531" y="32810"/>
                      <a:pt x="524" y="32810"/>
                      <a:pt x="517" y="32810"/>
                    </a:cubicBezTo>
                    <a:close/>
                    <a:moveTo>
                      <a:pt x="410" y="35195"/>
                    </a:moveTo>
                    <a:cubicBezTo>
                      <a:pt x="234" y="35195"/>
                      <a:pt x="125" y="35321"/>
                      <a:pt x="117" y="35482"/>
                    </a:cubicBezTo>
                    <a:cubicBezTo>
                      <a:pt x="104" y="35882"/>
                      <a:pt x="92" y="36279"/>
                      <a:pt x="79" y="36676"/>
                    </a:cubicBezTo>
                    <a:cubicBezTo>
                      <a:pt x="75" y="36842"/>
                      <a:pt x="203" y="36982"/>
                      <a:pt x="369" y="36987"/>
                    </a:cubicBezTo>
                    <a:lnTo>
                      <a:pt x="377" y="36987"/>
                    </a:lnTo>
                    <a:cubicBezTo>
                      <a:pt x="539" y="36987"/>
                      <a:pt x="671" y="36858"/>
                      <a:pt x="674" y="36697"/>
                    </a:cubicBezTo>
                    <a:cubicBezTo>
                      <a:pt x="687" y="36300"/>
                      <a:pt x="699" y="35903"/>
                      <a:pt x="716" y="35506"/>
                    </a:cubicBezTo>
                    <a:cubicBezTo>
                      <a:pt x="720" y="35341"/>
                      <a:pt x="592" y="35201"/>
                      <a:pt x="426" y="35196"/>
                    </a:cubicBezTo>
                    <a:cubicBezTo>
                      <a:pt x="421" y="35196"/>
                      <a:pt x="416" y="35195"/>
                      <a:pt x="410" y="35195"/>
                    </a:cubicBezTo>
                    <a:close/>
                    <a:moveTo>
                      <a:pt x="352" y="37582"/>
                    </a:moveTo>
                    <a:cubicBezTo>
                      <a:pt x="195" y="37590"/>
                      <a:pt x="50" y="37706"/>
                      <a:pt x="46" y="37871"/>
                    </a:cubicBezTo>
                    <a:cubicBezTo>
                      <a:pt x="37" y="38272"/>
                      <a:pt x="30" y="38669"/>
                      <a:pt x="26" y="39066"/>
                    </a:cubicBezTo>
                    <a:cubicBezTo>
                      <a:pt x="22" y="39231"/>
                      <a:pt x="154" y="39368"/>
                      <a:pt x="319" y="39372"/>
                    </a:cubicBezTo>
                    <a:lnTo>
                      <a:pt x="323" y="39372"/>
                    </a:lnTo>
                    <a:cubicBezTo>
                      <a:pt x="484" y="39372"/>
                      <a:pt x="617" y="39239"/>
                      <a:pt x="621" y="39079"/>
                    </a:cubicBezTo>
                    <a:cubicBezTo>
                      <a:pt x="629" y="38682"/>
                      <a:pt x="638" y="38285"/>
                      <a:pt x="646" y="37888"/>
                    </a:cubicBezTo>
                    <a:cubicBezTo>
                      <a:pt x="650" y="37722"/>
                      <a:pt x="518" y="37586"/>
                      <a:pt x="352" y="37582"/>
                    </a:cubicBezTo>
                    <a:close/>
                    <a:moveTo>
                      <a:pt x="310" y="39968"/>
                    </a:moveTo>
                    <a:cubicBezTo>
                      <a:pt x="137" y="39968"/>
                      <a:pt x="9" y="40096"/>
                      <a:pt x="9" y="40261"/>
                    </a:cubicBezTo>
                    <a:cubicBezTo>
                      <a:pt x="5" y="40662"/>
                      <a:pt x="1" y="41059"/>
                      <a:pt x="1" y="41456"/>
                    </a:cubicBezTo>
                    <a:cubicBezTo>
                      <a:pt x="1" y="41621"/>
                      <a:pt x="133" y="41758"/>
                      <a:pt x="298" y="41758"/>
                    </a:cubicBezTo>
                    <a:cubicBezTo>
                      <a:pt x="464" y="41758"/>
                      <a:pt x="600" y="41626"/>
                      <a:pt x="600" y="41460"/>
                    </a:cubicBezTo>
                    <a:cubicBezTo>
                      <a:pt x="600" y="41063"/>
                      <a:pt x="604" y="40666"/>
                      <a:pt x="608" y="40269"/>
                    </a:cubicBezTo>
                    <a:cubicBezTo>
                      <a:pt x="608" y="40104"/>
                      <a:pt x="476" y="39968"/>
                      <a:pt x="310" y="39968"/>
                    </a:cubicBezTo>
                    <a:close/>
                    <a:moveTo>
                      <a:pt x="298" y="42353"/>
                    </a:moveTo>
                    <a:cubicBezTo>
                      <a:pt x="133" y="42353"/>
                      <a:pt x="1" y="42489"/>
                      <a:pt x="1" y="42655"/>
                    </a:cubicBezTo>
                    <a:cubicBezTo>
                      <a:pt x="5" y="43052"/>
                      <a:pt x="5" y="43453"/>
                      <a:pt x="9" y="43850"/>
                    </a:cubicBezTo>
                    <a:cubicBezTo>
                      <a:pt x="13" y="44015"/>
                      <a:pt x="146" y="44143"/>
                      <a:pt x="310" y="44143"/>
                    </a:cubicBezTo>
                    <a:cubicBezTo>
                      <a:pt x="476" y="44143"/>
                      <a:pt x="608" y="44007"/>
                      <a:pt x="608" y="43842"/>
                    </a:cubicBezTo>
                    <a:cubicBezTo>
                      <a:pt x="604" y="43449"/>
                      <a:pt x="600" y="43048"/>
                      <a:pt x="600" y="42651"/>
                    </a:cubicBezTo>
                    <a:cubicBezTo>
                      <a:pt x="600" y="42485"/>
                      <a:pt x="464" y="42353"/>
                      <a:pt x="302" y="42353"/>
                    </a:cubicBezTo>
                    <a:close/>
                    <a:moveTo>
                      <a:pt x="334" y="44742"/>
                    </a:moveTo>
                    <a:cubicBezTo>
                      <a:pt x="329" y="44742"/>
                      <a:pt x="324" y="44742"/>
                      <a:pt x="319" y="44743"/>
                    </a:cubicBezTo>
                    <a:cubicBezTo>
                      <a:pt x="154" y="44747"/>
                      <a:pt x="22" y="44880"/>
                      <a:pt x="26" y="45044"/>
                    </a:cubicBezTo>
                    <a:cubicBezTo>
                      <a:pt x="30" y="45446"/>
                      <a:pt x="37" y="45847"/>
                      <a:pt x="46" y="46244"/>
                    </a:cubicBezTo>
                    <a:cubicBezTo>
                      <a:pt x="50" y="46405"/>
                      <a:pt x="182" y="46538"/>
                      <a:pt x="348" y="46538"/>
                    </a:cubicBezTo>
                    <a:lnTo>
                      <a:pt x="352" y="46538"/>
                    </a:lnTo>
                    <a:cubicBezTo>
                      <a:pt x="518" y="46533"/>
                      <a:pt x="650" y="46397"/>
                      <a:pt x="646" y="46231"/>
                    </a:cubicBezTo>
                    <a:cubicBezTo>
                      <a:pt x="638" y="45834"/>
                      <a:pt x="629" y="45437"/>
                      <a:pt x="621" y="45036"/>
                    </a:cubicBezTo>
                    <a:cubicBezTo>
                      <a:pt x="621" y="44875"/>
                      <a:pt x="504" y="44742"/>
                      <a:pt x="334" y="44742"/>
                    </a:cubicBezTo>
                    <a:close/>
                    <a:moveTo>
                      <a:pt x="369" y="47133"/>
                    </a:moveTo>
                    <a:cubicBezTo>
                      <a:pt x="203" y="47137"/>
                      <a:pt x="75" y="47277"/>
                      <a:pt x="79" y="47443"/>
                    </a:cubicBezTo>
                    <a:cubicBezTo>
                      <a:pt x="87" y="47840"/>
                      <a:pt x="100" y="48240"/>
                      <a:pt x="117" y="48637"/>
                    </a:cubicBezTo>
                    <a:cubicBezTo>
                      <a:pt x="121" y="48799"/>
                      <a:pt x="253" y="48927"/>
                      <a:pt x="415" y="48927"/>
                    </a:cubicBezTo>
                    <a:lnTo>
                      <a:pt x="422" y="48927"/>
                    </a:lnTo>
                    <a:cubicBezTo>
                      <a:pt x="588" y="48923"/>
                      <a:pt x="716" y="48782"/>
                      <a:pt x="712" y="48617"/>
                    </a:cubicBezTo>
                    <a:lnTo>
                      <a:pt x="674" y="47426"/>
                    </a:lnTo>
                    <a:cubicBezTo>
                      <a:pt x="671" y="47261"/>
                      <a:pt x="543" y="47133"/>
                      <a:pt x="369" y="47133"/>
                    </a:cubicBezTo>
                    <a:close/>
                    <a:moveTo>
                      <a:pt x="458" y="49526"/>
                    </a:moveTo>
                    <a:cubicBezTo>
                      <a:pt x="453" y="49526"/>
                      <a:pt x="448" y="49526"/>
                      <a:pt x="443" y="49526"/>
                    </a:cubicBezTo>
                    <a:cubicBezTo>
                      <a:pt x="282" y="49530"/>
                      <a:pt x="154" y="49671"/>
                      <a:pt x="158" y="49837"/>
                    </a:cubicBezTo>
                    <a:lnTo>
                      <a:pt x="211" y="51032"/>
                    </a:lnTo>
                    <a:cubicBezTo>
                      <a:pt x="216" y="51192"/>
                      <a:pt x="348" y="51317"/>
                      <a:pt x="509" y="51317"/>
                    </a:cubicBezTo>
                    <a:lnTo>
                      <a:pt x="522" y="51317"/>
                    </a:lnTo>
                    <a:cubicBezTo>
                      <a:pt x="687" y="51309"/>
                      <a:pt x="815" y="51168"/>
                      <a:pt x="806" y="51003"/>
                    </a:cubicBezTo>
                    <a:lnTo>
                      <a:pt x="757" y="49812"/>
                    </a:lnTo>
                    <a:cubicBezTo>
                      <a:pt x="749" y="49651"/>
                      <a:pt x="616" y="49526"/>
                      <a:pt x="458" y="49526"/>
                    </a:cubicBezTo>
                    <a:close/>
                    <a:moveTo>
                      <a:pt x="574" y="51911"/>
                    </a:moveTo>
                    <a:cubicBezTo>
                      <a:pt x="566" y="51911"/>
                      <a:pt x="558" y="51911"/>
                      <a:pt x="550" y="51912"/>
                    </a:cubicBezTo>
                    <a:cubicBezTo>
                      <a:pt x="385" y="51921"/>
                      <a:pt x="261" y="52061"/>
                      <a:pt x="270" y="52226"/>
                    </a:cubicBezTo>
                    <a:lnTo>
                      <a:pt x="331" y="53421"/>
                    </a:lnTo>
                    <a:cubicBezTo>
                      <a:pt x="340" y="53583"/>
                      <a:pt x="472" y="53707"/>
                      <a:pt x="629" y="53707"/>
                    </a:cubicBezTo>
                    <a:lnTo>
                      <a:pt x="646" y="53707"/>
                    </a:lnTo>
                    <a:cubicBezTo>
                      <a:pt x="811" y="53694"/>
                      <a:pt x="939" y="53553"/>
                      <a:pt x="927" y="53388"/>
                    </a:cubicBezTo>
                    <a:lnTo>
                      <a:pt x="865" y="52198"/>
                    </a:lnTo>
                    <a:cubicBezTo>
                      <a:pt x="856" y="52039"/>
                      <a:pt x="747" y="51911"/>
                      <a:pt x="574" y="51911"/>
                    </a:cubicBezTo>
                    <a:close/>
                    <a:moveTo>
                      <a:pt x="704" y="54301"/>
                    </a:moveTo>
                    <a:cubicBezTo>
                      <a:pt x="697" y="54301"/>
                      <a:pt x="690" y="54302"/>
                      <a:pt x="682" y="54302"/>
                    </a:cubicBezTo>
                    <a:cubicBezTo>
                      <a:pt x="518" y="54310"/>
                      <a:pt x="394" y="54455"/>
                      <a:pt x="402" y="54620"/>
                    </a:cubicBezTo>
                    <a:cubicBezTo>
                      <a:pt x="426" y="55017"/>
                      <a:pt x="455" y="55419"/>
                      <a:pt x="480" y="55816"/>
                    </a:cubicBezTo>
                    <a:cubicBezTo>
                      <a:pt x="493" y="55972"/>
                      <a:pt x="621" y="56092"/>
                      <a:pt x="778" y="56092"/>
                    </a:cubicBezTo>
                    <a:lnTo>
                      <a:pt x="799" y="56092"/>
                    </a:lnTo>
                    <a:cubicBezTo>
                      <a:pt x="964" y="56080"/>
                      <a:pt x="1088" y="55940"/>
                      <a:pt x="1075" y="55774"/>
                    </a:cubicBezTo>
                    <a:lnTo>
                      <a:pt x="1001" y="54583"/>
                    </a:lnTo>
                    <a:cubicBezTo>
                      <a:pt x="990" y="54425"/>
                      <a:pt x="854" y="54301"/>
                      <a:pt x="704" y="54301"/>
                    </a:cubicBezTo>
                    <a:close/>
                    <a:moveTo>
                      <a:pt x="857" y="56687"/>
                    </a:moveTo>
                    <a:cubicBezTo>
                      <a:pt x="851" y="56687"/>
                      <a:pt x="846" y="56687"/>
                      <a:pt x="840" y="56688"/>
                    </a:cubicBezTo>
                    <a:cubicBezTo>
                      <a:pt x="674" y="56700"/>
                      <a:pt x="550" y="56845"/>
                      <a:pt x="563" y="57010"/>
                    </a:cubicBezTo>
                    <a:lnTo>
                      <a:pt x="654" y="58201"/>
                    </a:lnTo>
                    <a:cubicBezTo>
                      <a:pt x="667" y="58358"/>
                      <a:pt x="799" y="58478"/>
                      <a:pt x="951" y="58478"/>
                    </a:cubicBezTo>
                    <a:lnTo>
                      <a:pt x="976" y="58478"/>
                    </a:lnTo>
                    <a:cubicBezTo>
                      <a:pt x="1142" y="58465"/>
                      <a:pt x="1262" y="58321"/>
                      <a:pt x="1249" y="58155"/>
                    </a:cubicBezTo>
                    <a:lnTo>
                      <a:pt x="1163" y="56965"/>
                    </a:lnTo>
                    <a:cubicBezTo>
                      <a:pt x="1150" y="56805"/>
                      <a:pt x="1008" y="56687"/>
                      <a:pt x="857" y="56687"/>
                    </a:cubicBezTo>
                    <a:close/>
                    <a:moveTo>
                      <a:pt x="1050" y="59072"/>
                    </a:moveTo>
                    <a:cubicBezTo>
                      <a:pt x="1041" y="59072"/>
                      <a:pt x="1031" y="59072"/>
                      <a:pt x="1022" y="59073"/>
                    </a:cubicBezTo>
                    <a:cubicBezTo>
                      <a:pt x="861" y="59085"/>
                      <a:pt x="737" y="59230"/>
                      <a:pt x="749" y="59396"/>
                    </a:cubicBezTo>
                    <a:cubicBezTo>
                      <a:pt x="782" y="59797"/>
                      <a:pt x="819" y="60194"/>
                      <a:pt x="852" y="60590"/>
                    </a:cubicBezTo>
                    <a:cubicBezTo>
                      <a:pt x="869" y="60743"/>
                      <a:pt x="997" y="60863"/>
                      <a:pt x="1150" y="60863"/>
                    </a:cubicBezTo>
                    <a:cubicBezTo>
                      <a:pt x="1159" y="60863"/>
                      <a:pt x="1167" y="60863"/>
                      <a:pt x="1179" y="60859"/>
                    </a:cubicBezTo>
                    <a:cubicBezTo>
                      <a:pt x="1340" y="60846"/>
                      <a:pt x="1464" y="60703"/>
                      <a:pt x="1447" y="60537"/>
                    </a:cubicBezTo>
                    <a:cubicBezTo>
                      <a:pt x="1415" y="60144"/>
                      <a:pt x="1377" y="59747"/>
                      <a:pt x="1344" y="59346"/>
                    </a:cubicBezTo>
                    <a:cubicBezTo>
                      <a:pt x="1333" y="59191"/>
                      <a:pt x="1193" y="59072"/>
                      <a:pt x="1050" y="59072"/>
                    </a:cubicBezTo>
                    <a:close/>
                    <a:moveTo>
                      <a:pt x="1264" y="61453"/>
                    </a:moveTo>
                    <a:cubicBezTo>
                      <a:pt x="1254" y="61453"/>
                      <a:pt x="1243" y="61454"/>
                      <a:pt x="1233" y="61455"/>
                    </a:cubicBezTo>
                    <a:cubicBezTo>
                      <a:pt x="1067" y="61472"/>
                      <a:pt x="947" y="61616"/>
                      <a:pt x="960" y="61781"/>
                    </a:cubicBezTo>
                    <a:cubicBezTo>
                      <a:pt x="1001" y="62182"/>
                      <a:pt x="1039" y="62579"/>
                      <a:pt x="1075" y="62972"/>
                    </a:cubicBezTo>
                    <a:cubicBezTo>
                      <a:pt x="1092" y="63129"/>
                      <a:pt x="1220" y="63245"/>
                      <a:pt x="1373" y="63245"/>
                    </a:cubicBezTo>
                    <a:cubicBezTo>
                      <a:pt x="1382" y="63245"/>
                      <a:pt x="1394" y="63241"/>
                      <a:pt x="1402" y="63241"/>
                    </a:cubicBezTo>
                    <a:cubicBezTo>
                      <a:pt x="1568" y="63224"/>
                      <a:pt x="1688" y="63079"/>
                      <a:pt x="1671" y="62914"/>
                    </a:cubicBezTo>
                    <a:cubicBezTo>
                      <a:pt x="1634" y="62521"/>
                      <a:pt x="1596" y="62125"/>
                      <a:pt x="1560" y="61728"/>
                    </a:cubicBezTo>
                    <a:cubicBezTo>
                      <a:pt x="1544" y="61572"/>
                      <a:pt x="1419" y="61453"/>
                      <a:pt x="1264" y="61453"/>
                    </a:cubicBezTo>
                    <a:close/>
                    <a:moveTo>
                      <a:pt x="1495" y="63835"/>
                    </a:moveTo>
                    <a:cubicBezTo>
                      <a:pt x="1485" y="63835"/>
                      <a:pt x="1475" y="63835"/>
                      <a:pt x="1464" y="63836"/>
                    </a:cubicBezTo>
                    <a:cubicBezTo>
                      <a:pt x="1299" y="63853"/>
                      <a:pt x="1179" y="64002"/>
                      <a:pt x="1195" y="64167"/>
                    </a:cubicBezTo>
                    <a:lnTo>
                      <a:pt x="1323" y="65353"/>
                    </a:lnTo>
                    <a:cubicBezTo>
                      <a:pt x="1340" y="65506"/>
                      <a:pt x="1468" y="65622"/>
                      <a:pt x="1621" y="65622"/>
                    </a:cubicBezTo>
                    <a:lnTo>
                      <a:pt x="1655" y="65622"/>
                    </a:lnTo>
                    <a:cubicBezTo>
                      <a:pt x="1816" y="65602"/>
                      <a:pt x="1936" y="65457"/>
                      <a:pt x="1919" y="65292"/>
                    </a:cubicBezTo>
                    <a:lnTo>
                      <a:pt x="1791" y="64101"/>
                    </a:lnTo>
                    <a:cubicBezTo>
                      <a:pt x="1775" y="63950"/>
                      <a:pt x="1648" y="63835"/>
                      <a:pt x="1495" y="63835"/>
                    </a:cubicBezTo>
                    <a:close/>
                    <a:moveTo>
                      <a:pt x="1752" y="66212"/>
                    </a:moveTo>
                    <a:cubicBezTo>
                      <a:pt x="1741" y="66212"/>
                      <a:pt x="1731" y="66213"/>
                      <a:pt x="1720" y="66214"/>
                    </a:cubicBezTo>
                    <a:cubicBezTo>
                      <a:pt x="1556" y="66235"/>
                      <a:pt x="1440" y="66379"/>
                      <a:pt x="1456" y="66544"/>
                    </a:cubicBezTo>
                    <a:cubicBezTo>
                      <a:pt x="1501" y="66945"/>
                      <a:pt x="1547" y="67342"/>
                      <a:pt x="1596" y="67735"/>
                    </a:cubicBezTo>
                    <a:cubicBezTo>
                      <a:pt x="1613" y="67888"/>
                      <a:pt x="1741" y="68000"/>
                      <a:pt x="1890" y="68000"/>
                    </a:cubicBezTo>
                    <a:cubicBezTo>
                      <a:pt x="1903" y="68000"/>
                      <a:pt x="1915" y="68000"/>
                      <a:pt x="1928" y="67996"/>
                    </a:cubicBezTo>
                    <a:cubicBezTo>
                      <a:pt x="2092" y="67979"/>
                      <a:pt x="2209" y="67830"/>
                      <a:pt x="2188" y="67665"/>
                    </a:cubicBezTo>
                    <a:cubicBezTo>
                      <a:pt x="2142" y="67272"/>
                      <a:pt x="2096" y="66880"/>
                      <a:pt x="2052" y="66478"/>
                    </a:cubicBezTo>
                    <a:cubicBezTo>
                      <a:pt x="2032" y="66324"/>
                      <a:pt x="1901" y="66212"/>
                      <a:pt x="1752" y="66212"/>
                    </a:cubicBezTo>
                    <a:close/>
                    <a:moveTo>
                      <a:pt x="2040" y="68588"/>
                    </a:moveTo>
                    <a:cubicBezTo>
                      <a:pt x="2026" y="68588"/>
                      <a:pt x="2012" y="68589"/>
                      <a:pt x="1997" y="68591"/>
                    </a:cubicBezTo>
                    <a:cubicBezTo>
                      <a:pt x="1836" y="68611"/>
                      <a:pt x="1716" y="68760"/>
                      <a:pt x="1737" y="68926"/>
                    </a:cubicBezTo>
                    <a:lnTo>
                      <a:pt x="1890" y="70113"/>
                    </a:lnTo>
                    <a:cubicBezTo>
                      <a:pt x="1907" y="70261"/>
                      <a:pt x="2039" y="70372"/>
                      <a:pt x="2184" y="70372"/>
                    </a:cubicBezTo>
                    <a:cubicBezTo>
                      <a:pt x="2196" y="70372"/>
                      <a:pt x="2209" y="70372"/>
                      <a:pt x="2225" y="70369"/>
                    </a:cubicBezTo>
                    <a:cubicBezTo>
                      <a:pt x="2386" y="70348"/>
                      <a:pt x="2502" y="70199"/>
                      <a:pt x="2481" y="70038"/>
                    </a:cubicBezTo>
                    <a:lnTo>
                      <a:pt x="2333" y="68851"/>
                    </a:lnTo>
                    <a:cubicBezTo>
                      <a:pt x="2314" y="68700"/>
                      <a:pt x="2185" y="68588"/>
                      <a:pt x="2040" y="68588"/>
                    </a:cubicBezTo>
                    <a:close/>
                    <a:moveTo>
                      <a:pt x="2343" y="70961"/>
                    </a:moveTo>
                    <a:cubicBezTo>
                      <a:pt x="2329" y="70961"/>
                      <a:pt x="2314" y="70962"/>
                      <a:pt x="2300" y="70964"/>
                    </a:cubicBezTo>
                    <a:cubicBezTo>
                      <a:pt x="2138" y="70985"/>
                      <a:pt x="2022" y="71138"/>
                      <a:pt x="2043" y="71299"/>
                    </a:cubicBezTo>
                    <a:cubicBezTo>
                      <a:pt x="2096" y="71700"/>
                      <a:pt x="2151" y="72097"/>
                      <a:pt x="2209" y="72486"/>
                    </a:cubicBezTo>
                    <a:cubicBezTo>
                      <a:pt x="2229" y="72635"/>
                      <a:pt x="2357" y="72742"/>
                      <a:pt x="2502" y="72742"/>
                    </a:cubicBezTo>
                    <a:lnTo>
                      <a:pt x="2543" y="72742"/>
                    </a:lnTo>
                    <a:cubicBezTo>
                      <a:pt x="2709" y="72717"/>
                      <a:pt x="2821" y="72568"/>
                      <a:pt x="2800" y="72403"/>
                    </a:cubicBezTo>
                    <a:cubicBezTo>
                      <a:pt x="2746" y="72015"/>
                      <a:pt x="2692" y="71622"/>
                      <a:pt x="2638" y="71221"/>
                    </a:cubicBezTo>
                    <a:cubicBezTo>
                      <a:pt x="2616" y="71070"/>
                      <a:pt x="2487" y="70961"/>
                      <a:pt x="2343" y="70961"/>
                    </a:cubicBezTo>
                    <a:close/>
                    <a:moveTo>
                      <a:pt x="2670" y="73330"/>
                    </a:moveTo>
                    <a:cubicBezTo>
                      <a:pt x="2656" y="73330"/>
                      <a:pt x="2641" y="73331"/>
                      <a:pt x="2626" y="73333"/>
                    </a:cubicBezTo>
                    <a:cubicBezTo>
                      <a:pt x="2461" y="73358"/>
                      <a:pt x="2349" y="73507"/>
                      <a:pt x="2374" y="73672"/>
                    </a:cubicBezTo>
                    <a:lnTo>
                      <a:pt x="2548" y="74859"/>
                    </a:lnTo>
                    <a:cubicBezTo>
                      <a:pt x="2568" y="75004"/>
                      <a:pt x="2697" y="75111"/>
                      <a:pt x="2841" y="75111"/>
                    </a:cubicBezTo>
                    <a:cubicBezTo>
                      <a:pt x="2858" y="75111"/>
                      <a:pt x="2870" y="75111"/>
                      <a:pt x="2886" y="75107"/>
                    </a:cubicBezTo>
                    <a:cubicBezTo>
                      <a:pt x="3048" y="75086"/>
                      <a:pt x="3163" y="74933"/>
                      <a:pt x="3138" y="74768"/>
                    </a:cubicBezTo>
                    <a:lnTo>
                      <a:pt x="2965" y="73586"/>
                    </a:lnTo>
                    <a:cubicBezTo>
                      <a:pt x="2942" y="73439"/>
                      <a:pt x="2814" y="73330"/>
                      <a:pt x="2670" y="73330"/>
                    </a:cubicBezTo>
                    <a:close/>
                    <a:moveTo>
                      <a:pt x="3022" y="75699"/>
                    </a:moveTo>
                    <a:cubicBezTo>
                      <a:pt x="3008" y="75699"/>
                      <a:pt x="2993" y="75700"/>
                      <a:pt x="2978" y="75702"/>
                    </a:cubicBezTo>
                    <a:cubicBezTo>
                      <a:pt x="2812" y="75727"/>
                      <a:pt x="2701" y="75876"/>
                      <a:pt x="2726" y="76041"/>
                    </a:cubicBezTo>
                    <a:cubicBezTo>
                      <a:pt x="2787" y="76442"/>
                      <a:pt x="2850" y="76839"/>
                      <a:pt x="2911" y="77224"/>
                    </a:cubicBezTo>
                    <a:cubicBezTo>
                      <a:pt x="2932" y="77373"/>
                      <a:pt x="3060" y="77476"/>
                      <a:pt x="3205" y="77476"/>
                    </a:cubicBezTo>
                    <a:cubicBezTo>
                      <a:pt x="3222" y="77476"/>
                      <a:pt x="3238" y="77476"/>
                      <a:pt x="3254" y="77472"/>
                    </a:cubicBezTo>
                    <a:cubicBezTo>
                      <a:pt x="3416" y="77448"/>
                      <a:pt x="3527" y="77294"/>
                      <a:pt x="3503" y="77133"/>
                    </a:cubicBezTo>
                    <a:cubicBezTo>
                      <a:pt x="3441" y="76744"/>
                      <a:pt x="3378" y="76351"/>
                      <a:pt x="3317" y="75950"/>
                    </a:cubicBezTo>
                    <a:cubicBezTo>
                      <a:pt x="3294" y="75804"/>
                      <a:pt x="3166" y="75699"/>
                      <a:pt x="3022" y="75699"/>
                    </a:cubicBezTo>
                    <a:close/>
                    <a:moveTo>
                      <a:pt x="3396" y="78058"/>
                    </a:moveTo>
                    <a:cubicBezTo>
                      <a:pt x="3380" y="78058"/>
                      <a:pt x="3363" y="78060"/>
                      <a:pt x="3346" y="78063"/>
                    </a:cubicBezTo>
                    <a:cubicBezTo>
                      <a:pt x="3184" y="78093"/>
                      <a:pt x="3073" y="78245"/>
                      <a:pt x="3102" y="78406"/>
                    </a:cubicBezTo>
                    <a:lnTo>
                      <a:pt x="3300" y="79589"/>
                    </a:lnTo>
                    <a:cubicBezTo>
                      <a:pt x="3325" y="79734"/>
                      <a:pt x="3449" y="79837"/>
                      <a:pt x="3594" y="79837"/>
                    </a:cubicBezTo>
                    <a:cubicBezTo>
                      <a:pt x="3610" y="79837"/>
                      <a:pt x="3627" y="79837"/>
                      <a:pt x="3643" y="79833"/>
                    </a:cubicBezTo>
                    <a:cubicBezTo>
                      <a:pt x="3804" y="79808"/>
                      <a:pt x="3916" y="79650"/>
                      <a:pt x="3888" y="79490"/>
                    </a:cubicBezTo>
                    <a:lnTo>
                      <a:pt x="3693" y="78311"/>
                    </a:lnTo>
                    <a:cubicBezTo>
                      <a:pt x="3667" y="78163"/>
                      <a:pt x="3538" y="78058"/>
                      <a:pt x="3396" y="78058"/>
                    </a:cubicBezTo>
                    <a:close/>
                    <a:moveTo>
                      <a:pt x="3795" y="80419"/>
                    </a:moveTo>
                    <a:cubicBezTo>
                      <a:pt x="3778" y="80419"/>
                      <a:pt x="3760" y="80421"/>
                      <a:pt x="3743" y="80424"/>
                    </a:cubicBezTo>
                    <a:cubicBezTo>
                      <a:pt x="3581" y="80453"/>
                      <a:pt x="3474" y="80606"/>
                      <a:pt x="3503" y="80772"/>
                    </a:cubicBezTo>
                    <a:lnTo>
                      <a:pt x="3709" y="81950"/>
                    </a:lnTo>
                    <a:cubicBezTo>
                      <a:pt x="3739" y="82094"/>
                      <a:pt x="3863" y="82194"/>
                      <a:pt x="4003" y="82194"/>
                    </a:cubicBezTo>
                    <a:cubicBezTo>
                      <a:pt x="4023" y="82194"/>
                      <a:pt x="4040" y="82194"/>
                      <a:pt x="4056" y="82190"/>
                    </a:cubicBezTo>
                    <a:cubicBezTo>
                      <a:pt x="4222" y="82161"/>
                      <a:pt x="4329" y="82007"/>
                      <a:pt x="4300" y="81842"/>
                    </a:cubicBezTo>
                    <a:lnTo>
                      <a:pt x="4090" y="80668"/>
                    </a:lnTo>
                    <a:cubicBezTo>
                      <a:pt x="4064" y="80521"/>
                      <a:pt x="3934" y="80419"/>
                      <a:pt x="3795" y="80419"/>
                    </a:cubicBezTo>
                    <a:close/>
                    <a:moveTo>
                      <a:pt x="4225" y="82775"/>
                    </a:moveTo>
                    <a:cubicBezTo>
                      <a:pt x="4205" y="82775"/>
                      <a:pt x="4185" y="82777"/>
                      <a:pt x="4164" y="82781"/>
                    </a:cubicBezTo>
                    <a:cubicBezTo>
                      <a:pt x="4003" y="82810"/>
                      <a:pt x="3895" y="82967"/>
                      <a:pt x="3928" y="83128"/>
                    </a:cubicBezTo>
                    <a:cubicBezTo>
                      <a:pt x="4003" y="83541"/>
                      <a:pt x="4077" y="83934"/>
                      <a:pt x="4151" y="84306"/>
                    </a:cubicBezTo>
                    <a:cubicBezTo>
                      <a:pt x="4176" y="84451"/>
                      <a:pt x="4304" y="84550"/>
                      <a:pt x="4441" y="84550"/>
                    </a:cubicBezTo>
                    <a:cubicBezTo>
                      <a:pt x="4462" y="84550"/>
                      <a:pt x="4483" y="84546"/>
                      <a:pt x="4499" y="84542"/>
                    </a:cubicBezTo>
                    <a:cubicBezTo>
                      <a:pt x="4661" y="84513"/>
                      <a:pt x="4768" y="84356"/>
                      <a:pt x="4739" y="84195"/>
                    </a:cubicBezTo>
                    <a:cubicBezTo>
                      <a:pt x="4664" y="83823"/>
                      <a:pt x="4590" y="83430"/>
                      <a:pt x="4516" y="83020"/>
                    </a:cubicBezTo>
                    <a:cubicBezTo>
                      <a:pt x="4490" y="82876"/>
                      <a:pt x="4366" y="82775"/>
                      <a:pt x="4225" y="82775"/>
                    </a:cubicBezTo>
                    <a:close/>
                    <a:moveTo>
                      <a:pt x="4673" y="85123"/>
                    </a:moveTo>
                    <a:cubicBezTo>
                      <a:pt x="4654" y="85123"/>
                      <a:pt x="4634" y="85125"/>
                      <a:pt x="4615" y="85129"/>
                    </a:cubicBezTo>
                    <a:cubicBezTo>
                      <a:pt x="4453" y="85163"/>
                      <a:pt x="4350" y="85319"/>
                      <a:pt x="4379" y="85480"/>
                    </a:cubicBezTo>
                    <a:cubicBezTo>
                      <a:pt x="4466" y="85911"/>
                      <a:pt x="4544" y="86304"/>
                      <a:pt x="4619" y="86659"/>
                    </a:cubicBezTo>
                    <a:cubicBezTo>
                      <a:pt x="4648" y="86800"/>
                      <a:pt x="4772" y="86899"/>
                      <a:pt x="4913" y="86899"/>
                    </a:cubicBezTo>
                    <a:cubicBezTo>
                      <a:pt x="4933" y="86899"/>
                      <a:pt x="4949" y="86894"/>
                      <a:pt x="4970" y="86890"/>
                    </a:cubicBezTo>
                    <a:cubicBezTo>
                      <a:pt x="5132" y="86857"/>
                      <a:pt x="5239" y="86701"/>
                      <a:pt x="5202" y="86539"/>
                    </a:cubicBezTo>
                    <a:cubicBezTo>
                      <a:pt x="5132" y="86184"/>
                      <a:pt x="5053" y="85795"/>
                      <a:pt x="4966" y="85365"/>
                    </a:cubicBezTo>
                    <a:cubicBezTo>
                      <a:pt x="4937" y="85223"/>
                      <a:pt x="4812" y="85123"/>
                      <a:pt x="4673" y="85123"/>
                    </a:cubicBezTo>
                    <a:close/>
                    <a:moveTo>
                      <a:pt x="5161" y="87470"/>
                    </a:moveTo>
                    <a:cubicBezTo>
                      <a:pt x="5139" y="87470"/>
                      <a:pt x="5117" y="87472"/>
                      <a:pt x="5094" y="87478"/>
                    </a:cubicBezTo>
                    <a:cubicBezTo>
                      <a:pt x="4933" y="87510"/>
                      <a:pt x="4834" y="87672"/>
                      <a:pt x="4867" y="87833"/>
                    </a:cubicBezTo>
                    <a:cubicBezTo>
                      <a:pt x="5033" y="88602"/>
                      <a:pt x="5128" y="89012"/>
                      <a:pt x="5128" y="89012"/>
                    </a:cubicBezTo>
                    <a:cubicBezTo>
                      <a:pt x="5161" y="89148"/>
                      <a:pt x="5285" y="89239"/>
                      <a:pt x="5421" y="89239"/>
                    </a:cubicBezTo>
                    <a:cubicBezTo>
                      <a:pt x="5441" y="89239"/>
                      <a:pt x="5466" y="89239"/>
                      <a:pt x="5487" y="89235"/>
                    </a:cubicBezTo>
                    <a:cubicBezTo>
                      <a:pt x="5649" y="89193"/>
                      <a:pt x="5748" y="89033"/>
                      <a:pt x="5710" y="88875"/>
                    </a:cubicBezTo>
                    <a:cubicBezTo>
                      <a:pt x="5710" y="88871"/>
                      <a:pt x="5615" y="88466"/>
                      <a:pt x="5450" y="87705"/>
                    </a:cubicBezTo>
                    <a:cubicBezTo>
                      <a:pt x="5421" y="87569"/>
                      <a:pt x="5300" y="87470"/>
                      <a:pt x="5161" y="8747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6" name="CustomShape 12"/>
              <p:cNvSpPr/>
              <p:nvPr/>
            </p:nvSpPr>
            <p:spPr>
              <a:xfrm>
                <a:off x="4644720" y="1720440"/>
                <a:ext cx="7560" cy="9000"/>
              </a:xfrm>
              <a:custGeom>
                <a:avLst/>
                <a:gdLst/>
                <a:ahLst/>
                <a:rect l="l" t="t" r="r" b="b"/>
                <a:pathLst>
                  <a:path w="993" h="1109">
                    <a:moveTo>
                      <a:pt x="652" y="0"/>
                    </a:moveTo>
                    <a:cubicBezTo>
                      <a:pt x="552" y="0"/>
                      <a:pt x="454" y="50"/>
                      <a:pt x="397" y="141"/>
                    </a:cubicBezTo>
                    <a:cubicBezTo>
                      <a:pt x="290" y="310"/>
                      <a:pt x="187" y="484"/>
                      <a:pt x="83" y="662"/>
                    </a:cubicBezTo>
                    <a:cubicBezTo>
                      <a:pt x="0" y="802"/>
                      <a:pt x="46" y="985"/>
                      <a:pt x="191" y="1067"/>
                    </a:cubicBezTo>
                    <a:cubicBezTo>
                      <a:pt x="237" y="1096"/>
                      <a:pt x="290" y="1109"/>
                      <a:pt x="340" y="1109"/>
                    </a:cubicBezTo>
                    <a:cubicBezTo>
                      <a:pt x="443" y="1109"/>
                      <a:pt x="542" y="1059"/>
                      <a:pt x="600" y="964"/>
                    </a:cubicBezTo>
                    <a:cubicBezTo>
                      <a:pt x="699" y="794"/>
                      <a:pt x="798" y="625"/>
                      <a:pt x="901" y="459"/>
                    </a:cubicBezTo>
                    <a:cubicBezTo>
                      <a:pt x="993" y="319"/>
                      <a:pt x="951" y="136"/>
                      <a:pt x="811" y="46"/>
                    </a:cubicBezTo>
                    <a:cubicBezTo>
                      <a:pt x="761" y="15"/>
                      <a:pt x="706" y="0"/>
                      <a:pt x="65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7" name="CustomShape 13"/>
              <p:cNvSpPr/>
              <p:nvPr/>
            </p:nvSpPr>
            <p:spPr>
              <a:xfrm>
                <a:off x="3371040" y="1591920"/>
                <a:ext cx="2427840" cy="2530440"/>
              </a:xfrm>
              <a:custGeom>
                <a:avLst/>
                <a:gdLst/>
                <a:ahLst/>
                <a:rect l="l" t="t" r="r" b="b"/>
                <a:pathLst>
                  <a:path w="201225" h="209515">
                    <a:moveTo>
                      <a:pt x="127832" y="0"/>
                    </a:moveTo>
                    <a:lnTo>
                      <a:pt x="127605" y="4"/>
                    </a:lnTo>
                    <a:cubicBezTo>
                      <a:pt x="127439" y="4"/>
                      <a:pt x="127307" y="141"/>
                      <a:pt x="127307" y="306"/>
                    </a:cubicBezTo>
                    <a:cubicBezTo>
                      <a:pt x="127311" y="467"/>
                      <a:pt x="127444" y="599"/>
                      <a:pt x="127609" y="599"/>
                    </a:cubicBezTo>
                    <a:lnTo>
                      <a:pt x="127832" y="599"/>
                    </a:lnTo>
                    <a:cubicBezTo>
                      <a:pt x="128150" y="599"/>
                      <a:pt x="128473" y="603"/>
                      <a:pt x="128795" y="612"/>
                    </a:cubicBezTo>
                    <a:lnTo>
                      <a:pt x="128803" y="612"/>
                    </a:lnTo>
                    <a:cubicBezTo>
                      <a:pt x="128965" y="612"/>
                      <a:pt x="129097" y="483"/>
                      <a:pt x="129101" y="323"/>
                    </a:cubicBezTo>
                    <a:cubicBezTo>
                      <a:pt x="129106" y="157"/>
                      <a:pt x="128977" y="21"/>
                      <a:pt x="128812" y="17"/>
                    </a:cubicBezTo>
                    <a:cubicBezTo>
                      <a:pt x="128486" y="8"/>
                      <a:pt x="128158" y="0"/>
                      <a:pt x="127832" y="0"/>
                    </a:cubicBezTo>
                    <a:close/>
                    <a:moveTo>
                      <a:pt x="126422" y="32"/>
                    </a:moveTo>
                    <a:cubicBezTo>
                      <a:pt x="126416" y="32"/>
                      <a:pt x="126409" y="32"/>
                      <a:pt x="126402" y="33"/>
                    </a:cubicBezTo>
                    <a:cubicBezTo>
                      <a:pt x="125996" y="50"/>
                      <a:pt x="125595" y="74"/>
                      <a:pt x="125194" y="103"/>
                    </a:cubicBezTo>
                    <a:cubicBezTo>
                      <a:pt x="125029" y="116"/>
                      <a:pt x="124909" y="260"/>
                      <a:pt x="124922" y="426"/>
                    </a:cubicBezTo>
                    <a:cubicBezTo>
                      <a:pt x="124934" y="583"/>
                      <a:pt x="125062" y="703"/>
                      <a:pt x="125219" y="703"/>
                    </a:cubicBezTo>
                    <a:cubicBezTo>
                      <a:pt x="125227" y="703"/>
                      <a:pt x="125236" y="699"/>
                      <a:pt x="125240" y="699"/>
                    </a:cubicBezTo>
                    <a:cubicBezTo>
                      <a:pt x="125637" y="670"/>
                      <a:pt x="126030" y="645"/>
                      <a:pt x="126427" y="628"/>
                    </a:cubicBezTo>
                    <a:cubicBezTo>
                      <a:pt x="126588" y="624"/>
                      <a:pt x="126716" y="483"/>
                      <a:pt x="126712" y="319"/>
                    </a:cubicBezTo>
                    <a:cubicBezTo>
                      <a:pt x="126704" y="160"/>
                      <a:pt x="126574" y="32"/>
                      <a:pt x="126422" y="32"/>
                    </a:cubicBezTo>
                    <a:close/>
                    <a:moveTo>
                      <a:pt x="129997" y="70"/>
                    </a:moveTo>
                    <a:cubicBezTo>
                      <a:pt x="129829" y="70"/>
                      <a:pt x="129709" y="191"/>
                      <a:pt x="129696" y="351"/>
                    </a:cubicBezTo>
                    <a:cubicBezTo>
                      <a:pt x="129689" y="517"/>
                      <a:pt x="129813" y="657"/>
                      <a:pt x="129978" y="666"/>
                    </a:cubicBezTo>
                    <a:cubicBezTo>
                      <a:pt x="130371" y="691"/>
                      <a:pt x="130768" y="723"/>
                      <a:pt x="131160" y="761"/>
                    </a:cubicBezTo>
                    <a:cubicBezTo>
                      <a:pt x="131169" y="761"/>
                      <a:pt x="131181" y="765"/>
                      <a:pt x="131190" y="765"/>
                    </a:cubicBezTo>
                    <a:cubicBezTo>
                      <a:pt x="131343" y="765"/>
                      <a:pt x="131471" y="649"/>
                      <a:pt x="131488" y="492"/>
                    </a:cubicBezTo>
                    <a:cubicBezTo>
                      <a:pt x="131503" y="330"/>
                      <a:pt x="131383" y="182"/>
                      <a:pt x="131219" y="166"/>
                    </a:cubicBezTo>
                    <a:cubicBezTo>
                      <a:pt x="130818" y="128"/>
                      <a:pt x="130416" y="95"/>
                      <a:pt x="130015" y="70"/>
                    </a:cubicBezTo>
                    <a:cubicBezTo>
                      <a:pt x="130009" y="70"/>
                      <a:pt x="130003" y="70"/>
                      <a:pt x="129997" y="70"/>
                    </a:cubicBezTo>
                    <a:close/>
                    <a:moveTo>
                      <a:pt x="124028" y="217"/>
                    </a:moveTo>
                    <a:cubicBezTo>
                      <a:pt x="124016" y="217"/>
                      <a:pt x="124003" y="218"/>
                      <a:pt x="123991" y="219"/>
                    </a:cubicBezTo>
                    <a:cubicBezTo>
                      <a:pt x="123594" y="265"/>
                      <a:pt x="123193" y="319"/>
                      <a:pt x="122796" y="380"/>
                    </a:cubicBezTo>
                    <a:cubicBezTo>
                      <a:pt x="122635" y="405"/>
                      <a:pt x="122523" y="558"/>
                      <a:pt x="122548" y="723"/>
                    </a:cubicBezTo>
                    <a:cubicBezTo>
                      <a:pt x="122569" y="868"/>
                      <a:pt x="122697" y="975"/>
                      <a:pt x="122842" y="975"/>
                    </a:cubicBezTo>
                    <a:cubicBezTo>
                      <a:pt x="122859" y="975"/>
                      <a:pt x="122875" y="975"/>
                      <a:pt x="122887" y="971"/>
                    </a:cubicBezTo>
                    <a:cubicBezTo>
                      <a:pt x="123280" y="914"/>
                      <a:pt x="123668" y="860"/>
                      <a:pt x="124061" y="815"/>
                    </a:cubicBezTo>
                    <a:cubicBezTo>
                      <a:pt x="124227" y="794"/>
                      <a:pt x="124343" y="645"/>
                      <a:pt x="124326" y="483"/>
                    </a:cubicBezTo>
                    <a:cubicBezTo>
                      <a:pt x="124307" y="331"/>
                      <a:pt x="124178" y="217"/>
                      <a:pt x="124028" y="217"/>
                    </a:cubicBezTo>
                    <a:close/>
                    <a:moveTo>
                      <a:pt x="132380" y="299"/>
                    </a:moveTo>
                    <a:cubicBezTo>
                      <a:pt x="132233" y="299"/>
                      <a:pt x="132101" y="410"/>
                      <a:pt x="132083" y="563"/>
                    </a:cubicBezTo>
                    <a:cubicBezTo>
                      <a:pt x="132062" y="723"/>
                      <a:pt x="132173" y="876"/>
                      <a:pt x="132339" y="897"/>
                    </a:cubicBezTo>
                    <a:cubicBezTo>
                      <a:pt x="132732" y="947"/>
                      <a:pt x="133125" y="1004"/>
                      <a:pt x="133513" y="1071"/>
                    </a:cubicBezTo>
                    <a:cubicBezTo>
                      <a:pt x="133530" y="1075"/>
                      <a:pt x="133547" y="1075"/>
                      <a:pt x="133562" y="1075"/>
                    </a:cubicBezTo>
                    <a:cubicBezTo>
                      <a:pt x="133707" y="1075"/>
                      <a:pt x="133831" y="971"/>
                      <a:pt x="133856" y="827"/>
                    </a:cubicBezTo>
                    <a:cubicBezTo>
                      <a:pt x="133885" y="662"/>
                      <a:pt x="133774" y="508"/>
                      <a:pt x="133612" y="479"/>
                    </a:cubicBezTo>
                    <a:cubicBezTo>
                      <a:pt x="133215" y="414"/>
                      <a:pt x="132818" y="355"/>
                      <a:pt x="132417" y="302"/>
                    </a:cubicBezTo>
                    <a:cubicBezTo>
                      <a:pt x="132405" y="300"/>
                      <a:pt x="132392" y="299"/>
                      <a:pt x="132380" y="299"/>
                    </a:cubicBezTo>
                    <a:close/>
                    <a:moveTo>
                      <a:pt x="121665" y="582"/>
                    </a:moveTo>
                    <a:cubicBezTo>
                      <a:pt x="121646" y="582"/>
                      <a:pt x="121628" y="584"/>
                      <a:pt x="121609" y="587"/>
                    </a:cubicBezTo>
                    <a:cubicBezTo>
                      <a:pt x="121212" y="666"/>
                      <a:pt x="120820" y="748"/>
                      <a:pt x="120428" y="843"/>
                    </a:cubicBezTo>
                    <a:cubicBezTo>
                      <a:pt x="120266" y="880"/>
                      <a:pt x="120167" y="1042"/>
                      <a:pt x="120208" y="1203"/>
                    </a:cubicBezTo>
                    <a:cubicBezTo>
                      <a:pt x="120237" y="1340"/>
                      <a:pt x="120361" y="1431"/>
                      <a:pt x="120498" y="1431"/>
                    </a:cubicBezTo>
                    <a:cubicBezTo>
                      <a:pt x="120518" y="1431"/>
                      <a:pt x="120543" y="1431"/>
                      <a:pt x="120567" y="1422"/>
                    </a:cubicBezTo>
                    <a:cubicBezTo>
                      <a:pt x="120948" y="1332"/>
                      <a:pt x="121336" y="1248"/>
                      <a:pt x="121721" y="1174"/>
                    </a:cubicBezTo>
                    <a:cubicBezTo>
                      <a:pt x="121882" y="1145"/>
                      <a:pt x="121990" y="988"/>
                      <a:pt x="121957" y="827"/>
                    </a:cubicBezTo>
                    <a:cubicBezTo>
                      <a:pt x="121931" y="681"/>
                      <a:pt x="121805" y="582"/>
                      <a:pt x="121665" y="582"/>
                    </a:cubicBezTo>
                    <a:close/>
                    <a:moveTo>
                      <a:pt x="134742" y="693"/>
                    </a:moveTo>
                    <a:cubicBezTo>
                      <a:pt x="134605" y="693"/>
                      <a:pt x="134476" y="793"/>
                      <a:pt x="134448" y="935"/>
                    </a:cubicBezTo>
                    <a:cubicBezTo>
                      <a:pt x="134415" y="1096"/>
                      <a:pt x="134518" y="1252"/>
                      <a:pt x="134679" y="1286"/>
                    </a:cubicBezTo>
                    <a:cubicBezTo>
                      <a:pt x="135068" y="1364"/>
                      <a:pt x="135457" y="1447"/>
                      <a:pt x="135841" y="1538"/>
                    </a:cubicBezTo>
                    <a:cubicBezTo>
                      <a:pt x="135862" y="1546"/>
                      <a:pt x="135886" y="1546"/>
                      <a:pt x="135911" y="1546"/>
                    </a:cubicBezTo>
                    <a:cubicBezTo>
                      <a:pt x="136043" y="1546"/>
                      <a:pt x="136167" y="1456"/>
                      <a:pt x="136201" y="1319"/>
                    </a:cubicBezTo>
                    <a:cubicBezTo>
                      <a:pt x="136238" y="1158"/>
                      <a:pt x="136138" y="996"/>
                      <a:pt x="135978" y="960"/>
                    </a:cubicBezTo>
                    <a:cubicBezTo>
                      <a:pt x="135585" y="864"/>
                      <a:pt x="135192" y="777"/>
                      <a:pt x="134799" y="699"/>
                    </a:cubicBezTo>
                    <a:cubicBezTo>
                      <a:pt x="134780" y="695"/>
                      <a:pt x="134761" y="693"/>
                      <a:pt x="134742" y="693"/>
                    </a:cubicBezTo>
                    <a:close/>
                    <a:moveTo>
                      <a:pt x="119344" y="1132"/>
                    </a:moveTo>
                    <a:cubicBezTo>
                      <a:pt x="119316" y="1132"/>
                      <a:pt x="119287" y="1136"/>
                      <a:pt x="119258" y="1145"/>
                    </a:cubicBezTo>
                    <a:cubicBezTo>
                      <a:pt x="118869" y="1252"/>
                      <a:pt x="118484" y="1368"/>
                      <a:pt x="118104" y="1496"/>
                    </a:cubicBezTo>
                    <a:cubicBezTo>
                      <a:pt x="117947" y="1546"/>
                      <a:pt x="117859" y="1716"/>
                      <a:pt x="117909" y="1872"/>
                    </a:cubicBezTo>
                    <a:cubicBezTo>
                      <a:pt x="117951" y="1997"/>
                      <a:pt x="118071" y="2080"/>
                      <a:pt x="118195" y="2080"/>
                    </a:cubicBezTo>
                    <a:cubicBezTo>
                      <a:pt x="118228" y="2080"/>
                      <a:pt x="118256" y="2071"/>
                      <a:pt x="118290" y="2063"/>
                    </a:cubicBezTo>
                    <a:cubicBezTo>
                      <a:pt x="118662" y="1939"/>
                      <a:pt x="119038" y="1828"/>
                      <a:pt x="119418" y="1720"/>
                    </a:cubicBezTo>
                    <a:cubicBezTo>
                      <a:pt x="119580" y="1674"/>
                      <a:pt x="119670" y="1509"/>
                      <a:pt x="119625" y="1352"/>
                    </a:cubicBezTo>
                    <a:cubicBezTo>
                      <a:pt x="119591" y="1220"/>
                      <a:pt x="119474" y="1132"/>
                      <a:pt x="119344" y="1132"/>
                    </a:cubicBezTo>
                    <a:close/>
                    <a:moveTo>
                      <a:pt x="137067" y="1246"/>
                    </a:moveTo>
                    <a:cubicBezTo>
                      <a:pt x="136937" y="1246"/>
                      <a:pt x="136818" y="1334"/>
                      <a:pt x="136783" y="1464"/>
                    </a:cubicBezTo>
                    <a:cubicBezTo>
                      <a:pt x="136738" y="1624"/>
                      <a:pt x="136833" y="1790"/>
                      <a:pt x="136990" y="1832"/>
                    </a:cubicBezTo>
                    <a:cubicBezTo>
                      <a:pt x="137375" y="1939"/>
                      <a:pt x="137755" y="2046"/>
                      <a:pt x="138131" y="2166"/>
                    </a:cubicBezTo>
                    <a:cubicBezTo>
                      <a:pt x="138161" y="2175"/>
                      <a:pt x="138189" y="2179"/>
                      <a:pt x="138218" y="2179"/>
                    </a:cubicBezTo>
                    <a:cubicBezTo>
                      <a:pt x="138346" y="2179"/>
                      <a:pt x="138466" y="2096"/>
                      <a:pt x="138503" y="1972"/>
                    </a:cubicBezTo>
                    <a:cubicBezTo>
                      <a:pt x="138553" y="1811"/>
                      <a:pt x="138466" y="1645"/>
                      <a:pt x="138310" y="1596"/>
                    </a:cubicBezTo>
                    <a:cubicBezTo>
                      <a:pt x="137925" y="1476"/>
                      <a:pt x="137541" y="1364"/>
                      <a:pt x="137148" y="1257"/>
                    </a:cubicBezTo>
                    <a:cubicBezTo>
                      <a:pt x="137121" y="1249"/>
                      <a:pt x="137094" y="1246"/>
                      <a:pt x="137067" y="1246"/>
                    </a:cubicBezTo>
                    <a:close/>
                    <a:moveTo>
                      <a:pt x="117070" y="1878"/>
                    </a:moveTo>
                    <a:cubicBezTo>
                      <a:pt x="117035" y="1878"/>
                      <a:pt x="116998" y="1884"/>
                      <a:pt x="116962" y="1897"/>
                    </a:cubicBezTo>
                    <a:cubicBezTo>
                      <a:pt x="116586" y="2038"/>
                      <a:pt x="116210" y="2191"/>
                      <a:pt x="115842" y="2349"/>
                    </a:cubicBezTo>
                    <a:cubicBezTo>
                      <a:pt x="115689" y="2414"/>
                      <a:pt x="115619" y="2588"/>
                      <a:pt x="115685" y="2741"/>
                    </a:cubicBezTo>
                    <a:cubicBezTo>
                      <a:pt x="115735" y="2853"/>
                      <a:pt x="115842" y="2923"/>
                      <a:pt x="115958" y="2923"/>
                    </a:cubicBezTo>
                    <a:cubicBezTo>
                      <a:pt x="115999" y="2923"/>
                      <a:pt x="116041" y="2914"/>
                      <a:pt x="116077" y="2899"/>
                    </a:cubicBezTo>
                    <a:cubicBezTo>
                      <a:pt x="116438" y="2741"/>
                      <a:pt x="116806" y="2597"/>
                      <a:pt x="117174" y="2456"/>
                    </a:cubicBezTo>
                    <a:cubicBezTo>
                      <a:pt x="117327" y="2398"/>
                      <a:pt x="117405" y="2225"/>
                      <a:pt x="117347" y="2071"/>
                    </a:cubicBezTo>
                    <a:cubicBezTo>
                      <a:pt x="117302" y="1950"/>
                      <a:pt x="117191" y="1878"/>
                      <a:pt x="117070" y="1878"/>
                    </a:cubicBezTo>
                    <a:close/>
                    <a:moveTo>
                      <a:pt x="139356" y="1959"/>
                    </a:moveTo>
                    <a:cubicBezTo>
                      <a:pt x="139231" y="1959"/>
                      <a:pt x="139120" y="2035"/>
                      <a:pt x="139074" y="2158"/>
                    </a:cubicBezTo>
                    <a:cubicBezTo>
                      <a:pt x="139020" y="2315"/>
                      <a:pt x="139103" y="2485"/>
                      <a:pt x="139260" y="2538"/>
                    </a:cubicBezTo>
                    <a:cubicBezTo>
                      <a:pt x="139632" y="2671"/>
                      <a:pt x="140004" y="2807"/>
                      <a:pt x="140373" y="2952"/>
                    </a:cubicBezTo>
                    <a:cubicBezTo>
                      <a:pt x="140409" y="2969"/>
                      <a:pt x="140447" y="2973"/>
                      <a:pt x="140480" y="2973"/>
                    </a:cubicBezTo>
                    <a:cubicBezTo>
                      <a:pt x="140600" y="2973"/>
                      <a:pt x="140711" y="2902"/>
                      <a:pt x="140760" y="2782"/>
                    </a:cubicBezTo>
                    <a:cubicBezTo>
                      <a:pt x="140819" y="2630"/>
                      <a:pt x="140745" y="2456"/>
                      <a:pt x="140592" y="2398"/>
                    </a:cubicBezTo>
                    <a:cubicBezTo>
                      <a:pt x="140215" y="2250"/>
                      <a:pt x="139839" y="2109"/>
                      <a:pt x="139459" y="1977"/>
                    </a:cubicBezTo>
                    <a:cubicBezTo>
                      <a:pt x="139424" y="1965"/>
                      <a:pt x="139389" y="1959"/>
                      <a:pt x="139356" y="1959"/>
                    </a:cubicBezTo>
                    <a:close/>
                    <a:moveTo>
                      <a:pt x="141594" y="2834"/>
                    </a:moveTo>
                    <a:cubicBezTo>
                      <a:pt x="141479" y="2834"/>
                      <a:pt x="141364" y="2899"/>
                      <a:pt x="141315" y="3014"/>
                    </a:cubicBezTo>
                    <a:cubicBezTo>
                      <a:pt x="141249" y="3162"/>
                      <a:pt x="141319" y="3341"/>
                      <a:pt x="141472" y="3407"/>
                    </a:cubicBezTo>
                    <a:cubicBezTo>
                      <a:pt x="141836" y="3564"/>
                      <a:pt x="142195" y="3729"/>
                      <a:pt x="142552" y="3899"/>
                    </a:cubicBezTo>
                    <a:cubicBezTo>
                      <a:pt x="142592" y="3920"/>
                      <a:pt x="142638" y="3931"/>
                      <a:pt x="142680" y="3931"/>
                    </a:cubicBezTo>
                    <a:cubicBezTo>
                      <a:pt x="142791" y="3931"/>
                      <a:pt x="142899" y="3870"/>
                      <a:pt x="142948" y="3763"/>
                    </a:cubicBezTo>
                    <a:cubicBezTo>
                      <a:pt x="143023" y="3614"/>
                      <a:pt x="142960" y="3431"/>
                      <a:pt x="142812" y="3361"/>
                    </a:cubicBezTo>
                    <a:cubicBezTo>
                      <a:pt x="142447" y="3187"/>
                      <a:pt x="142080" y="3019"/>
                      <a:pt x="141708" y="2857"/>
                    </a:cubicBezTo>
                    <a:cubicBezTo>
                      <a:pt x="141672" y="2841"/>
                      <a:pt x="141633" y="2834"/>
                      <a:pt x="141594" y="2834"/>
                    </a:cubicBezTo>
                    <a:close/>
                    <a:moveTo>
                      <a:pt x="114872" y="2824"/>
                    </a:moveTo>
                    <a:cubicBezTo>
                      <a:pt x="114828" y="2824"/>
                      <a:pt x="114784" y="2833"/>
                      <a:pt x="114743" y="2853"/>
                    </a:cubicBezTo>
                    <a:cubicBezTo>
                      <a:pt x="114379" y="3030"/>
                      <a:pt x="114018" y="3217"/>
                      <a:pt x="113667" y="3411"/>
                    </a:cubicBezTo>
                    <a:cubicBezTo>
                      <a:pt x="113522" y="3494"/>
                      <a:pt x="113469" y="3675"/>
                      <a:pt x="113552" y="3820"/>
                    </a:cubicBezTo>
                    <a:cubicBezTo>
                      <a:pt x="113606" y="3916"/>
                      <a:pt x="113709" y="3973"/>
                      <a:pt x="113812" y="3973"/>
                    </a:cubicBezTo>
                    <a:cubicBezTo>
                      <a:pt x="113862" y="3973"/>
                      <a:pt x="113911" y="3961"/>
                      <a:pt x="113957" y="3936"/>
                    </a:cubicBezTo>
                    <a:cubicBezTo>
                      <a:pt x="114300" y="3746"/>
                      <a:pt x="114651" y="3564"/>
                      <a:pt x="115003" y="3391"/>
                    </a:cubicBezTo>
                    <a:cubicBezTo>
                      <a:pt x="115152" y="3320"/>
                      <a:pt x="115214" y="3138"/>
                      <a:pt x="115144" y="2989"/>
                    </a:cubicBezTo>
                    <a:cubicBezTo>
                      <a:pt x="115090" y="2885"/>
                      <a:pt x="114983" y="2824"/>
                      <a:pt x="114872" y="2824"/>
                    </a:cubicBezTo>
                    <a:close/>
                    <a:moveTo>
                      <a:pt x="143753" y="3873"/>
                    </a:moveTo>
                    <a:cubicBezTo>
                      <a:pt x="143645" y="3873"/>
                      <a:pt x="143540" y="3930"/>
                      <a:pt x="143485" y="4031"/>
                    </a:cubicBezTo>
                    <a:cubicBezTo>
                      <a:pt x="143411" y="4180"/>
                      <a:pt x="143464" y="4358"/>
                      <a:pt x="143609" y="4437"/>
                    </a:cubicBezTo>
                    <a:cubicBezTo>
                      <a:pt x="143961" y="4622"/>
                      <a:pt x="144304" y="4813"/>
                      <a:pt x="144647" y="5011"/>
                    </a:cubicBezTo>
                    <a:cubicBezTo>
                      <a:pt x="144693" y="5040"/>
                      <a:pt x="144747" y="5053"/>
                      <a:pt x="144796" y="5053"/>
                    </a:cubicBezTo>
                    <a:cubicBezTo>
                      <a:pt x="144899" y="5053"/>
                      <a:pt x="144999" y="4998"/>
                      <a:pt x="145052" y="4904"/>
                    </a:cubicBezTo>
                    <a:cubicBezTo>
                      <a:pt x="145139" y="4763"/>
                      <a:pt x="145090" y="4576"/>
                      <a:pt x="144945" y="4494"/>
                    </a:cubicBezTo>
                    <a:cubicBezTo>
                      <a:pt x="144598" y="4292"/>
                      <a:pt x="144246" y="4097"/>
                      <a:pt x="143891" y="3907"/>
                    </a:cubicBezTo>
                    <a:cubicBezTo>
                      <a:pt x="143847" y="3884"/>
                      <a:pt x="143800" y="3873"/>
                      <a:pt x="143753" y="3873"/>
                    </a:cubicBezTo>
                    <a:close/>
                    <a:moveTo>
                      <a:pt x="112781" y="3978"/>
                    </a:moveTo>
                    <a:cubicBezTo>
                      <a:pt x="112726" y="3978"/>
                      <a:pt x="112671" y="3992"/>
                      <a:pt x="112621" y="4023"/>
                    </a:cubicBezTo>
                    <a:cubicBezTo>
                      <a:pt x="112278" y="4238"/>
                      <a:pt x="111943" y="4461"/>
                      <a:pt x="111612" y="4689"/>
                    </a:cubicBezTo>
                    <a:cubicBezTo>
                      <a:pt x="111476" y="4784"/>
                      <a:pt x="111443" y="4969"/>
                      <a:pt x="111538" y="5106"/>
                    </a:cubicBezTo>
                    <a:cubicBezTo>
                      <a:pt x="111596" y="5189"/>
                      <a:pt x="111686" y="5234"/>
                      <a:pt x="111782" y="5234"/>
                    </a:cubicBezTo>
                    <a:cubicBezTo>
                      <a:pt x="111840" y="5234"/>
                      <a:pt x="111902" y="5217"/>
                      <a:pt x="111951" y="5181"/>
                    </a:cubicBezTo>
                    <a:cubicBezTo>
                      <a:pt x="112274" y="4958"/>
                      <a:pt x="112604" y="4738"/>
                      <a:pt x="112940" y="4532"/>
                    </a:cubicBezTo>
                    <a:cubicBezTo>
                      <a:pt x="113081" y="4445"/>
                      <a:pt x="113121" y="4259"/>
                      <a:pt x="113035" y="4118"/>
                    </a:cubicBezTo>
                    <a:cubicBezTo>
                      <a:pt x="112978" y="4027"/>
                      <a:pt x="112881" y="3978"/>
                      <a:pt x="112781" y="3978"/>
                    </a:cubicBezTo>
                    <a:close/>
                    <a:moveTo>
                      <a:pt x="145817" y="5079"/>
                    </a:moveTo>
                    <a:cubicBezTo>
                      <a:pt x="145719" y="5079"/>
                      <a:pt x="145624" y="5128"/>
                      <a:pt x="145565" y="5217"/>
                    </a:cubicBezTo>
                    <a:cubicBezTo>
                      <a:pt x="145479" y="5354"/>
                      <a:pt x="145516" y="5540"/>
                      <a:pt x="145656" y="5627"/>
                    </a:cubicBezTo>
                    <a:cubicBezTo>
                      <a:pt x="145991" y="5842"/>
                      <a:pt x="146317" y="6061"/>
                      <a:pt x="146640" y="6288"/>
                    </a:cubicBezTo>
                    <a:cubicBezTo>
                      <a:pt x="146689" y="6326"/>
                      <a:pt x="146752" y="6343"/>
                      <a:pt x="146809" y="6343"/>
                    </a:cubicBezTo>
                    <a:cubicBezTo>
                      <a:pt x="146905" y="6343"/>
                      <a:pt x="146996" y="6297"/>
                      <a:pt x="147054" y="6214"/>
                    </a:cubicBezTo>
                    <a:cubicBezTo>
                      <a:pt x="147149" y="6078"/>
                      <a:pt x="147120" y="5891"/>
                      <a:pt x="146983" y="5797"/>
                    </a:cubicBezTo>
                    <a:cubicBezTo>
                      <a:pt x="146653" y="5569"/>
                      <a:pt x="146317" y="5342"/>
                      <a:pt x="145979" y="5127"/>
                    </a:cubicBezTo>
                    <a:cubicBezTo>
                      <a:pt x="145928" y="5094"/>
                      <a:pt x="145872" y="5079"/>
                      <a:pt x="145817" y="5079"/>
                    </a:cubicBezTo>
                    <a:close/>
                    <a:moveTo>
                      <a:pt x="110817" y="5346"/>
                    </a:moveTo>
                    <a:cubicBezTo>
                      <a:pt x="110753" y="5346"/>
                      <a:pt x="110688" y="5366"/>
                      <a:pt x="110633" y="5408"/>
                    </a:cubicBezTo>
                    <a:cubicBezTo>
                      <a:pt x="110318" y="5660"/>
                      <a:pt x="110005" y="5916"/>
                      <a:pt x="109702" y="6181"/>
                    </a:cubicBezTo>
                    <a:cubicBezTo>
                      <a:pt x="109578" y="6293"/>
                      <a:pt x="109566" y="6479"/>
                      <a:pt x="109673" y="6603"/>
                    </a:cubicBezTo>
                    <a:cubicBezTo>
                      <a:pt x="109732" y="6673"/>
                      <a:pt x="109814" y="6706"/>
                      <a:pt x="109896" y="6706"/>
                    </a:cubicBezTo>
                    <a:cubicBezTo>
                      <a:pt x="109967" y="6706"/>
                      <a:pt x="110037" y="6681"/>
                      <a:pt x="110095" y="6632"/>
                    </a:cubicBezTo>
                    <a:cubicBezTo>
                      <a:pt x="110389" y="6372"/>
                      <a:pt x="110694" y="6123"/>
                      <a:pt x="111001" y="5879"/>
                    </a:cubicBezTo>
                    <a:cubicBezTo>
                      <a:pt x="111133" y="5780"/>
                      <a:pt x="111158" y="5590"/>
                      <a:pt x="111054" y="5462"/>
                    </a:cubicBezTo>
                    <a:cubicBezTo>
                      <a:pt x="110994" y="5385"/>
                      <a:pt x="110907" y="5346"/>
                      <a:pt x="110817" y="5346"/>
                    </a:cubicBezTo>
                    <a:close/>
                    <a:moveTo>
                      <a:pt x="147775" y="6452"/>
                    </a:moveTo>
                    <a:cubicBezTo>
                      <a:pt x="147686" y="6452"/>
                      <a:pt x="147598" y="6493"/>
                      <a:pt x="147538" y="6570"/>
                    </a:cubicBezTo>
                    <a:cubicBezTo>
                      <a:pt x="147439" y="6698"/>
                      <a:pt x="147463" y="6889"/>
                      <a:pt x="147591" y="6988"/>
                    </a:cubicBezTo>
                    <a:cubicBezTo>
                      <a:pt x="147905" y="7231"/>
                      <a:pt x="148216" y="7479"/>
                      <a:pt x="148513" y="7732"/>
                    </a:cubicBezTo>
                    <a:cubicBezTo>
                      <a:pt x="148571" y="7782"/>
                      <a:pt x="148641" y="7801"/>
                      <a:pt x="148708" y="7801"/>
                    </a:cubicBezTo>
                    <a:cubicBezTo>
                      <a:pt x="148794" y="7801"/>
                      <a:pt x="148877" y="7769"/>
                      <a:pt x="148935" y="7698"/>
                    </a:cubicBezTo>
                    <a:cubicBezTo>
                      <a:pt x="149042" y="7570"/>
                      <a:pt x="149026" y="7385"/>
                      <a:pt x="148902" y="7277"/>
                    </a:cubicBezTo>
                    <a:cubicBezTo>
                      <a:pt x="148592" y="7017"/>
                      <a:pt x="148277" y="6760"/>
                      <a:pt x="147960" y="6516"/>
                    </a:cubicBezTo>
                    <a:cubicBezTo>
                      <a:pt x="147904" y="6473"/>
                      <a:pt x="147839" y="6452"/>
                      <a:pt x="147775" y="6452"/>
                    </a:cubicBezTo>
                    <a:close/>
                    <a:moveTo>
                      <a:pt x="109021" y="6922"/>
                    </a:moveTo>
                    <a:cubicBezTo>
                      <a:pt x="108945" y="6922"/>
                      <a:pt x="108868" y="6951"/>
                      <a:pt x="108809" y="7008"/>
                    </a:cubicBezTo>
                    <a:cubicBezTo>
                      <a:pt x="108524" y="7289"/>
                      <a:pt x="108243" y="7583"/>
                      <a:pt x="107970" y="7885"/>
                    </a:cubicBezTo>
                    <a:cubicBezTo>
                      <a:pt x="107858" y="8005"/>
                      <a:pt x="107871" y="8194"/>
                      <a:pt x="107990" y="8306"/>
                    </a:cubicBezTo>
                    <a:cubicBezTo>
                      <a:pt x="108049" y="8356"/>
                      <a:pt x="108119" y="8381"/>
                      <a:pt x="108194" y="8381"/>
                    </a:cubicBezTo>
                    <a:cubicBezTo>
                      <a:pt x="108272" y="8381"/>
                      <a:pt x="108354" y="8347"/>
                      <a:pt x="108412" y="8286"/>
                    </a:cubicBezTo>
                    <a:cubicBezTo>
                      <a:pt x="108677" y="7992"/>
                      <a:pt x="108950" y="7711"/>
                      <a:pt x="109231" y="7434"/>
                    </a:cubicBezTo>
                    <a:cubicBezTo>
                      <a:pt x="109347" y="7318"/>
                      <a:pt x="109351" y="7128"/>
                      <a:pt x="109236" y="7013"/>
                    </a:cubicBezTo>
                    <a:cubicBezTo>
                      <a:pt x="109177" y="6952"/>
                      <a:pt x="109099" y="6922"/>
                      <a:pt x="109021" y="6922"/>
                    </a:cubicBezTo>
                    <a:close/>
                    <a:moveTo>
                      <a:pt x="149601" y="8002"/>
                    </a:moveTo>
                    <a:cubicBezTo>
                      <a:pt x="149522" y="8002"/>
                      <a:pt x="149443" y="8033"/>
                      <a:pt x="149385" y="8095"/>
                    </a:cubicBezTo>
                    <a:cubicBezTo>
                      <a:pt x="149274" y="8215"/>
                      <a:pt x="149278" y="8406"/>
                      <a:pt x="149398" y="8517"/>
                    </a:cubicBezTo>
                    <a:cubicBezTo>
                      <a:pt x="149687" y="8790"/>
                      <a:pt x="149969" y="9063"/>
                      <a:pt x="150246" y="9348"/>
                    </a:cubicBezTo>
                    <a:cubicBezTo>
                      <a:pt x="150303" y="9406"/>
                      <a:pt x="150382" y="9439"/>
                      <a:pt x="150460" y="9439"/>
                    </a:cubicBezTo>
                    <a:cubicBezTo>
                      <a:pt x="150535" y="9439"/>
                      <a:pt x="150609" y="9410"/>
                      <a:pt x="150668" y="9352"/>
                    </a:cubicBezTo>
                    <a:cubicBezTo>
                      <a:pt x="150783" y="9240"/>
                      <a:pt x="150788" y="9051"/>
                      <a:pt x="150675" y="8931"/>
                    </a:cubicBezTo>
                    <a:cubicBezTo>
                      <a:pt x="150395" y="8641"/>
                      <a:pt x="150105" y="8360"/>
                      <a:pt x="149807" y="8083"/>
                    </a:cubicBezTo>
                    <a:cubicBezTo>
                      <a:pt x="149749" y="8029"/>
                      <a:pt x="149675" y="8002"/>
                      <a:pt x="149601" y="8002"/>
                    </a:cubicBezTo>
                    <a:close/>
                    <a:moveTo>
                      <a:pt x="107415" y="8695"/>
                    </a:moveTo>
                    <a:cubicBezTo>
                      <a:pt x="107327" y="8695"/>
                      <a:pt x="107239" y="8733"/>
                      <a:pt x="107180" y="8807"/>
                    </a:cubicBezTo>
                    <a:cubicBezTo>
                      <a:pt x="106928" y="9121"/>
                      <a:pt x="106684" y="9444"/>
                      <a:pt x="106448" y="9774"/>
                    </a:cubicBezTo>
                    <a:cubicBezTo>
                      <a:pt x="106353" y="9906"/>
                      <a:pt x="106387" y="10097"/>
                      <a:pt x="106519" y="10192"/>
                    </a:cubicBezTo>
                    <a:cubicBezTo>
                      <a:pt x="106572" y="10229"/>
                      <a:pt x="106635" y="10245"/>
                      <a:pt x="106692" y="10245"/>
                    </a:cubicBezTo>
                    <a:cubicBezTo>
                      <a:pt x="106788" y="10245"/>
                      <a:pt x="106879" y="10204"/>
                      <a:pt x="106936" y="10121"/>
                    </a:cubicBezTo>
                    <a:cubicBezTo>
                      <a:pt x="107164" y="9799"/>
                      <a:pt x="107404" y="9484"/>
                      <a:pt x="107648" y="9183"/>
                    </a:cubicBezTo>
                    <a:cubicBezTo>
                      <a:pt x="107751" y="9051"/>
                      <a:pt x="107730" y="8864"/>
                      <a:pt x="107602" y="8761"/>
                    </a:cubicBezTo>
                    <a:cubicBezTo>
                      <a:pt x="107547" y="8717"/>
                      <a:pt x="107481" y="8695"/>
                      <a:pt x="107415" y="8695"/>
                    </a:cubicBezTo>
                    <a:close/>
                    <a:moveTo>
                      <a:pt x="151269" y="9722"/>
                    </a:moveTo>
                    <a:cubicBezTo>
                      <a:pt x="151199" y="9722"/>
                      <a:pt x="151129" y="9746"/>
                      <a:pt x="151072" y="9795"/>
                    </a:cubicBezTo>
                    <a:cubicBezTo>
                      <a:pt x="150948" y="9902"/>
                      <a:pt x="150936" y="10093"/>
                      <a:pt x="151044" y="10217"/>
                    </a:cubicBezTo>
                    <a:cubicBezTo>
                      <a:pt x="151304" y="10514"/>
                      <a:pt x="151557" y="10816"/>
                      <a:pt x="151800" y="11126"/>
                    </a:cubicBezTo>
                    <a:cubicBezTo>
                      <a:pt x="151858" y="11200"/>
                      <a:pt x="151945" y="11242"/>
                      <a:pt x="152032" y="11242"/>
                    </a:cubicBezTo>
                    <a:cubicBezTo>
                      <a:pt x="152097" y="11242"/>
                      <a:pt x="152164" y="11221"/>
                      <a:pt x="152217" y="11175"/>
                    </a:cubicBezTo>
                    <a:cubicBezTo>
                      <a:pt x="152345" y="11076"/>
                      <a:pt x="152370" y="10886"/>
                      <a:pt x="152267" y="10758"/>
                    </a:cubicBezTo>
                    <a:cubicBezTo>
                      <a:pt x="152019" y="10440"/>
                      <a:pt x="151763" y="10129"/>
                      <a:pt x="151494" y="9824"/>
                    </a:cubicBezTo>
                    <a:cubicBezTo>
                      <a:pt x="151436" y="9756"/>
                      <a:pt x="151353" y="9722"/>
                      <a:pt x="151269" y="9722"/>
                    </a:cubicBezTo>
                    <a:close/>
                    <a:moveTo>
                      <a:pt x="152749" y="11604"/>
                    </a:moveTo>
                    <a:cubicBezTo>
                      <a:pt x="152689" y="11604"/>
                      <a:pt x="152627" y="11622"/>
                      <a:pt x="152574" y="11659"/>
                    </a:cubicBezTo>
                    <a:cubicBezTo>
                      <a:pt x="152437" y="11751"/>
                      <a:pt x="152404" y="11940"/>
                      <a:pt x="152499" y="12073"/>
                    </a:cubicBezTo>
                    <a:cubicBezTo>
                      <a:pt x="152727" y="12396"/>
                      <a:pt x="152941" y="12722"/>
                      <a:pt x="153148" y="13057"/>
                    </a:cubicBezTo>
                    <a:cubicBezTo>
                      <a:pt x="153202" y="13148"/>
                      <a:pt x="153301" y="13198"/>
                      <a:pt x="153400" y="13198"/>
                    </a:cubicBezTo>
                    <a:cubicBezTo>
                      <a:pt x="153454" y="13198"/>
                      <a:pt x="153507" y="13185"/>
                      <a:pt x="153557" y="13156"/>
                    </a:cubicBezTo>
                    <a:cubicBezTo>
                      <a:pt x="153698" y="13069"/>
                      <a:pt x="153744" y="12883"/>
                      <a:pt x="153656" y="12743"/>
                    </a:cubicBezTo>
                    <a:cubicBezTo>
                      <a:pt x="153446" y="12400"/>
                      <a:pt x="153223" y="12060"/>
                      <a:pt x="152990" y="11730"/>
                    </a:cubicBezTo>
                    <a:cubicBezTo>
                      <a:pt x="152933" y="11647"/>
                      <a:pt x="152842" y="11604"/>
                      <a:pt x="152749" y="11604"/>
                    </a:cubicBezTo>
                    <a:close/>
                    <a:moveTo>
                      <a:pt x="153997" y="13637"/>
                    </a:moveTo>
                    <a:cubicBezTo>
                      <a:pt x="153949" y="13637"/>
                      <a:pt x="153900" y="13648"/>
                      <a:pt x="153855" y="13673"/>
                    </a:cubicBezTo>
                    <a:cubicBezTo>
                      <a:pt x="153710" y="13747"/>
                      <a:pt x="153656" y="13929"/>
                      <a:pt x="153735" y="14074"/>
                    </a:cubicBezTo>
                    <a:cubicBezTo>
                      <a:pt x="153921" y="14421"/>
                      <a:pt x="154099" y="14772"/>
                      <a:pt x="154265" y="15128"/>
                    </a:cubicBezTo>
                    <a:cubicBezTo>
                      <a:pt x="154314" y="15236"/>
                      <a:pt x="154421" y="15302"/>
                      <a:pt x="154533" y="15302"/>
                    </a:cubicBezTo>
                    <a:cubicBezTo>
                      <a:pt x="154578" y="15302"/>
                      <a:pt x="154620" y="15293"/>
                      <a:pt x="154661" y="15273"/>
                    </a:cubicBezTo>
                    <a:cubicBezTo>
                      <a:pt x="154810" y="15203"/>
                      <a:pt x="154876" y="15025"/>
                      <a:pt x="154806" y="14876"/>
                    </a:cubicBezTo>
                    <a:cubicBezTo>
                      <a:pt x="154637" y="14508"/>
                      <a:pt x="154454" y="14148"/>
                      <a:pt x="154261" y="13793"/>
                    </a:cubicBezTo>
                    <a:cubicBezTo>
                      <a:pt x="154206" y="13693"/>
                      <a:pt x="154103" y="13637"/>
                      <a:pt x="153997" y="13637"/>
                    </a:cubicBezTo>
                    <a:close/>
                    <a:moveTo>
                      <a:pt x="155009" y="15801"/>
                    </a:moveTo>
                    <a:cubicBezTo>
                      <a:pt x="154971" y="15801"/>
                      <a:pt x="154933" y="15808"/>
                      <a:pt x="154897" y="15823"/>
                    </a:cubicBezTo>
                    <a:cubicBezTo>
                      <a:pt x="154744" y="15881"/>
                      <a:pt x="154669" y="16054"/>
                      <a:pt x="154727" y="16211"/>
                    </a:cubicBezTo>
                    <a:cubicBezTo>
                      <a:pt x="154872" y="16571"/>
                      <a:pt x="155005" y="16943"/>
                      <a:pt x="155129" y="17316"/>
                    </a:cubicBezTo>
                    <a:cubicBezTo>
                      <a:pt x="155170" y="17444"/>
                      <a:pt x="155286" y="17522"/>
                      <a:pt x="155414" y="17522"/>
                    </a:cubicBezTo>
                    <a:cubicBezTo>
                      <a:pt x="155442" y="17522"/>
                      <a:pt x="155476" y="17518"/>
                      <a:pt x="155505" y="17510"/>
                    </a:cubicBezTo>
                    <a:cubicBezTo>
                      <a:pt x="155662" y="17456"/>
                      <a:pt x="155749" y="17291"/>
                      <a:pt x="155694" y="17134"/>
                    </a:cubicBezTo>
                    <a:cubicBezTo>
                      <a:pt x="155570" y="16745"/>
                      <a:pt x="155434" y="16365"/>
                      <a:pt x="155286" y="15988"/>
                    </a:cubicBezTo>
                    <a:cubicBezTo>
                      <a:pt x="155238" y="15872"/>
                      <a:pt x="155127" y="15801"/>
                      <a:pt x="155009" y="15801"/>
                    </a:cubicBezTo>
                    <a:close/>
                    <a:moveTo>
                      <a:pt x="155751" y="18071"/>
                    </a:moveTo>
                    <a:cubicBezTo>
                      <a:pt x="155726" y="18071"/>
                      <a:pt x="155700" y="18074"/>
                      <a:pt x="155675" y="18081"/>
                    </a:cubicBezTo>
                    <a:cubicBezTo>
                      <a:pt x="155513" y="18121"/>
                      <a:pt x="155418" y="18287"/>
                      <a:pt x="155459" y="18449"/>
                    </a:cubicBezTo>
                    <a:cubicBezTo>
                      <a:pt x="155558" y="18825"/>
                      <a:pt x="155645" y="19205"/>
                      <a:pt x="155724" y="19594"/>
                    </a:cubicBezTo>
                    <a:cubicBezTo>
                      <a:pt x="155753" y="19734"/>
                      <a:pt x="155877" y="19833"/>
                      <a:pt x="156017" y="19833"/>
                    </a:cubicBezTo>
                    <a:cubicBezTo>
                      <a:pt x="156038" y="19833"/>
                      <a:pt x="156055" y="19833"/>
                      <a:pt x="156075" y="19829"/>
                    </a:cubicBezTo>
                    <a:cubicBezTo>
                      <a:pt x="156236" y="19796"/>
                      <a:pt x="156344" y="19639"/>
                      <a:pt x="156311" y="19478"/>
                    </a:cubicBezTo>
                    <a:cubicBezTo>
                      <a:pt x="156232" y="19077"/>
                      <a:pt x="156141" y="18684"/>
                      <a:pt x="156038" y="18295"/>
                    </a:cubicBezTo>
                    <a:cubicBezTo>
                      <a:pt x="156004" y="18160"/>
                      <a:pt x="155884" y="18071"/>
                      <a:pt x="155751" y="18071"/>
                    </a:cubicBezTo>
                    <a:close/>
                    <a:moveTo>
                      <a:pt x="156218" y="20417"/>
                    </a:moveTo>
                    <a:cubicBezTo>
                      <a:pt x="156204" y="20417"/>
                      <a:pt x="156189" y="20418"/>
                      <a:pt x="156175" y="20420"/>
                    </a:cubicBezTo>
                    <a:cubicBezTo>
                      <a:pt x="156013" y="20441"/>
                      <a:pt x="155898" y="20590"/>
                      <a:pt x="155923" y="20756"/>
                    </a:cubicBezTo>
                    <a:cubicBezTo>
                      <a:pt x="155972" y="21144"/>
                      <a:pt x="156013" y="21537"/>
                      <a:pt x="156038" y="21926"/>
                    </a:cubicBezTo>
                    <a:cubicBezTo>
                      <a:pt x="156047" y="22082"/>
                      <a:pt x="156179" y="22203"/>
                      <a:pt x="156335" y="22203"/>
                    </a:cubicBezTo>
                    <a:lnTo>
                      <a:pt x="156356" y="22203"/>
                    </a:lnTo>
                    <a:cubicBezTo>
                      <a:pt x="156522" y="22195"/>
                      <a:pt x="156646" y="22050"/>
                      <a:pt x="156633" y="21884"/>
                    </a:cubicBezTo>
                    <a:cubicBezTo>
                      <a:pt x="156608" y="21483"/>
                      <a:pt x="156568" y="21078"/>
                      <a:pt x="156513" y="20672"/>
                    </a:cubicBezTo>
                    <a:cubicBezTo>
                      <a:pt x="156491" y="20526"/>
                      <a:pt x="156362" y="20417"/>
                      <a:pt x="156218" y="20417"/>
                    </a:cubicBezTo>
                    <a:close/>
                    <a:moveTo>
                      <a:pt x="156356" y="22801"/>
                    </a:moveTo>
                    <a:cubicBezTo>
                      <a:pt x="156216" y="22801"/>
                      <a:pt x="156072" y="22940"/>
                      <a:pt x="156072" y="23100"/>
                    </a:cubicBezTo>
                    <a:cubicBezTo>
                      <a:pt x="156067" y="23485"/>
                      <a:pt x="156051" y="23881"/>
                      <a:pt x="156017" y="24273"/>
                    </a:cubicBezTo>
                    <a:cubicBezTo>
                      <a:pt x="156009" y="24439"/>
                      <a:pt x="156129" y="24580"/>
                      <a:pt x="156295" y="24592"/>
                    </a:cubicBezTo>
                    <a:cubicBezTo>
                      <a:pt x="156303" y="24596"/>
                      <a:pt x="156311" y="24596"/>
                      <a:pt x="156320" y="24596"/>
                    </a:cubicBezTo>
                    <a:cubicBezTo>
                      <a:pt x="156472" y="24596"/>
                      <a:pt x="156604" y="24477"/>
                      <a:pt x="156617" y="24319"/>
                    </a:cubicBezTo>
                    <a:cubicBezTo>
                      <a:pt x="156646" y="23914"/>
                      <a:pt x="156662" y="23504"/>
                      <a:pt x="156667" y="23104"/>
                    </a:cubicBezTo>
                    <a:cubicBezTo>
                      <a:pt x="156671" y="22939"/>
                      <a:pt x="156538" y="22802"/>
                      <a:pt x="156373" y="22802"/>
                    </a:cubicBezTo>
                    <a:cubicBezTo>
                      <a:pt x="156368" y="22801"/>
                      <a:pt x="156362" y="22801"/>
                      <a:pt x="156356" y="22801"/>
                    </a:cubicBezTo>
                    <a:close/>
                    <a:moveTo>
                      <a:pt x="156185" y="25184"/>
                    </a:moveTo>
                    <a:cubicBezTo>
                      <a:pt x="156040" y="25184"/>
                      <a:pt x="155911" y="25293"/>
                      <a:pt x="155889" y="25439"/>
                    </a:cubicBezTo>
                    <a:cubicBezTo>
                      <a:pt x="155835" y="25832"/>
                      <a:pt x="155765" y="26217"/>
                      <a:pt x="155686" y="26601"/>
                    </a:cubicBezTo>
                    <a:cubicBezTo>
                      <a:pt x="155658" y="26763"/>
                      <a:pt x="155761" y="26920"/>
                      <a:pt x="155923" y="26953"/>
                    </a:cubicBezTo>
                    <a:cubicBezTo>
                      <a:pt x="155943" y="26958"/>
                      <a:pt x="155963" y="26962"/>
                      <a:pt x="155980" y="26962"/>
                    </a:cubicBezTo>
                    <a:cubicBezTo>
                      <a:pt x="156121" y="26962"/>
                      <a:pt x="156245" y="26862"/>
                      <a:pt x="156274" y="26721"/>
                    </a:cubicBezTo>
                    <a:cubicBezTo>
                      <a:pt x="156356" y="26325"/>
                      <a:pt x="156423" y="25928"/>
                      <a:pt x="156480" y="25527"/>
                    </a:cubicBezTo>
                    <a:cubicBezTo>
                      <a:pt x="156505" y="25361"/>
                      <a:pt x="156394" y="25212"/>
                      <a:pt x="156228" y="25187"/>
                    </a:cubicBezTo>
                    <a:cubicBezTo>
                      <a:pt x="156214" y="25185"/>
                      <a:pt x="156199" y="25184"/>
                      <a:pt x="156185" y="25184"/>
                    </a:cubicBezTo>
                    <a:close/>
                    <a:moveTo>
                      <a:pt x="155710" y="27526"/>
                    </a:moveTo>
                    <a:cubicBezTo>
                      <a:pt x="155577" y="27526"/>
                      <a:pt x="155457" y="27615"/>
                      <a:pt x="155422" y="27751"/>
                    </a:cubicBezTo>
                    <a:cubicBezTo>
                      <a:pt x="155318" y="28131"/>
                      <a:pt x="155211" y="28512"/>
                      <a:pt x="155091" y="28888"/>
                    </a:cubicBezTo>
                    <a:cubicBezTo>
                      <a:pt x="155042" y="29045"/>
                      <a:pt x="155133" y="29210"/>
                      <a:pt x="155290" y="29260"/>
                    </a:cubicBezTo>
                    <a:cubicBezTo>
                      <a:pt x="155318" y="29269"/>
                      <a:pt x="155347" y="29277"/>
                      <a:pt x="155377" y="29277"/>
                    </a:cubicBezTo>
                    <a:cubicBezTo>
                      <a:pt x="155505" y="29277"/>
                      <a:pt x="155625" y="29194"/>
                      <a:pt x="155662" y="29066"/>
                    </a:cubicBezTo>
                    <a:cubicBezTo>
                      <a:pt x="155786" y="28681"/>
                      <a:pt x="155898" y="28292"/>
                      <a:pt x="155997" y="27904"/>
                    </a:cubicBezTo>
                    <a:cubicBezTo>
                      <a:pt x="156042" y="27743"/>
                      <a:pt x="155943" y="27582"/>
                      <a:pt x="155786" y="27536"/>
                    </a:cubicBezTo>
                    <a:cubicBezTo>
                      <a:pt x="155760" y="27529"/>
                      <a:pt x="155735" y="27526"/>
                      <a:pt x="155710" y="27526"/>
                    </a:cubicBezTo>
                    <a:close/>
                    <a:moveTo>
                      <a:pt x="154996" y="29810"/>
                    </a:moveTo>
                    <a:cubicBezTo>
                      <a:pt x="154874" y="29810"/>
                      <a:pt x="154757" y="29885"/>
                      <a:pt x="154715" y="30009"/>
                    </a:cubicBezTo>
                    <a:cubicBezTo>
                      <a:pt x="154578" y="30376"/>
                      <a:pt x="154438" y="30744"/>
                      <a:pt x="154289" y="31112"/>
                    </a:cubicBezTo>
                    <a:cubicBezTo>
                      <a:pt x="154227" y="31265"/>
                      <a:pt x="154301" y="31439"/>
                      <a:pt x="154454" y="31501"/>
                    </a:cubicBezTo>
                    <a:cubicBezTo>
                      <a:pt x="154492" y="31517"/>
                      <a:pt x="154528" y="31526"/>
                      <a:pt x="154566" y="31526"/>
                    </a:cubicBezTo>
                    <a:cubicBezTo>
                      <a:pt x="154682" y="31526"/>
                      <a:pt x="154797" y="31456"/>
                      <a:pt x="154843" y="31336"/>
                    </a:cubicBezTo>
                    <a:cubicBezTo>
                      <a:pt x="154996" y="30963"/>
                      <a:pt x="155137" y="30587"/>
                      <a:pt x="155273" y="30211"/>
                    </a:cubicBezTo>
                    <a:cubicBezTo>
                      <a:pt x="155331" y="30054"/>
                      <a:pt x="155253" y="29885"/>
                      <a:pt x="155095" y="29826"/>
                    </a:cubicBezTo>
                    <a:cubicBezTo>
                      <a:pt x="155063" y="29815"/>
                      <a:pt x="155029" y="29810"/>
                      <a:pt x="154996" y="29810"/>
                    </a:cubicBezTo>
                    <a:close/>
                    <a:moveTo>
                      <a:pt x="154098" y="32029"/>
                    </a:moveTo>
                    <a:cubicBezTo>
                      <a:pt x="153985" y="32029"/>
                      <a:pt x="153875" y="32095"/>
                      <a:pt x="153826" y="32208"/>
                    </a:cubicBezTo>
                    <a:cubicBezTo>
                      <a:pt x="153669" y="32568"/>
                      <a:pt x="153503" y="32927"/>
                      <a:pt x="153334" y="33287"/>
                    </a:cubicBezTo>
                    <a:cubicBezTo>
                      <a:pt x="153263" y="33436"/>
                      <a:pt x="153326" y="33614"/>
                      <a:pt x="153475" y="33684"/>
                    </a:cubicBezTo>
                    <a:cubicBezTo>
                      <a:pt x="153516" y="33705"/>
                      <a:pt x="153561" y="33713"/>
                      <a:pt x="153603" y="33713"/>
                    </a:cubicBezTo>
                    <a:cubicBezTo>
                      <a:pt x="153715" y="33713"/>
                      <a:pt x="153822" y="33651"/>
                      <a:pt x="153872" y="33543"/>
                    </a:cubicBezTo>
                    <a:cubicBezTo>
                      <a:pt x="154045" y="33179"/>
                      <a:pt x="154211" y="32816"/>
                      <a:pt x="154372" y="32448"/>
                    </a:cubicBezTo>
                    <a:cubicBezTo>
                      <a:pt x="154442" y="32299"/>
                      <a:pt x="154372" y="32121"/>
                      <a:pt x="154219" y="32055"/>
                    </a:cubicBezTo>
                    <a:cubicBezTo>
                      <a:pt x="154180" y="32038"/>
                      <a:pt x="154139" y="32029"/>
                      <a:pt x="154098" y="32029"/>
                    </a:cubicBezTo>
                    <a:close/>
                    <a:moveTo>
                      <a:pt x="153078" y="34194"/>
                    </a:moveTo>
                    <a:cubicBezTo>
                      <a:pt x="152969" y="34194"/>
                      <a:pt x="152865" y="34253"/>
                      <a:pt x="152813" y="34358"/>
                    </a:cubicBezTo>
                    <a:cubicBezTo>
                      <a:pt x="152635" y="34713"/>
                      <a:pt x="152454" y="35065"/>
                      <a:pt x="152271" y="35421"/>
                    </a:cubicBezTo>
                    <a:cubicBezTo>
                      <a:pt x="152193" y="35566"/>
                      <a:pt x="152251" y="35747"/>
                      <a:pt x="152400" y="35822"/>
                    </a:cubicBezTo>
                    <a:cubicBezTo>
                      <a:pt x="152441" y="35847"/>
                      <a:pt x="152490" y="35854"/>
                      <a:pt x="152536" y="35854"/>
                    </a:cubicBezTo>
                    <a:cubicBezTo>
                      <a:pt x="152643" y="35854"/>
                      <a:pt x="152747" y="35797"/>
                      <a:pt x="152801" y="35694"/>
                    </a:cubicBezTo>
                    <a:cubicBezTo>
                      <a:pt x="152986" y="35337"/>
                      <a:pt x="153169" y="34982"/>
                      <a:pt x="153347" y="34623"/>
                    </a:cubicBezTo>
                    <a:cubicBezTo>
                      <a:pt x="153421" y="34478"/>
                      <a:pt x="153359" y="34296"/>
                      <a:pt x="153214" y="34226"/>
                    </a:cubicBezTo>
                    <a:cubicBezTo>
                      <a:pt x="153170" y="34204"/>
                      <a:pt x="153123" y="34194"/>
                      <a:pt x="153078" y="34194"/>
                    </a:cubicBezTo>
                    <a:close/>
                    <a:moveTo>
                      <a:pt x="151980" y="36317"/>
                    </a:moveTo>
                    <a:cubicBezTo>
                      <a:pt x="151873" y="36317"/>
                      <a:pt x="151768" y="36374"/>
                      <a:pt x="151713" y="36475"/>
                    </a:cubicBezTo>
                    <a:lnTo>
                      <a:pt x="151147" y="37529"/>
                    </a:lnTo>
                    <a:cubicBezTo>
                      <a:pt x="151068" y="37674"/>
                      <a:pt x="151135" y="37831"/>
                      <a:pt x="151279" y="37910"/>
                    </a:cubicBezTo>
                    <a:cubicBezTo>
                      <a:pt x="151320" y="37930"/>
                      <a:pt x="151366" y="37938"/>
                      <a:pt x="151408" y="37938"/>
                    </a:cubicBezTo>
                    <a:cubicBezTo>
                      <a:pt x="151523" y="37938"/>
                      <a:pt x="151643" y="37868"/>
                      <a:pt x="151700" y="37765"/>
                    </a:cubicBezTo>
                    <a:lnTo>
                      <a:pt x="152242" y="36756"/>
                    </a:lnTo>
                    <a:cubicBezTo>
                      <a:pt x="152321" y="36612"/>
                      <a:pt x="152263" y="36429"/>
                      <a:pt x="152118" y="36351"/>
                    </a:cubicBezTo>
                    <a:cubicBezTo>
                      <a:pt x="152074" y="36328"/>
                      <a:pt x="152027" y="36317"/>
                      <a:pt x="151980" y="36317"/>
                    </a:cubicBezTo>
                    <a:close/>
                    <a:moveTo>
                      <a:pt x="150837" y="38422"/>
                    </a:moveTo>
                    <a:cubicBezTo>
                      <a:pt x="150732" y="38422"/>
                      <a:pt x="150630" y="38478"/>
                      <a:pt x="150576" y="38579"/>
                    </a:cubicBezTo>
                    <a:lnTo>
                      <a:pt x="150006" y="39629"/>
                    </a:lnTo>
                    <a:cubicBezTo>
                      <a:pt x="149927" y="39774"/>
                      <a:pt x="149981" y="39957"/>
                      <a:pt x="150126" y="40035"/>
                    </a:cubicBezTo>
                    <a:cubicBezTo>
                      <a:pt x="150171" y="40060"/>
                      <a:pt x="150221" y="40072"/>
                      <a:pt x="150271" y="40072"/>
                    </a:cubicBezTo>
                    <a:cubicBezTo>
                      <a:pt x="150374" y="40072"/>
                      <a:pt x="150477" y="40014"/>
                      <a:pt x="150531" y="39915"/>
                    </a:cubicBezTo>
                    <a:lnTo>
                      <a:pt x="151101" y="38865"/>
                    </a:lnTo>
                    <a:cubicBezTo>
                      <a:pt x="151180" y="38720"/>
                      <a:pt x="151126" y="38538"/>
                      <a:pt x="150981" y="38459"/>
                    </a:cubicBezTo>
                    <a:cubicBezTo>
                      <a:pt x="150935" y="38434"/>
                      <a:pt x="150886" y="38422"/>
                      <a:pt x="150837" y="38422"/>
                    </a:cubicBezTo>
                    <a:close/>
                    <a:moveTo>
                      <a:pt x="98137" y="39927"/>
                    </a:moveTo>
                    <a:cubicBezTo>
                      <a:pt x="98001" y="39927"/>
                      <a:pt x="97871" y="40032"/>
                      <a:pt x="97844" y="40175"/>
                    </a:cubicBezTo>
                    <a:cubicBezTo>
                      <a:pt x="97783" y="40572"/>
                      <a:pt x="97720" y="40965"/>
                      <a:pt x="97662" y="41362"/>
                    </a:cubicBezTo>
                    <a:cubicBezTo>
                      <a:pt x="97638" y="41527"/>
                      <a:pt x="97750" y="41676"/>
                      <a:pt x="97914" y="41701"/>
                    </a:cubicBezTo>
                    <a:cubicBezTo>
                      <a:pt x="97927" y="41705"/>
                      <a:pt x="97943" y="41705"/>
                      <a:pt x="97956" y="41705"/>
                    </a:cubicBezTo>
                    <a:cubicBezTo>
                      <a:pt x="98105" y="41705"/>
                      <a:pt x="98233" y="41598"/>
                      <a:pt x="98254" y="41449"/>
                    </a:cubicBezTo>
                    <a:cubicBezTo>
                      <a:pt x="98311" y="41056"/>
                      <a:pt x="98374" y="40663"/>
                      <a:pt x="98435" y="40274"/>
                    </a:cubicBezTo>
                    <a:cubicBezTo>
                      <a:pt x="98460" y="40109"/>
                      <a:pt x="98353" y="39957"/>
                      <a:pt x="98187" y="39932"/>
                    </a:cubicBezTo>
                    <a:cubicBezTo>
                      <a:pt x="98171" y="39929"/>
                      <a:pt x="98154" y="39927"/>
                      <a:pt x="98137" y="39927"/>
                    </a:cubicBezTo>
                    <a:close/>
                    <a:moveTo>
                      <a:pt x="149703" y="40528"/>
                    </a:moveTo>
                    <a:cubicBezTo>
                      <a:pt x="149596" y="40528"/>
                      <a:pt x="149493" y="40584"/>
                      <a:pt x="149439" y="40684"/>
                    </a:cubicBezTo>
                    <a:cubicBezTo>
                      <a:pt x="149253" y="41035"/>
                      <a:pt x="149063" y="41387"/>
                      <a:pt x="148877" y="41738"/>
                    </a:cubicBezTo>
                    <a:cubicBezTo>
                      <a:pt x="148798" y="41883"/>
                      <a:pt x="148853" y="42065"/>
                      <a:pt x="148996" y="42144"/>
                    </a:cubicBezTo>
                    <a:cubicBezTo>
                      <a:pt x="149042" y="42168"/>
                      <a:pt x="149092" y="42180"/>
                      <a:pt x="149137" y="42180"/>
                    </a:cubicBezTo>
                    <a:cubicBezTo>
                      <a:pt x="149245" y="42180"/>
                      <a:pt x="149349" y="42123"/>
                      <a:pt x="149402" y="42024"/>
                    </a:cubicBezTo>
                    <a:cubicBezTo>
                      <a:pt x="149592" y="41672"/>
                      <a:pt x="149778" y="41316"/>
                      <a:pt x="149969" y="40965"/>
                    </a:cubicBezTo>
                    <a:cubicBezTo>
                      <a:pt x="150043" y="40820"/>
                      <a:pt x="149989" y="40638"/>
                      <a:pt x="149845" y="40564"/>
                    </a:cubicBezTo>
                    <a:cubicBezTo>
                      <a:pt x="149800" y="40539"/>
                      <a:pt x="149751" y="40528"/>
                      <a:pt x="149703" y="40528"/>
                    </a:cubicBezTo>
                    <a:close/>
                    <a:moveTo>
                      <a:pt x="97788" y="42293"/>
                    </a:moveTo>
                    <a:cubicBezTo>
                      <a:pt x="97640" y="42293"/>
                      <a:pt x="97516" y="42403"/>
                      <a:pt x="97497" y="42552"/>
                    </a:cubicBezTo>
                    <a:cubicBezTo>
                      <a:pt x="97443" y="42949"/>
                      <a:pt x="97394" y="43346"/>
                      <a:pt x="97348" y="43743"/>
                    </a:cubicBezTo>
                    <a:cubicBezTo>
                      <a:pt x="97328" y="43905"/>
                      <a:pt x="97443" y="44054"/>
                      <a:pt x="97609" y="44075"/>
                    </a:cubicBezTo>
                    <a:cubicBezTo>
                      <a:pt x="97621" y="44075"/>
                      <a:pt x="97630" y="44079"/>
                      <a:pt x="97642" y="44079"/>
                    </a:cubicBezTo>
                    <a:cubicBezTo>
                      <a:pt x="97790" y="44079"/>
                      <a:pt x="97923" y="43966"/>
                      <a:pt x="97939" y="43814"/>
                    </a:cubicBezTo>
                    <a:cubicBezTo>
                      <a:pt x="97985" y="43417"/>
                      <a:pt x="98035" y="43024"/>
                      <a:pt x="98088" y="42631"/>
                    </a:cubicBezTo>
                    <a:cubicBezTo>
                      <a:pt x="98109" y="42466"/>
                      <a:pt x="97993" y="42317"/>
                      <a:pt x="97832" y="42296"/>
                    </a:cubicBezTo>
                    <a:cubicBezTo>
                      <a:pt x="97817" y="42294"/>
                      <a:pt x="97802" y="42293"/>
                      <a:pt x="97788" y="42293"/>
                    </a:cubicBezTo>
                    <a:close/>
                    <a:moveTo>
                      <a:pt x="148570" y="42634"/>
                    </a:moveTo>
                    <a:cubicBezTo>
                      <a:pt x="148464" y="42634"/>
                      <a:pt x="148361" y="42689"/>
                      <a:pt x="148307" y="42789"/>
                    </a:cubicBezTo>
                    <a:lnTo>
                      <a:pt x="147736" y="43842"/>
                    </a:lnTo>
                    <a:cubicBezTo>
                      <a:pt x="147657" y="43987"/>
                      <a:pt x="147711" y="44169"/>
                      <a:pt x="147860" y="44248"/>
                    </a:cubicBezTo>
                    <a:cubicBezTo>
                      <a:pt x="147901" y="44273"/>
                      <a:pt x="147951" y="44285"/>
                      <a:pt x="148000" y="44285"/>
                    </a:cubicBezTo>
                    <a:cubicBezTo>
                      <a:pt x="148108" y="44285"/>
                      <a:pt x="148208" y="44227"/>
                      <a:pt x="148265" y="44128"/>
                    </a:cubicBezTo>
                    <a:lnTo>
                      <a:pt x="148832" y="43073"/>
                    </a:lnTo>
                    <a:cubicBezTo>
                      <a:pt x="148910" y="42929"/>
                      <a:pt x="148857" y="42747"/>
                      <a:pt x="148712" y="42669"/>
                    </a:cubicBezTo>
                    <a:cubicBezTo>
                      <a:pt x="148667" y="42645"/>
                      <a:pt x="148618" y="42634"/>
                      <a:pt x="148570" y="42634"/>
                    </a:cubicBezTo>
                    <a:close/>
                    <a:moveTo>
                      <a:pt x="147432" y="44737"/>
                    </a:moveTo>
                    <a:cubicBezTo>
                      <a:pt x="147326" y="44737"/>
                      <a:pt x="147224" y="44794"/>
                      <a:pt x="147170" y="44893"/>
                    </a:cubicBezTo>
                    <a:lnTo>
                      <a:pt x="146599" y="45947"/>
                    </a:lnTo>
                    <a:cubicBezTo>
                      <a:pt x="146521" y="46092"/>
                      <a:pt x="146574" y="46274"/>
                      <a:pt x="146719" y="46352"/>
                    </a:cubicBezTo>
                    <a:cubicBezTo>
                      <a:pt x="146764" y="46377"/>
                      <a:pt x="146813" y="46386"/>
                      <a:pt x="146863" y="46386"/>
                    </a:cubicBezTo>
                    <a:cubicBezTo>
                      <a:pt x="146967" y="46386"/>
                      <a:pt x="147070" y="46332"/>
                      <a:pt x="147124" y="46228"/>
                    </a:cubicBezTo>
                    <a:lnTo>
                      <a:pt x="147695" y="45178"/>
                    </a:lnTo>
                    <a:cubicBezTo>
                      <a:pt x="147773" y="45033"/>
                      <a:pt x="147719" y="44852"/>
                      <a:pt x="147575" y="44773"/>
                    </a:cubicBezTo>
                    <a:cubicBezTo>
                      <a:pt x="147529" y="44749"/>
                      <a:pt x="147481" y="44737"/>
                      <a:pt x="147432" y="44737"/>
                    </a:cubicBezTo>
                    <a:close/>
                    <a:moveTo>
                      <a:pt x="97503" y="44668"/>
                    </a:moveTo>
                    <a:cubicBezTo>
                      <a:pt x="97356" y="44668"/>
                      <a:pt x="97228" y="44785"/>
                      <a:pt x="97212" y="44934"/>
                    </a:cubicBezTo>
                    <a:cubicBezTo>
                      <a:pt x="97170" y="45335"/>
                      <a:pt x="97130" y="45732"/>
                      <a:pt x="97092" y="46129"/>
                    </a:cubicBezTo>
                    <a:cubicBezTo>
                      <a:pt x="97075" y="46294"/>
                      <a:pt x="97199" y="46439"/>
                      <a:pt x="97361" y="46456"/>
                    </a:cubicBezTo>
                    <a:lnTo>
                      <a:pt x="97390" y="46456"/>
                    </a:lnTo>
                    <a:cubicBezTo>
                      <a:pt x="97542" y="46456"/>
                      <a:pt x="97675" y="46340"/>
                      <a:pt x="97687" y="46187"/>
                    </a:cubicBezTo>
                    <a:cubicBezTo>
                      <a:pt x="97725" y="45790"/>
                      <a:pt x="97766" y="45393"/>
                      <a:pt x="97807" y="44996"/>
                    </a:cubicBezTo>
                    <a:cubicBezTo>
                      <a:pt x="97824" y="44835"/>
                      <a:pt x="97704" y="44686"/>
                      <a:pt x="97538" y="44670"/>
                    </a:cubicBezTo>
                    <a:cubicBezTo>
                      <a:pt x="97527" y="44668"/>
                      <a:pt x="97515" y="44668"/>
                      <a:pt x="97503" y="44668"/>
                    </a:cubicBezTo>
                    <a:close/>
                    <a:moveTo>
                      <a:pt x="146299" y="46844"/>
                    </a:moveTo>
                    <a:cubicBezTo>
                      <a:pt x="146192" y="46844"/>
                      <a:pt x="146087" y="46901"/>
                      <a:pt x="146033" y="47002"/>
                    </a:cubicBezTo>
                    <a:cubicBezTo>
                      <a:pt x="145846" y="47353"/>
                      <a:pt x="145656" y="47704"/>
                      <a:pt x="145470" y="48060"/>
                    </a:cubicBezTo>
                    <a:cubicBezTo>
                      <a:pt x="145395" y="48205"/>
                      <a:pt x="145449" y="48386"/>
                      <a:pt x="145598" y="48466"/>
                    </a:cubicBezTo>
                    <a:cubicBezTo>
                      <a:pt x="145640" y="48485"/>
                      <a:pt x="145689" y="48498"/>
                      <a:pt x="145735" y="48498"/>
                    </a:cubicBezTo>
                    <a:cubicBezTo>
                      <a:pt x="145842" y="48498"/>
                      <a:pt x="145945" y="48441"/>
                      <a:pt x="146000" y="48337"/>
                    </a:cubicBezTo>
                    <a:cubicBezTo>
                      <a:pt x="146185" y="47985"/>
                      <a:pt x="146372" y="47634"/>
                      <a:pt x="146561" y="47283"/>
                    </a:cubicBezTo>
                    <a:cubicBezTo>
                      <a:pt x="146636" y="47138"/>
                      <a:pt x="146582" y="46956"/>
                      <a:pt x="146437" y="46878"/>
                    </a:cubicBezTo>
                    <a:cubicBezTo>
                      <a:pt x="146393" y="46855"/>
                      <a:pt x="146346" y="46844"/>
                      <a:pt x="146299" y="46844"/>
                    </a:cubicBezTo>
                    <a:close/>
                    <a:moveTo>
                      <a:pt x="97288" y="47051"/>
                    </a:moveTo>
                    <a:cubicBezTo>
                      <a:pt x="97140" y="47051"/>
                      <a:pt x="97000" y="47167"/>
                      <a:pt x="96989" y="47324"/>
                    </a:cubicBezTo>
                    <a:cubicBezTo>
                      <a:pt x="96956" y="47725"/>
                      <a:pt x="96926" y="48122"/>
                      <a:pt x="96897" y="48523"/>
                    </a:cubicBezTo>
                    <a:cubicBezTo>
                      <a:pt x="96885" y="48684"/>
                      <a:pt x="97010" y="48829"/>
                      <a:pt x="97174" y="48842"/>
                    </a:cubicBezTo>
                    <a:lnTo>
                      <a:pt x="97195" y="48842"/>
                    </a:lnTo>
                    <a:cubicBezTo>
                      <a:pt x="97353" y="48842"/>
                      <a:pt x="97485" y="48722"/>
                      <a:pt x="97493" y="48565"/>
                    </a:cubicBezTo>
                    <a:cubicBezTo>
                      <a:pt x="97522" y="48168"/>
                      <a:pt x="97551" y="47771"/>
                      <a:pt x="97584" y="47374"/>
                    </a:cubicBezTo>
                    <a:cubicBezTo>
                      <a:pt x="97596" y="47208"/>
                      <a:pt x="97477" y="47063"/>
                      <a:pt x="97311" y="47051"/>
                    </a:cubicBezTo>
                    <a:cubicBezTo>
                      <a:pt x="97303" y="47051"/>
                      <a:pt x="97296" y="47051"/>
                      <a:pt x="97288" y="47051"/>
                    </a:cubicBezTo>
                    <a:close/>
                    <a:moveTo>
                      <a:pt x="145180" y="48961"/>
                    </a:moveTo>
                    <a:cubicBezTo>
                      <a:pt x="145072" y="48961"/>
                      <a:pt x="144968" y="49019"/>
                      <a:pt x="144916" y="49122"/>
                    </a:cubicBezTo>
                    <a:cubicBezTo>
                      <a:pt x="144730" y="49474"/>
                      <a:pt x="144548" y="49830"/>
                      <a:pt x="144366" y="50185"/>
                    </a:cubicBezTo>
                    <a:cubicBezTo>
                      <a:pt x="144292" y="50334"/>
                      <a:pt x="144350" y="50516"/>
                      <a:pt x="144498" y="50590"/>
                    </a:cubicBezTo>
                    <a:cubicBezTo>
                      <a:pt x="144540" y="50611"/>
                      <a:pt x="144590" y="50624"/>
                      <a:pt x="144635" y="50624"/>
                    </a:cubicBezTo>
                    <a:cubicBezTo>
                      <a:pt x="144743" y="50624"/>
                      <a:pt x="144846" y="50561"/>
                      <a:pt x="144899" y="50458"/>
                    </a:cubicBezTo>
                    <a:cubicBezTo>
                      <a:pt x="145082" y="50103"/>
                      <a:pt x="145264" y="49751"/>
                      <a:pt x="145445" y="49395"/>
                    </a:cubicBezTo>
                    <a:cubicBezTo>
                      <a:pt x="145523" y="49250"/>
                      <a:pt x="145466" y="49069"/>
                      <a:pt x="145317" y="48994"/>
                    </a:cubicBezTo>
                    <a:cubicBezTo>
                      <a:pt x="145273" y="48972"/>
                      <a:pt x="145226" y="48961"/>
                      <a:pt x="145180" y="48961"/>
                    </a:cubicBezTo>
                    <a:close/>
                    <a:moveTo>
                      <a:pt x="34149" y="50339"/>
                    </a:moveTo>
                    <a:cubicBezTo>
                      <a:pt x="33948" y="50339"/>
                      <a:pt x="33747" y="50340"/>
                      <a:pt x="33544" y="50342"/>
                    </a:cubicBezTo>
                    <a:cubicBezTo>
                      <a:pt x="33379" y="50342"/>
                      <a:pt x="33246" y="50479"/>
                      <a:pt x="33251" y="50644"/>
                    </a:cubicBezTo>
                    <a:cubicBezTo>
                      <a:pt x="33251" y="50809"/>
                      <a:pt x="33408" y="50925"/>
                      <a:pt x="33553" y="50937"/>
                    </a:cubicBezTo>
                    <a:cubicBezTo>
                      <a:pt x="33717" y="50936"/>
                      <a:pt x="33882" y="50935"/>
                      <a:pt x="34046" y="50935"/>
                    </a:cubicBezTo>
                    <a:cubicBezTo>
                      <a:pt x="34278" y="50935"/>
                      <a:pt x="34509" y="50937"/>
                      <a:pt x="34739" y="50941"/>
                    </a:cubicBezTo>
                    <a:lnTo>
                      <a:pt x="34743" y="50941"/>
                    </a:lnTo>
                    <a:cubicBezTo>
                      <a:pt x="34908" y="50941"/>
                      <a:pt x="35041" y="50809"/>
                      <a:pt x="35045" y="50649"/>
                    </a:cubicBezTo>
                    <a:cubicBezTo>
                      <a:pt x="35045" y="50483"/>
                      <a:pt x="34913" y="50346"/>
                      <a:pt x="34751" y="50342"/>
                    </a:cubicBezTo>
                    <a:cubicBezTo>
                      <a:pt x="34551" y="50340"/>
                      <a:pt x="34350" y="50339"/>
                      <a:pt x="34149" y="50339"/>
                    </a:cubicBezTo>
                    <a:close/>
                    <a:moveTo>
                      <a:pt x="32361" y="50375"/>
                    </a:moveTo>
                    <a:cubicBezTo>
                      <a:pt x="32354" y="50375"/>
                      <a:pt x="32348" y="50375"/>
                      <a:pt x="32341" y="50376"/>
                    </a:cubicBezTo>
                    <a:cubicBezTo>
                      <a:pt x="31940" y="50392"/>
                      <a:pt x="31539" y="50416"/>
                      <a:pt x="31137" y="50445"/>
                    </a:cubicBezTo>
                    <a:cubicBezTo>
                      <a:pt x="30973" y="50458"/>
                      <a:pt x="30853" y="50603"/>
                      <a:pt x="30861" y="50764"/>
                    </a:cubicBezTo>
                    <a:cubicBezTo>
                      <a:pt x="30874" y="50921"/>
                      <a:pt x="31005" y="51040"/>
                      <a:pt x="31162" y="51040"/>
                    </a:cubicBezTo>
                    <a:lnTo>
                      <a:pt x="31183" y="51040"/>
                    </a:lnTo>
                    <a:cubicBezTo>
                      <a:pt x="31576" y="51012"/>
                      <a:pt x="31973" y="50991"/>
                      <a:pt x="32366" y="50975"/>
                    </a:cubicBezTo>
                    <a:cubicBezTo>
                      <a:pt x="32532" y="50966"/>
                      <a:pt x="32660" y="50826"/>
                      <a:pt x="32651" y="50660"/>
                    </a:cubicBezTo>
                    <a:cubicBezTo>
                      <a:pt x="32647" y="50502"/>
                      <a:pt x="32500" y="50375"/>
                      <a:pt x="32361" y="50375"/>
                    </a:cubicBezTo>
                    <a:close/>
                    <a:moveTo>
                      <a:pt x="35930" y="50383"/>
                    </a:moveTo>
                    <a:cubicBezTo>
                      <a:pt x="35754" y="50383"/>
                      <a:pt x="35648" y="50511"/>
                      <a:pt x="35640" y="50668"/>
                    </a:cubicBezTo>
                    <a:cubicBezTo>
                      <a:pt x="35633" y="50834"/>
                      <a:pt x="35761" y="50975"/>
                      <a:pt x="35925" y="50979"/>
                    </a:cubicBezTo>
                    <a:cubicBezTo>
                      <a:pt x="36322" y="51000"/>
                      <a:pt x="36715" y="51025"/>
                      <a:pt x="37108" y="51057"/>
                    </a:cubicBezTo>
                    <a:lnTo>
                      <a:pt x="37133" y="51057"/>
                    </a:lnTo>
                    <a:cubicBezTo>
                      <a:pt x="37286" y="51057"/>
                      <a:pt x="37419" y="50937"/>
                      <a:pt x="37431" y="50784"/>
                    </a:cubicBezTo>
                    <a:cubicBezTo>
                      <a:pt x="37443" y="50619"/>
                      <a:pt x="37323" y="50475"/>
                      <a:pt x="37158" y="50462"/>
                    </a:cubicBezTo>
                    <a:cubicBezTo>
                      <a:pt x="36757" y="50429"/>
                      <a:pt x="36356" y="50404"/>
                      <a:pt x="35955" y="50384"/>
                    </a:cubicBezTo>
                    <a:cubicBezTo>
                      <a:pt x="35946" y="50383"/>
                      <a:pt x="35938" y="50383"/>
                      <a:pt x="35930" y="50383"/>
                    </a:cubicBezTo>
                    <a:close/>
                    <a:moveTo>
                      <a:pt x="97129" y="49437"/>
                    </a:moveTo>
                    <a:cubicBezTo>
                      <a:pt x="96952" y="49437"/>
                      <a:pt x="96827" y="49555"/>
                      <a:pt x="96819" y="49718"/>
                    </a:cubicBezTo>
                    <a:cubicBezTo>
                      <a:pt x="96794" y="50119"/>
                      <a:pt x="96773" y="50516"/>
                      <a:pt x="96753" y="50916"/>
                    </a:cubicBezTo>
                    <a:cubicBezTo>
                      <a:pt x="96745" y="51082"/>
                      <a:pt x="96873" y="51223"/>
                      <a:pt x="97038" y="51231"/>
                    </a:cubicBezTo>
                    <a:lnTo>
                      <a:pt x="97050" y="51231"/>
                    </a:lnTo>
                    <a:cubicBezTo>
                      <a:pt x="97208" y="51231"/>
                      <a:pt x="97344" y="51107"/>
                      <a:pt x="97348" y="50946"/>
                    </a:cubicBezTo>
                    <a:cubicBezTo>
                      <a:pt x="97369" y="50549"/>
                      <a:pt x="97394" y="50152"/>
                      <a:pt x="97414" y="49755"/>
                    </a:cubicBezTo>
                    <a:cubicBezTo>
                      <a:pt x="97427" y="49590"/>
                      <a:pt x="97298" y="49449"/>
                      <a:pt x="97138" y="49437"/>
                    </a:cubicBezTo>
                    <a:cubicBezTo>
                      <a:pt x="97135" y="49437"/>
                      <a:pt x="97132" y="49437"/>
                      <a:pt x="97129" y="49437"/>
                    </a:cubicBezTo>
                    <a:close/>
                    <a:moveTo>
                      <a:pt x="29968" y="50552"/>
                    </a:moveTo>
                    <a:cubicBezTo>
                      <a:pt x="29959" y="50552"/>
                      <a:pt x="29949" y="50552"/>
                      <a:pt x="29939" y="50553"/>
                    </a:cubicBezTo>
                    <a:cubicBezTo>
                      <a:pt x="29538" y="50594"/>
                      <a:pt x="29141" y="50640"/>
                      <a:pt x="28740" y="50693"/>
                    </a:cubicBezTo>
                    <a:cubicBezTo>
                      <a:pt x="28578" y="50714"/>
                      <a:pt x="28463" y="50867"/>
                      <a:pt x="28483" y="51029"/>
                    </a:cubicBezTo>
                    <a:cubicBezTo>
                      <a:pt x="28504" y="51181"/>
                      <a:pt x="28632" y="51289"/>
                      <a:pt x="28781" y="51289"/>
                    </a:cubicBezTo>
                    <a:cubicBezTo>
                      <a:pt x="28794" y="51289"/>
                      <a:pt x="28806" y="51289"/>
                      <a:pt x="28822" y="51285"/>
                    </a:cubicBezTo>
                    <a:cubicBezTo>
                      <a:pt x="29215" y="51235"/>
                      <a:pt x="29608" y="51185"/>
                      <a:pt x="30001" y="51149"/>
                    </a:cubicBezTo>
                    <a:cubicBezTo>
                      <a:pt x="30166" y="51132"/>
                      <a:pt x="30282" y="50983"/>
                      <a:pt x="30265" y="50817"/>
                    </a:cubicBezTo>
                    <a:cubicBezTo>
                      <a:pt x="30250" y="50663"/>
                      <a:pt x="30111" y="50552"/>
                      <a:pt x="29968" y="50552"/>
                    </a:cubicBezTo>
                    <a:close/>
                    <a:moveTo>
                      <a:pt x="38320" y="50576"/>
                    </a:moveTo>
                    <a:cubicBezTo>
                      <a:pt x="38173" y="50576"/>
                      <a:pt x="38042" y="50690"/>
                      <a:pt x="38026" y="50838"/>
                    </a:cubicBezTo>
                    <a:cubicBezTo>
                      <a:pt x="38005" y="51004"/>
                      <a:pt x="38125" y="51153"/>
                      <a:pt x="38291" y="51169"/>
                    </a:cubicBezTo>
                    <a:cubicBezTo>
                      <a:pt x="38684" y="51214"/>
                      <a:pt x="39076" y="51264"/>
                      <a:pt x="39465" y="51322"/>
                    </a:cubicBezTo>
                    <a:cubicBezTo>
                      <a:pt x="39478" y="51322"/>
                      <a:pt x="39494" y="51326"/>
                      <a:pt x="39506" y="51326"/>
                    </a:cubicBezTo>
                    <a:cubicBezTo>
                      <a:pt x="39655" y="51326"/>
                      <a:pt x="39783" y="51219"/>
                      <a:pt x="39804" y="51070"/>
                    </a:cubicBezTo>
                    <a:cubicBezTo>
                      <a:pt x="39829" y="50905"/>
                      <a:pt x="39713" y="50756"/>
                      <a:pt x="39552" y="50731"/>
                    </a:cubicBezTo>
                    <a:cubicBezTo>
                      <a:pt x="39155" y="50673"/>
                      <a:pt x="38753" y="50619"/>
                      <a:pt x="38356" y="50578"/>
                    </a:cubicBezTo>
                    <a:cubicBezTo>
                      <a:pt x="38344" y="50577"/>
                      <a:pt x="38332" y="50576"/>
                      <a:pt x="38320" y="50576"/>
                    </a:cubicBezTo>
                    <a:close/>
                    <a:moveTo>
                      <a:pt x="27601" y="50867"/>
                    </a:moveTo>
                    <a:cubicBezTo>
                      <a:pt x="27584" y="50867"/>
                      <a:pt x="27566" y="50869"/>
                      <a:pt x="27549" y="50872"/>
                    </a:cubicBezTo>
                    <a:cubicBezTo>
                      <a:pt x="27152" y="50933"/>
                      <a:pt x="26759" y="51004"/>
                      <a:pt x="26363" y="51082"/>
                    </a:cubicBezTo>
                    <a:cubicBezTo>
                      <a:pt x="26201" y="51111"/>
                      <a:pt x="26094" y="51269"/>
                      <a:pt x="26126" y="51433"/>
                    </a:cubicBezTo>
                    <a:cubicBezTo>
                      <a:pt x="26156" y="51574"/>
                      <a:pt x="26280" y="51674"/>
                      <a:pt x="26420" y="51674"/>
                    </a:cubicBezTo>
                    <a:cubicBezTo>
                      <a:pt x="26437" y="51674"/>
                      <a:pt x="26458" y="51674"/>
                      <a:pt x="26479" y="51670"/>
                    </a:cubicBezTo>
                    <a:cubicBezTo>
                      <a:pt x="26867" y="51595"/>
                      <a:pt x="27256" y="51525"/>
                      <a:pt x="27645" y="51458"/>
                    </a:cubicBezTo>
                    <a:cubicBezTo>
                      <a:pt x="27809" y="51433"/>
                      <a:pt x="27921" y="51281"/>
                      <a:pt x="27893" y="51115"/>
                    </a:cubicBezTo>
                    <a:cubicBezTo>
                      <a:pt x="27871" y="50972"/>
                      <a:pt x="27740" y="50867"/>
                      <a:pt x="27601" y="50867"/>
                    </a:cubicBezTo>
                    <a:close/>
                    <a:moveTo>
                      <a:pt x="40686" y="50921"/>
                    </a:moveTo>
                    <a:cubicBezTo>
                      <a:pt x="40547" y="50921"/>
                      <a:pt x="40418" y="51021"/>
                      <a:pt x="40396" y="51165"/>
                    </a:cubicBezTo>
                    <a:cubicBezTo>
                      <a:pt x="40362" y="51326"/>
                      <a:pt x="40474" y="51483"/>
                      <a:pt x="40635" y="51512"/>
                    </a:cubicBezTo>
                    <a:cubicBezTo>
                      <a:pt x="41024" y="51582"/>
                      <a:pt x="41413" y="51657"/>
                      <a:pt x="41797" y="51740"/>
                    </a:cubicBezTo>
                    <a:cubicBezTo>
                      <a:pt x="41817" y="51748"/>
                      <a:pt x="41838" y="51748"/>
                      <a:pt x="41859" y="51748"/>
                    </a:cubicBezTo>
                    <a:cubicBezTo>
                      <a:pt x="41999" y="51748"/>
                      <a:pt x="42123" y="51653"/>
                      <a:pt x="42152" y="51512"/>
                    </a:cubicBezTo>
                    <a:cubicBezTo>
                      <a:pt x="42186" y="51351"/>
                      <a:pt x="42086" y="51189"/>
                      <a:pt x="41925" y="51157"/>
                    </a:cubicBezTo>
                    <a:cubicBezTo>
                      <a:pt x="41532" y="51074"/>
                      <a:pt x="41135" y="50996"/>
                      <a:pt x="40738" y="50925"/>
                    </a:cubicBezTo>
                    <a:cubicBezTo>
                      <a:pt x="40721" y="50922"/>
                      <a:pt x="40703" y="50921"/>
                      <a:pt x="40686" y="50921"/>
                    </a:cubicBezTo>
                    <a:close/>
                    <a:moveTo>
                      <a:pt x="25244" y="51320"/>
                    </a:moveTo>
                    <a:cubicBezTo>
                      <a:pt x="25224" y="51320"/>
                      <a:pt x="25204" y="51322"/>
                      <a:pt x="25184" y="51326"/>
                    </a:cubicBezTo>
                    <a:cubicBezTo>
                      <a:pt x="24792" y="51418"/>
                      <a:pt x="24399" y="51508"/>
                      <a:pt x="24010" y="51607"/>
                    </a:cubicBezTo>
                    <a:cubicBezTo>
                      <a:pt x="23849" y="51649"/>
                      <a:pt x="23754" y="51814"/>
                      <a:pt x="23795" y="51971"/>
                    </a:cubicBezTo>
                    <a:cubicBezTo>
                      <a:pt x="23828" y="52107"/>
                      <a:pt x="23952" y="52199"/>
                      <a:pt x="24084" y="52199"/>
                    </a:cubicBezTo>
                    <a:cubicBezTo>
                      <a:pt x="24109" y="52199"/>
                      <a:pt x="24134" y="52195"/>
                      <a:pt x="24159" y="52187"/>
                    </a:cubicBezTo>
                    <a:cubicBezTo>
                      <a:pt x="24544" y="52091"/>
                      <a:pt x="24928" y="51996"/>
                      <a:pt x="25313" y="51909"/>
                    </a:cubicBezTo>
                    <a:cubicBezTo>
                      <a:pt x="25473" y="51876"/>
                      <a:pt x="25577" y="51715"/>
                      <a:pt x="25540" y="51554"/>
                    </a:cubicBezTo>
                    <a:cubicBezTo>
                      <a:pt x="25507" y="51413"/>
                      <a:pt x="25381" y="51320"/>
                      <a:pt x="25244" y="51320"/>
                    </a:cubicBezTo>
                    <a:close/>
                    <a:moveTo>
                      <a:pt x="43025" y="51422"/>
                    </a:moveTo>
                    <a:cubicBezTo>
                      <a:pt x="42889" y="51422"/>
                      <a:pt x="42767" y="51511"/>
                      <a:pt x="42735" y="51649"/>
                    </a:cubicBezTo>
                    <a:cubicBezTo>
                      <a:pt x="42694" y="51806"/>
                      <a:pt x="42789" y="51971"/>
                      <a:pt x="42951" y="52013"/>
                    </a:cubicBezTo>
                    <a:cubicBezTo>
                      <a:pt x="43335" y="52107"/>
                      <a:pt x="43715" y="52211"/>
                      <a:pt x="44096" y="52323"/>
                    </a:cubicBezTo>
                    <a:cubicBezTo>
                      <a:pt x="44121" y="52330"/>
                      <a:pt x="44149" y="52335"/>
                      <a:pt x="44178" y="52335"/>
                    </a:cubicBezTo>
                    <a:cubicBezTo>
                      <a:pt x="44306" y="52335"/>
                      <a:pt x="44426" y="52248"/>
                      <a:pt x="44464" y="52120"/>
                    </a:cubicBezTo>
                    <a:cubicBezTo>
                      <a:pt x="44509" y="51958"/>
                      <a:pt x="44418" y="51794"/>
                      <a:pt x="44260" y="51748"/>
                    </a:cubicBezTo>
                    <a:cubicBezTo>
                      <a:pt x="43876" y="51636"/>
                      <a:pt x="43487" y="51529"/>
                      <a:pt x="43095" y="51429"/>
                    </a:cubicBezTo>
                    <a:cubicBezTo>
                      <a:pt x="43071" y="51424"/>
                      <a:pt x="43048" y="51422"/>
                      <a:pt x="43025" y="51422"/>
                    </a:cubicBezTo>
                    <a:close/>
                    <a:moveTo>
                      <a:pt x="144095" y="51092"/>
                    </a:moveTo>
                    <a:cubicBezTo>
                      <a:pt x="143985" y="51092"/>
                      <a:pt x="143879" y="51153"/>
                      <a:pt x="143829" y="51256"/>
                    </a:cubicBezTo>
                    <a:cubicBezTo>
                      <a:pt x="143651" y="51616"/>
                      <a:pt x="143473" y="51975"/>
                      <a:pt x="143300" y="52335"/>
                    </a:cubicBezTo>
                    <a:cubicBezTo>
                      <a:pt x="143229" y="52484"/>
                      <a:pt x="143291" y="52662"/>
                      <a:pt x="143440" y="52736"/>
                    </a:cubicBezTo>
                    <a:cubicBezTo>
                      <a:pt x="143481" y="52752"/>
                      <a:pt x="143527" y="52765"/>
                      <a:pt x="143569" y="52765"/>
                    </a:cubicBezTo>
                    <a:cubicBezTo>
                      <a:pt x="143680" y="52765"/>
                      <a:pt x="143787" y="52703"/>
                      <a:pt x="143837" y="52595"/>
                    </a:cubicBezTo>
                    <a:cubicBezTo>
                      <a:pt x="144010" y="52236"/>
                      <a:pt x="144184" y="51880"/>
                      <a:pt x="144363" y="51525"/>
                    </a:cubicBezTo>
                    <a:cubicBezTo>
                      <a:pt x="144437" y="51376"/>
                      <a:pt x="144374" y="51198"/>
                      <a:pt x="144230" y="51124"/>
                    </a:cubicBezTo>
                    <a:cubicBezTo>
                      <a:pt x="144186" y="51102"/>
                      <a:pt x="144140" y="51092"/>
                      <a:pt x="144095" y="51092"/>
                    </a:cubicBezTo>
                    <a:close/>
                    <a:moveTo>
                      <a:pt x="22929" y="51914"/>
                    </a:moveTo>
                    <a:cubicBezTo>
                      <a:pt x="22902" y="51914"/>
                      <a:pt x="22875" y="51918"/>
                      <a:pt x="22848" y="51926"/>
                    </a:cubicBezTo>
                    <a:cubicBezTo>
                      <a:pt x="22460" y="52038"/>
                      <a:pt x="22075" y="52153"/>
                      <a:pt x="21691" y="52277"/>
                    </a:cubicBezTo>
                    <a:cubicBezTo>
                      <a:pt x="21533" y="52327"/>
                      <a:pt x="21447" y="52492"/>
                      <a:pt x="21496" y="52649"/>
                    </a:cubicBezTo>
                    <a:cubicBezTo>
                      <a:pt x="21537" y="52777"/>
                      <a:pt x="21657" y="52860"/>
                      <a:pt x="21781" y="52860"/>
                    </a:cubicBezTo>
                    <a:cubicBezTo>
                      <a:pt x="21815" y="52860"/>
                      <a:pt x="21844" y="52856"/>
                      <a:pt x="21872" y="52843"/>
                    </a:cubicBezTo>
                    <a:cubicBezTo>
                      <a:pt x="22253" y="52723"/>
                      <a:pt x="22629" y="52608"/>
                      <a:pt x="23010" y="52500"/>
                    </a:cubicBezTo>
                    <a:cubicBezTo>
                      <a:pt x="23170" y="52455"/>
                      <a:pt x="23262" y="52290"/>
                      <a:pt x="23216" y="52128"/>
                    </a:cubicBezTo>
                    <a:cubicBezTo>
                      <a:pt x="23178" y="51999"/>
                      <a:pt x="23056" y="51914"/>
                      <a:pt x="22929" y="51914"/>
                    </a:cubicBezTo>
                    <a:close/>
                    <a:moveTo>
                      <a:pt x="45320" y="52091"/>
                    </a:moveTo>
                    <a:cubicBezTo>
                      <a:pt x="45194" y="52091"/>
                      <a:pt x="45077" y="52172"/>
                      <a:pt x="45034" y="52298"/>
                    </a:cubicBezTo>
                    <a:cubicBezTo>
                      <a:pt x="44985" y="52451"/>
                      <a:pt x="45067" y="52620"/>
                      <a:pt x="45224" y="52674"/>
                    </a:cubicBezTo>
                    <a:cubicBezTo>
                      <a:pt x="45600" y="52798"/>
                      <a:pt x="45972" y="52931"/>
                      <a:pt x="46340" y="53067"/>
                    </a:cubicBezTo>
                    <a:cubicBezTo>
                      <a:pt x="46378" y="53080"/>
                      <a:pt x="46411" y="53088"/>
                      <a:pt x="46448" y="53088"/>
                    </a:cubicBezTo>
                    <a:cubicBezTo>
                      <a:pt x="46568" y="53088"/>
                      <a:pt x="46680" y="53013"/>
                      <a:pt x="46725" y="52893"/>
                    </a:cubicBezTo>
                    <a:cubicBezTo>
                      <a:pt x="46783" y="52740"/>
                      <a:pt x="46704" y="52567"/>
                      <a:pt x="46552" y="52509"/>
                    </a:cubicBezTo>
                    <a:cubicBezTo>
                      <a:pt x="46176" y="52368"/>
                      <a:pt x="45795" y="52231"/>
                      <a:pt x="45415" y="52107"/>
                    </a:cubicBezTo>
                    <a:cubicBezTo>
                      <a:pt x="45383" y="52096"/>
                      <a:pt x="45351" y="52091"/>
                      <a:pt x="45320" y="52091"/>
                    </a:cubicBezTo>
                    <a:close/>
                    <a:moveTo>
                      <a:pt x="96981" y="51825"/>
                    </a:moveTo>
                    <a:cubicBezTo>
                      <a:pt x="96825" y="51825"/>
                      <a:pt x="96703" y="51956"/>
                      <a:pt x="96699" y="52112"/>
                    </a:cubicBezTo>
                    <a:cubicBezTo>
                      <a:pt x="96683" y="52513"/>
                      <a:pt x="96666" y="52910"/>
                      <a:pt x="96653" y="53311"/>
                    </a:cubicBezTo>
                    <a:cubicBezTo>
                      <a:pt x="96649" y="53477"/>
                      <a:pt x="96777" y="53613"/>
                      <a:pt x="96943" y="53620"/>
                    </a:cubicBezTo>
                    <a:lnTo>
                      <a:pt x="96951" y="53620"/>
                    </a:lnTo>
                    <a:cubicBezTo>
                      <a:pt x="97113" y="53620"/>
                      <a:pt x="97245" y="53492"/>
                      <a:pt x="97249" y="53332"/>
                    </a:cubicBezTo>
                    <a:cubicBezTo>
                      <a:pt x="97266" y="52935"/>
                      <a:pt x="97278" y="52534"/>
                      <a:pt x="97294" y="52137"/>
                    </a:cubicBezTo>
                    <a:cubicBezTo>
                      <a:pt x="97303" y="51971"/>
                      <a:pt x="97174" y="51834"/>
                      <a:pt x="97010" y="51826"/>
                    </a:cubicBezTo>
                    <a:cubicBezTo>
                      <a:pt x="97000" y="51825"/>
                      <a:pt x="96991" y="51825"/>
                      <a:pt x="96981" y="51825"/>
                    </a:cubicBezTo>
                    <a:close/>
                    <a:moveTo>
                      <a:pt x="20651" y="52643"/>
                    </a:moveTo>
                    <a:cubicBezTo>
                      <a:pt x="20617" y="52643"/>
                      <a:pt x="20583" y="52649"/>
                      <a:pt x="20550" y="52662"/>
                    </a:cubicBezTo>
                    <a:cubicBezTo>
                      <a:pt x="20169" y="52794"/>
                      <a:pt x="19793" y="52935"/>
                      <a:pt x="19417" y="53084"/>
                    </a:cubicBezTo>
                    <a:cubicBezTo>
                      <a:pt x="19264" y="53141"/>
                      <a:pt x="19185" y="53315"/>
                      <a:pt x="19247" y="53468"/>
                    </a:cubicBezTo>
                    <a:cubicBezTo>
                      <a:pt x="19293" y="53588"/>
                      <a:pt x="19404" y="53658"/>
                      <a:pt x="19524" y="53658"/>
                    </a:cubicBezTo>
                    <a:cubicBezTo>
                      <a:pt x="19561" y="53658"/>
                      <a:pt x="19598" y="53654"/>
                      <a:pt x="19636" y="53637"/>
                    </a:cubicBezTo>
                    <a:cubicBezTo>
                      <a:pt x="20004" y="53496"/>
                      <a:pt x="20376" y="53357"/>
                      <a:pt x="20748" y="53224"/>
                    </a:cubicBezTo>
                    <a:cubicBezTo>
                      <a:pt x="20905" y="53170"/>
                      <a:pt x="20983" y="53000"/>
                      <a:pt x="20930" y="52843"/>
                    </a:cubicBezTo>
                    <a:cubicBezTo>
                      <a:pt x="20888" y="52721"/>
                      <a:pt x="20772" y="52643"/>
                      <a:pt x="20651" y="52643"/>
                    </a:cubicBezTo>
                    <a:close/>
                    <a:moveTo>
                      <a:pt x="47558" y="52928"/>
                    </a:moveTo>
                    <a:cubicBezTo>
                      <a:pt x="47441" y="52928"/>
                      <a:pt x="47330" y="52997"/>
                      <a:pt x="47283" y="53112"/>
                    </a:cubicBezTo>
                    <a:cubicBezTo>
                      <a:pt x="47217" y="53265"/>
                      <a:pt x="47287" y="53439"/>
                      <a:pt x="47441" y="53505"/>
                    </a:cubicBezTo>
                    <a:cubicBezTo>
                      <a:pt x="47804" y="53658"/>
                      <a:pt x="48168" y="53815"/>
                      <a:pt x="48523" y="53985"/>
                    </a:cubicBezTo>
                    <a:cubicBezTo>
                      <a:pt x="48565" y="54001"/>
                      <a:pt x="48607" y="54013"/>
                      <a:pt x="48647" y="54013"/>
                    </a:cubicBezTo>
                    <a:cubicBezTo>
                      <a:pt x="48763" y="54013"/>
                      <a:pt x="48871" y="53948"/>
                      <a:pt x="48920" y="53840"/>
                    </a:cubicBezTo>
                    <a:cubicBezTo>
                      <a:pt x="48991" y="53691"/>
                      <a:pt x="48924" y="53513"/>
                      <a:pt x="48775" y="53443"/>
                    </a:cubicBezTo>
                    <a:cubicBezTo>
                      <a:pt x="48412" y="53273"/>
                      <a:pt x="48044" y="53108"/>
                      <a:pt x="47672" y="52951"/>
                    </a:cubicBezTo>
                    <a:cubicBezTo>
                      <a:pt x="47635" y="52936"/>
                      <a:pt x="47596" y="52928"/>
                      <a:pt x="47558" y="52928"/>
                    </a:cubicBezTo>
                    <a:close/>
                    <a:moveTo>
                      <a:pt x="18418" y="53513"/>
                    </a:moveTo>
                    <a:cubicBezTo>
                      <a:pt x="18378" y="53513"/>
                      <a:pt x="18338" y="53521"/>
                      <a:pt x="18300" y="53538"/>
                    </a:cubicBezTo>
                    <a:cubicBezTo>
                      <a:pt x="17928" y="53695"/>
                      <a:pt x="17560" y="53857"/>
                      <a:pt x="17196" y="54026"/>
                    </a:cubicBezTo>
                    <a:cubicBezTo>
                      <a:pt x="17047" y="54097"/>
                      <a:pt x="16981" y="54274"/>
                      <a:pt x="17052" y="54423"/>
                    </a:cubicBezTo>
                    <a:cubicBezTo>
                      <a:pt x="17102" y="54534"/>
                      <a:pt x="17209" y="54597"/>
                      <a:pt x="17320" y="54597"/>
                    </a:cubicBezTo>
                    <a:cubicBezTo>
                      <a:pt x="17362" y="54597"/>
                      <a:pt x="17407" y="54588"/>
                      <a:pt x="17449" y="54568"/>
                    </a:cubicBezTo>
                    <a:cubicBezTo>
                      <a:pt x="17808" y="54402"/>
                      <a:pt x="18168" y="54241"/>
                      <a:pt x="18531" y="54088"/>
                    </a:cubicBezTo>
                    <a:cubicBezTo>
                      <a:pt x="18684" y="54022"/>
                      <a:pt x="18755" y="53849"/>
                      <a:pt x="18693" y="53695"/>
                    </a:cubicBezTo>
                    <a:cubicBezTo>
                      <a:pt x="18644" y="53581"/>
                      <a:pt x="18533" y="53513"/>
                      <a:pt x="18418" y="53513"/>
                    </a:cubicBezTo>
                    <a:close/>
                    <a:moveTo>
                      <a:pt x="143055" y="53245"/>
                    </a:moveTo>
                    <a:cubicBezTo>
                      <a:pt x="142942" y="53245"/>
                      <a:pt x="142834" y="53310"/>
                      <a:pt x="142783" y="53418"/>
                    </a:cubicBezTo>
                    <a:cubicBezTo>
                      <a:pt x="142613" y="53782"/>
                      <a:pt x="142447" y="54146"/>
                      <a:pt x="142283" y="54510"/>
                    </a:cubicBezTo>
                    <a:cubicBezTo>
                      <a:pt x="142216" y="54662"/>
                      <a:pt x="142283" y="54836"/>
                      <a:pt x="142432" y="54906"/>
                    </a:cubicBezTo>
                    <a:cubicBezTo>
                      <a:pt x="142472" y="54923"/>
                      <a:pt x="142514" y="54931"/>
                      <a:pt x="142556" y="54931"/>
                    </a:cubicBezTo>
                    <a:cubicBezTo>
                      <a:pt x="142667" y="54931"/>
                      <a:pt x="142779" y="54866"/>
                      <a:pt x="142828" y="54754"/>
                    </a:cubicBezTo>
                    <a:cubicBezTo>
                      <a:pt x="142989" y="54394"/>
                      <a:pt x="143155" y="54034"/>
                      <a:pt x="143325" y="53675"/>
                    </a:cubicBezTo>
                    <a:cubicBezTo>
                      <a:pt x="143395" y="53521"/>
                      <a:pt x="143329" y="53344"/>
                      <a:pt x="143180" y="53273"/>
                    </a:cubicBezTo>
                    <a:cubicBezTo>
                      <a:pt x="143139" y="53254"/>
                      <a:pt x="143097" y="53245"/>
                      <a:pt x="143055" y="53245"/>
                    </a:cubicBezTo>
                    <a:close/>
                    <a:moveTo>
                      <a:pt x="49724" y="53944"/>
                    </a:moveTo>
                    <a:cubicBezTo>
                      <a:pt x="49616" y="53944"/>
                      <a:pt x="49510" y="54003"/>
                      <a:pt x="49458" y="54105"/>
                    </a:cubicBezTo>
                    <a:cubicBezTo>
                      <a:pt x="49380" y="54254"/>
                      <a:pt x="49437" y="54431"/>
                      <a:pt x="49582" y="54510"/>
                    </a:cubicBezTo>
                    <a:cubicBezTo>
                      <a:pt x="49933" y="54692"/>
                      <a:pt x="50281" y="54878"/>
                      <a:pt x="50624" y="55076"/>
                    </a:cubicBezTo>
                    <a:cubicBezTo>
                      <a:pt x="50670" y="55101"/>
                      <a:pt x="50719" y="55114"/>
                      <a:pt x="50773" y="55114"/>
                    </a:cubicBezTo>
                    <a:cubicBezTo>
                      <a:pt x="50872" y="55114"/>
                      <a:pt x="50975" y="55059"/>
                      <a:pt x="51029" y="54965"/>
                    </a:cubicBezTo>
                    <a:cubicBezTo>
                      <a:pt x="51112" y="54824"/>
                      <a:pt x="51063" y="54638"/>
                      <a:pt x="50922" y="54555"/>
                    </a:cubicBezTo>
                    <a:cubicBezTo>
                      <a:pt x="50570" y="54357"/>
                      <a:pt x="50219" y="54162"/>
                      <a:pt x="49859" y="53977"/>
                    </a:cubicBezTo>
                    <a:cubicBezTo>
                      <a:pt x="49816" y="53955"/>
                      <a:pt x="49770" y="53944"/>
                      <a:pt x="49724" y="53944"/>
                    </a:cubicBezTo>
                    <a:close/>
                    <a:moveTo>
                      <a:pt x="16241" y="54519"/>
                    </a:moveTo>
                    <a:cubicBezTo>
                      <a:pt x="16196" y="54519"/>
                      <a:pt x="16151" y="54530"/>
                      <a:pt x="16109" y="54551"/>
                    </a:cubicBezTo>
                    <a:cubicBezTo>
                      <a:pt x="15749" y="54733"/>
                      <a:pt x="15394" y="54919"/>
                      <a:pt x="15038" y="55114"/>
                    </a:cubicBezTo>
                    <a:cubicBezTo>
                      <a:pt x="14894" y="55192"/>
                      <a:pt x="14839" y="55374"/>
                      <a:pt x="14919" y="55519"/>
                    </a:cubicBezTo>
                    <a:cubicBezTo>
                      <a:pt x="14972" y="55618"/>
                      <a:pt x="15075" y="55675"/>
                      <a:pt x="15182" y="55675"/>
                    </a:cubicBezTo>
                    <a:cubicBezTo>
                      <a:pt x="15228" y="55675"/>
                      <a:pt x="15278" y="55664"/>
                      <a:pt x="15323" y="55639"/>
                    </a:cubicBezTo>
                    <a:cubicBezTo>
                      <a:pt x="15671" y="55448"/>
                      <a:pt x="16022" y="55267"/>
                      <a:pt x="16377" y="55084"/>
                    </a:cubicBezTo>
                    <a:cubicBezTo>
                      <a:pt x="16526" y="55010"/>
                      <a:pt x="16585" y="54832"/>
                      <a:pt x="16510" y="54683"/>
                    </a:cubicBezTo>
                    <a:cubicBezTo>
                      <a:pt x="16457" y="54580"/>
                      <a:pt x="16350" y="54519"/>
                      <a:pt x="16241" y="54519"/>
                    </a:cubicBezTo>
                    <a:close/>
                    <a:moveTo>
                      <a:pt x="96918" y="54221"/>
                    </a:moveTo>
                    <a:cubicBezTo>
                      <a:pt x="96757" y="54221"/>
                      <a:pt x="96621" y="54349"/>
                      <a:pt x="96617" y="54510"/>
                    </a:cubicBezTo>
                    <a:cubicBezTo>
                      <a:pt x="96609" y="54910"/>
                      <a:pt x="96600" y="55307"/>
                      <a:pt x="96592" y="55709"/>
                    </a:cubicBezTo>
                    <a:cubicBezTo>
                      <a:pt x="96588" y="55874"/>
                      <a:pt x="96720" y="56011"/>
                      <a:pt x="96885" y="56011"/>
                    </a:cubicBezTo>
                    <a:lnTo>
                      <a:pt x="96889" y="56011"/>
                    </a:lnTo>
                    <a:cubicBezTo>
                      <a:pt x="97055" y="56011"/>
                      <a:pt x="97187" y="55883"/>
                      <a:pt x="97191" y="55717"/>
                    </a:cubicBezTo>
                    <a:cubicBezTo>
                      <a:pt x="97195" y="55320"/>
                      <a:pt x="97208" y="54923"/>
                      <a:pt x="97216" y="54526"/>
                    </a:cubicBezTo>
                    <a:cubicBezTo>
                      <a:pt x="97220" y="54361"/>
                      <a:pt x="97088" y="54225"/>
                      <a:pt x="96922" y="54221"/>
                    </a:cubicBezTo>
                    <a:close/>
                    <a:moveTo>
                      <a:pt x="51792" y="55137"/>
                    </a:moveTo>
                    <a:cubicBezTo>
                      <a:pt x="51693" y="55137"/>
                      <a:pt x="51597" y="55185"/>
                      <a:pt x="51542" y="55275"/>
                    </a:cubicBezTo>
                    <a:cubicBezTo>
                      <a:pt x="51451" y="55416"/>
                      <a:pt x="51492" y="55597"/>
                      <a:pt x="51633" y="55688"/>
                    </a:cubicBezTo>
                    <a:cubicBezTo>
                      <a:pt x="51968" y="55899"/>
                      <a:pt x="52294" y="56118"/>
                      <a:pt x="52617" y="56341"/>
                    </a:cubicBezTo>
                    <a:cubicBezTo>
                      <a:pt x="52670" y="56379"/>
                      <a:pt x="52729" y="56395"/>
                      <a:pt x="52790" y="56395"/>
                    </a:cubicBezTo>
                    <a:cubicBezTo>
                      <a:pt x="52881" y="56395"/>
                      <a:pt x="52977" y="56354"/>
                      <a:pt x="53034" y="56267"/>
                    </a:cubicBezTo>
                    <a:cubicBezTo>
                      <a:pt x="53130" y="56135"/>
                      <a:pt x="53097" y="55948"/>
                      <a:pt x="52960" y="55853"/>
                    </a:cubicBezTo>
                    <a:cubicBezTo>
                      <a:pt x="52629" y="55622"/>
                      <a:pt x="52294" y="55399"/>
                      <a:pt x="51956" y="55183"/>
                    </a:cubicBezTo>
                    <a:cubicBezTo>
                      <a:pt x="51905" y="55152"/>
                      <a:pt x="51848" y="55137"/>
                      <a:pt x="51792" y="55137"/>
                    </a:cubicBezTo>
                    <a:close/>
                    <a:moveTo>
                      <a:pt x="14138" y="55668"/>
                    </a:moveTo>
                    <a:cubicBezTo>
                      <a:pt x="14087" y="55668"/>
                      <a:pt x="14035" y="55681"/>
                      <a:pt x="13988" y="55709"/>
                    </a:cubicBezTo>
                    <a:cubicBezTo>
                      <a:pt x="13640" y="55916"/>
                      <a:pt x="13297" y="56126"/>
                      <a:pt x="12959" y="56341"/>
                    </a:cubicBezTo>
                    <a:cubicBezTo>
                      <a:pt x="12818" y="56429"/>
                      <a:pt x="12776" y="56614"/>
                      <a:pt x="12867" y="56755"/>
                    </a:cubicBezTo>
                    <a:cubicBezTo>
                      <a:pt x="12921" y="56841"/>
                      <a:pt x="13020" y="56891"/>
                      <a:pt x="13116" y="56891"/>
                    </a:cubicBezTo>
                    <a:cubicBezTo>
                      <a:pt x="13173" y="56891"/>
                      <a:pt x="13227" y="56879"/>
                      <a:pt x="13276" y="56845"/>
                    </a:cubicBezTo>
                    <a:cubicBezTo>
                      <a:pt x="13612" y="56635"/>
                      <a:pt x="13951" y="56429"/>
                      <a:pt x="14289" y="56225"/>
                    </a:cubicBezTo>
                    <a:cubicBezTo>
                      <a:pt x="14434" y="56139"/>
                      <a:pt x="14480" y="55957"/>
                      <a:pt x="14398" y="55816"/>
                    </a:cubicBezTo>
                    <a:cubicBezTo>
                      <a:pt x="14340" y="55720"/>
                      <a:pt x="14240" y="55668"/>
                      <a:pt x="14138" y="55668"/>
                    </a:cubicBezTo>
                    <a:close/>
                    <a:moveTo>
                      <a:pt x="142070" y="55428"/>
                    </a:moveTo>
                    <a:cubicBezTo>
                      <a:pt x="141955" y="55428"/>
                      <a:pt x="141844" y="55495"/>
                      <a:pt x="141794" y="55610"/>
                    </a:cubicBezTo>
                    <a:cubicBezTo>
                      <a:pt x="141638" y="55977"/>
                      <a:pt x="141480" y="56345"/>
                      <a:pt x="141327" y="56717"/>
                    </a:cubicBezTo>
                    <a:cubicBezTo>
                      <a:pt x="141266" y="56870"/>
                      <a:pt x="141340" y="57044"/>
                      <a:pt x="141493" y="57106"/>
                    </a:cubicBezTo>
                    <a:cubicBezTo>
                      <a:pt x="141530" y="57123"/>
                      <a:pt x="141567" y="57127"/>
                      <a:pt x="141604" y="57127"/>
                    </a:cubicBezTo>
                    <a:cubicBezTo>
                      <a:pt x="141724" y="57127"/>
                      <a:pt x="141836" y="57061"/>
                      <a:pt x="141882" y="56945"/>
                    </a:cubicBezTo>
                    <a:cubicBezTo>
                      <a:pt x="142035" y="56577"/>
                      <a:pt x="142187" y="56209"/>
                      <a:pt x="142344" y="55845"/>
                    </a:cubicBezTo>
                    <a:cubicBezTo>
                      <a:pt x="142411" y="55696"/>
                      <a:pt x="142340" y="55519"/>
                      <a:pt x="142187" y="55452"/>
                    </a:cubicBezTo>
                    <a:cubicBezTo>
                      <a:pt x="142149" y="55436"/>
                      <a:pt x="142110" y="55428"/>
                      <a:pt x="142070" y="55428"/>
                    </a:cubicBezTo>
                    <a:close/>
                    <a:moveTo>
                      <a:pt x="53754" y="56505"/>
                    </a:moveTo>
                    <a:cubicBezTo>
                      <a:pt x="53665" y="56505"/>
                      <a:pt x="53576" y="56545"/>
                      <a:pt x="53519" y="56622"/>
                    </a:cubicBezTo>
                    <a:cubicBezTo>
                      <a:pt x="53414" y="56755"/>
                      <a:pt x="53439" y="56941"/>
                      <a:pt x="53572" y="57040"/>
                    </a:cubicBezTo>
                    <a:cubicBezTo>
                      <a:pt x="53882" y="57280"/>
                      <a:pt x="54192" y="57528"/>
                      <a:pt x="54490" y="57784"/>
                    </a:cubicBezTo>
                    <a:cubicBezTo>
                      <a:pt x="54548" y="57830"/>
                      <a:pt x="54618" y="57855"/>
                      <a:pt x="54684" y="57855"/>
                    </a:cubicBezTo>
                    <a:cubicBezTo>
                      <a:pt x="54771" y="57855"/>
                      <a:pt x="54853" y="57818"/>
                      <a:pt x="54912" y="57751"/>
                    </a:cubicBezTo>
                    <a:cubicBezTo>
                      <a:pt x="55019" y="57623"/>
                      <a:pt x="55002" y="57433"/>
                      <a:pt x="54878" y="57330"/>
                    </a:cubicBezTo>
                    <a:cubicBezTo>
                      <a:pt x="54568" y="57065"/>
                      <a:pt x="54254" y="56813"/>
                      <a:pt x="53935" y="56569"/>
                    </a:cubicBezTo>
                    <a:cubicBezTo>
                      <a:pt x="53882" y="56525"/>
                      <a:pt x="53818" y="56505"/>
                      <a:pt x="53754" y="56505"/>
                    </a:cubicBezTo>
                    <a:close/>
                    <a:moveTo>
                      <a:pt x="12121" y="56957"/>
                    </a:moveTo>
                    <a:cubicBezTo>
                      <a:pt x="12062" y="56957"/>
                      <a:pt x="12002" y="56974"/>
                      <a:pt x="11950" y="57011"/>
                    </a:cubicBezTo>
                    <a:cubicBezTo>
                      <a:pt x="11619" y="57238"/>
                      <a:pt x="11292" y="57475"/>
                      <a:pt x="10969" y="57714"/>
                    </a:cubicBezTo>
                    <a:cubicBezTo>
                      <a:pt x="10833" y="57813"/>
                      <a:pt x="10808" y="57999"/>
                      <a:pt x="10908" y="58131"/>
                    </a:cubicBezTo>
                    <a:cubicBezTo>
                      <a:pt x="10965" y="58210"/>
                      <a:pt x="11057" y="58251"/>
                      <a:pt x="11148" y="58251"/>
                    </a:cubicBezTo>
                    <a:cubicBezTo>
                      <a:pt x="11209" y="58251"/>
                      <a:pt x="11272" y="58235"/>
                      <a:pt x="11325" y="58194"/>
                    </a:cubicBezTo>
                    <a:cubicBezTo>
                      <a:pt x="11639" y="57958"/>
                      <a:pt x="11961" y="57727"/>
                      <a:pt x="12289" y="57503"/>
                    </a:cubicBezTo>
                    <a:cubicBezTo>
                      <a:pt x="12425" y="57408"/>
                      <a:pt x="12458" y="57222"/>
                      <a:pt x="12367" y="57086"/>
                    </a:cubicBezTo>
                    <a:cubicBezTo>
                      <a:pt x="12309" y="57002"/>
                      <a:pt x="12216" y="56957"/>
                      <a:pt x="12121" y="56957"/>
                    </a:cubicBezTo>
                    <a:close/>
                    <a:moveTo>
                      <a:pt x="96862" y="56610"/>
                    </a:moveTo>
                    <a:cubicBezTo>
                      <a:pt x="96692" y="56610"/>
                      <a:pt x="96575" y="56747"/>
                      <a:pt x="96575" y="56908"/>
                    </a:cubicBezTo>
                    <a:lnTo>
                      <a:pt x="96567" y="58103"/>
                    </a:lnTo>
                    <a:cubicBezTo>
                      <a:pt x="96563" y="58268"/>
                      <a:pt x="96699" y="58404"/>
                      <a:pt x="96861" y="58404"/>
                    </a:cubicBezTo>
                    <a:lnTo>
                      <a:pt x="96865" y="58404"/>
                    </a:lnTo>
                    <a:cubicBezTo>
                      <a:pt x="97030" y="58404"/>
                      <a:pt x="97162" y="58272"/>
                      <a:pt x="97162" y="58107"/>
                    </a:cubicBezTo>
                    <a:lnTo>
                      <a:pt x="97174" y="56912"/>
                    </a:lnTo>
                    <a:cubicBezTo>
                      <a:pt x="97174" y="56746"/>
                      <a:pt x="97042" y="56614"/>
                      <a:pt x="96877" y="56610"/>
                    </a:cubicBezTo>
                    <a:cubicBezTo>
                      <a:pt x="96872" y="56610"/>
                      <a:pt x="96867" y="56610"/>
                      <a:pt x="96862" y="56610"/>
                    </a:cubicBezTo>
                    <a:close/>
                    <a:moveTo>
                      <a:pt x="141159" y="57642"/>
                    </a:moveTo>
                    <a:cubicBezTo>
                      <a:pt x="141041" y="57642"/>
                      <a:pt x="140928" y="57714"/>
                      <a:pt x="140881" y="57834"/>
                    </a:cubicBezTo>
                    <a:cubicBezTo>
                      <a:pt x="140736" y="58206"/>
                      <a:pt x="140596" y="58582"/>
                      <a:pt x="140459" y="58959"/>
                    </a:cubicBezTo>
                    <a:cubicBezTo>
                      <a:pt x="140401" y="59112"/>
                      <a:pt x="140480" y="59285"/>
                      <a:pt x="140636" y="59339"/>
                    </a:cubicBezTo>
                    <a:cubicBezTo>
                      <a:pt x="140670" y="59351"/>
                      <a:pt x="140703" y="59360"/>
                      <a:pt x="140741" y="59360"/>
                    </a:cubicBezTo>
                    <a:cubicBezTo>
                      <a:pt x="140860" y="59360"/>
                      <a:pt x="140976" y="59285"/>
                      <a:pt x="141017" y="59161"/>
                    </a:cubicBezTo>
                    <a:cubicBezTo>
                      <a:pt x="141153" y="58789"/>
                      <a:pt x="141294" y="58421"/>
                      <a:pt x="141439" y="58049"/>
                    </a:cubicBezTo>
                    <a:cubicBezTo>
                      <a:pt x="141501" y="57896"/>
                      <a:pt x="141422" y="57723"/>
                      <a:pt x="141270" y="57664"/>
                    </a:cubicBezTo>
                    <a:cubicBezTo>
                      <a:pt x="141233" y="57649"/>
                      <a:pt x="141196" y="57642"/>
                      <a:pt x="141159" y="57642"/>
                    </a:cubicBezTo>
                    <a:close/>
                    <a:moveTo>
                      <a:pt x="55580" y="58051"/>
                    </a:moveTo>
                    <a:cubicBezTo>
                      <a:pt x="55500" y="58051"/>
                      <a:pt x="55420" y="58084"/>
                      <a:pt x="55362" y="58148"/>
                    </a:cubicBezTo>
                    <a:cubicBezTo>
                      <a:pt x="55246" y="58268"/>
                      <a:pt x="55255" y="58458"/>
                      <a:pt x="55374" y="58570"/>
                    </a:cubicBezTo>
                    <a:cubicBezTo>
                      <a:pt x="55664" y="58839"/>
                      <a:pt x="55945" y="59112"/>
                      <a:pt x="56223" y="59397"/>
                    </a:cubicBezTo>
                    <a:cubicBezTo>
                      <a:pt x="56280" y="59455"/>
                      <a:pt x="56358" y="59484"/>
                      <a:pt x="56437" y="59484"/>
                    </a:cubicBezTo>
                    <a:cubicBezTo>
                      <a:pt x="56511" y="59484"/>
                      <a:pt x="56586" y="59459"/>
                      <a:pt x="56644" y="59401"/>
                    </a:cubicBezTo>
                    <a:cubicBezTo>
                      <a:pt x="56763" y="59285"/>
                      <a:pt x="56763" y="59095"/>
                      <a:pt x="56652" y="58979"/>
                    </a:cubicBezTo>
                    <a:cubicBezTo>
                      <a:pt x="56366" y="58690"/>
                      <a:pt x="56078" y="58404"/>
                      <a:pt x="55784" y="58131"/>
                    </a:cubicBezTo>
                    <a:cubicBezTo>
                      <a:pt x="55727" y="58078"/>
                      <a:pt x="55653" y="58051"/>
                      <a:pt x="55580" y="58051"/>
                    </a:cubicBezTo>
                    <a:close/>
                    <a:moveTo>
                      <a:pt x="10198" y="58388"/>
                    </a:moveTo>
                    <a:cubicBezTo>
                      <a:pt x="10132" y="58388"/>
                      <a:pt x="10065" y="58410"/>
                      <a:pt x="10011" y="58454"/>
                    </a:cubicBezTo>
                    <a:cubicBezTo>
                      <a:pt x="9696" y="58706"/>
                      <a:pt x="9386" y="58963"/>
                      <a:pt x="9084" y="59227"/>
                    </a:cubicBezTo>
                    <a:cubicBezTo>
                      <a:pt x="8960" y="59335"/>
                      <a:pt x="8944" y="59525"/>
                      <a:pt x="9051" y="59649"/>
                    </a:cubicBezTo>
                    <a:cubicBezTo>
                      <a:pt x="9114" y="59719"/>
                      <a:pt x="9196" y="59753"/>
                      <a:pt x="9278" y="59753"/>
                    </a:cubicBezTo>
                    <a:cubicBezTo>
                      <a:pt x="9349" y="59753"/>
                      <a:pt x="9419" y="59728"/>
                      <a:pt x="9477" y="59678"/>
                    </a:cubicBezTo>
                    <a:cubicBezTo>
                      <a:pt x="9774" y="59421"/>
                      <a:pt x="10076" y="59165"/>
                      <a:pt x="10387" y="58917"/>
                    </a:cubicBezTo>
                    <a:cubicBezTo>
                      <a:pt x="10515" y="58814"/>
                      <a:pt x="10536" y="58628"/>
                      <a:pt x="10432" y="58500"/>
                    </a:cubicBezTo>
                    <a:cubicBezTo>
                      <a:pt x="10373" y="58426"/>
                      <a:pt x="10286" y="58388"/>
                      <a:pt x="10198" y="58388"/>
                    </a:cubicBezTo>
                    <a:close/>
                    <a:moveTo>
                      <a:pt x="96861" y="59004"/>
                    </a:moveTo>
                    <a:cubicBezTo>
                      <a:pt x="96695" y="59004"/>
                      <a:pt x="96563" y="59137"/>
                      <a:pt x="96563" y="59301"/>
                    </a:cubicBezTo>
                    <a:lnTo>
                      <a:pt x="96567" y="60501"/>
                    </a:lnTo>
                    <a:cubicBezTo>
                      <a:pt x="96567" y="60666"/>
                      <a:pt x="96699" y="60799"/>
                      <a:pt x="96865" y="60799"/>
                    </a:cubicBezTo>
                    <a:cubicBezTo>
                      <a:pt x="97030" y="60799"/>
                      <a:pt x="97162" y="60662"/>
                      <a:pt x="97162" y="60497"/>
                    </a:cubicBezTo>
                    <a:lnTo>
                      <a:pt x="97162" y="59301"/>
                    </a:lnTo>
                    <a:cubicBezTo>
                      <a:pt x="97162" y="59137"/>
                      <a:pt x="97025" y="59004"/>
                      <a:pt x="96861" y="59004"/>
                    </a:cubicBezTo>
                    <a:close/>
                    <a:moveTo>
                      <a:pt x="57253" y="59764"/>
                    </a:moveTo>
                    <a:cubicBezTo>
                      <a:pt x="57182" y="59764"/>
                      <a:pt x="57111" y="59789"/>
                      <a:pt x="57053" y="59839"/>
                    </a:cubicBezTo>
                    <a:cubicBezTo>
                      <a:pt x="56929" y="59951"/>
                      <a:pt x="56917" y="60137"/>
                      <a:pt x="57028" y="60261"/>
                    </a:cubicBezTo>
                    <a:cubicBezTo>
                      <a:pt x="57289" y="60555"/>
                      <a:pt x="57541" y="60856"/>
                      <a:pt x="57789" y="61167"/>
                    </a:cubicBezTo>
                    <a:cubicBezTo>
                      <a:pt x="57851" y="61236"/>
                      <a:pt x="57934" y="61278"/>
                      <a:pt x="58024" y="61278"/>
                    </a:cubicBezTo>
                    <a:cubicBezTo>
                      <a:pt x="58091" y="61278"/>
                      <a:pt x="58157" y="61253"/>
                      <a:pt x="58211" y="61211"/>
                    </a:cubicBezTo>
                    <a:cubicBezTo>
                      <a:pt x="58339" y="61108"/>
                      <a:pt x="58360" y="60919"/>
                      <a:pt x="58257" y="60790"/>
                    </a:cubicBezTo>
                    <a:cubicBezTo>
                      <a:pt x="58004" y="60476"/>
                      <a:pt x="57744" y="60166"/>
                      <a:pt x="57475" y="59864"/>
                    </a:cubicBezTo>
                    <a:cubicBezTo>
                      <a:pt x="57415" y="59798"/>
                      <a:pt x="57334" y="59764"/>
                      <a:pt x="57253" y="59764"/>
                    </a:cubicBezTo>
                    <a:close/>
                    <a:moveTo>
                      <a:pt x="8389" y="59958"/>
                    </a:moveTo>
                    <a:cubicBezTo>
                      <a:pt x="8317" y="59958"/>
                      <a:pt x="8244" y="59984"/>
                      <a:pt x="8187" y="60038"/>
                    </a:cubicBezTo>
                    <a:cubicBezTo>
                      <a:pt x="7889" y="60314"/>
                      <a:pt x="7604" y="60596"/>
                      <a:pt x="7323" y="60885"/>
                    </a:cubicBezTo>
                    <a:cubicBezTo>
                      <a:pt x="7207" y="61001"/>
                      <a:pt x="7207" y="61192"/>
                      <a:pt x="7328" y="61307"/>
                    </a:cubicBezTo>
                    <a:cubicBezTo>
                      <a:pt x="7385" y="61365"/>
                      <a:pt x="7459" y="61394"/>
                      <a:pt x="7534" y="61394"/>
                    </a:cubicBezTo>
                    <a:cubicBezTo>
                      <a:pt x="7612" y="61394"/>
                      <a:pt x="7691" y="61365"/>
                      <a:pt x="7749" y="61303"/>
                    </a:cubicBezTo>
                    <a:cubicBezTo>
                      <a:pt x="8026" y="61022"/>
                      <a:pt x="8307" y="60745"/>
                      <a:pt x="8597" y="60476"/>
                    </a:cubicBezTo>
                    <a:cubicBezTo>
                      <a:pt x="8717" y="60360"/>
                      <a:pt x="8721" y="60175"/>
                      <a:pt x="8609" y="60054"/>
                    </a:cubicBezTo>
                    <a:cubicBezTo>
                      <a:pt x="8548" y="59990"/>
                      <a:pt x="8469" y="59958"/>
                      <a:pt x="8389" y="59958"/>
                    </a:cubicBezTo>
                    <a:close/>
                    <a:moveTo>
                      <a:pt x="140340" y="59889"/>
                    </a:moveTo>
                    <a:cubicBezTo>
                      <a:pt x="140216" y="59889"/>
                      <a:pt x="140100" y="59967"/>
                      <a:pt x="140058" y="60091"/>
                    </a:cubicBezTo>
                    <a:cubicBezTo>
                      <a:pt x="139930" y="60472"/>
                      <a:pt x="139802" y="60852"/>
                      <a:pt x="139682" y="61236"/>
                    </a:cubicBezTo>
                    <a:cubicBezTo>
                      <a:pt x="139632" y="61394"/>
                      <a:pt x="139719" y="61559"/>
                      <a:pt x="139876" y="61608"/>
                    </a:cubicBezTo>
                    <a:cubicBezTo>
                      <a:pt x="139909" y="61621"/>
                      <a:pt x="139938" y="61625"/>
                      <a:pt x="139967" y="61625"/>
                    </a:cubicBezTo>
                    <a:cubicBezTo>
                      <a:pt x="140096" y="61625"/>
                      <a:pt x="140211" y="61543"/>
                      <a:pt x="140252" y="61415"/>
                    </a:cubicBezTo>
                    <a:cubicBezTo>
                      <a:pt x="140373" y="61038"/>
                      <a:pt x="140497" y="60658"/>
                      <a:pt x="140625" y="60286"/>
                    </a:cubicBezTo>
                    <a:cubicBezTo>
                      <a:pt x="140678" y="60129"/>
                      <a:pt x="140592" y="59959"/>
                      <a:pt x="140438" y="59906"/>
                    </a:cubicBezTo>
                    <a:cubicBezTo>
                      <a:pt x="140406" y="59895"/>
                      <a:pt x="140373" y="59889"/>
                      <a:pt x="140340" y="59889"/>
                    </a:cubicBezTo>
                    <a:close/>
                    <a:moveTo>
                      <a:pt x="6716" y="61666"/>
                    </a:moveTo>
                    <a:cubicBezTo>
                      <a:pt x="6634" y="61666"/>
                      <a:pt x="6552" y="61700"/>
                      <a:pt x="6492" y="61766"/>
                    </a:cubicBezTo>
                    <a:cubicBezTo>
                      <a:pt x="6223" y="62064"/>
                      <a:pt x="5958" y="62369"/>
                      <a:pt x="5702" y="62680"/>
                    </a:cubicBezTo>
                    <a:cubicBezTo>
                      <a:pt x="5595" y="62804"/>
                      <a:pt x="5611" y="62994"/>
                      <a:pt x="5740" y="63097"/>
                    </a:cubicBezTo>
                    <a:cubicBezTo>
                      <a:pt x="5793" y="63146"/>
                      <a:pt x="5864" y="63167"/>
                      <a:pt x="5929" y="63167"/>
                    </a:cubicBezTo>
                    <a:cubicBezTo>
                      <a:pt x="6017" y="63167"/>
                      <a:pt x="6099" y="63131"/>
                      <a:pt x="6162" y="63060"/>
                    </a:cubicBezTo>
                    <a:cubicBezTo>
                      <a:pt x="6414" y="62758"/>
                      <a:pt x="6670" y="62457"/>
                      <a:pt x="6935" y="62167"/>
                    </a:cubicBezTo>
                    <a:cubicBezTo>
                      <a:pt x="7046" y="62043"/>
                      <a:pt x="7038" y="61853"/>
                      <a:pt x="6914" y="61741"/>
                    </a:cubicBezTo>
                    <a:cubicBezTo>
                      <a:pt x="6858" y="61691"/>
                      <a:pt x="6787" y="61666"/>
                      <a:pt x="6716" y="61666"/>
                    </a:cubicBezTo>
                    <a:close/>
                    <a:moveTo>
                      <a:pt x="96869" y="61394"/>
                    </a:moveTo>
                    <a:cubicBezTo>
                      <a:pt x="96708" y="61398"/>
                      <a:pt x="96571" y="61530"/>
                      <a:pt x="96575" y="61696"/>
                    </a:cubicBezTo>
                    <a:lnTo>
                      <a:pt x="96588" y="62894"/>
                    </a:lnTo>
                    <a:cubicBezTo>
                      <a:pt x="96592" y="63060"/>
                      <a:pt x="96724" y="63188"/>
                      <a:pt x="96885" y="63188"/>
                    </a:cubicBezTo>
                    <a:lnTo>
                      <a:pt x="96889" y="63188"/>
                    </a:lnTo>
                    <a:cubicBezTo>
                      <a:pt x="97055" y="63188"/>
                      <a:pt x="97187" y="63052"/>
                      <a:pt x="97187" y="62886"/>
                    </a:cubicBezTo>
                    <a:lnTo>
                      <a:pt x="97170" y="61692"/>
                    </a:lnTo>
                    <a:cubicBezTo>
                      <a:pt x="97170" y="61526"/>
                      <a:pt x="97038" y="61394"/>
                      <a:pt x="96873" y="61394"/>
                    </a:cubicBezTo>
                    <a:close/>
                    <a:moveTo>
                      <a:pt x="58750" y="61629"/>
                    </a:moveTo>
                    <a:cubicBezTo>
                      <a:pt x="58688" y="61629"/>
                      <a:pt x="58626" y="61648"/>
                      <a:pt x="58574" y="61688"/>
                    </a:cubicBezTo>
                    <a:cubicBezTo>
                      <a:pt x="58438" y="61782"/>
                      <a:pt x="58410" y="61973"/>
                      <a:pt x="58509" y="62105"/>
                    </a:cubicBezTo>
                    <a:cubicBezTo>
                      <a:pt x="58744" y="62423"/>
                      <a:pt x="58971" y="62746"/>
                      <a:pt x="59199" y="63072"/>
                    </a:cubicBezTo>
                    <a:cubicBezTo>
                      <a:pt x="59257" y="63155"/>
                      <a:pt x="59348" y="63201"/>
                      <a:pt x="59442" y="63201"/>
                    </a:cubicBezTo>
                    <a:cubicBezTo>
                      <a:pt x="59501" y="63201"/>
                      <a:pt x="59563" y="63180"/>
                      <a:pt x="59612" y="63146"/>
                    </a:cubicBezTo>
                    <a:cubicBezTo>
                      <a:pt x="59749" y="63052"/>
                      <a:pt x="59782" y="62866"/>
                      <a:pt x="59691" y="62730"/>
                    </a:cubicBezTo>
                    <a:cubicBezTo>
                      <a:pt x="59459" y="62402"/>
                      <a:pt x="59228" y="62076"/>
                      <a:pt x="58992" y="61749"/>
                    </a:cubicBezTo>
                    <a:cubicBezTo>
                      <a:pt x="58933" y="61671"/>
                      <a:pt x="58841" y="61629"/>
                      <a:pt x="58750" y="61629"/>
                    </a:cubicBezTo>
                    <a:close/>
                    <a:moveTo>
                      <a:pt x="139618" y="62171"/>
                    </a:moveTo>
                    <a:cubicBezTo>
                      <a:pt x="139486" y="62171"/>
                      <a:pt x="139372" y="62257"/>
                      <a:pt x="139335" y="62386"/>
                    </a:cubicBezTo>
                    <a:cubicBezTo>
                      <a:pt x="139227" y="62774"/>
                      <a:pt x="139119" y="63159"/>
                      <a:pt x="139020" y="63548"/>
                    </a:cubicBezTo>
                    <a:cubicBezTo>
                      <a:pt x="138979" y="63709"/>
                      <a:pt x="139074" y="63871"/>
                      <a:pt x="139235" y="63912"/>
                    </a:cubicBezTo>
                    <a:cubicBezTo>
                      <a:pt x="139260" y="63920"/>
                      <a:pt x="139285" y="63924"/>
                      <a:pt x="139310" y="63924"/>
                    </a:cubicBezTo>
                    <a:cubicBezTo>
                      <a:pt x="139442" y="63924"/>
                      <a:pt x="139562" y="63833"/>
                      <a:pt x="139600" y="63697"/>
                    </a:cubicBezTo>
                    <a:cubicBezTo>
                      <a:pt x="139699" y="63316"/>
                      <a:pt x="139802" y="62932"/>
                      <a:pt x="139909" y="62551"/>
                    </a:cubicBezTo>
                    <a:cubicBezTo>
                      <a:pt x="139955" y="62394"/>
                      <a:pt x="139863" y="62229"/>
                      <a:pt x="139707" y="62184"/>
                    </a:cubicBezTo>
                    <a:cubicBezTo>
                      <a:pt x="139677" y="62175"/>
                      <a:pt x="139647" y="62171"/>
                      <a:pt x="139618" y="62171"/>
                    </a:cubicBezTo>
                    <a:close/>
                    <a:moveTo>
                      <a:pt x="5189" y="63508"/>
                    </a:moveTo>
                    <a:cubicBezTo>
                      <a:pt x="5098" y="63508"/>
                      <a:pt x="5008" y="63548"/>
                      <a:pt x="4950" y="63627"/>
                    </a:cubicBezTo>
                    <a:cubicBezTo>
                      <a:pt x="4706" y="63945"/>
                      <a:pt x="4470" y="64272"/>
                      <a:pt x="4239" y="64602"/>
                    </a:cubicBezTo>
                    <a:cubicBezTo>
                      <a:pt x="4147" y="64739"/>
                      <a:pt x="4181" y="64925"/>
                      <a:pt x="4317" y="65020"/>
                    </a:cubicBezTo>
                    <a:cubicBezTo>
                      <a:pt x="4367" y="65053"/>
                      <a:pt x="4429" y="65070"/>
                      <a:pt x="4487" y="65070"/>
                    </a:cubicBezTo>
                    <a:cubicBezTo>
                      <a:pt x="4582" y="65070"/>
                      <a:pt x="4673" y="65028"/>
                      <a:pt x="4731" y="64942"/>
                    </a:cubicBezTo>
                    <a:cubicBezTo>
                      <a:pt x="4958" y="64619"/>
                      <a:pt x="5185" y="64300"/>
                      <a:pt x="5425" y="63986"/>
                    </a:cubicBezTo>
                    <a:cubicBezTo>
                      <a:pt x="5525" y="63854"/>
                      <a:pt x="5500" y="63667"/>
                      <a:pt x="5368" y="63568"/>
                    </a:cubicBezTo>
                    <a:cubicBezTo>
                      <a:pt x="5315" y="63527"/>
                      <a:pt x="5252" y="63508"/>
                      <a:pt x="5189" y="63508"/>
                    </a:cubicBezTo>
                    <a:close/>
                    <a:moveTo>
                      <a:pt x="60108" y="63594"/>
                    </a:moveTo>
                    <a:cubicBezTo>
                      <a:pt x="60053" y="63594"/>
                      <a:pt x="59997" y="63610"/>
                      <a:pt x="59948" y="63643"/>
                    </a:cubicBezTo>
                    <a:cubicBezTo>
                      <a:pt x="59807" y="63734"/>
                      <a:pt x="59770" y="63915"/>
                      <a:pt x="59856" y="64056"/>
                    </a:cubicBezTo>
                    <a:cubicBezTo>
                      <a:pt x="60076" y="64387"/>
                      <a:pt x="60286" y="64722"/>
                      <a:pt x="60489" y="65062"/>
                    </a:cubicBezTo>
                    <a:cubicBezTo>
                      <a:pt x="60547" y="65152"/>
                      <a:pt x="60646" y="65205"/>
                      <a:pt x="60745" y="65205"/>
                    </a:cubicBezTo>
                    <a:cubicBezTo>
                      <a:pt x="60799" y="65205"/>
                      <a:pt x="60853" y="65190"/>
                      <a:pt x="60902" y="65161"/>
                    </a:cubicBezTo>
                    <a:cubicBezTo>
                      <a:pt x="61043" y="65073"/>
                      <a:pt x="61089" y="64892"/>
                      <a:pt x="61001" y="64751"/>
                    </a:cubicBezTo>
                    <a:cubicBezTo>
                      <a:pt x="60791" y="64408"/>
                      <a:pt x="60580" y="64069"/>
                      <a:pt x="60360" y="63730"/>
                    </a:cubicBezTo>
                    <a:cubicBezTo>
                      <a:pt x="60303" y="63643"/>
                      <a:pt x="60206" y="63594"/>
                      <a:pt x="60108" y="63594"/>
                    </a:cubicBezTo>
                    <a:close/>
                    <a:moveTo>
                      <a:pt x="96897" y="63787"/>
                    </a:moveTo>
                    <a:cubicBezTo>
                      <a:pt x="96733" y="63791"/>
                      <a:pt x="96604" y="63928"/>
                      <a:pt x="96604" y="64094"/>
                    </a:cubicBezTo>
                    <a:lnTo>
                      <a:pt x="96625" y="65289"/>
                    </a:lnTo>
                    <a:cubicBezTo>
                      <a:pt x="96628" y="65450"/>
                      <a:pt x="96761" y="65583"/>
                      <a:pt x="96922" y="65583"/>
                    </a:cubicBezTo>
                    <a:lnTo>
                      <a:pt x="96931" y="65583"/>
                    </a:lnTo>
                    <a:cubicBezTo>
                      <a:pt x="97096" y="65578"/>
                      <a:pt x="97224" y="65442"/>
                      <a:pt x="97224" y="65276"/>
                    </a:cubicBezTo>
                    <a:lnTo>
                      <a:pt x="97204" y="64081"/>
                    </a:lnTo>
                    <a:cubicBezTo>
                      <a:pt x="97199" y="63915"/>
                      <a:pt x="97059" y="63791"/>
                      <a:pt x="96897" y="63787"/>
                    </a:cubicBezTo>
                    <a:close/>
                    <a:moveTo>
                      <a:pt x="139024" y="64487"/>
                    </a:moveTo>
                    <a:cubicBezTo>
                      <a:pt x="138887" y="64487"/>
                      <a:pt x="138767" y="64580"/>
                      <a:pt x="138735" y="64718"/>
                    </a:cubicBezTo>
                    <a:cubicBezTo>
                      <a:pt x="138686" y="64942"/>
                      <a:pt x="138636" y="65165"/>
                      <a:pt x="138582" y="65413"/>
                    </a:cubicBezTo>
                    <a:lnTo>
                      <a:pt x="138483" y="65896"/>
                    </a:lnTo>
                    <a:cubicBezTo>
                      <a:pt x="138449" y="66058"/>
                      <a:pt x="138553" y="66215"/>
                      <a:pt x="138714" y="66247"/>
                    </a:cubicBezTo>
                    <a:cubicBezTo>
                      <a:pt x="138735" y="66252"/>
                      <a:pt x="138756" y="66256"/>
                      <a:pt x="138776" y="66256"/>
                    </a:cubicBezTo>
                    <a:cubicBezTo>
                      <a:pt x="138913" y="66256"/>
                      <a:pt x="139037" y="66157"/>
                      <a:pt x="139066" y="66016"/>
                    </a:cubicBezTo>
                    <a:lnTo>
                      <a:pt x="139173" y="65512"/>
                    </a:lnTo>
                    <a:cubicBezTo>
                      <a:pt x="139218" y="65293"/>
                      <a:pt x="139268" y="65070"/>
                      <a:pt x="139318" y="64850"/>
                    </a:cubicBezTo>
                    <a:cubicBezTo>
                      <a:pt x="139355" y="64689"/>
                      <a:pt x="139256" y="64532"/>
                      <a:pt x="139094" y="64495"/>
                    </a:cubicBezTo>
                    <a:cubicBezTo>
                      <a:pt x="139071" y="64490"/>
                      <a:pt x="139047" y="64487"/>
                      <a:pt x="139024" y="64487"/>
                    </a:cubicBezTo>
                    <a:close/>
                    <a:moveTo>
                      <a:pt x="3830" y="65470"/>
                    </a:moveTo>
                    <a:cubicBezTo>
                      <a:pt x="3731" y="65470"/>
                      <a:pt x="3633" y="65520"/>
                      <a:pt x="3577" y="65611"/>
                    </a:cubicBezTo>
                    <a:cubicBezTo>
                      <a:pt x="3362" y="65950"/>
                      <a:pt x="3155" y="66297"/>
                      <a:pt x="2956" y="66649"/>
                    </a:cubicBezTo>
                    <a:cubicBezTo>
                      <a:pt x="2878" y="66789"/>
                      <a:pt x="2928" y="66972"/>
                      <a:pt x="3073" y="67054"/>
                    </a:cubicBezTo>
                    <a:cubicBezTo>
                      <a:pt x="3118" y="67079"/>
                      <a:pt x="3168" y="67091"/>
                      <a:pt x="3217" y="67091"/>
                    </a:cubicBezTo>
                    <a:cubicBezTo>
                      <a:pt x="3321" y="67091"/>
                      <a:pt x="3424" y="67037"/>
                      <a:pt x="3477" y="66942"/>
                    </a:cubicBezTo>
                    <a:cubicBezTo>
                      <a:pt x="3672" y="66600"/>
                      <a:pt x="3874" y="66260"/>
                      <a:pt x="4082" y="65930"/>
                    </a:cubicBezTo>
                    <a:cubicBezTo>
                      <a:pt x="4168" y="65789"/>
                      <a:pt x="4127" y="65602"/>
                      <a:pt x="3986" y="65516"/>
                    </a:cubicBezTo>
                    <a:cubicBezTo>
                      <a:pt x="3938" y="65485"/>
                      <a:pt x="3884" y="65470"/>
                      <a:pt x="3830" y="65470"/>
                    </a:cubicBezTo>
                    <a:close/>
                    <a:moveTo>
                      <a:pt x="61355" y="65635"/>
                    </a:moveTo>
                    <a:cubicBezTo>
                      <a:pt x="61305" y="65635"/>
                      <a:pt x="61254" y="65647"/>
                      <a:pt x="61209" y="65673"/>
                    </a:cubicBezTo>
                    <a:cubicBezTo>
                      <a:pt x="61064" y="65756"/>
                      <a:pt x="61014" y="65942"/>
                      <a:pt x="61097" y="66083"/>
                    </a:cubicBezTo>
                    <a:cubicBezTo>
                      <a:pt x="61295" y="66426"/>
                      <a:pt x="61490" y="66773"/>
                      <a:pt x="61675" y="67121"/>
                    </a:cubicBezTo>
                    <a:cubicBezTo>
                      <a:pt x="61730" y="67220"/>
                      <a:pt x="61833" y="67277"/>
                      <a:pt x="61940" y="67277"/>
                    </a:cubicBezTo>
                    <a:cubicBezTo>
                      <a:pt x="61986" y="67277"/>
                      <a:pt x="62035" y="67264"/>
                      <a:pt x="62081" y="67240"/>
                    </a:cubicBezTo>
                    <a:cubicBezTo>
                      <a:pt x="62226" y="67161"/>
                      <a:pt x="62279" y="66980"/>
                      <a:pt x="62201" y="66835"/>
                    </a:cubicBezTo>
                    <a:cubicBezTo>
                      <a:pt x="62011" y="66484"/>
                      <a:pt x="61816" y="66132"/>
                      <a:pt x="61614" y="65785"/>
                    </a:cubicBezTo>
                    <a:cubicBezTo>
                      <a:pt x="61561" y="65687"/>
                      <a:pt x="61459" y="65635"/>
                      <a:pt x="61355" y="65635"/>
                    </a:cubicBezTo>
                    <a:close/>
                    <a:moveTo>
                      <a:pt x="96972" y="66181"/>
                    </a:moveTo>
                    <a:cubicBezTo>
                      <a:pt x="96962" y="66181"/>
                      <a:pt x="96953" y="66181"/>
                      <a:pt x="96943" y="66182"/>
                    </a:cubicBezTo>
                    <a:cubicBezTo>
                      <a:pt x="96777" y="66182"/>
                      <a:pt x="96645" y="66318"/>
                      <a:pt x="96649" y="66484"/>
                    </a:cubicBezTo>
                    <a:lnTo>
                      <a:pt x="96674" y="67682"/>
                    </a:lnTo>
                    <a:cubicBezTo>
                      <a:pt x="96678" y="67844"/>
                      <a:pt x="96811" y="67976"/>
                      <a:pt x="96972" y="67976"/>
                    </a:cubicBezTo>
                    <a:lnTo>
                      <a:pt x="96981" y="67976"/>
                    </a:lnTo>
                    <a:cubicBezTo>
                      <a:pt x="97145" y="67972"/>
                      <a:pt x="97273" y="67835"/>
                      <a:pt x="97269" y="67670"/>
                    </a:cubicBezTo>
                    <a:lnTo>
                      <a:pt x="97245" y="66471"/>
                    </a:lnTo>
                    <a:cubicBezTo>
                      <a:pt x="97245" y="66318"/>
                      <a:pt x="97137" y="66181"/>
                      <a:pt x="96972" y="66181"/>
                    </a:cubicBezTo>
                    <a:close/>
                    <a:moveTo>
                      <a:pt x="138532" y="66829"/>
                    </a:moveTo>
                    <a:cubicBezTo>
                      <a:pt x="138395" y="66829"/>
                      <a:pt x="138268" y="66925"/>
                      <a:pt x="138239" y="67066"/>
                    </a:cubicBezTo>
                    <a:lnTo>
                      <a:pt x="137999" y="68241"/>
                    </a:lnTo>
                    <a:cubicBezTo>
                      <a:pt x="137966" y="68402"/>
                      <a:pt x="138069" y="68559"/>
                      <a:pt x="138230" y="68592"/>
                    </a:cubicBezTo>
                    <a:cubicBezTo>
                      <a:pt x="138251" y="68596"/>
                      <a:pt x="138272" y="68600"/>
                      <a:pt x="138293" y="68600"/>
                    </a:cubicBezTo>
                    <a:cubicBezTo>
                      <a:pt x="138429" y="68600"/>
                      <a:pt x="138558" y="68501"/>
                      <a:pt x="138586" y="68361"/>
                    </a:cubicBezTo>
                    <a:lnTo>
                      <a:pt x="138822" y="67186"/>
                    </a:lnTo>
                    <a:cubicBezTo>
                      <a:pt x="138855" y="67025"/>
                      <a:pt x="138751" y="66868"/>
                      <a:pt x="138590" y="66835"/>
                    </a:cubicBezTo>
                    <a:cubicBezTo>
                      <a:pt x="138571" y="66831"/>
                      <a:pt x="138551" y="66829"/>
                      <a:pt x="138532" y="66829"/>
                    </a:cubicBezTo>
                    <a:close/>
                    <a:moveTo>
                      <a:pt x="2651" y="67549"/>
                    </a:moveTo>
                    <a:cubicBezTo>
                      <a:pt x="2542" y="67549"/>
                      <a:pt x="2438" y="67610"/>
                      <a:pt x="2386" y="67711"/>
                    </a:cubicBezTo>
                    <a:cubicBezTo>
                      <a:pt x="2204" y="68071"/>
                      <a:pt x="2031" y="68435"/>
                      <a:pt x="1865" y="68803"/>
                    </a:cubicBezTo>
                    <a:cubicBezTo>
                      <a:pt x="1795" y="68956"/>
                      <a:pt x="1865" y="69134"/>
                      <a:pt x="2014" y="69199"/>
                    </a:cubicBezTo>
                    <a:cubicBezTo>
                      <a:pt x="2055" y="69216"/>
                      <a:pt x="2097" y="69224"/>
                      <a:pt x="2138" y="69224"/>
                    </a:cubicBezTo>
                    <a:cubicBezTo>
                      <a:pt x="2250" y="69224"/>
                      <a:pt x="2361" y="69163"/>
                      <a:pt x="2411" y="69051"/>
                    </a:cubicBezTo>
                    <a:cubicBezTo>
                      <a:pt x="2572" y="68691"/>
                      <a:pt x="2742" y="68336"/>
                      <a:pt x="2920" y="67984"/>
                    </a:cubicBezTo>
                    <a:cubicBezTo>
                      <a:pt x="2994" y="67835"/>
                      <a:pt x="2937" y="67657"/>
                      <a:pt x="2788" y="67583"/>
                    </a:cubicBezTo>
                    <a:cubicBezTo>
                      <a:pt x="2744" y="67560"/>
                      <a:pt x="2697" y="67549"/>
                      <a:pt x="2651" y="67549"/>
                    </a:cubicBezTo>
                    <a:close/>
                    <a:moveTo>
                      <a:pt x="62496" y="67737"/>
                    </a:moveTo>
                    <a:cubicBezTo>
                      <a:pt x="62451" y="67737"/>
                      <a:pt x="62405" y="67748"/>
                      <a:pt x="62362" y="67770"/>
                    </a:cubicBezTo>
                    <a:cubicBezTo>
                      <a:pt x="62213" y="67844"/>
                      <a:pt x="62155" y="68026"/>
                      <a:pt x="62230" y="68174"/>
                    </a:cubicBezTo>
                    <a:cubicBezTo>
                      <a:pt x="62411" y="68526"/>
                      <a:pt x="62585" y="68882"/>
                      <a:pt x="62759" y="69237"/>
                    </a:cubicBezTo>
                    <a:cubicBezTo>
                      <a:pt x="62808" y="69344"/>
                      <a:pt x="62915" y="69407"/>
                      <a:pt x="63028" y="69407"/>
                    </a:cubicBezTo>
                    <a:cubicBezTo>
                      <a:pt x="63073" y="69407"/>
                      <a:pt x="63114" y="69398"/>
                      <a:pt x="63160" y="69378"/>
                    </a:cubicBezTo>
                    <a:cubicBezTo>
                      <a:pt x="63304" y="69304"/>
                      <a:pt x="63371" y="69125"/>
                      <a:pt x="63297" y="68976"/>
                    </a:cubicBezTo>
                    <a:cubicBezTo>
                      <a:pt x="63123" y="68617"/>
                      <a:pt x="62945" y="68257"/>
                      <a:pt x="62763" y="67902"/>
                    </a:cubicBezTo>
                    <a:cubicBezTo>
                      <a:pt x="62710" y="67797"/>
                      <a:pt x="62605" y="67737"/>
                      <a:pt x="62496" y="67737"/>
                    </a:cubicBezTo>
                    <a:close/>
                    <a:moveTo>
                      <a:pt x="96993" y="68571"/>
                    </a:moveTo>
                    <a:cubicBezTo>
                      <a:pt x="96827" y="68575"/>
                      <a:pt x="96699" y="68712"/>
                      <a:pt x="96699" y="68877"/>
                    </a:cubicBezTo>
                    <a:lnTo>
                      <a:pt x="96728" y="70077"/>
                    </a:lnTo>
                    <a:cubicBezTo>
                      <a:pt x="96737" y="70237"/>
                      <a:pt x="96869" y="70365"/>
                      <a:pt x="97030" y="70365"/>
                    </a:cubicBezTo>
                    <a:lnTo>
                      <a:pt x="97038" y="70365"/>
                    </a:lnTo>
                    <a:cubicBezTo>
                      <a:pt x="97204" y="70361"/>
                      <a:pt x="97332" y="70225"/>
                      <a:pt x="97328" y="70060"/>
                    </a:cubicBezTo>
                    <a:lnTo>
                      <a:pt x="97298" y="68865"/>
                    </a:lnTo>
                    <a:cubicBezTo>
                      <a:pt x="97294" y="68699"/>
                      <a:pt x="97154" y="68579"/>
                      <a:pt x="96993" y="68571"/>
                    </a:cubicBezTo>
                    <a:close/>
                    <a:moveTo>
                      <a:pt x="138057" y="69173"/>
                    </a:moveTo>
                    <a:cubicBezTo>
                      <a:pt x="137919" y="69173"/>
                      <a:pt x="137792" y="69274"/>
                      <a:pt x="137764" y="69415"/>
                    </a:cubicBezTo>
                    <a:lnTo>
                      <a:pt x="137532" y="70594"/>
                    </a:lnTo>
                    <a:cubicBezTo>
                      <a:pt x="137503" y="70754"/>
                      <a:pt x="137610" y="70911"/>
                      <a:pt x="137772" y="70941"/>
                    </a:cubicBezTo>
                    <a:cubicBezTo>
                      <a:pt x="137789" y="70945"/>
                      <a:pt x="137808" y="70949"/>
                      <a:pt x="137829" y="70949"/>
                    </a:cubicBezTo>
                    <a:cubicBezTo>
                      <a:pt x="137966" y="70949"/>
                      <a:pt x="138094" y="70850"/>
                      <a:pt x="138119" y="70705"/>
                    </a:cubicBezTo>
                    <a:lnTo>
                      <a:pt x="138350" y="69531"/>
                    </a:lnTo>
                    <a:cubicBezTo>
                      <a:pt x="138384" y="69369"/>
                      <a:pt x="138276" y="69212"/>
                      <a:pt x="138115" y="69180"/>
                    </a:cubicBezTo>
                    <a:cubicBezTo>
                      <a:pt x="138096" y="69175"/>
                      <a:pt x="138076" y="69173"/>
                      <a:pt x="138057" y="69173"/>
                    </a:cubicBezTo>
                    <a:close/>
                    <a:moveTo>
                      <a:pt x="1677" y="69730"/>
                    </a:moveTo>
                    <a:cubicBezTo>
                      <a:pt x="1558" y="69730"/>
                      <a:pt x="1442" y="69801"/>
                      <a:pt x="1394" y="69919"/>
                    </a:cubicBezTo>
                    <a:lnTo>
                      <a:pt x="1336" y="70077"/>
                    </a:lnTo>
                    <a:cubicBezTo>
                      <a:pt x="1208" y="70403"/>
                      <a:pt x="1092" y="70730"/>
                      <a:pt x="985" y="71065"/>
                    </a:cubicBezTo>
                    <a:cubicBezTo>
                      <a:pt x="935" y="71222"/>
                      <a:pt x="1022" y="71387"/>
                      <a:pt x="1179" y="71441"/>
                    </a:cubicBezTo>
                    <a:cubicBezTo>
                      <a:pt x="1208" y="71449"/>
                      <a:pt x="1237" y="71453"/>
                      <a:pt x="1270" y="71453"/>
                    </a:cubicBezTo>
                    <a:cubicBezTo>
                      <a:pt x="1394" y="71453"/>
                      <a:pt x="1514" y="71375"/>
                      <a:pt x="1551" y="71247"/>
                    </a:cubicBezTo>
                    <a:cubicBezTo>
                      <a:pt x="1655" y="70924"/>
                      <a:pt x="1771" y="70605"/>
                      <a:pt x="1895" y="70291"/>
                    </a:cubicBezTo>
                    <a:lnTo>
                      <a:pt x="1952" y="70138"/>
                    </a:lnTo>
                    <a:cubicBezTo>
                      <a:pt x="2010" y="69985"/>
                      <a:pt x="1935" y="69812"/>
                      <a:pt x="1783" y="69750"/>
                    </a:cubicBezTo>
                    <a:cubicBezTo>
                      <a:pt x="1748" y="69737"/>
                      <a:pt x="1712" y="69730"/>
                      <a:pt x="1677" y="69730"/>
                    </a:cubicBezTo>
                    <a:close/>
                    <a:moveTo>
                      <a:pt x="63539" y="69891"/>
                    </a:moveTo>
                    <a:cubicBezTo>
                      <a:pt x="63497" y="69891"/>
                      <a:pt x="63453" y="69900"/>
                      <a:pt x="63412" y="69919"/>
                    </a:cubicBezTo>
                    <a:cubicBezTo>
                      <a:pt x="63263" y="69985"/>
                      <a:pt x="63197" y="70163"/>
                      <a:pt x="63268" y="70312"/>
                    </a:cubicBezTo>
                    <a:cubicBezTo>
                      <a:pt x="63432" y="70676"/>
                      <a:pt x="63594" y="71040"/>
                      <a:pt x="63751" y="71399"/>
                    </a:cubicBezTo>
                    <a:cubicBezTo>
                      <a:pt x="63801" y="71515"/>
                      <a:pt x="63908" y="71581"/>
                      <a:pt x="64024" y="71581"/>
                    </a:cubicBezTo>
                    <a:cubicBezTo>
                      <a:pt x="64066" y="71581"/>
                      <a:pt x="64106" y="71573"/>
                      <a:pt x="64144" y="71556"/>
                    </a:cubicBezTo>
                    <a:cubicBezTo>
                      <a:pt x="64293" y="71491"/>
                      <a:pt x="64363" y="71313"/>
                      <a:pt x="64297" y="71164"/>
                    </a:cubicBezTo>
                    <a:cubicBezTo>
                      <a:pt x="64140" y="70796"/>
                      <a:pt x="63974" y="70432"/>
                      <a:pt x="63809" y="70064"/>
                    </a:cubicBezTo>
                    <a:cubicBezTo>
                      <a:pt x="63761" y="69955"/>
                      <a:pt x="63654" y="69891"/>
                      <a:pt x="63539" y="69891"/>
                    </a:cubicBezTo>
                    <a:close/>
                    <a:moveTo>
                      <a:pt x="97065" y="70973"/>
                    </a:moveTo>
                    <a:cubicBezTo>
                      <a:pt x="97060" y="70973"/>
                      <a:pt x="97055" y="70973"/>
                      <a:pt x="97050" y="70974"/>
                    </a:cubicBezTo>
                    <a:cubicBezTo>
                      <a:pt x="96885" y="70978"/>
                      <a:pt x="96757" y="71122"/>
                      <a:pt x="96761" y="71288"/>
                    </a:cubicBezTo>
                    <a:lnTo>
                      <a:pt x="96798" y="72466"/>
                    </a:lnTo>
                    <a:cubicBezTo>
                      <a:pt x="96802" y="72632"/>
                      <a:pt x="96935" y="72756"/>
                      <a:pt x="97096" y="72756"/>
                    </a:cubicBezTo>
                    <a:lnTo>
                      <a:pt x="97105" y="72756"/>
                    </a:lnTo>
                    <a:cubicBezTo>
                      <a:pt x="97269" y="72752"/>
                      <a:pt x="97398" y="72615"/>
                      <a:pt x="97394" y="72449"/>
                    </a:cubicBezTo>
                    <a:lnTo>
                      <a:pt x="97361" y="71254"/>
                    </a:lnTo>
                    <a:cubicBezTo>
                      <a:pt x="97353" y="71095"/>
                      <a:pt x="97217" y="70973"/>
                      <a:pt x="97065" y="70973"/>
                    </a:cubicBezTo>
                    <a:close/>
                    <a:moveTo>
                      <a:pt x="137601" y="71525"/>
                    </a:moveTo>
                    <a:cubicBezTo>
                      <a:pt x="137463" y="71525"/>
                      <a:pt x="137338" y="71625"/>
                      <a:pt x="137308" y="71767"/>
                    </a:cubicBezTo>
                    <a:lnTo>
                      <a:pt x="137089" y="72945"/>
                    </a:lnTo>
                    <a:lnTo>
                      <a:pt x="137680" y="73029"/>
                    </a:lnTo>
                    <a:lnTo>
                      <a:pt x="137896" y="71879"/>
                    </a:lnTo>
                    <a:cubicBezTo>
                      <a:pt x="137929" y="71718"/>
                      <a:pt x="137821" y="71561"/>
                      <a:pt x="137660" y="71531"/>
                    </a:cubicBezTo>
                    <a:cubicBezTo>
                      <a:pt x="137640" y="71527"/>
                      <a:pt x="137621" y="71525"/>
                      <a:pt x="137601" y="71525"/>
                    </a:cubicBezTo>
                    <a:close/>
                    <a:moveTo>
                      <a:pt x="936" y="72006"/>
                    </a:moveTo>
                    <a:cubicBezTo>
                      <a:pt x="801" y="72006"/>
                      <a:pt x="684" y="72095"/>
                      <a:pt x="649" y="72231"/>
                    </a:cubicBezTo>
                    <a:cubicBezTo>
                      <a:pt x="550" y="72623"/>
                      <a:pt x="464" y="73020"/>
                      <a:pt x="389" y="73417"/>
                    </a:cubicBezTo>
                    <a:cubicBezTo>
                      <a:pt x="357" y="73578"/>
                      <a:pt x="464" y="73735"/>
                      <a:pt x="625" y="73764"/>
                    </a:cubicBezTo>
                    <a:cubicBezTo>
                      <a:pt x="645" y="73769"/>
                      <a:pt x="662" y="73773"/>
                      <a:pt x="683" y="73773"/>
                    </a:cubicBezTo>
                    <a:cubicBezTo>
                      <a:pt x="823" y="73773"/>
                      <a:pt x="947" y="73670"/>
                      <a:pt x="977" y="73529"/>
                    </a:cubicBezTo>
                    <a:cubicBezTo>
                      <a:pt x="1046" y="73140"/>
                      <a:pt x="1134" y="72760"/>
                      <a:pt x="1229" y="72375"/>
                    </a:cubicBezTo>
                    <a:cubicBezTo>
                      <a:pt x="1270" y="72218"/>
                      <a:pt x="1170" y="72052"/>
                      <a:pt x="1014" y="72016"/>
                    </a:cubicBezTo>
                    <a:cubicBezTo>
                      <a:pt x="987" y="72009"/>
                      <a:pt x="961" y="72006"/>
                      <a:pt x="936" y="72006"/>
                    </a:cubicBezTo>
                    <a:close/>
                    <a:moveTo>
                      <a:pt x="64490" y="72085"/>
                    </a:moveTo>
                    <a:cubicBezTo>
                      <a:pt x="64452" y="72085"/>
                      <a:pt x="64413" y="72092"/>
                      <a:pt x="64375" y="72107"/>
                    </a:cubicBezTo>
                    <a:cubicBezTo>
                      <a:pt x="64226" y="72168"/>
                      <a:pt x="64152" y="72346"/>
                      <a:pt x="64214" y="72499"/>
                    </a:cubicBezTo>
                    <a:cubicBezTo>
                      <a:pt x="64367" y="72863"/>
                      <a:pt x="64512" y="73235"/>
                      <a:pt x="64657" y="73603"/>
                    </a:cubicBezTo>
                    <a:cubicBezTo>
                      <a:pt x="64707" y="73719"/>
                      <a:pt x="64818" y="73794"/>
                      <a:pt x="64938" y="73794"/>
                    </a:cubicBezTo>
                    <a:cubicBezTo>
                      <a:pt x="64974" y="73794"/>
                      <a:pt x="65012" y="73785"/>
                      <a:pt x="65045" y="73773"/>
                    </a:cubicBezTo>
                    <a:cubicBezTo>
                      <a:pt x="65198" y="73710"/>
                      <a:pt x="65277" y="73537"/>
                      <a:pt x="65215" y="73384"/>
                    </a:cubicBezTo>
                    <a:cubicBezTo>
                      <a:pt x="65070" y="73012"/>
                      <a:pt x="64921" y="72640"/>
                      <a:pt x="64768" y="72272"/>
                    </a:cubicBezTo>
                    <a:cubicBezTo>
                      <a:pt x="64721" y="72156"/>
                      <a:pt x="64610" y="72085"/>
                      <a:pt x="64490" y="72085"/>
                    </a:cubicBezTo>
                    <a:close/>
                    <a:moveTo>
                      <a:pt x="97146" y="73354"/>
                    </a:moveTo>
                    <a:cubicBezTo>
                      <a:pt x="97139" y="73354"/>
                      <a:pt x="97132" y="73355"/>
                      <a:pt x="97125" y="73355"/>
                    </a:cubicBezTo>
                    <a:cubicBezTo>
                      <a:pt x="96960" y="73363"/>
                      <a:pt x="96832" y="73500"/>
                      <a:pt x="96836" y="73665"/>
                    </a:cubicBezTo>
                    <a:lnTo>
                      <a:pt x="96877" y="74860"/>
                    </a:lnTo>
                    <a:cubicBezTo>
                      <a:pt x="96882" y="75021"/>
                      <a:pt x="97013" y="75149"/>
                      <a:pt x="97174" y="75149"/>
                    </a:cubicBezTo>
                    <a:lnTo>
                      <a:pt x="97187" y="75149"/>
                    </a:lnTo>
                    <a:cubicBezTo>
                      <a:pt x="97353" y="75145"/>
                      <a:pt x="97481" y="75004"/>
                      <a:pt x="97472" y="74840"/>
                    </a:cubicBezTo>
                    <a:lnTo>
                      <a:pt x="97435" y="73645"/>
                    </a:lnTo>
                    <a:cubicBezTo>
                      <a:pt x="97428" y="73486"/>
                      <a:pt x="97302" y="73354"/>
                      <a:pt x="97146" y="73354"/>
                    </a:cubicBezTo>
                    <a:close/>
                    <a:moveTo>
                      <a:pt x="137169" y="73879"/>
                    </a:moveTo>
                    <a:cubicBezTo>
                      <a:pt x="137027" y="73879"/>
                      <a:pt x="136900" y="73980"/>
                      <a:pt x="136875" y="74124"/>
                    </a:cubicBezTo>
                    <a:lnTo>
                      <a:pt x="136667" y="75307"/>
                    </a:lnTo>
                    <a:cubicBezTo>
                      <a:pt x="136639" y="75468"/>
                      <a:pt x="136747" y="75621"/>
                      <a:pt x="136911" y="75649"/>
                    </a:cubicBezTo>
                    <a:cubicBezTo>
                      <a:pt x="136928" y="75654"/>
                      <a:pt x="136945" y="75654"/>
                      <a:pt x="136961" y="75654"/>
                    </a:cubicBezTo>
                    <a:cubicBezTo>
                      <a:pt x="137106" y="75654"/>
                      <a:pt x="137230" y="75555"/>
                      <a:pt x="137255" y="75410"/>
                    </a:cubicBezTo>
                    <a:lnTo>
                      <a:pt x="137461" y="74231"/>
                    </a:lnTo>
                    <a:cubicBezTo>
                      <a:pt x="137495" y="74071"/>
                      <a:pt x="137383" y="73913"/>
                      <a:pt x="137222" y="73884"/>
                    </a:cubicBezTo>
                    <a:cubicBezTo>
                      <a:pt x="137204" y="73881"/>
                      <a:pt x="137187" y="73879"/>
                      <a:pt x="137169" y="73879"/>
                    </a:cubicBezTo>
                    <a:close/>
                    <a:moveTo>
                      <a:pt x="65364" y="74312"/>
                    </a:moveTo>
                    <a:cubicBezTo>
                      <a:pt x="65329" y="74312"/>
                      <a:pt x="65294" y="74318"/>
                      <a:pt x="65260" y="74331"/>
                    </a:cubicBezTo>
                    <a:cubicBezTo>
                      <a:pt x="65107" y="74389"/>
                      <a:pt x="65029" y="74563"/>
                      <a:pt x="65087" y="74716"/>
                    </a:cubicBezTo>
                    <a:cubicBezTo>
                      <a:pt x="65228" y="75088"/>
                      <a:pt x="65363" y="75460"/>
                      <a:pt x="65495" y="75836"/>
                    </a:cubicBezTo>
                    <a:cubicBezTo>
                      <a:pt x="65541" y="75956"/>
                      <a:pt x="65657" y="76034"/>
                      <a:pt x="65777" y="76034"/>
                    </a:cubicBezTo>
                    <a:cubicBezTo>
                      <a:pt x="65814" y="76034"/>
                      <a:pt x="65848" y="76026"/>
                      <a:pt x="65880" y="76013"/>
                    </a:cubicBezTo>
                    <a:cubicBezTo>
                      <a:pt x="66033" y="75960"/>
                      <a:pt x="66116" y="75786"/>
                      <a:pt x="66058" y="75633"/>
                    </a:cubicBezTo>
                    <a:cubicBezTo>
                      <a:pt x="65926" y="75257"/>
                      <a:pt x="65785" y="74880"/>
                      <a:pt x="65644" y="74504"/>
                    </a:cubicBezTo>
                    <a:cubicBezTo>
                      <a:pt x="65600" y="74385"/>
                      <a:pt x="65485" y="74312"/>
                      <a:pt x="65364" y="74312"/>
                    </a:cubicBezTo>
                    <a:close/>
                    <a:moveTo>
                      <a:pt x="496" y="74353"/>
                    </a:moveTo>
                    <a:cubicBezTo>
                      <a:pt x="346" y="74353"/>
                      <a:pt x="218" y="74464"/>
                      <a:pt x="199" y="74616"/>
                    </a:cubicBezTo>
                    <a:cubicBezTo>
                      <a:pt x="145" y="75013"/>
                      <a:pt x="104" y="75418"/>
                      <a:pt x="75" y="75819"/>
                    </a:cubicBezTo>
                    <a:cubicBezTo>
                      <a:pt x="59" y="75985"/>
                      <a:pt x="183" y="76130"/>
                      <a:pt x="348" y="76141"/>
                    </a:cubicBezTo>
                    <a:lnTo>
                      <a:pt x="373" y="76141"/>
                    </a:lnTo>
                    <a:cubicBezTo>
                      <a:pt x="525" y="76141"/>
                      <a:pt x="658" y="76021"/>
                      <a:pt x="670" y="75865"/>
                    </a:cubicBezTo>
                    <a:cubicBezTo>
                      <a:pt x="699" y="75472"/>
                      <a:pt x="741" y="75084"/>
                      <a:pt x="790" y="74691"/>
                    </a:cubicBezTo>
                    <a:cubicBezTo>
                      <a:pt x="811" y="74529"/>
                      <a:pt x="695" y="74376"/>
                      <a:pt x="534" y="74355"/>
                    </a:cubicBezTo>
                    <a:cubicBezTo>
                      <a:pt x="521" y="74354"/>
                      <a:pt x="509" y="74353"/>
                      <a:pt x="496" y="74353"/>
                    </a:cubicBezTo>
                    <a:close/>
                    <a:moveTo>
                      <a:pt x="97215" y="75744"/>
                    </a:moveTo>
                    <a:cubicBezTo>
                      <a:pt x="97213" y="75744"/>
                      <a:pt x="97210" y="75745"/>
                      <a:pt x="97208" y="75745"/>
                    </a:cubicBezTo>
                    <a:cubicBezTo>
                      <a:pt x="97042" y="75754"/>
                      <a:pt x="96914" y="75893"/>
                      <a:pt x="96922" y="76055"/>
                    </a:cubicBezTo>
                    <a:lnTo>
                      <a:pt x="96968" y="77254"/>
                    </a:lnTo>
                    <a:cubicBezTo>
                      <a:pt x="96972" y="77416"/>
                      <a:pt x="97105" y="77540"/>
                      <a:pt x="97266" y="77540"/>
                    </a:cubicBezTo>
                    <a:lnTo>
                      <a:pt x="97278" y="77540"/>
                    </a:lnTo>
                    <a:cubicBezTo>
                      <a:pt x="97443" y="77535"/>
                      <a:pt x="97571" y="77395"/>
                      <a:pt x="97563" y="77229"/>
                    </a:cubicBezTo>
                    <a:lnTo>
                      <a:pt x="97518" y="76034"/>
                    </a:lnTo>
                    <a:cubicBezTo>
                      <a:pt x="97510" y="75871"/>
                      <a:pt x="97373" y="75744"/>
                      <a:pt x="97215" y="75744"/>
                    </a:cubicBezTo>
                    <a:close/>
                    <a:moveTo>
                      <a:pt x="136762" y="76237"/>
                    </a:moveTo>
                    <a:cubicBezTo>
                      <a:pt x="136618" y="76237"/>
                      <a:pt x="136487" y="76340"/>
                      <a:pt x="136461" y="76485"/>
                    </a:cubicBezTo>
                    <a:cubicBezTo>
                      <a:pt x="136399" y="76878"/>
                      <a:pt x="136333" y="77271"/>
                      <a:pt x="136266" y="77668"/>
                    </a:cubicBezTo>
                    <a:cubicBezTo>
                      <a:pt x="136238" y="77832"/>
                      <a:pt x="136350" y="77986"/>
                      <a:pt x="136511" y="78011"/>
                    </a:cubicBezTo>
                    <a:cubicBezTo>
                      <a:pt x="136527" y="78015"/>
                      <a:pt x="136543" y="78015"/>
                      <a:pt x="136560" y="78015"/>
                    </a:cubicBezTo>
                    <a:cubicBezTo>
                      <a:pt x="136705" y="78015"/>
                      <a:pt x="136833" y="77912"/>
                      <a:pt x="136858" y="77767"/>
                    </a:cubicBezTo>
                    <a:cubicBezTo>
                      <a:pt x="136920" y="77366"/>
                      <a:pt x="136986" y="76973"/>
                      <a:pt x="137052" y="76584"/>
                    </a:cubicBezTo>
                    <a:cubicBezTo>
                      <a:pt x="137081" y="76423"/>
                      <a:pt x="136970" y="76269"/>
                      <a:pt x="136808" y="76241"/>
                    </a:cubicBezTo>
                    <a:cubicBezTo>
                      <a:pt x="136793" y="76238"/>
                      <a:pt x="136777" y="76237"/>
                      <a:pt x="136762" y="76237"/>
                    </a:cubicBezTo>
                    <a:close/>
                    <a:moveTo>
                      <a:pt x="66177" y="76564"/>
                    </a:moveTo>
                    <a:cubicBezTo>
                      <a:pt x="66144" y="76564"/>
                      <a:pt x="66111" y="76569"/>
                      <a:pt x="66079" y="76580"/>
                    </a:cubicBezTo>
                    <a:cubicBezTo>
                      <a:pt x="65922" y="76634"/>
                      <a:pt x="65839" y="76803"/>
                      <a:pt x="65892" y="76960"/>
                    </a:cubicBezTo>
                    <a:cubicBezTo>
                      <a:pt x="66025" y="77336"/>
                      <a:pt x="66153" y="77713"/>
                      <a:pt x="66277" y="78089"/>
                    </a:cubicBezTo>
                    <a:cubicBezTo>
                      <a:pt x="66319" y="78213"/>
                      <a:pt x="66434" y="78292"/>
                      <a:pt x="66562" y="78292"/>
                    </a:cubicBezTo>
                    <a:cubicBezTo>
                      <a:pt x="66592" y="78292"/>
                      <a:pt x="66625" y="78288"/>
                      <a:pt x="66657" y="78279"/>
                    </a:cubicBezTo>
                    <a:cubicBezTo>
                      <a:pt x="66810" y="78225"/>
                      <a:pt x="66898" y="78056"/>
                      <a:pt x="66844" y="77899"/>
                    </a:cubicBezTo>
                    <a:cubicBezTo>
                      <a:pt x="66720" y="77523"/>
                      <a:pt x="66592" y="77143"/>
                      <a:pt x="66459" y="76766"/>
                    </a:cubicBezTo>
                    <a:cubicBezTo>
                      <a:pt x="66416" y="76641"/>
                      <a:pt x="66301" y="76564"/>
                      <a:pt x="66177" y="76564"/>
                    </a:cubicBezTo>
                    <a:close/>
                    <a:moveTo>
                      <a:pt x="315" y="76737"/>
                    </a:moveTo>
                    <a:cubicBezTo>
                      <a:pt x="141" y="76741"/>
                      <a:pt x="13" y="76865"/>
                      <a:pt x="9" y="77031"/>
                    </a:cubicBezTo>
                    <a:cubicBezTo>
                      <a:pt x="0" y="77275"/>
                      <a:pt x="0" y="77519"/>
                      <a:pt x="0" y="77767"/>
                    </a:cubicBezTo>
                    <a:cubicBezTo>
                      <a:pt x="0" y="77924"/>
                      <a:pt x="0" y="78080"/>
                      <a:pt x="4" y="78238"/>
                    </a:cubicBezTo>
                    <a:cubicBezTo>
                      <a:pt x="4" y="78403"/>
                      <a:pt x="141" y="78532"/>
                      <a:pt x="302" y="78532"/>
                    </a:cubicBezTo>
                    <a:lnTo>
                      <a:pt x="307" y="78532"/>
                    </a:lnTo>
                    <a:cubicBezTo>
                      <a:pt x="472" y="78532"/>
                      <a:pt x="605" y="78395"/>
                      <a:pt x="600" y="78229"/>
                    </a:cubicBezTo>
                    <a:cubicBezTo>
                      <a:pt x="596" y="78072"/>
                      <a:pt x="596" y="77920"/>
                      <a:pt x="596" y="77767"/>
                    </a:cubicBezTo>
                    <a:cubicBezTo>
                      <a:pt x="596" y="77527"/>
                      <a:pt x="600" y="77287"/>
                      <a:pt x="609" y="77047"/>
                    </a:cubicBezTo>
                    <a:cubicBezTo>
                      <a:pt x="613" y="76882"/>
                      <a:pt x="481" y="76746"/>
                      <a:pt x="315" y="76737"/>
                    </a:cubicBezTo>
                    <a:close/>
                    <a:moveTo>
                      <a:pt x="97328" y="78138"/>
                    </a:moveTo>
                    <a:cubicBezTo>
                      <a:pt x="97320" y="78138"/>
                      <a:pt x="97312" y="78138"/>
                      <a:pt x="97303" y="78139"/>
                    </a:cubicBezTo>
                    <a:cubicBezTo>
                      <a:pt x="97138" y="78143"/>
                      <a:pt x="97010" y="78284"/>
                      <a:pt x="97013" y="78449"/>
                    </a:cubicBezTo>
                    <a:lnTo>
                      <a:pt x="97067" y="79643"/>
                    </a:lnTo>
                    <a:cubicBezTo>
                      <a:pt x="97075" y="79805"/>
                      <a:pt x="97208" y="79929"/>
                      <a:pt x="97365" y="79929"/>
                    </a:cubicBezTo>
                    <a:lnTo>
                      <a:pt x="97378" y="79929"/>
                    </a:lnTo>
                    <a:cubicBezTo>
                      <a:pt x="97542" y="79925"/>
                      <a:pt x="97670" y="79784"/>
                      <a:pt x="97662" y="79618"/>
                    </a:cubicBezTo>
                    <a:lnTo>
                      <a:pt x="97613" y="78424"/>
                    </a:lnTo>
                    <a:cubicBezTo>
                      <a:pt x="97605" y="78266"/>
                      <a:pt x="97503" y="78138"/>
                      <a:pt x="97328" y="78138"/>
                    </a:cubicBezTo>
                    <a:close/>
                    <a:moveTo>
                      <a:pt x="136371" y="78598"/>
                    </a:moveTo>
                    <a:cubicBezTo>
                      <a:pt x="136227" y="78598"/>
                      <a:pt x="136099" y="78704"/>
                      <a:pt x="136077" y="78849"/>
                    </a:cubicBezTo>
                    <a:lnTo>
                      <a:pt x="135890" y="80036"/>
                    </a:lnTo>
                    <a:cubicBezTo>
                      <a:pt x="135866" y="80198"/>
                      <a:pt x="135978" y="80351"/>
                      <a:pt x="136142" y="80376"/>
                    </a:cubicBezTo>
                    <a:cubicBezTo>
                      <a:pt x="136155" y="80380"/>
                      <a:pt x="136171" y="80380"/>
                      <a:pt x="136188" y="80380"/>
                    </a:cubicBezTo>
                    <a:cubicBezTo>
                      <a:pt x="136333" y="80380"/>
                      <a:pt x="136461" y="80272"/>
                      <a:pt x="136482" y="80128"/>
                    </a:cubicBezTo>
                    <a:lnTo>
                      <a:pt x="136667" y="78945"/>
                    </a:lnTo>
                    <a:cubicBezTo>
                      <a:pt x="136692" y="78784"/>
                      <a:pt x="136581" y="78626"/>
                      <a:pt x="136415" y="78601"/>
                    </a:cubicBezTo>
                    <a:cubicBezTo>
                      <a:pt x="136400" y="78599"/>
                      <a:pt x="136385" y="78598"/>
                      <a:pt x="136371" y="78598"/>
                    </a:cubicBezTo>
                    <a:close/>
                    <a:moveTo>
                      <a:pt x="66934" y="78832"/>
                    </a:moveTo>
                    <a:cubicBezTo>
                      <a:pt x="66904" y="78832"/>
                      <a:pt x="66874" y="78836"/>
                      <a:pt x="66844" y="78845"/>
                    </a:cubicBezTo>
                    <a:cubicBezTo>
                      <a:pt x="66686" y="78899"/>
                      <a:pt x="66600" y="79065"/>
                      <a:pt x="66649" y="79222"/>
                    </a:cubicBezTo>
                    <a:lnTo>
                      <a:pt x="67014" y="80363"/>
                    </a:lnTo>
                    <a:cubicBezTo>
                      <a:pt x="67054" y="80492"/>
                      <a:pt x="67170" y="80570"/>
                      <a:pt x="67298" y="80570"/>
                    </a:cubicBezTo>
                    <a:cubicBezTo>
                      <a:pt x="67327" y="80570"/>
                      <a:pt x="67356" y="80566"/>
                      <a:pt x="67390" y="80557"/>
                    </a:cubicBezTo>
                    <a:cubicBezTo>
                      <a:pt x="67546" y="80508"/>
                      <a:pt x="67634" y="80338"/>
                      <a:pt x="67584" y="80181"/>
                    </a:cubicBezTo>
                    <a:lnTo>
                      <a:pt x="67220" y="79040"/>
                    </a:lnTo>
                    <a:cubicBezTo>
                      <a:pt x="67180" y="78913"/>
                      <a:pt x="67061" y="78832"/>
                      <a:pt x="66934" y="78832"/>
                    </a:cubicBezTo>
                    <a:close/>
                    <a:moveTo>
                      <a:pt x="355" y="79130"/>
                    </a:moveTo>
                    <a:cubicBezTo>
                      <a:pt x="348" y="79130"/>
                      <a:pt x="340" y="79131"/>
                      <a:pt x="332" y="79131"/>
                    </a:cubicBezTo>
                    <a:cubicBezTo>
                      <a:pt x="166" y="79139"/>
                      <a:pt x="42" y="79280"/>
                      <a:pt x="50" y="79445"/>
                    </a:cubicBezTo>
                    <a:cubicBezTo>
                      <a:pt x="75" y="79847"/>
                      <a:pt x="104" y="80252"/>
                      <a:pt x="145" y="80652"/>
                    </a:cubicBezTo>
                    <a:cubicBezTo>
                      <a:pt x="158" y="80805"/>
                      <a:pt x="290" y="80921"/>
                      <a:pt x="443" y="80921"/>
                    </a:cubicBezTo>
                    <a:cubicBezTo>
                      <a:pt x="451" y="80921"/>
                      <a:pt x="460" y="80921"/>
                      <a:pt x="472" y="80917"/>
                    </a:cubicBezTo>
                    <a:cubicBezTo>
                      <a:pt x="637" y="80904"/>
                      <a:pt x="758" y="80756"/>
                      <a:pt x="741" y="80591"/>
                    </a:cubicBezTo>
                    <a:cubicBezTo>
                      <a:pt x="699" y="80198"/>
                      <a:pt x="670" y="79805"/>
                      <a:pt x="645" y="79412"/>
                    </a:cubicBezTo>
                    <a:cubicBezTo>
                      <a:pt x="638" y="79254"/>
                      <a:pt x="513" y="79130"/>
                      <a:pt x="355" y="79130"/>
                    </a:cubicBezTo>
                    <a:close/>
                    <a:moveTo>
                      <a:pt x="97406" y="80528"/>
                    </a:moveTo>
                    <a:cubicBezTo>
                      <a:pt x="97241" y="80536"/>
                      <a:pt x="97113" y="80677"/>
                      <a:pt x="97121" y="80839"/>
                    </a:cubicBezTo>
                    <a:lnTo>
                      <a:pt x="97174" y="82038"/>
                    </a:lnTo>
                    <a:cubicBezTo>
                      <a:pt x="97183" y="82194"/>
                      <a:pt x="97315" y="82319"/>
                      <a:pt x="97477" y="82319"/>
                    </a:cubicBezTo>
                    <a:lnTo>
                      <a:pt x="97489" y="82319"/>
                    </a:lnTo>
                    <a:cubicBezTo>
                      <a:pt x="97655" y="82311"/>
                      <a:pt x="97783" y="82174"/>
                      <a:pt x="97775" y="82009"/>
                    </a:cubicBezTo>
                    <a:lnTo>
                      <a:pt x="97716" y="80814"/>
                    </a:lnTo>
                    <a:cubicBezTo>
                      <a:pt x="97708" y="80652"/>
                      <a:pt x="97576" y="80528"/>
                      <a:pt x="97418" y="80528"/>
                    </a:cubicBezTo>
                    <a:close/>
                    <a:moveTo>
                      <a:pt x="136012" y="80964"/>
                    </a:moveTo>
                    <a:cubicBezTo>
                      <a:pt x="135863" y="80964"/>
                      <a:pt x="135736" y="81070"/>
                      <a:pt x="135713" y="81219"/>
                    </a:cubicBezTo>
                    <a:cubicBezTo>
                      <a:pt x="135655" y="81612"/>
                      <a:pt x="135597" y="82009"/>
                      <a:pt x="135543" y="82406"/>
                    </a:cubicBezTo>
                    <a:cubicBezTo>
                      <a:pt x="135518" y="82571"/>
                      <a:pt x="135634" y="82719"/>
                      <a:pt x="135795" y="82744"/>
                    </a:cubicBezTo>
                    <a:cubicBezTo>
                      <a:pt x="135812" y="82744"/>
                      <a:pt x="135824" y="82749"/>
                      <a:pt x="135841" y="82749"/>
                    </a:cubicBezTo>
                    <a:cubicBezTo>
                      <a:pt x="135986" y="82749"/>
                      <a:pt x="136114" y="82637"/>
                      <a:pt x="136134" y="82488"/>
                    </a:cubicBezTo>
                    <a:cubicBezTo>
                      <a:pt x="136192" y="82091"/>
                      <a:pt x="136246" y="81698"/>
                      <a:pt x="136304" y="81305"/>
                    </a:cubicBezTo>
                    <a:cubicBezTo>
                      <a:pt x="136329" y="81145"/>
                      <a:pt x="136217" y="80992"/>
                      <a:pt x="136052" y="80967"/>
                    </a:cubicBezTo>
                    <a:cubicBezTo>
                      <a:pt x="136039" y="80965"/>
                      <a:pt x="136025" y="80964"/>
                      <a:pt x="136012" y="80964"/>
                    </a:cubicBezTo>
                    <a:close/>
                    <a:moveTo>
                      <a:pt x="67652" y="81116"/>
                    </a:moveTo>
                    <a:cubicBezTo>
                      <a:pt x="67624" y="81116"/>
                      <a:pt x="67595" y="81120"/>
                      <a:pt x="67567" y="81128"/>
                    </a:cubicBezTo>
                    <a:cubicBezTo>
                      <a:pt x="67411" y="81177"/>
                      <a:pt x="67319" y="81343"/>
                      <a:pt x="67369" y="81504"/>
                    </a:cubicBezTo>
                    <a:lnTo>
                      <a:pt x="67720" y="82645"/>
                    </a:lnTo>
                    <a:cubicBezTo>
                      <a:pt x="67758" y="82774"/>
                      <a:pt x="67877" y="82856"/>
                      <a:pt x="68006" y="82856"/>
                    </a:cubicBezTo>
                    <a:cubicBezTo>
                      <a:pt x="68035" y="82856"/>
                      <a:pt x="68063" y="82852"/>
                      <a:pt x="68092" y="82843"/>
                    </a:cubicBezTo>
                    <a:cubicBezTo>
                      <a:pt x="68249" y="82799"/>
                      <a:pt x="68336" y="82629"/>
                      <a:pt x="68291" y="82471"/>
                    </a:cubicBezTo>
                    <a:lnTo>
                      <a:pt x="67939" y="81326"/>
                    </a:lnTo>
                    <a:cubicBezTo>
                      <a:pt x="67899" y="81198"/>
                      <a:pt x="67780" y="81116"/>
                      <a:pt x="67652" y="81116"/>
                    </a:cubicBezTo>
                    <a:close/>
                    <a:moveTo>
                      <a:pt x="579" y="81510"/>
                    </a:moveTo>
                    <a:cubicBezTo>
                      <a:pt x="567" y="81510"/>
                      <a:pt x="554" y="81511"/>
                      <a:pt x="542" y="81513"/>
                    </a:cubicBezTo>
                    <a:cubicBezTo>
                      <a:pt x="377" y="81538"/>
                      <a:pt x="261" y="81686"/>
                      <a:pt x="286" y="81851"/>
                    </a:cubicBezTo>
                    <a:cubicBezTo>
                      <a:pt x="340" y="82248"/>
                      <a:pt x="397" y="82645"/>
                      <a:pt x="464" y="83042"/>
                    </a:cubicBezTo>
                    <a:cubicBezTo>
                      <a:pt x="489" y="83187"/>
                      <a:pt x="617" y="83290"/>
                      <a:pt x="758" y="83290"/>
                    </a:cubicBezTo>
                    <a:cubicBezTo>
                      <a:pt x="773" y="83290"/>
                      <a:pt x="790" y="83290"/>
                      <a:pt x="807" y="83286"/>
                    </a:cubicBezTo>
                    <a:cubicBezTo>
                      <a:pt x="972" y="83261"/>
                      <a:pt x="1080" y="83104"/>
                      <a:pt x="1055" y="82943"/>
                    </a:cubicBezTo>
                    <a:cubicBezTo>
                      <a:pt x="989" y="82555"/>
                      <a:pt x="931" y="82162"/>
                      <a:pt x="878" y="81769"/>
                    </a:cubicBezTo>
                    <a:cubicBezTo>
                      <a:pt x="858" y="81621"/>
                      <a:pt x="723" y="81510"/>
                      <a:pt x="579" y="81510"/>
                    </a:cubicBezTo>
                    <a:close/>
                    <a:moveTo>
                      <a:pt x="97526" y="82931"/>
                    </a:moveTo>
                    <a:cubicBezTo>
                      <a:pt x="97523" y="82931"/>
                      <a:pt x="97520" y="82931"/>
                      <a:pt x="97518" y="82931"/>
                    </a:cubicBezTo>
                    <a:cubicBezTo>
                      <a:pt x="97353" y="82939"/>
                      <a:pt x="97229" y="83096"/>
                      <a:pt x="97237" y="83261"/>
                    </a:cubicBezTo>
                    <a:lnTo>
                      <a:pt x="97294" y="84427"/>
                    </a:lnTo>
                    <a:cubicBezTo>
                      <a:pt x="97303" y="84585"/>
                      <a:pt x="97435" y="84709"/>
                      <a:pt x="97592" y="84709"/>
                    </a:cubicBezTo>
                    <a:lnTo>
                      <a:pt x="97609" y="84709"/>
                    </a:lnTo>
                    <a:cubicBezTo>
                      <a:pt x="97775" y="84700"/>
                      <a:pt x="97903" y="84560"/>
                      <a:pt x="97890" y="84394"/>
                    </a:cubicBezTo>
                    <a:lnTo>
                      <a:pt x="97832" y="83200"/>
                    </a:lnTo>
                    <a:cubicBezTo>
                      <a:pt x="97824" y="83041"/>
                      <a:pt x="97676" y="82931"/>
                      <a:pt x="97526" y="82931"/>
                    </a:cubicBezTo>
                    <a:close/>
                    <a:moveTo>
                      <a:pt x="135681" y="83334"/>
                    </a:moveTo>
                    <a:cubicBezTo>
                      <a:pt x="135525" y="83334"/>
                      <a:pt x="135397" y="83441"/>
                      <a:pt x="135377" y="83593"/>
                    </a:cubicBezTo>
                    <a:cubicBezTo>
                      <a:pt x="135324" y="83990"/>
                      <a:pt x="135270" y="84381"/>
                      <a:pt x="135221" y="84783"/>
                    </a:cubicBezTo>
                    <a:cubicBezTo>
                      <a:pt x="135200" y="84944"/>
                      <a:pt x="135316" y="85097"/>
                      <a:pt x="135477" y="85118"/>
                    </a:cubicBezTo>
                    <a:lnTo>
                      <a:pt x="135518" y="85118"/>
                    </a:lnTo>
                    <a:cubicBezTo>
                      <a:pt x="135667" y="85118"/>
                      <a:pt x="135795" y="85011"/>
                      <a:pt x="135812" y="84858"/>
                    </a:cubicBezTo>
                    <a:cubicBezTo>
                      <a:pt x="135866" y="84461"/>
                      <a:pt x="135919" y="84068"/>
                      <a:pt x="135969" y="83675"/>
                    </a:cubicBezTo>
                    <a:cubicBezTo>
                      <a:pt x="135994" y="83509"/>
                      <a:pt x="135878" y="83360"/>
                      <a:pt x="135713" y="83336"/>
                    </a:cubicBezTo>
                    <a:cubicBezTo>
                      <a:pt x="135702" y="83335"/>
                      <a:pt x="135691" y="83334"/>
                      <a:pt x="135681" y="83334"/>
                    </a:cubicBezTo>
                    <a:close/>
                    <a:moveTo>
                      <a:pt x="68351" y="83407"/>
                    </a:moveTo>
                    <a:cubicBezTo>
                      <a:pt x="68323" y="83407"/>
                      <a:pt x="68294" y="83411"/>
                      <a:pt x="68266" y="83419"/>
                    </a:cubicBezTo>
                    <a:cubicBezTo>
                      <a:pt x="68105" y="83464"/>
                      <a:pt x="68018" y="83633"/>
                      <a:pt x="68063" y="83791"/>
                    </a:cubicBezTo>
                    <a:lnTo>
                      <a:pt x="68407" y="84936"/>
                    </a:lnTo>
                    <a:cubicBezTo>
                      <a:pt x="68447" y="85064"/>
                      <a:pt x="68564" y="85150"/>
                      <a:pt x="68696" y="85150"/>
                    </a:cubicBezTo>
                    <a:cubicBezTo>
                      <a:pt x="68720" y="85150"/>
                      <a:pt x="68750" y="85147"/>
                      <a:pt x="68779" y="85139"/>
                    </a:cubicBezTo>
                    <a:cubicBezTo>
                      <a:pt x="68940" y="85089"/>
                      <a:pt x="69027" y="84923"/>
                      <a:pt x="68981" y="84766"/>
                    </a:cubicBezTo>
                    <a:lnTo>
                      <a:pt x="68638" y="83617"/>
                    </a:lnTo>
                    <a:cubicBezTo>
                      <a:pt x="68597" y="83488"/>
                      <a:pt x="68479" y="83407"/>
                      <a:pt x="68351" y="83407"/>
                    </a:cubicBezTo>
                    <a:close/>
                    <a:moveTo>
                      <a:pt x="975" y="83871"/>
                    </a:moveTo>
                    <a:cubicBezTo>
                      <a:pt x="955" y="83871"/>
                      <a:pt x="935" y="83873"/>
                      <a:pt x="914" y="83877"/>
                    </a:cubicBezTo>
                    <a:cubicBezTo>
                      <a:pt x="754" y="83910"/>
                      <a:pt x="649" y="84068"/>
                      <a:pt x="683" y="84229"/>
                    </a:cubicBezTo>
                    <a:cubicBezTo>
                      <a:pt x="745" y="84535"/>
                      <a:pt x="807" y="84841"/>
                      <a:pt x="873" y="85143"/>
                    </a:cubicBezTo>
                    <a:lnTo>
                      <a:pt x="931" y="85408"/>
                    </a:lnTo>
                    <a:cubicBezTo>
                      <a:pt x="964" y="85543"/>
                      <a:pt x="1088" y="85639"/>
                      <a:pt x="1225" y="85639"/>
                    </a:cubicBezTo>
                    <a:cubicBezTo>
                      <a:pt x="1245" y="85639"/>
                      <a:pt x="1270" y="85635"/>
                      <a:pt x="1290" y="85631"/>
                    </a:cubicBezTo>
                    <a:cubicBezTo>
                      <a:pt x="1452" y="85593"/>
                      <a:pt x="1551" y="85432"/>
                      <a:pt x="1514" y="85271"/>
                    </a:cubicBezTo>
                    <a:lnTo>
                      <a:pt x="1456" y="85015"/>
                    </a:lnTo>
                    <a:cubicBezTo>
                      <a:pt x="1390" y="84717"/>
                      <a:pt x="1328" y="84415"/>
                      <a:pt x="1266" y="84114"/>
                    </a:cubicBezTo>
                    <a:cubicBezTo>
                      <a:pt x="1240" y="83968"/>
                      <a:pt x="1114" y="83871"/>
                      <a:pt x="975" y="83871"/>
                    </a:cubicBezTo>
                    <a:close/>
                    <a:moveTo>
                      <a:pt x="97658" y="85308"/>
                    </a:moveTo>
                    <a:cubicBezTo>
                      <a:pt x="97653" y="85308"/>
                      <a:pt x="97647" y="85308"/>
                      <a:pt x="97642" y="85308"/>
                    </a:cubicBezTo>
                    <a:cubicBezTo>
                      <a:pt x="97477" y="85316"/>
                      <a:pt x="97348" y="85457"/>
                      <a:pt x="97357" y="85622"/>
                    </a:cubicBezTo>
                    <a:lnTo>
                      <a:pt x="97422" y="86818"/>
                    </a:lnTo>
                    <a:cubicBezTo>
                      <a:pt x="97431" y="86974"/>
                      <a:pt x="97563" y="87098"/>
                      <a:pt x="97720" y="87098"/>
                    </a:cubicBezTo>
                    <a:lnTo>
                      <a:pt x="97737" y="87098"/>
                    </a:lnTo>
                    <a:cubicBezTo>
                      <a:pt x="97903" y="87090"/>
                      <a:pt x="98027" y="86950"/>
                      <a:pt x="98018" y="86784"/>
                    </a:cubicBezTo>
                    <a:lnTo>
                      <a:pt x="97956" y="85589"/>
                    </a:lnTo>
                    <a:cubicBezTo>
                      <a:pt x="97948" y="85429"/>
                      <a:pt x="97813" y="85308"/>
                      <a:pt x="97658" y="85308"/>
                    </a:cubicBezTo>
                    <a:close/>
                    <a:moveTo>
                      <a:pt x="69063" y="85721"/>
                    </a:moveTo>
                    <a:cubicBezTo>
                      <a:pt x="69030" y="85721"/>
                      <a:pt x="68995" y="85727"/>
                      <a:pt x="68961" y="85738"/>
                    </a:cubicBezTo>
                    <a:cubicBezTo>
                      <a:pt x="68800" y="85784"/>
                      <a:pt x="68720" y="85978"/>
                      <a:pt x="68766" y="86135"/>
                    </a:cubicBezTo>
                    <a:lnTo>
                      <a:pt x="69097" y="87230"/>
                    </a:lnTo>
                    <a:cubicBezTo>
                      <a:pt x="69134" y="87358"/>
                      <a:pt x="69254" y="87442"/>
                      <a:pt x="69382" y="87442"/>
                    </a:cubicBezTo>
                    <a:cubicBezTo>
                      <a:pt x="69411" y="87442"/>
                      <a:pt x="69440" y="87438"/>
                      <a:pt x="69470" y="87429"/>
                    </a:cubicBezTo>
                    <a:cubicBezTo>
                      <a:pt x="69626" y="87379"/>
                      <a:pt x="69718" y="87214"/>
                      <a:pt x="69668" y="87057"/>
                    </a:cubicBezTo>
                    <a:lnTo>
                      <a:pt x="69325" y="85912"/>
                    </a:lnTo>
                    <a:cubicBezTo>
                      <a:pt x="69286" y="85787"/>
                      <a:pt x="69180" y="85721"/>
                      <a:pt x="69063" y="85721"/>
                    </a:cubicBezTo>
                    <a:close/>
                    <a:moveTo>
                      <a:pt x="135363" y="85706"/>
                    </a:moveTo>
                    <a:cubicBezTo>
                      <a:pt x="135210" y="85706"/>
                      <a:pt x="135091" y="85822"/>
                      <a:pt x="135072" y="85969"/>
                    </a:cubicBezTo>
                    <a:cubicBezTo>
                      <a:pt x="135022" y="86366"/>
                      <a:pt x="134976" y="86763"/>
                      <a:pt x="134927" y="87160"/>
                    </a:cubicBezTo>
                    <a:cubicBezTo>
                      <a:pt x="134911" y="87326"/>
                      <a:pt x="135026" y="87474"/>
                      <a:pt x="135192" y="87491"/>
                    </a:cubicBezTo>
                    <a:cubicBezTo>
                      <a:pt x="135204" y="87495"/>
                      <a:pt x="135217" y="87495"/>
                      <a:pt x="135225" y="87495"/>
                    </a:cubicBezTo>
                    <a:cubicBezTo>
                      <a:pt x="135373" y="87495"/>
                      <a:pt x="135506" y="87383"/>
                      <a:pt x="135522" y="87230"/>
                    </a:cubicBezTo>
                    <a:cubicBezTo>
                      <a:pt x="135568" y="86833"/>
                      <a:pt x="135617" y="86437"/>
                      <a:pt x="135663" y="86044"/>
                    </a:cubicBezTo>
                    <a:cubicBezTo>
                      <a:pt x="135684" y="85879"/>
                      <a:pt x="135568" y="85730"/>
                      <a:pt x="135407" y="85709"/>
                    </a:cubicBezTo>
                    <a:cubicBezTo>
                      <a:pt x="135392" y="85707"/>
                      <a:pt x="135377" y="85706"/>
                      <a:pt x="135363" y="85706"/>
                    </a:cubicBezTo>
                    <a:close/>
                    <a:moveTo>
                      <a:pt x="1504" y="86204"/>
                    </a:moveTo>
                    <a:cubicBezTo>
                      <a:pt x="1480" y="86204"/>
                      <a:pt x="1456" y="86207"/>
                      <a:pt x="1431" y="86213"/>
                    </a:cubicBezTo>
                    <a:cubicBezTo>
                      <a:pt x="1270" y="86255"/>
                      <a:pt x="1170" y="86416"/>
                      <a:pt x="1212" y="86577"/>
                    </a:cubicBezTo>
                    <a:cubicBezTo>
                      <a:pt x="1311" y="86966"/>
                      <a:pt x="1414" y="87354"/>
                      <a:pt x="1523" y="87739"/>
                    </a:cubicBezTo>
                    <a:cubicBezTo>
                      <a:pt x="1559" y="87871"/>
                      <a:pt x="1679" y="87959"/>
                      <a:pt x="1811" y="87959"/>
                    </a:cubicBezTo>
                    <a:cubicBezTo>
                      <a:pt x="1836" y="87959"/>
                      <a:pt x="1865" y="87954"/>
                      <a:pt x="1890" y="87946"/>
                    </a:cubicBezTo>
                    <a:cubicBezTo>
                      <a:pt x="2048" y="87904"/>
                      <a:pt x="2143" y="87739"/>
                      <a:pt x="2097" y="87578"/>
                    </a:cubicBezTo>
                    <a:cubicBezTo>
                      <a:pt x="1989" y="87198"/>
                      <a:pt x="1890" y="86813"/>
                      <a:pt x="1791" y="86433"/>
                    </a:cubicBezTo>
                    <a:cubicBezTo>
                      <a:pt x="1759" y="86296"/>
                      <a:pt x="1638" y="86204"/>
                      <a:pt x="1504" y="86204"/>
                    </a:cubicBezTo>
                    <a:close/>
                    <a:moveTo>
                      <a:pt x="97785" y="87697"/>
                    </a:moveTo>
                    <a:cubicBezTo>
                      <a:pt x="97780" y="87697"/>
                      <a:pt x="97775" y="87697"/>
                      <a:pt x="97770" y="87698"/>
                    </a:cubicBezTo>
                    <a:cubicBezTo>
                      <a:pt x="97605" y="87706"/>
                      <a:pt x="97481" y="87847"/>
                      <a:pt x="97489" y="88012"/>
                    </a:cubicBezTo>
                    <a:lnTo>
                      <a:pt x="97555" y="89207"/>
                    </a:lnTo>
                    <a:cubicBezTo>
                      <a:pt x="97563" y="89364"/>
                      <a:pt x="97695" y="89488"/>
                      <a:pt x="97857" y="89488"/>
                    </a:cubicBezTo>
                    <a:lnTo>
                      <a:pt x="97874" y="89488"/>
                    </a:lnTo>
                    <a:cubicBezTo>
                      <a:pt x="98039" y="89480"/>
                      <a:pt x="98163" y="89339"/>
                      <a:pt x="98155" y="89174"/>
                    </a:cubicBezTo>
                    <a:lnTo>
                      <a:pt x="98084" y="87979"/>
                    </a:lnTo>
                    <a:cubicBezTo>
                      <a:pt x="98076" y="87819"/>
                      <a:pt x="97951" y="87697"/>
                      <a:pt x="97785" y="87697"/>
                    </a:cubicBezTo>
                    <a:close/>
                    <a:moveTo>
                      <a:pt x="69737" y="87989"/>
                    </a:moveTo>
                    <a:cubicBezTo>
                      <a:pt x="69707" y="87989"/>
                      <a:pt x="69677" y="87994"/>
                      <a:pt x="69647" y="88003"/>
                    </a:cubicBezTo>
                    <a:cubicBezTo>
                      <a:pt x="69485" y="88049"/>
                      <a:pt x="69399" y="88219"/>
                      <a:pt x="69449" y="88375"/>
                    </a:cubicBezTo>
                    <a:cubicBezTo>
                      <a:pt x="69564" y="88760"/>
                      <a:pt x="69684" y="89140"/>
                      <a:pt x="69804" y="89522"/>
                    </a:cubicBezTo>
                    <a:cubicBezTo>
                      <a:pt x="69846" y="89650"/>
                      <a:pt x="69961" y="89728"/>
                      <a:pt x="70090" y="89728"/>
                    </a:cubicBezTo>
                    <a:cubicBezTo>
                      <a:pt x="70119" y="89728"/>
                      <a:pt x="70151" y="89724"/>
                      <a:pt x="70180" y="89715"/>
                    </a:cubicBezTo>
                    <a:cubicBezTo>
                      <a:pt x="70338" y="89665"/>
                      <a:pt x="70424" y="89497"/>
                      <a:pt x="70375" y="89339"/>
                    </a:cubicBezTo>
                    <a:cubicBezTo>
                      <a:pt x="70254" y="88963"/>
                      <a:pt x="70134" y="88583"/>
                      <a:pt x="70019" y="88198"/>
                    </a:cubicBezTo>
                    <a:cubicBezTo>
                      <a:pt x="69979" y="88071"/>
                      <a:pt x="69863" y="87989"/>
                      <a:pt x="69737" y="87989"/>
                    </a:cubicBezTo>
                    <a:close/>
                    <a:moveTo>
                      <a:pt x="135092" y="88085"/>
                    </a:moveTo>
                    <a:cubicBezTo>
                      <a:pt x="134946" y="88085"/>
                      <a:pt x="134811" y="88200"/>
                      <a:pt x="134795" y="88351"/>
                    </a:cubicBezTo>
                    <a:cubicBezTo>
                      <a:pt x="134749" y="88748"/>
                      <a:pt x="134708" y="89144"/>
                      <a:pt x="134667" y="89546"/>
                    </a:cubicBezTo>
                    <a:cubicBezTo>
                      <a:pt x="134650" y="89707"/>
                      <a:pt x="134770" y="89856"/>
                      <a:pt x="134936" y="89873"/>
                    </a:cubicBezTo>
                    <a:lnTo>
                      <a:pt x="134965" y="89873"/>
                    </a:lnTo>
                    <a:cubicBezTo>
                      <a:pt x="135117" y="89873"/>
                      <a:pt x="135245" y="89761"/>
                      <a:pt x="135262" y="89604"/>
                    </a:cubicBezTo>
                    <a:cubicBezTo>
                      <a:pt x="135303" y="89207"/>
                      <a:pt x="135345" y="88810"/>
                      <a:pt x="135386" y="88417"/>
                    </a:cubicBezTo>
                    <a:cubicBezTo>
                      <a:pt x="135407" y="88251"/>
                      <a:pt x="135287" y="88108"/>
                      <a:pt x="135121" y="88087"/>
                    </a:cubicBezTo>
                    <a:cubicBezTo>
                      <a:pt x="135111" y="88086"/>
                      <a:pt x="135102" y="88085"/>
                      <a:pt x="135092" y="88085"/>
                    </a:cubicBezTo>
                    <a:close/>
                    <a:moveTo>
                      <a:pt x="2140" y="88508"/>
                    </a:moveTo>
                    <a:cubicBezTo>
                      <a:pt x="2112" y="88508"/>
                      <a:pt x="2084" y="88512"/>
                      <a:pt x="2055" y="88520"/>
                    </a:cubicBezTo>
                    <a:cubicBezTo>
                      <a:pt x="1899" y="88570"/>
                      <a:pt x="1807" y="88736"/>
                      <a:pt x="1857" y="88892"/>
                    </a:cubicBezTo>
                    <a:cubicBezTo>
                      <a:pt x="1973" y="89277"/>
                      <a:pt x="2093" y="89661"/>
                      <a:pt x="2221" y="90042"/>
                    </a:cubicBezTo>
                    <a:cubicBezTo>
                      <a:pt x="2258" y="90167"/>
                      <a:pt x="2378" y="90249"/>
                      <a:pt x="2502" y="90249"/>
                    </a:cubicBezTo>
                    <a:cubicBezTo>
                      <a:pt x="2535" y="90249"/>
                      <a:pt x="2565" y="90241"/>
                      <a:pt x="2597" y="90232"/>
                    </a:cubicBezTo>
                    <a:cubicBezTo>
                      <a:pt x="2754" y="90182"/>
                      <a:pt x="2837" y="90013"/>
                      <a:pt x="2788" y="89856"/>
                    </a:cubicBezTo>
                    <a:cubicBezTo>
                      <a:pt x="2664" y="89480"/>
                      <a:pt x="2544" y="89100"/>
                      <a:pt x="2428" y="88723"/>
                    </a:cubicBezTo>
                    <a:cubicBezTo>
                      <a:pt x="2390" y="88591"/>
                      <a:pt x="2269" y="88508"/>
                      <a:pt x="2140" y="88508"/>
                    </a:cubicBezTo>
                    <a:close/>
                    <a:moveTo>
                      <a:pt x="97929" y="90086"/>
                    </a:moveTo>
                    <a:cubicBezTo>
                      <a:pt x="97921" y="90086"/>
                      <a:pt x="97914" y="90087"/>
                      <a:pt x="97907" y="90087"/>
                    </a:cubicBezTo>
                    <a:cubicBezTo>
                      <a:pt x="97741" y="90096"/>
                      <a:pt x="97617" y="90236"/>
                      <a:pt x="97626" y="90402"/>
                    </a:cubicBezTo>
                    <a:lnTo>
                      <a:pt x="97700" y="91596"/>
                    </a:lnTo>
                    <a:cubicBezTo>
                      <a:pt x="97708" y="91754"/>
                      <a:pt x="97840" y="91878"/>
                      <a:pt x="97998" y="91878"/>
                    </a:cubicBezTo>
                    <a:lnTo>
                      <a:pt x="98014" y="91878"/>
                    </a:lnTo>
                    <a:cubicBezTo>
                      <a:pt x="98179" y="91865"/>
                      <a:pt x="98303" y="91724"/>
                      <a:pt x="98296" y="91560"/>
                    </a:cubicBezTo>
                    <a:lnTo>
                      <a:pt x="98225" y="90365"/>
                    </a:lnTo>
                    <a:cubicBezTo>
                      <a:pt x="98213" y="90210"/>
                      <a:pt x="98091" y="90086"/>
                      <a:pt x="97929" y="90086"/>
                    </a:cubicBezTo>
                    <a:close/>
                    <a:moveTo>
                      <a:pt x="70459" y="90270"/>
                    </a:moveTo>
                    <a:cubicBezTo>
                      <a:pt x="70427" y="90270"/>
                      <a:pt x="70395" y="90275"/>
                      <a:pt x="70363" y="90286"/>
                    </a:cubicBezTo>
                    <a:cubicBezTo>
                      <a:pt x="70205" y="90335"/>
                      <a:pt x="70122" y="90505"/>
                      <a:pt x="70172" y="90663"/>
                    </a:cubicBezTo>
                    <a:cubicBezTo>
                      <a:pt x="70296" y="91047"/>
                      <a:pt x="70424" y="91423"/>
                      <a:pt x="70552" y="91799"/>
                    </a:cubicBezTo>
                    <a:cubicBezTo>
                      <a:pt x="70594" y="91928"/>
                      <a:pt x="70710" y="92002"/>
                      <a:pt x="70834" y="92002"/>
                    </a:cubicBezTo>
                    <a:cubicBezTo>
                      <a:pt x="70867" y="92002"/>
                      <a:pt x="70899" y="91997"/>
                      <a:pt x="70933" y="91989"/>
                    </a:cubicBezTo>
                    <a:cubicBezTo>
                      <a:pt x="71086" y="91936"/>
                      <a:pt x="71172" y="91766"/>
                      <a:pt x="71119" y="91609"/>
                    </a:cubicBezTo>
                    <a:cubicBezTo>
                      <a:pt x="70991" y="91233"/>
                      <a:pt x="70867" y="90856"/>
                      <a:pt x="70743" y="90476"/>
                    </a:cubicBezTo>
                    <a:cubicBezTo>
                      <a:pt x="70700" y="90351"/>
                      <a:pt x="70585" y="90270"/>
                      <a:pt x="70459" y="90270"/>
                    </a:cubicBezTo>
                    <a:close/>
                    <a:moveTo>
                      <a:pt x="134844" y="90467"/>
                    </a:moveTo>
                    <a:cubicBezTo>
                      <a:pt x="134698" y="90467"/>
                      <a:pt x="134563" y="90582"/>
                      <a:pt x="134547" y="90737"/>
                    </a:cubicBezTo>
                    <a:cubicBezTo>
                      <a:pt x="134509" y="91134"/>
                      <a:pt x="134472" y="91531"/>
                      <a:pt x="134435" y="91932"/>
                    </a:cubicBezTo>
                    <a:cubicBezTo>
                      <a:pt x="134419" y="92093"/>
                      <a:pt x="134543" y="92237"/>
                      <a:pt x="134708" y="92254"/>
                    </a:cubicBezTo>
                    <a:lnTo>
                      <a:pt x="134732" y="92254"/>
                    </a:lnTo>
                    <a:cubicBezTo>
                      <a:pt x="134886" y="92254"/>
                      <a:pt x="135018" y="92138"/>
                      <a:pt x="135030" y="91985"/>
                    </a:cubicBezTo>
                    <a:cubicBezTo>
                      <a:pt x="135068" y="91585"/>
                      <a:pt x="135104" y="91188"/>
                      <a:pt x="135142" y="90795"/>
                    </a:cubicBezTo>
                    <a:cubicBezTo>
                      <a:pt x="135159" y="90629"/>
                      <a:pt x="135035" y="90484"/>
                      <a:pt x="134873" y="90468"/>
                    </a:cubicBezTo>
                    <a:cubicBezTo>
                      <a:pt x="134863" y="90467"/>
                      <a:pt x="134854" y="90467"/>
                      <a:pt x="134844" y="90467"/>
                    </a:cubicBezTo>
                    <a:close/>
                    <a:moveTo>
                      <a:pt x="2887" y="90782"/>
                    </a:moveTo>
                    <a:cubicBezTo>
                      <a:pt x="2854" y="90782"/>
                      <a:pt x="2820" y="90787"/>
                      <a:pt x="2788" y="90799"/>
                    </a:cubicBezTo>
                    <a:cubicBezTo>
                      <a:pt x="2634" y="90852"/>
                      <a:pt x="2552" y="91022"/>
                      <a:pt x="2605" y="91179"/>
                    </a:cubicBezTo>
                    <a:cubicBezTo>
                      <a:pt x="2738" y="91556"/>
                      <a:pt x="2878" y="91932"/>
                      <a:pt x="3019" y="92308"/>
                    </a:cubicBezTo>
                    <a:cubicBezTo>
                      <a:pt x="3065" y="92428"/>
                      <a:pt x="3176" y="92502"/>
                      <a:pt x="3296" y="92502"/>
                    </a:cubicBezTo>
                    <a:cubicBezTo>
                      <a:pt x="3334" y="92502"/>
                      <a:pt x="3370" y="92493"/>
                      <a:pt x="3403" y="92482"/>
                    </a:cubicBezTo>
                    <a:cubicBezTo>
                      <a:pt x="3557" y="92424"/>
                      <a:pt x="3635" y="92254"/>
                      <a:pt x="3577" y="92097"/>
                    </a:cubicBezTo>
                    <a:cubicBezTo>
                      <a:pt x="3437" y="91724"/>
                      <a:pt x="3300" y="91352"/>
                      <a:pt x="3172" y="90980"/>
                    </a:cubicBezTo>
                    <a:cubicBezTo>
                      <a:pt x="3126" y="90857"/>
                      <a:pt x="3009" y="90782"/>
                      <a:pt x="2887" y="90782"/>
                    </a:cubicBezTo>
                    <a:close/>
                    <a:moveTo>
                      <a:pt x="71225" y="92536"/>
                    </a:moveTo>
                    <a:cubicBezTo>
                      <a:pt x="71193" y="92536"/>
                      <a:pt x="71159" y="92541"/>
                      <a:pt x="71127" y="92552"/>
                    </a:cubicBezTo>
                    <a:cubicBezTo>
                      <a:pt x="70970" y="92610"/>
                      <a:pt x="70891" y="92779"/>
                      <a:pt x="70945" y="92936"/>
                    </a:cubicBezTo>
                    <a:cubicBezTo>
                      <a:pt x="71082" y="93317"/>
                      <a:pt x="71218" y="93693"/>
                      <a:pt x="71359" y="94065"/>
                    </a:cubicBezTo>
                    <a:cubicBezTo>
                      <a:pt x="71405" y="94185"/>
                      <a:pt x="71520" y="94260"/>
                      <a:pt x="71640" y="94260"/>
                    </a:cubicBezTo>
                    <a:cubicBezTo>
                      <a:pt x="71672" y="94260"/>
                      <a:pt x="71710" y="94251"/>
                      <a:pt x="71743" y="94239"/>
                    </a:cubicBezTo>
                    <a:cubicBezTo>
                      <a:pt x="71901" y="94180"/>
                      <a:pt x="71979" y="94007"/>
                      <a:pt x="71921" y="93854"/>
                    </a:cubicBezTo>
                    <a:cubicBezTo>
                      <a:pt x="71781" y="93482"/>
                      <a:pt x="71644" y="93110"/>
                      <a:pt x="71508" y="92734"/>
                    </a:cubicBezTo>
                    <a:cubicBezTo>
                      <a:pt x="71465" y="92612"/>
                      <a:pt x="71350" y="92536"/>
                      <a:pt x="71225" y="92536"/>
                    </a:cubicBezTo>
                    <a:close/>
                    <a:moveTo>
                      <a:pt x="98067" y="92473"/>
                    </a:moveTo>
                    <a:cubicBezTo>
                      <a:pt x="98062" y="92473"/>
                      <a:pt x="98057" y="92473"/>
                      <a:pt x="98051" y="92474"/>
                    </a:cubicBezTo>
                    <a:cubicBezTo>
                      <a:pt x="97886" y="92486"/>
                      <a:pt x="97762" y="92626"/>
                      <a:pt x="97770" y="92791"/>
                    </a:cubicBezTo>
                    <a:lnTo>
                      <a:pt x="97849" y="93987"/>
                    </a:lnTo>
                    <a:cubicBezTo>
                      <a:pt x="97857" y="94144"/>
                      <a:pt x="97989" y="94264"/>
                      <a:pt x="98147" y="94264"/>
                    </a:cubicBezTo>
                    <a:lnTo>
                      <a:pt x="98163" y="94264"/>
                    </a:lnTo>
                    <a:cubicBezTo>
                      <a:pt x="98328" y="94255"/>
                      <a:pt x="98452" y="94111"/>
                      <a:pt x="98444" y="93949"/>
                    </a:cubicBezTo>
                    <a:lnTo>
                      <a:pt x="98370" y="92754"/>
                    </a:lnTo>
                    <a:cubicBezTo>
                      <a:pt x="98357" y="92594"/>
                      <a:pt x="98214" y="92473"/>
                      <a:pt x="98067" y="92473"/>
                    </a:cubicBezTo>
                    <a:close/>
                    <a:moveTo>
                      <a:pt x="134638" y="92849"/>
                    </a:moveTo>
                    <a:cubicBezTo>
                      <a:pt x="134494" y="92849"/>
                      <a:pt x="134348" y="92963"/>
                      <a:pt x="134331" y="93123"/>
                    </a:cubicBezTo>
                    <a:cubicBezTo>
                      <a:pt x="134303" y="93519"/>
                      <a:pt x="134270" y="93920"/>
                      <a:pt x="134241" y="94321"/>
                    </a:cubicBezTo>
                    <a:cubicBezTo>
                      <a:pt x="134228" y="94483"/>
                      <a:pt x="134352" y="94627"/>
                      <a:pt x="134514" y="94640"/>
                    </a:cubicBezTo>
                    <a:lnTo>
                      <a:pt x="134539" y="94640"/>
                    </a:lnTo>
                    <a:cubicBezTo>
                      <a:pt x="134692" y="94640"/>
                      <a:pt x="134824" y="94520"/>
                      <a:pt x="134837" y="94363"/>
                    </a:cubicBezTo>
                    <a:cubicBezTo>
                      <a:pt x="134865" y="93966"/>
                      <a:pt x="134898" y="93569"/>
                      <a:pt x="134927" y="93172"/>
                    </a:cubicBezTo>
                    <a:cubicBezTo>
                      <a:pt x="134944" y="93010"/>
                      <a:pt x="134820" y="92866"/>
                      <a:pt x="134654" y="92850"/>
                    </a:cubicBezTo>
                    <a:cubicBezTo>
                      <a:pt x="134649" y="92849"/>
                      <a:pt x="134643" y="92849"/>
                      <a:pt x="134638" y="92849"/>
                    </a:cubicBezTo>
                    <a:close/>
                    <a:moveTo>
                      <a:pt x="3729" y="93018"/>
                    </a:moveTo>
                    <a:cubicBezTo>
                      <a:pt x="3692" y="93018"/>
                      <a:pt x="3655" y="93025"/>
                      <a:pt x="3618" y="93039"/>
                    </a:cubicBezTo>
                    <a:cubicBezTo>
                      <a:pt x="3466" y="93102"/>
                      <a:pt x="3391" y="93275"/>
                      <a:pt x="3453" y="93428"/>
                    </a:cubicBezTo>
                    <a:cubicBezTo>
                      <a:pt x="3601" y="93800"/>
                      <a:pt x="3755" y="94168"/>
                      <a:pt x="3912" y="94537"/>
                    </a:cubicBezTo>
                    <a:cubicBezTo>
                      <a:pt x="3962" y="94652"/>
                      <a:pt x="4073" y="94718"/>
                      <a:pt x="4189" y="94718"/>
                    </a:cubicBezTo>
                    <a:cubicBezTo>
                      <a:pt x="4227" y="94718"/>
                      <a:pt x="4267" y="94714"/>
                      <a:pt x="4305" y="94697"/>
                    </a:cubicBezTo>
                    <a:cubicBezTo>
                      <a:pt x="4458" y="94632"/>
                      <a:pt x="4528" y="94458"/>
                      <a:pt x="4462" y="94304"/>
                    </a:cubicBezTo>
                    <a:cubicBezTo>
                      <a:pt x="4309" y="93941"/>
                      <a:pt x="4156" y="93573"/>
                      <a:pt x="4007" y="93205"/>
                    </a:cubicBezTo>
                    <a:cubicBezTo>
                      <a:pt x="3960" y="93089"/>
                      <a:pt x="3848" y="93018"/>
                      <a:pt x="3729" y="93018"/>
                    </a:cubicBezTo>
                    <a:close/>
                    <a:moveTo>
                      <a:pt x="167379" y="95831"/>
                    </a:moveTo>
                    <a:cubicBezTo>
                      <a:pt x="167003" y="95831"/>
                      <a:pt x="166630" y="95834"/>
                      <a:pt x="166254" y="95842"/>
                    </a:cubicBezTo>
                    <a:cubicBezTo>
                      <a:pt x="166089" y="95851"/>
                      <a:pt x="165961" y="95987"/>
                      <a:pt x="165965" y="96153"/>
                    </a:cubicBezTo>
                    <a:cubicBezTo>
                      <a:pt x="165970" y="96314"/>
                      <a:pt x="166102" y="96443"/>
                      <a:pt x="166262" y="96443"/>
                    </a:cubicBezTo>
                    <a:lnTo>
                      <a:pt x="166271" y="96443"/>
                    </a:lnTo>
                    <a:cubicBezTo>
                      <a:pt x="166639" y="96434"/>
                      <a:pt x="167011" y="96426"/>
                      <a:pt x="167379" y="96426"/>
                    </a:cubicBezTo>
                    <a:lnTo>
                      <a:pt x="167462" y="96426"/>
                    </a:lnTo>
                    <a:cubicBezTo>
                      <a:pt x="167627" y="96426"/>
                      <a:pt x="167760" y="96294"/>
                      <a:pt x="167760" y="96128"/>
                    </a:cubicBezTo>
                    <a:cubicBezTo>
                      <a:pt x="167760" y="95962"/>
                      <a:pt x="167627" y="95831"/>
                      <a:pt x="167462" y="95831"/>
                    </a:cubicBezTo>
                    <a:close/>
                    <a:moveTo>
                      <a:pt x="72069" y="94775"/>
                    </a:moveTo>
                    <a:cubicBezTo>
                      <a:pt x="72032" y="94775"/>
                      <a:pt x="71995" y="94782"/>
                      <a:pt x="71958" y="94797"/>
                    </a:cubicBezTo>
                    <a:cubicBezTo>
                      <a:pt x="71805" y="94859"/>
                      <a:pt x="71731" y="95033"/>
                      <a:pt x="71792" y="95186"/>
                    </a:cubicBezTo>
                    <a:cubicBezTo>
                      <a:pt x="71941" y="95562"/>
                      <a:pt x="72099" y="95930"/>
                      <a:pt x="72252" y="96298"/>
                    </a:cubicBezTo>
                    <a:cubicBezTo>
                      <a:pt x="72302" y="96409"/>
                      <a:pt x="72413" y="96479"/>
                      <a:pt x="72529" y="96479"/>
                    </a:cubicBezTo>
                    <a:cubicBezTo>
                      <a:pt x="72565" y="96479"/>
                      <a:pt x="72607" y="96472"/>
                      <a:pt x="72645" y="96455"/>
                    </a:cubicBezTo>
                    <a:cubicBezTo>
                      <a:pt x="72798" y="96388"/>
                      <a:pt x="72868" y="96215"/>
                      <a:pt x="72802" y="96062"/>
                    </a:cubicBezTo>
                    <a:cubicBezTo>
                      <a:pt x="72649" y="95703"/>
                      <a:pt x="72496" y="95334"/>
                      <a:pt x="72347" y="94962"/>
                    </a:cubicBezTo>
                    <a:cubicBezTo>
                      <a:pt x="72300" y="94846"/>
                      <a:pt x="72187" y="94775"/>
                      <a:pt x="72069" y="94775"/>
                    </a:cubicBezTo>
                    <a:close/>
                    <a:moveTo>
                      <a:pt x="168665" y="95851"/>
                    </a:moveTo>
                    <a:cubicBezTo>
                      <a:pt x="168491" y="95859"/>
                      <a:pt x="168363" y="95975"/>
                      <a:pt x="168355" y="96140"/>
                    </a:cubicBezTo>
                    <a:cubicBezTo>
                      <a:pt x="168351" y="96306"/>
                      <a:pt x="168483" y="96443"/>
                      <a:pt x="168644" y="96447"/>
                    </a:cubicBezTo>
                    <a:cubicBezTo>
                      <a:pt x="169041" y="96459"/>
                      <a:pt x="169434" y="96479"/>
                      <a:pt x="169831" y="96504"/>
                    </a:cubicBezTo>
                    <a:lnTo>
                      <a:pt x="169847" y="96504"/>
                    </a:lnTo>
                    <a:cubicBezTo>
                      <a:pt x="170004" y="96504"/>
                      <a:pt x="170137" y="96384"/>
                      <a:pt x="170145" y="96223"/>
                    </a:cubicBezTo>
                    <a:cubicBezTo>
                      <a:pt x="170157" y="96058"/>
                      <a:pt x="170033" y="95917"/>
                      <a:pt x="169868" y="95909"/>
                    </a:cubicBezTo>
                    <a:cubicBezTo>
                      <a:pt x="169467" y="95880"/>
                      <a:pt x="169066" y="95863"/>
                      <a:pt x="168665" y="95851"/>
                    </a:cubicBezTo>
                    <a:close/>
                    <a:moveTo>
                      <a:pt x="165069" y="95897"/>
                    </a:moveTo>
                    <a:cubicBezTo>
                      <a:pt x="165063" y="95897"/>
                      <a:pt x="165057" y="95897"/>
                      <a:pt x="165052" y="95897"/>
                    </a:cubicBezTo>
                    <a:cubicBezTo>
                      <a:pt x="164650" y="95922"/>
                      <a:pt x="164249" y="95951"/>
                      <a:pt x="163848" y="95983"/>
                    </a:cubicBezTo>
                    <a:cubicBezTo>
                      <a:pt x="163687" y="96000"/>
                      <a:pt x="163563" y="96145"/>
                      <a:pt x="163579" y="96306"/>
                    </a:cubicBezTo>
                    <a:cubicBezTo>
                      <a:pt x="163592" y="96463"/>
                      <a:pt x="163720" y="96579"/>
                      <a:pt x="163873" y="96579"/>
                    </a:cubicBezTo>
                    <a:lnTo>
                      <a:pt x="163902" y="96579"/>
                    </a:lnTo>
                    <a:cubicBezTo>
                      <a:pt x="164295" y="96546"/>
                      <a:pt x="164692" y="96517"/>
                      <a:pt x="165088" y="96492"/>
                    </a:cubicBezTo>
                    <a:cubicBezTo>
                      <a:pt x="165250" y="96483"/>
                      <a:pt x="165378" y="96344"/>
                      <a:pt x="165365" y="96178"/>
                    </a:cubicBezTo>
                    <a:cubicBezTo>
                      <a:pt x="165358" y="96018"/>
                      <a:pt x="165230" y="95897"/>
                      <a:pt x="165069" y="95897"/>
                    </a:cubicBezTo>
                    <a:close/>
                    <a:moveTo>
                      <a:pt x="98220" y="94863"/>
                    </a:moveTo>
                    <a:cubicBezTo>
                      <a:pt x="98215" y="94863"/>
                      <a:pt x="98209" y="94863"/>
                      <a:pt x="98204" y="94863"/>
                    </a:cubicBezTo>
                    <a:cubicBezTo>
                      <a:pt x="98039" y="94871"/>
                      <a:pt x="97911" y="95016"/>
                      <a:pt x="97923" y="95182"/>
                    </a:cubicBezTo>
                    <a:lnTo>
                      <a:pt x="98002" y="96372"/>
                    </a:lnTo>
                    <a:cubicBezTo>
                      <a:pt x="98010" y="96533"/>
                      <a:pt x="98142" y="96653"/>
                      <a:pt x="98299" y="96653"/>
                    </a:cubicBezTo>
                    <a:lnTo>
                      <a:pt x="98320" y="96653"/>
                    </a:lnTo>
                    <a:cubicBezTo>
                      <a:pt x="98485" y="96641"/>
                      <a:pt x="98609" y="96500"/>
                      <a:pt x="98597" y="96335"/>
                    </a:cubicBezTo>
                    <a:lnTo>
                      <a:pt x="98519" y="95140"/>
                    </a:lnTo>
                    <a:cubicBezTo>
                      <a:pt x="98510" y="94979"/>
                      <a:pt x="98379" y="94863"/>
                      <a:pt x="98220" y="94863"/>
                    </a:cubicBezTo>
                    <a:close/>
                    <a:moveTo>
                      <a:pt x="171036" y="95999"/>
                    </a:moveTo>
                    <a:cubicBezTo>
                      <a:pt x="170881" y="95999"/>
                      <a:pt x="170756" y="96117"/>
                      <a:pt x="170740" y="96269"/>
                    </a:cubicBezTo>
                    <a:cubicBezTo>
                      <a:pt x="170724" y="96434"/>
                      <a:pt x="170848" y="96579"/>
                      <a:pt x="171009" y="96596"/>
                    </a:cubicBezTo>
                    <a:cubicBezTo>
                      <a:pt x="171406" y="96632"/>
                      <a:pt x="171794" y="96674"/>
                      <a:pt x="172187" y="96724"/>
                    </a:cubicBezTo>
                    <a:cubicBezTo>
                      <a:pt x="172200" y="96724"/>
                      <a:pt x="172212" y="96728"/>
                      <a:pt x="172225" y="96728"/>
                    </a:cubicBezTo>
                    <a:cubicBezTo>
                      <a:pt x="172374" y="96728"/>
                      <a:pt x="172502" y="96616"/>
                      <a:pt x="172523" y="96463"/>
                    </a:cubicBezTo>
                    <a:cubicBezTo>
                      <a:pt x="172543" y="96302"/>
                      <a:pt x="172423" y="96153"/>
                      <a:pt x="172262" y="96132"/>
                    </a:cubicBezTo>
                    <a:cubicBezTo>
                      <a:pt x="171865" y="96083"/>
                      <a:pt x="171468" y="96037"/>
                      <a:pt x="171067" y="96000"/>
                    </a:cubicBezTo>
                    <a:cubicBezTo>
                      <a:pt x="171057" y="95999"/>
                      <a:pt x="171046" y="95999"/>
                      <a:pt x="171036" y="95999"/>
                    </a:cubicBezTo>
                    <a:close/>
                    <a:moveTo>
                      <a:pt x="162687" y="96105"/>
                    </a:moveTo>
                    <a:cubicBezTo>
                      <a:pt x="162674" y="96105"/>
                      <a:pt x="162662" y="96106"/>
                      <a:pt x="162649" y="96107"/>
                    </a:cubicBezTo>
                    <a:cubicBezTo>
                      <a:pt x="162252" y="96153"/>
                      <a:pt x="161856" y="96207"/>
                      <a:pt x="161455" y="96264"/>
                    </a:cubicBezTo>
                    <a:cubicBezTo>
                      <a:pt x="161293" y="96289"/>
                      <a:pt x="161182" y="96443"/>
                      <a:pt x="161202" y="96604"/>
                    </a:cubicBezTo>
                    <a:cubicBezTo>
                      <a:pt x="161226" y="96752"/>
                      <a:pt x="161355" y="96860"/>
                      <a:pt x="161499" y="96860"/>
                    </a:cubicBezTo>
                    <a:cubicBezTo>
                      <a:pt x="161512" y="96860"/>
                      <a:pt x="161529" y="96860"/>
                      <a:pt x="161545" y="96856"/>
                    </a:cubicBezTo>
                    <a:cubicBezTo>
                      <a:pt x="161938" y="96798"/>
                      <a:pt x="162327" y="96748"/>
                      <a:pt x="162720" y="96699"/>
                    </a:cubicBezTo>
                    <a:cubicBezTo>
                      <a:pt x="162885" y="96682"/>
                      <a:pt x="163001" y="96533"/>
                      <a:pt x="162984" y="96368"/>
                    </a:cubicBezTo>
                    <a:cubicBezTo>
                      <a:pt x="162965" y="96219"/>
                      <a:pt x="162836" y="96105"/>
                      <a:pt x="162687" y="96105"/>
                    </a:cubicBezTo>
                    <a:close/>
                    <a:moveTo>
                      <a:pt x="4665" y="95218"/>
                    </a:moveTo>
                    <a:cubicBezTo>
                      <a:pt x="4624" y="95218"/>
                      <a:pt x="4583" y="95226"/>
                      <a:pt x="4544" y="95243"/>
                    </a:cubicBezTo>
                    <a:cubicBezTo>
                      <a:pt x="4391" y="95310"/>
                      <a:pt x="4326" y="95487"/>
                      <a:pt x="4391" y="95636"/>
                    </a:cubicBezTo>
                    <a:cubicBezTo>
                      <a:pt x="4557" y="96004"/>
                      <a:pt x="4727" y="96368"/>
                      <a:pt x="4896" y="96728"/>
                    </a:cubicBezTo>
                    <a:cubicBezTo>
                      <a:pt x="4946" y="96835"/>
                      <a:pt x="5053" y="96901"/>
                      <a:pt x="5164" y="96901"/>
                    </a:cubicBezTo>
                    <a:cubicBezTo>
                      <a:pt x="5210" y="96901"/>
                      <a:pt x="5252" y="96889"/>
                      <a:pt x="5293" y="96872"/>
                    </a:cubicBezTo>
                    <a:cubicBezTo>
                      <a:pt x="5442" y="96802"/>
                      <a:pt x="5508" y="96620"/>
                      <a:pt x="5437" y="96472"/>
                    </a:cubicBezTo>
                    <a:cubicBezTo>
                      <a:pt x="5269" y="96115"/>
                      <a:pt x="5103" y="95756"/>
                      <a:pt x="4937" y="95392"/>
                    </a:cubicBezTo>
                    <a:cubicBezTo>
                      <a:pt x="4889" y="95282"/>
                      <a:pt x="4779" y="95218"/>
                      <a:pt x="4665" y="95218"/>
                    </a:cubicBezTo>
                    <a:close/>
                    <a:moveTo>
                      <a:pt x="134457" y="95239"/>
                    </a:moveTo>
                    <a:cubicBezTo>
                      <a:pt x="134302" y="95239"/>
                      <a:pt x="134166" y="95356"/>
                      <a:pt x="134154" y="95516"/>
                    </a:cubicBezTo>
                    <a:cubicBezTo>
                      <a:pt x="134129" y="95913"/>
                      <a:pt x="134104" y="96310"/>
                      <a:pt x="134079" y="96711"/>
                    </a:cubicBezTo>
                    <a:cubicBezTo>
                      <a:pt x="134068" y="96872"/>
                      <a:pt x="134196" y="97017"/>
                      <a:pt x="134360" y="97025"/>
                    </a:cubicBezTo>
                    <a:lnTo>
                      <a:pt x="134377" y="97025"/>
                    </a:lnTo>
                    <a:cubicBezTo>
                      <a:pt x="134534" y="97025"/>
                      <a:pt x="134667" y="96905"/>
                      <a:pt x="134675" y="96744"/>
                    </a:cubicBezTo>
                    <a:cubicBezTo>
                      <a:pt x="134700" y="96348"/>
                      <a:pt x="134724" y="95951"/>
                      <a:pt x="134749" y="95558"/>
                    </a:cubicBezTo>
                    <a:cubicBezTo>
                      <a:pt x="134762" y="95392"/>
                      <a:pt x="134638" y="95247"/>
                      <a:pt x="134472" y="95239"/>
                    </a:cubicBezTo>
                    <a:cubicBezTo>
                      <a:pt x="134467" y="95239"/>
                      <a:pt x="134462" y="95239"/>
                      <a:pt x="134457" y="95239"/>
                    </a:cubicBezTo>
                    <a:close/>
                    <a:moveTo>
                      <a:pt x="173407" y="96294"/>
                    </a:moveTo>
                    <a:cubicBezTo>
                      <a:pt x="173263" y="96294"/>
                      <a:pt x="173132" y="96399"/>
                      <a:pt x="173109" y="96546"/>
                    </a:cubicBezTo>
                    <a:cubicBezTo>
                      <a:pt x="173084" y="96711"/>
                      <a:pt x="173196" y="96864"/>
                      <a:pt x="173357" y="96889"/>
                    </a:cubicBezTo>
                    <a:cubicBezTo>
                      <a:pt x="173750" y="96951"/>
                      <a:pt x="174139" y="97017"/>
                      <a:pt x="174523" y="97092"/>
                    </a:cubicBezTo>
                    <a:cubicBezTo>
                      <a:pt x="174544" y="97092"/>
                      <a:pt x="174565" y="97096"/>
                      <a:pt x="174582" y="97096"/>
                    </a:cubicBezTo>
                    <a:cubicBezTo>
                      <a:pt x="174722" y="97096"/>
                      <a:pt x="174846" y="96996"/>
                      <a:pt x="174875" y="96852"/>
                    </a:cubicBezTo>
                    <a:cubicBezTo>
                      <a:pt x="174904" y="96691"/>
                      <a:pt x="174801" y="96533"/>
                      <a:pt x="174635" y="96504"/>
                    </a:cubicBezTo>
                    <a:cubicBezTo>
                      <a:pt x="174242" y="96430"/>
                      <a:pt x="173849" y="96359"/>
                      <a:pt x="173452" y="96298"/>
                    </a:cubicBezTo>
                    <a:cubicBezTo>
                      <a:pt x="173437" y="96296"/>
                      <a:pt x="173422" y="96294"/>
                      <a:pt x="173407" y="96294"/>
                    </a:cubicBezTo>
                    <a:close/>
                    <a:moveTo>
                      <a:pt x="160321" y="96454"/>
                    </a:moveTo>
                    <a:cubicBezTo>
                      <a:pt x="160304" y="96454"/>
                      <a:pt x="160286" y="96456"/>
                      <a:pt x="160268" y="96459"/>
                    </a:cubicBezTo>
                    <a:cubicBezTo>
                      <a:pt x="159871" y="96529"/>
                      <a:pt x="159478" y="96604"/>
                      <a:pt x="159085" y="96686"/>
                    </a:cubicBezTo>
                    <a:cubicBezTo>
                      <a:pt x="158924" y="96720"/>
                      <a:pt x="158820" y="96880"/>
                      <a:pt x="158854" y="97042"/>
                    </a:cubicBezTo>
                    <a:cubicBezTo>
                      <a:pt x="158883" y="97182"/>
                      <a:pt x="159007" y="97277"/>
                      <a:pt x="159143" y="97277"/>
                    </a:cubicBezTo>
                    <a:cubicBezTo>
                      <a:pt x="159163" y="97277"/>
                      <a:pt x="159184" y="97277"/>
                      <a:pt x="159205" y="97273"/>
                    </a:cubicBezTo>
                    <a:cubicBezTo>
                      <a:pt x="159594" y="97191"/>
                      <a:pt x="159982" y="97117"/>
                      <a:pt x="160371" y="97046"/>
                    </a:cubicBezTo>
                    <a:cubicBezTo>
                      <a:pt x="160537" y="97017"/>
                      <a:pt x="160644" y="96864"/>
                      <a:pt x="160615" y="96703"/>
                    </a:cubicBezTo>
                    <a:cubicBezTo>
                      <a:pt x="160590" y="96555"/>
                      <a:pt x="160465" y="96454"/>
                      <a:pt x="160321" y="96454"/>
                    </a:cubicBezTo>
                    <a:close/>
                    <a:moveTo>
                      <a:pt x="175750" y="96738"/>
                    </a:moveTo>
                    <a:cubicBezTo>
                      <a:pt x="175613" y="96738"/>
                      <a:pt x="175491" y="96831"/>
                      <a:pt x="175458" y="96972"/>
                    </a:cubicBezTo>
                    <a:cubicBezTo>
                      <a:pt x="175421" y="97132"/>
                      <a:pt x="175524" y="97290"/>
                      <a:pt x="175685" y="97327"/>
                    </a:cubicBezTo>
                    <a:cubicBezTo>
                      <a:pt x="176070" y="97414"/>
                      <a:pt x="176454" y="97505"/>
                      <a:pt x="176835" y="97604"/>
                    </a:cubicBezTo>
                    <a:cubicBezTo>
                      <a:pt x="176860" y="97609"/>
                      <a:pt x="176885" y="97613"/>
                      <a:pt x="176910" y="97613"/>
                    </a:cubicBezTo>
                    <a:cubicBezTo>
                      <a:pt x="177045" y="97613"/>
                      <a:pt x="177166" y="97521"/>
                      <a:pt x="177198" y="97389"/>
                    </a:cubicBezTo>
                    <a:cubicBezTo>
                      <a:pt x="177240" y="97228"/>
                      <a:pt x="177145" y="97067"/>
                      <a:pt x="176984" y="97025"/>
                    </a:cubicBezTo>
                    <a:cubicBezTo>
                      <a:pt x="176595" y="96922"/>
                      <a:pt x="176206" y="96831"/>
                      <a:pt x="175813" y="96744"/>
                    </a:cubicBezTo>
                    <a:cubicBezTo>
                      <a:pt x="175792" y="96740"/>
                      <a:pt x="175771" y="96738"/>
                      <a:pt x="175750" y="96738"/>
                    </a:cubicBezTo>
                    <a:close/>
                    <a:moveTo>
                      <a:pt x="157975" y="96943"/>
                    </a:moveTo>
                    <a:cubicBezTo>
                      <a:pt x="157953" y="96943"/>
                      <a:pt x="157930" y="96946"/>
                      <a:pt x="157907" y="96951"/>
                    </a:cubicBezTo>
                    <a:lnTo>
                      <a:pt x="156745" y="97241"/>
                    </a:lnTo>
                    <a:cubicBezTo>
                      <a:pt x="156584" y="97281"/>
                      <a:pt x="156488" y="97443"/>
                      <a:pt x="156530" y="97604"/>
                    </a:cubicBezTo>
                    <a:cubicBezTo>
                      <a:pt x="156563" y="97741"/>
                      <a:pt x="156687" y="97832"/>
                      <a:pt x="156820" y="97832"/>
                    </a:cubicBezTo>
                    <a:cubicBezTo>
                      <a:pt x="156844" y="97832"/>
                      <a:pt x="156869" y="97827"/>
                      <a:pt x="156894" y="97819"/>
                    </a:cubicBezTo>
                    <a:lnTo>
                      <a:pt x="158047" y="97534"/>
                    </a:lnTo>
                    <a:cubicBezTo>
                      <a:pt x="158209" y="97493"/>
                      <a:pt x="158308" y="97331"/>
                      <a:pt x="158266" y="97170"/>
                    </a:cubicBezTo>
                    <a:cubicBezTo>
                      <a:pt x="158235" y="97035"/>
                      <a:pt x="158111" y="96943"/>
                      <a:pt x="157975" y="96943"/>
                    </a:cubicBezTo>
                    <a:close/>
                    <a:moveTo>
                      <a:pt x="178061" y="97328"/>
                    </a:moveTo>
                    <a:cubicBezTo>
                      <a:pt x="177930" y="97328"/>
                      <a:pt x="177811" y="97413"/>
                      <a:pt x="177773" y="97546"/>
                    </a:cubicBezTo>
                    <a:cubicBezTo>
                      <a:pt x="177728" y="97703"/>
                      <a:pt x="177818" y="97869"/>
                      <a:pt x="177976" y="97914"/>
                    </a:cubicBezTo>
                    <a:cubicBezTo>
                      <a:pt x="178356" y="98025"/>
                      <a:pt x="178732" y="98142"/>
                      <a:pt x="179108" y="98266"/>
                    </a:cubicBezTo>
                    <a:cubicBezTo>
                      <a:pt x="179137" y="98274"/>
                      <a:pt x="179171" y="98279"/>
                      <a:pt x="179200" y="98279"/>
                    </a:cubicBezTo>
                    <a:cubicBezTo>
                      <a:pt x="179328" y="98279"/>
                      <a:pt x="179444" y="98199"/>
                      <a:pt x="179485" y="98075"/>
                    </a:cubicBezTo>
                    <a:cubicBezTo>
                      <a:pt x="179534" y="97918"/>
                      <a:pt x="179452" y="97749"/>
                      <a:pt x="179295" y="97695"/>
                    </a:cubicBezTo>
                    <a:cubicBezTo>
                      <a:pt x="178914" y="97571"/>
                      <a:pt x="178530" y="97455"/>
                      <a:pt x="178145" y="97340"/>
                    </a:cubicBezTo>
                    <a:cubicBezTo>
                      <a:pt x="178117" y="97332"/>
                      <a:pt x="178089" y="97328"/>
                      <a:pt x="178061" y="97328"/>
                    </a:cubicBezTo>
                    <a:close/>
                    <a:moveTo>
                      <a:pt x="155658" y="97530"/>
                    </a:moveTo>
                    <a:cubicBezTo>
                      <a:pt x="155635" y="97530"/>
                      <a:pt x="155611" y="97533"/>
                      <a:pt x="155587" y="97538"/>
                    </a:cubicBezTo>
                    <a:cubicBezTo>
                      <a:pt x="155203" y="97641"/>
                      <a:pt x="154818" y="97741"/>
                      <a:pt x="154429" y="97844"/>
                    </a:cubicBezTo>
                    <a:cubicBezTo>
                      <a:pt x="154272" y="97886"/>
                      <a:pt x="154177" y="98050"/>
                      <a:pt x="154219" y="98208"/>
                    </a:cubicBezTo>
                    <a:cubicBezTo>
                      <a:pt x="154256" y="98344"/>
                      <a:pt x="154376" y="98431"/>
                      <a:pt x="154509" y="98431"/>
                    </a:cubicBezTo>
                    <a:cubicBezTo>
                      <a:pt x="154533" y="98431"/>
                      <a:pt x="154558" y="98427"/>
                      <a:pt x="154587" y="98422"/>
                    </a:cubicBezTo>
                    <a:cubicBezTo>
                      <a:pt x="154971" y="98319"/>
                      <a:pt x="155356" y="98220"/>
                      <a:pt x="155736" y="98117"/>
                    </a:cubicBezTo>
                    <a:cubicBezTo>
                      <a:pt x="155898" y="98075"/>
                      <a:pt x="155992" y="97914"/>
                      <a:pt x="155951" y="97753"/>
                    </a:cubicBezTo>
                    <a:cubicBezTo>
                      <a:pt x="155916" y="97619"/>
                      <a:pt x="155794" y="97530"/>
                      <a:pt x="155658" y="97530"/>
                    </a:cubicBezTo>
                    <a:close/>
                    <a:moveTo>
                      <a:pt x="73012" y="96974"/>
                    </a:moveTo>
                    <a:cubicBezTo>
                      <a:pt x="72970" y="96974"/>
                      <a:pt x="72928" y="96983"/>
                      <a:pt x="72888" y="97000"/>
                    </a:cubicBezTo>
                    <a:cubicBezTo>
                      <a:pt x="72739" y="97071"/>
                      <a:pt x="72674" y="97249"/>
                      <a:pt x="72744" y="97397"/>
                    </a:cubicBezTo>
                    <a:cubicBezTo>
                      <a:pt x="72913" y="97765"/>
                      <a:pt x="73086" y="98130"/>
                      <a:pt x="73265" y="98485"/>
                    </a:cubicBezTo>
                    <a:cubicBezTo>
                      <a:pt x="73319" y="98588"/>
                      <a:pt x="73422" y="98651"/>
                      <a:pt x="73533" y="98651"/>
                    </a:cubicBezTo>
                    <a:cubicBezTo>
                      <a:pt x="73579" y="98651"/>
                      <a:pt x="73624" y="98638"/>
                      <a:pt x="73666" y="98617"/>
                    </a:cubicBezTo>
                    <a:cubicBezTo>
                      <a:pt x="73815" y="98542"/>
                      <a:pt x="73872" y="98365"/>
                      <a:pt x="73798" y="98216"/>
                    </a:cubicBezTo>
                    <a:cubicBezTo>
                      <a:pt x="73624" y="97865"/>
                      <a:pt x="73451" y="97509"/>
                      <a:pt x="73285" y="97149"/>
                    </a:cubicBezTo>
                    <a:cubicBezTo>
                      <a:pt x="73234" y="97037"/>
                      <a:pt x="73125" y="96974"/>
                      <a:pt x="73012" y="96974"/>
                    </a:cubicBezTo>
                    <a:close/>
                    <a:moveTo>
                      <a:pt x="5689" y="97378"/>
                    </a:moveTo>
                    <a:cubicBezTo>
                      <a:pt x="5644" y="97378"/>
                      <a:pt x="5597" y="97388"/>
                      <a:pt x="5553" y="97410"/>
                    </a:cubicBezTo>
                    <a:cubicBezTo>
                      <a:pt x="5404" y="97480"/>
                      <a:pt x="5347" y="97662"/>
                      <a:pt x="5421" y="97807"/>
                    </a:cubicBezTo>
                    <a:cubicBezTo>
                      <a:pt x="5599" y="98166"/>
                      <a:pt x="5777" y="98522"/>
                      <a:pt x="5963" y="98878"/>
                    </a:cubicBezTo>
                    <a:cubicBezTo>
                      <a:pt x="6017" y="98981"/>
                      <a:pt x="6120" y="99039"/>
                      <a:pt x="6227" y="99039"/>
                    </a:cubicBezTo>
                    <a:cubicBezTo>
                      <a:pt x="6277" y="99039"/>
                      <a:pt x="6322" y="99031"/>
                      <a:pt x="6368" y="99006"/>
                    </a:cubicBezTo>
                    <a:cubicBezTo>
                      <a:pt x="6513" y="98931"/>
                      <a:pt x="6570" y="98750"/>
                      <a:pt x="6492" y="98605"/>
                    </a:cubicBezTo>
                    <a:cubicBezTo>
                      <a:pt x="6310" y="98249"/>
                      <a:pt x="6132" y="97897"/>
                      <a:pt x="5954" y="97542"/>
                    </a:cubicBezTo>
                    <a:cubicBezTo>
                      <a:pt x="5902" y="97437"/>
                      <a:pt x="5798" y="97378"/>
                      <a:pt x="5689" y="97378"/>
                    </a:cubicBezTo>
                    <a:close/>
                    <a:moveTo>
                      <a:pt x="98365" y="97248"/>
                    </a:moveTo>
                    <a:cubicBezTo>
                      <a:pt x="98362" y="97248"/>
                      <a:pt x="98360" y="97248"/>
                      <a:pt x="98357" y="97249"/>
                    </a:cubicBezTo>
                    <a:cubicBezTo>
                      <a:pt x="98191" y="97261"/>
                      <a:pt x="98067" y="97401"/>
                      <a:pt x="98080" y="97567"/>
                    </a:cubicBezTo>
                    <a:lnTo>
                      <a:pt x="98159" y="98762"/>
                    </a:lnTo>
                    <a:cubicBezTo>
                      <a:pt x="98171" y="98919"/>
                      <a:pt x="98303" y="99039"/>
                      <a:pt x="98456" y="99039"/>
                    </a:cubicBezTo>
                    <a:lnTo>
                      <a:pt x="98477" y="99039"/>
                    </a:lnTo>
                    <a:cubicBezTo>
                      <a:pt x="98643" y="99031"/>
                      <a:pt x="98767" y="98886"/>
                      <a:pt x="98758" y="98720"/>
                    </a:cubicBezTo>
                    <a:lnTo>
                      <a:pt x="98676" y="97529"/>
                    </a:lnTo>
                    <a:cubicBezTo>
                      <a:pt x="98663" y="97367"/>
                      <a:pt x="98519" y="97248"/>
                      <a:pt x="98365" y="97248"/>
                    </a:cubicBezTo>
                    <a:close/>
                    <a:moveTo>
                      <a:pt x="153358" y="98143"/>
                    </a:moveTo>
                    <a:cubicBezTo>
                      <a:pt x="153331" y="98143"/>
                      <a:pt x="153304" y="98147"/>
                      <a:pt x="153276" y="98154"/>
                    </a:cubicBezTo>
                    <a:lnTo>
                      <a:pt x="152122" y="98468"/>
                    </a:lnTo>
                    <a:cubicBezTo>
                      <a:pt x="151965" y="98514"/>
                      <a:pt x="151870" y="98675"/>
                      <a:pt x="151916" y="98836"/>
                    </a:cubicBezTo>
                    <a:cubicBezTo>
                      <a:pt x="151949" y="98968"/>
                      <a:pt x="152073" y="99055"/>
                      <a:pt x="152202" y="99055"/>
                    </a:cubicBezTo>
                    <a:cubicBezTo>
                      <a:pt x="152230" y="99055"/>
                      <a:pt x="152255" y="99052"/>
                      <a:pt x="152280" y="99043"/>
                    </a:cubicBezTo>
                    <a:lnTo>
                      <a:pt x="153433" y="98729"/>
                    </a:lnTo>
                    <a:cubicBezTo>
                      <a:pt x="153591" y="98687"/>
                      <a:pt x="153685" y="98522"/>
                      <a:pt x="153644" y="98365"/>
                    </a:cubicBezTo>
                    <a:cubicBezTo>
                      <a:pt x="153606" y="98231"/>
                      <a:pt x="153489" y="98143"/>
                      <a:pt x="153358" y="98143"/>
                    </a:cubicBezTo>
                    <a:close/>
                    <a:moveTo>
                      <a:pt x="180327" y="98073"/>
                    </a:moveTo>
                    <a:cubicBezTo>
                      <a:pt x="180205" y="98073"/>
                      <a:pt x="180092" y="98148"/>
                      <a:pt x="180047" y="98270"/>
                    </a:cubicBezTo>
                    <a:cubicBezTo>
                      <a:pt x="179990" y="98422"/>
                      <a:pt x="180068" y="98596"/>
                      <a:pt x="180225" y="98651"/>
                    </a:cubicBezTo>
                    <a:cubicBezTo>
                      <a:pt x="180597" y="98787"/>
                      <a:pt x="180965" y="98931"/>
                      <a:pt x="181329" y="99076"/>
                    </a:cubicBezTo>
                    <a:cubicBezTo>
                      <a:pt x="181366" y="99092"/>
                      <a:pt x="181404" y="99097"/>
                      <a:pt x="181440" y="99097"/>
                    </a:cubicBezTo>
                    <a:cubicBezTo>
                      <a:pt x="181560" y="99097"/>
                      <a:pt x="181673" y="99027"/>
                      <a:pt x="181717" y="98911"/>
                    </a:cubicBezTo>
                    <a:cubicBezTo>
                      <a:pt x="181780" y="98758"/>
                      <a:pt x="181705" y="98584"/>
                      <a:pt x="181552" y="98522"/>
                    </a:cubicBezTo>
                    <a:cubicBezTo>
                      <a:pt x="181180" y="98373"/>
                      <a:pt x="180808" y="98229"/>
                      <a:pt x="180432" y="98092"/>
                    </a:cubicBezTo>
                    <a:cubicBezTo>
                      <a:pt x="180397" y="98079"/>
                      <a:pt x="180362" y="98073"/>
                      <a:pt x="180327" y="98073"/>
                    </a:cubicBezTo>
                    <a:close/>
                    <a:moveTo>
                      <a:pt x="134303" y="97620"/>
                    </a:moveTo>
                    <a:cubicBezTo>
                      <a:pt x="134124" y="97620"/>
                      <a:pt x="134021" y="97747"/>
                      <a:pt x="134013" y="97901"/>
                    </a:cubicBezTo>
                    <a:cubicBezTo>
                      <a:pt x="133993" y="98298"/>
                      <a:pt x="133972" y="98700"/>
                      <a:pt x="133955" y="99097"/>
                    </a:cubicBezTo>
                    <a:cubicBezTo>
                      <a:pt x="133947" y="99262"/>
                      <a:pt x="134075" y="99403"/>
                      <a:pt x="134241" y="99411"/>
                    </a:cubicBezTo>
                    <a:lnTo>
                      <a:pt x="134253" y="99411"/>
                    </a:lnTo>
                    <a:cubicBezTo>
                      <a:pt x="134415" y="99411"/>
                      <a:pt x="134547" y="99287"/>
                      <a:pt x="134551" y="99126"/>
                    </a:cubicBezTo>
                    <a:cubicBezTo>
                      <a:pt x="134572" y="98725"/>
                      <a:pt x="134588" y="98332"/>
                      <a:pt x="134608" y="97935"/>
                    </a:cubicBezTo>
                    <a:cubicBezTo>
                      <a:pt x="134617" y="97769"/>
                      <a:pt x="134493" y="97629"/>
                      <a:pt x="134327" y="97621"/>
                    </a:cubicBezTo>
                    <a:cubicBezTo>
                      <a:pt x="134319" y="97620"/>
                      <a:pt x="134311" y="97620"/>
                      <a:pt x="134303" y="97620"/>
                    </a:cubicBezTo>
                    <a:close/>
                    <a:moveTo>
                      <a:pt x="151053" y="98775"/>
                    </a:moveTo>
                    <a:cubicBezTo>
                      <a:pt x="151027" y="98775"/>
                      <a:pt x="151000" y="98779"/>
                      <a:pt x="150973" y="98787"/>
                    </a:cubicBezTo>
                    <a:lnTo>
                      <a:pt x="149820" y="99113"/>
                    </a:lnTo>
                    <a:cubicBezTo>
                      <a:pt x="149662" y="99159"/>
                      <a:pt x="149572" y="99324"/>
                      <a:pt x="149613" y="99481"/>
                    </a:cubicBezTo>
                    <a:cubicBezTo>
                      <a:pt x="149650" y="99613"/>
                      <a:pt x="149770" y="99700"/>
                      <a:pt x="149902" y="99700"/>
                    </a:cubicBezTo>
                    <a:cubicBezTo>
                      <a:pt x="149927" y="99700"/>
                      <a:pt x="149956" y="99696"/>
                      <a:pt x="149985" y="99688"/>
                    </a:cubicBezTo>
                    <a:lnTo>
                      <a:pt x="151135" y="99365"/>
                    </a:lnTo>
                    <a:cubicBezTo>
                      <a:pt x="151292" y="99320"/>
                      <a:pt x="151383" y="99155"/>
                      <a:pt x="151341" y="98993"/>
                    </a:cubicBezTo>
                    <a:cubicBezTo>
                      <a:pt x="151303" y="98863"/>
                      <a:pt x="151183" y="98775"/>
                      <a:pt x="151053" y="98775"/>
                    </a:cubicBezTo>
                    <a:close/>
                    <a:moveTo>
                      <a:pt x="182540" y="98968"/>
                    </a:moveTo>
                    <a:cubicBezTo>
                      <a:pt x="182426" y="98968"/>
                      <a:pt x="182316" y="99033"/>
                      <a:pt x="182268" y="99147"/>
                    </a:cubicBezTo>
                    <a:cubicBezTo>
                      <a:pt x="182197" y="99296"/>
                      <a:pt x="182268" y="99473"/>
                      <a:pt x="182417" y="99539"/>
                    </a:cubicBezTo>
                    <a:cubicBezTo>
                      <a:pt x="182780" y="99700"/>
                      <a:pt x="183136" y="99866"/>
                      <a:pt x="183491" y="100040"/>
                    </a:cubicBezTo>
                    <a:cubicBezTo>
                      <a:pt x="183533" y="100060"/>
                      <a:pt x="183578" y="100069"/>
                      <a:pt x="183619" y="100069"/>
                    </a:cubicBezTo>
                    <a:cubicBezTo>
                      <a:pt x="183732" y="100069"/>
                      <a:pt x="183839" y="100010"/>
                      <a:pt x="183888" y="99903"/>
                    </a:cubicBezTo>
                    <a:cubicBezTo>
                      <a:pt x="183963" y="99754"/>
                      <a:pt x="183900" y="99576"/>
                      <a:pt x="183751" y="99502"/>
                    </a:cubicBezTo>
                    <a:cubicBezTo>
                      <a:pt x="183392" y="99328"/>
                      <a:pt x="183028" y="99159"/>
                      <a:pt x="182660" y="98993"/>
                    </a:cubicBezTo>
                    <a:cubicBezTo>
                      <a:pt x="182621" y="98976"/>
                      <a:pt x="182580" y="98968"/>
                      <a:pt x="182540" y="98968"/>
                    </a:cubicBezTo>
                    <a:close/>
                    <a:moveTo>
                      <a:pt x="148754" y="99428"/>
                    </a:moveTo>
                    <a:cubicBezTo>
                      <a:pt x="148726" y="99428"/>
                      <a:pt x="148698" y="99432"/>
                      <a:pt x="148670" y="99439"/>
                    </a:cubicBezTo>
                    <a:lnTo>
                      <a:pt x="147521" y="99771"/>
                    </a:lnTo>
                    <a:cubicBezTo>
                      <a:pt x="147364" y="99817"/>
                      <a:pt x="147273" y="99981"/>
                      <a:pt x="147319" y="100139"/>
                    </a:cubicBezTo>
                    <a:cubicBezTo>
                      <a:pt x="147355" y="100271"/>
                      <a:pt x="147475" y="100357"/>
                      <a:pt x="147603" y="100357"/>
                    </a:cubicBezTo>
                    <a:cubicBezTo>
                      <a:pt x="147632" y="100357"/>
                      <a:pt x="147662" y="100353"/>
                      <a:pt x="147687" y="100345"/>
                    </a:cubicBezTo>
                    <a:lnTo>
                      <a:pt x="148836" y="100015"/>
                    </a:lnTo>
                    <a:cubicBezTo>
                      <a:pt x="148993" y="99969"/>
                      <a:pt x="149084" y="99804"/>
                      <a:pt x="149038" y="99643"/>
                    </a:cubicBezTo>
                    <a:cubicBezTo>
                      <a:pt x="149004" y="99512"/>
                      <a:pt x="148885" y="99428"/>
                      <a:pt x="148754" y="99428"/>
                    </a:cubicBezTo>
                    <a:close/>
                    <a:moveTo>
                      <a:pt x="74089" y="99111"/>
                    </a:moveTo>
                    <a:cubicBezTo>
                      <a:pt x="74039" y="99111"/>
                      <a:pt x="73989" y="99124"/>
                      <a:pt x="73943" y="99151"/>
                    </a:cubicBezTo>
                    <a:cubicBezTo>
                      <a:pt x="73798" y="99229"/>
                      <a:pt x="73744" y="99411"/>
                      <a:pt x="73823" y="99556"/>
                    </a:cubicBezTo>
                    <a:cubicBezTo>
                      <a:pt x="74017" y="99911"/>
                      <a:pt x="74220" y="100258"/>
                      <a:pt x="74426" y="100601"/>
                    </a:cubicBezTo>
                    <a:cubicBezTo>
                      <a:pt x="74481" y="100697"/>
                      <a:pt x="74580" y="100746"/>
                      <a:pt x="74683" y="100746"/>
                    </a:cubicBezTo>
                    <a:cubicBezTo>
                      <a:pt x="74733" y="100746"/>
                      <a:pt x="74786" y="100734"/>
                      <a:pt x="74836" y="100705"/>
                    </a:cubicBezTo>
                    <a:cubicBezTo>
                      <a:pt x="74977" y="100618"/>
                      <a:pt x="75021" y="100437"/>
                      <a:pt x="74939" y="100292"/>
                    </a:cubicBezTo>
                    <a:cubicBezTo>
                      <a:pt x="74737" y="99956"/>
                      <a:pt x="74538" y="99613"/>
                      <a:pt x="74348" y="99266"/>
                    </a:cubicBezTo>
                    <a:cubicBezTo>
                      <a:pt x="74294" y="99168"/>
                      <a:pt x="74193" y="99111"/>
                      <a:pt x="74089" y="99111"/>
                    </a:cubicBezTo>
                    <a:close/>
                    <a:moveTo>
                      <a:pt x="146459" y="100090"/>
                    </a:moveTo>
                    <a:cubicBezTo>
                      <a:pt x="146432" y="100090"/>
                      <a:pt x="146404" y="100093"/>
                      <a:pt x="146376" y="100101"/>
                    </a:cubicBezTo>
                    <a:lnTo>
                      <a:pt x="145226" y="100441"/>
                    </a:lnTo>
                    <a:cubicBezTo>
                      <a:pt x="145069" y="100486"/>
                      <a:pt x="144978" y="100651"/>
                      <a:pt x="145023" y="100809"/>
                    </a:cubicBezTo>
                    <a:cubicBezTo>
                      <a:pt x="145061" y="100941"/>
                      <a:pt x="145181" y="101023"/>
                      <a:pt x="145309" y="101023"/>
                    </a:cubicBezTo>
                    <a:cubicBezTo>
                      <a:pt x="145338" y="101023"/>
                      <a:pt x="145367" y="101019"/>
                      <a:pt x="145395" y="101011"/>
                    </a:cubicBezTo>
                    <a:lnTo>
                      <a:pt x="146541" y="100676"/>
                    </a:lnTo>
                    <a:cubicBezTo>
                      <a:pt x="146698" y="100630"/>
                      <a:pt x="146789" y="100466"/>
                      <a:pt x="146744" y="100308"/>
                    </a:cubicBezTo>
                    <a:cubicBezTo>
                      <a:pt x="146706" y="100175"/>
                      <a:pt x="146589" y="100090"/>
                      <a:pt x="146459" y="100090"/>
                    </a:cubicBezTo>
                    <a:close/>
                    <a:moveTo>
                      <a:pt x="6789" y="99498"/>
                    </a:moveTo>
                    <a:cubicBezTo>
                      <a:pt x="6741" y="99498"/>
                      <a:pt x="6691" y="99510"/>
                      <a:pt x="6645" y="99535"/>
                    </a:cubicBezTo>
                    <a:cubicBezTo>
                      <a:pt x="6500" y="99613"/>
                      <a:pt x="6446" y="99792"/>
                      <a:pt x="6525" y="99936"/>
                    </a:cubicBezTo>
                    <a:cubicBezTo>
                      <a:pt x="6715" y="100288"/>
                      <a:pt x="6910" y="100639"/>
                      <a:pt x="7108" y="100986"/>
                    </a:cubicBezTo>
                    <a:cubicBezTo>
                      <a:pt x="7162" y="101086"/>
                      <a:pt x="7265" y="101139"/>
                      <a:pt x="7368" y="101139"/>
                    </a:cubicBezTo>
                    <a:cubicBezTo>
                      <a:pt x="7418" y="101139"/>
                      <a:pt x="7467" y="101126"/>
                      <a:pt x="7517" y="101102"/>
                    </a:cubicBezTo>
                    <a:cubicBezTo>
                      <a:pt x="7658" y="101019"/>
                      <a:pt x="7712" y="100838"/>
                      <a:pt x="7629" y="100693"/>
                    </a:cubicBezTo>
                    <a:cubicBezTo>
                      <a:pt x="7435" y="100349"/>
                      <a:pt x="7240" y="100002"/>
                      <a:pt x="7050" y="99655"/>
                    </a:cubicBezTo>
                    <a:cubicBezTo>
                      <a:pt x="6996" y="99553"/>
                      <a:pt x="6895" y="99498"/>
                      <a:pt x="6789" y="99498"/>
                    </a:cubicBezTo>
                    <a:close/>
                    <a:moveTo>
                      <a:pt x="184685" y="100016"/>
                    </a:moveTo>
                    <a:cubicBezTo>
                      <a:pt x="184579" y="100016"/>
                      <a:pt x="184476" y="100072"/>
                      <a:pt x="184421" y="100172"/>
                    </a:cubicBezTo>
                    <a:cubicBezTo>
                      <a:pt x="184343" y="100321"/>
                      <a:pt x="184396" y="100498"/>
                      <a:pt x="184541" y="100577"/>
                    </a:cubicBezTo>
                    <a:cubicBezTo>
                      <a:pt x="184893" y="100763"/>
                      <a:pt x="185236" y="100958"/>
                      <a:pt x="185579" y="101156"/>
                    </a:cubicBezTo>
                    <a:cubicBezTo>
                      <a:pt x="185625" y="101181"/>
                      <a:pt x="185678" y="101197"/>
                      <a:pt x="185728" y="101197"/>
                    </a:cubicBezTo>
                    <a:cubicBezTo>
                      <a:pt x="185831" y="101197"/>
                      <a:pt x="185930" y="101143"/>
                      <a:pt x="185989" y="101048"/>
                    </a:cubicBezTo>
                    <a:cubicBezTo>
                      <a:pt x="186071" y="100903"/>
                      <a:pt x="186022" y="100722"/>
                      <a:pt x="185877" y="100639"/>
                    </a:cubicBezTo>
                    <a:cubicBezTo>
                      <a:pt x="185530" y="100437"/>
                      <a:pt x="185182" y="100242"/>
                      <a:pt x="184827" y="100052"/>
                    </a:cubicBezTo>
                    <a:cubicBezTo>
                      <a:pt x="184782" y="100027"/>
                      <a:pt x="184733" y="100016"/>
                      <a:pt x="184685" y="100016"/>
                    </a:cubicBezTo>
                    <a:close/>
                    <a:moveTo>
                      <a:pt x="98540" y="99637"/>
                    </a:moveTo>
                    <a:cubicBezTo>
                      <a:pt x="98533" y="99637"/>
                      <a:pt x="98526" y="99637"/>
                      <a:pt x="98519" y="99638"/>
                    </a:cubicBezTo>
                    <a:cubicBezTo>
                      <a:pt x="98357" y="99647"/>
                      <a:pt x="98229" y="99792"/>
                      <a:pt x="98241" y="99956"/>
                    </a:cubicBezTo>
                    <a:lnTo>
                      <a:pt x="98324" y="101147"/>
                    </a:lnTo>
                    <a:cubicBezTo>
                      <a:pt x="98336" y="101309"/>
                      <a:pt x="98464" y="101429"/>
                      <a:pt x="98622" y="101429"/>
                    </a:cubicBezTo>
                    <a:lnTo>
                      <a:pt x="98643" y="101429"/>
                    </a:lnTo>
                    <a:cubicBezTo>
                      <a:pt x="98808" y="101416"/>
                      <a:pt x="98932" y="101271"/>
                      <a:pt x="98920" y="101107"/>
                    </a:cubicBezTo>
                    <a:lnTo>
                      <a:pt x="98836" y="99916"/>
                    </a:lnTo>
                    <a:cubicBezTo>
                      <a:pt x="98829" y="99757"/>
                      <a:pt x="98689" y="99637"/>
                      <a:pt x="98540" y="99637"/>
                    </a:cubicBezTo>
                    <a:close/>
                    <a:moveTo>
                      <a:pt x="144163" y="100763"/>
                    </a:moveTo>
                    <a:cubicBezTo>
                      <a:pt x="144136" y="100763"/>
                      <a:pt x="144108" y="100767"/>
                      <a:pt x="144081" y="100775"/>
                    </a:cubicBezTo>
                    <a:lnTo>
                      <a:pt x="142932" y="101114"/>
                    </a:lnTo>
                    <a:cubicBezTo>
                      <a:pt x="142775" y="101160"/>
                      <a:pt x="142684" y="101330"/>
                      <a:pt x="142733" y="101487"/>
                    </a:cubicBezTo>
                    <a:cubicBezTo>
                      <a:pt x="142770" y="101615"/>
                      <a:pt x="142890" y="101702"/>
                      <a:pt x="143018" y="101702"/>
                    </a:cubicBezTo>
                    <a:cubicBezTo>
                      <a:pt x="143048" y="101702"/>
                      <a:pt x="143076" y="101697"/>
                      <a:pt x="143101" y="101689"/>
                    </a:cubicBezTo>
                    <a:lnTo>
                      <a:pt x="144250" y="101350"/>
                    </a:lnTo>
                    <a:cubicBezTo>
                      <a:pt x="144407" y="101305"/>
                      <a:pt x="144498" y="101135"/>
                      <a:pt x="144449" y="100978"/>
                    </a:cubicBezTo>
                    <a:cubicBezTo>
                      <a:pt x="144411" y="100848"/>
                      <a:pt x="144292" y="100763"/>
                      <a:pt x="144163" y="100763"/>
                    </a:cubicBezTo>
                    <a:close/>
                    <a:moveTo>
                      <a:pt x="134201" y="100005"/>
                    </a:moveTo>
                    <a:cubicBezTo>
                      <a:pt x="134047" y="100005"/>
                      <a:pt x="133914" y="100137"/>
                      <a:pt x="133910" y="100296"/>
                    </a:cubicBezTo>
                    <a:cubicBezTo>
                      <a:pt x="133898" y="100693"/>
                      <a:pt x="133885" y="101094"/>
                      <a:pt x="133873" y="101491"/>
                    </a:cubicBezTo>
                    <a:cubicBezTo>
                      <a:pt x="133869" y="101656"/>
                      <a:pt x="134001" y="101792"/>
                      <a:pt x="134167" y="101796"/>
                    </a:cubicBezTo>
                    <a:lnTo>
                      <a:pt x="134175" y="101796"/>
                    </a:lnTo>
                    <a:cubicBezTo>
                      <a:pt x="134335" y="101796"/>
                      <a:pt x="134468" y="101668"/>
                      <a:pt x="134472" y="101507"/>
                    </a:cubicBezTo>
                    <a:cubicBezTo>
                      <a:pt x="134480" y="101111"/>
                      <a:pt x="134493" y="100714"/>
                      <a:pt x="134509" y="100317"/>
                    </a:cubicBezTo>
                    <a:cubicBezTo>
                      <a:pt x="134514" y="100151"/>
                      <a:pt x="134385" y="100010"/>
                      <a:pt x="134220" y="100006"/>
                    </a:cubicBezTo>
                    <a:cubicBezTo>
                      <a:pt x="134214" y="100006"/>
                      <a:pt x="134207" y="100005"/>
                      <a:pt x="134201" y="100005"/>
                    </a:cubicBezTo>
                    <a:close/>
                    <a:moveTo>
                      <a:pt x="141871" y="101442"/>
                    </a:moveTo>
                    <a:cubicBezTo>
                      <a:pt x="141843" y="101442"/>
                      <a:pt x="141815" y="101446"/>
                      <a:pt x="141787" y="101454"/>
                    </a:cubicBezTo>
                    <a:lnTo>
                      <a:pt x="140641" y="101792"/>
                    </a:lnTo>
                    <a:cubicBezTo>
                      <a:pt x="140484" y="101842"/>
                      <a:pt x="140393" y="102008"/>
                      <a:pt x="140438" y="102164"/>
                    </a:cubicBezTo>
                    <a:cubicBezTo>
                      <a:pt x="140476" y="102297"/>
                      <a:pt x="140596" y="102380"/>
                      <a:pt x="140724" y="102380"/>
                    </a:cubicBezTo>
                    <a:cubicBezTo>
                      <a:pt x="140753" y="102380"/>
                      <a:pt x="140781" y="102376"/>
                      <a:pt x="140810" y="102367"/>
                    </a:cubicBezTo>
                    <a:lnTo>
                      <a:pt x="141956" y="102028"/>
                    </a:lnTo>
                    <a:cubicBezTo>
                      <a:pt x="142117" y="101979"/>
                      <a:pt x="142204" y="101813"/>
                      <a:pt x="142159" y="101656"/>
                    </a:cubicBezTo>
                    <a:cubicBezTo>
                      <a:pt x="142121" y="101526"/>
                      <a:pt x="142002" y="101442"/>
                      <a:pt x="141871" y="101442"/>
                    </a:cubicBezTo>
                    <a:close/>
                    <a:moveTo>
                      <a:pt x="186749" y="101218"/>
                    </a:moveTo>
                    <a:cubicBezTo>
                      <a:pt x="186651" y="101218"/>
                      <a:pt x="186553" y="101266"/>
                      <a:pt x="186497" y="101355"/>
                    </a:cubicBezTo>
                    <a:cubicBezTo>
                      <a:pt x="186406" y="101495"/>
                      <a:pt x="186447" y="101681"/>
                      <a:pt x="186588" y="101767"/>
                    </a:cubicBezTo>
                    <a:cubicBezTo>
                      <a:pt x="186923" y="101979"/>
                      <a:pt x="187254" y="102198"/>
                      <a:pt x="187577" y="102421"/>
                    </a:cubicBezTo>
                    <a:cubicBezTo>
                      <a:pt x="187630" y="102454"/>
                      <a:pt x="187688" y="102471"/>
                      <a:pt x="187745" y="102471"/>
                    </a:cubicBezTo>
                    <a:cubicBezTo>
                      <a:pt x="187841" y="102471"/>
                      <a:pt x="187936" y="102425"/>
                      <a:pt x="187993" y="102342"/>
                    </a:cubicBezTo>
                    <a:cubicBezTo>
                      <a:pt x="188085" y="102206"/>
                      <a:pt x="188052" y="102019"/>
                      <a:pt x="187915" y="101929"/>
                    </a:cubicBezTo>
                    <a:cubicBezTo>
                      <a:pt x="187585" y="101697"/>
                      <a:pt x="187249" y="101479"/>
                      <a:pt x="186907" y="101263"/>
                    </a:cubicBezTo>
                    <a:cubicBezTo>
                      <a:pt x="186858" y="101232"/>
                      <a:pt x="186804" y="101218"/>
                      <a:pt x="186749" y="101218"/>
                    </a:cubicBezTo>
                    <a:close/>
                    <a:moveTo>
                      <a:pt x="75322" y="101159"/>
                    </a:moveTo>
                    <a:cubicBezTo>
                      <a:pt x="75264" y="101159"/>
                      <a:pt x="75206" y="101175"/>
                      <a:pt x="75154" y="101210"/>
                    </a:cubicBezTo>
                    <a:cubicBezTo>
                      <a:pt x="75017" y="101300"/>
                      <a:pt x="74981" y="101487"/>
                      <a:pt x="75071" y="101623"/>
                    </a:cubicBezTo>
                    <a:cubicBezTo>
                      <a:pt x="75299" y="101962"/>
                      <a:pt x="75530" y="102288"/>
                      <a:pt x="75771" y="102611"/>
                    </a:cubicBezTo>
                    <a:cubicBezTo>
                      <a:pt x="75828" y="102689"/>
                      <a:pt x="75919" y="102735"/>
                      <a:pt x="76010" y="102735"/>
                    </a:cubicBezTo>
                    <a:cubicBezTo>
                      <a:pt x="76072" y="102735"/>
                      <a:pt x="76134" y="102714"/>
                      <a:pt x="76187" y="102673"/>
                    </a:cubicBezTo>
                    <a:cubicBezTo>
                      <a:pt x="76320" y="102578"/>
                      <a:pt x="76349" y="102388"/>
                      <a:pt x="76250" y="102256"/>
                    </a:cubicBezTo>
                    <a:cubicBezTo>
                      <a:pt x="76014" y="101941"/>
                      <a:pt x="75790" y="101619"/>
                      <a:pt x="75567" y="101292"/>
                    </a:cubicBezTo>
                    <a:cubicBezTo>
                      <a:pt x="75511" y="101204"/>
                      <a:pt x="75417" y="101159"/>
                      <a:pt x="75322" y="101159"/>
                    </a:cubicBezTo>
                    <a:close/>
                    <a:moveTo>
                      <a:pt x="139581" y="102122"/>
                    </a:moveTo>
                    <a:cubicBezTo>
                      <a:pt x="139553" y="102122"/>
                      <a:pt x="139524" y="102126"/>
                      <a:pt x="139495" y="102136"/>
                    </a:cubicBezTo>
                    <a:lnTo>
                      <a:pt x="138346" y="102475"/>
                    </a:lnTo>
                    <a:cubicBezTo>
                      <a:pt x="138189" y="102521"/>
                      <a:pt x="138098" y="102685"/>
                      <a:pt x="138144" y="102843"/>
                    </a:cubicBezTo>
                    <a:cubicBezTo>
                      <a:pt x="138186" y="102975"/>
                      <a:pt x="138301" y="103057"/>
                      <a:pt x="138434" y="103057"/>
                    </a:cubicBezTo>
                    <a:cubicBezTo>
                      <a:pt x="138458" y="103057"/>
                      <a:pt x="138487" y="103053"/>
                      <a:pt x="138516" y="103045"/>
                    </a:cubicBezTo>
                    <a:lnTo>
                      <a:pt x="139661" y="102706"/>
                    </a:lnTo>
                    <a:cubicBezTo>
                      <a:pt x="139823" y="102660"/>
                      <a:pt x="139913" y="102496"/>
                      <a:pt x="139863" y="102334"/>
                    </a:cubicBezTo>
                    <a:cubicBezTo>
                      <a:pt x="139826" y="102206"/>
                      <a:pt x="139707" y="102122"/>
                      <a:pt x="139581" y="102122"/>
                    </a:cubicBezTo>
                    <a:close/>
                    <a:moveTo>
                      <a:pt x="7966" y="101578"/>
                    </a:moveTo>
                    <a:cubicBezTo>
                      <a:pt x="7914" y="101578"/>
                      <a:pt x="7862" y="101591"/>
                      <a:pt x="7815" y="101619"/>
                    </a:cubicBezTo>
                    <a:cubicBezTo>
                      <a:pt x="7670" y="101702"/>
                      <a:pt x="7625" y="101883"/>
                      <a:pt x="7708" y="102028"/>
                    </a:cubicBezTo>
                    <a:cubicBezTo>
                      <a:pt x="7910" y="102372"/>
                      <a:pt x="8116" y="102714"/>
                      <a:pt x="8324" y="103057"/>
                    </a:cubicBezTo>
                    <a:cubicBezTo>
                      <a:pt x="8381" y="103149"/>
                      <a:pt x="8481" y="103198"/>
                      <a:pt x="8580" y="103198"/>
                    </a:cubicBezTo>
                    <a:cubicBezTo>
                      <a:pt x="8633" y="103198"/>
                      <a:pt x="8687" y="103185"/>
                      <a:pt x="8737" y="103157"/>
                    </a:cubicBezTo>
                    <a:cubicBezTo>
                      <a:pt x="8877" y="103070"/>
                      <a:pt x="8919" y="102884"/>
                      <a:pt x="8836" y="102744"/>
                    </a:cubicBezTo>
                    <a:cubicBezTo>
                      <a:pt x="8629" y="102404"/>
                      <a:pt x="8423" y="102065"/>
                      <a:pt x="8225" y="101722"/>
                    </a:cubicBezTo>
                    <a:cubicBezTo>
                      <a:pt x="8167" y="101629"/>
                      <a:pt x="8067" y="101578"/>
                      <a:pt x="7966" y="101578"/>
                    </a:cubicBezTo>
                    <a:close/>
                    <a:moveTo>
                      <a:pt x="137283" y="102798"/>
                    </a:moveTo>
                    <a:cubicBezTo>
                      <a:pt x="137256" y="102798"/>
                      <a:pt x="137229" y="102801"/>
                      <a:pt x="137201" y="102809"/>
                    </a:cubicBezTo>
                    <a:lnTo>
                      <a:pt x="136052" y="103149"/>
                    </a:lnTo>
                    <a:cubicBezTo>
                      <a:pt x="135894" y="103194"/>
                      <a:pt x="135804" y="103359"/>
                      <a:pt x="135849" y="103521"/>
                    </a:cubicBezTo>
                    <a:cubicBezTo>
                      <a:pt x="135886" y="103649"/>
                      <a:pt x="136006" y="103731"/>
                      <a:pt x="136134" y="103731"/>
                    </a:cubicBezTo>
                    <a:cubicBezTo>
                      <a:pt x="136163" y="103731"/>
                      <a:pt x="136192" y="103731"/>
                      <a:pt x="136221" y="103723"/>
                    </a:cubicBezTo>
                    <a:lnTo>
                      <a:pt x="137371" y="103384"/>
                    </a:lnTo>
                    <a:cubicBezTo>
                      <a:pt x="137528" y="103339"/>
                      <a:pt x="137619" y="103173"/>
                      <a:pt x="137569" y="103012"/>
                    </a:cubicBezTo>
                    <a:cubicBezTo>
                      <a:pt x="137532" y="102882"/>
                      <a:pt x="137412" y="102798"/>
                      <a:pt x="137283" y="102798"/>
                    </a:cubicBezTo>
                    <a:close/>
                    <a:moveTo>
                      <a:pt x="98705" y="102023"/>
                    </a:moveTo>
                    <a:cubicBezTo>
                      <a:pt x="98698" y="102023"/>
                      <a:pt x="98691" y="102024"/>
                      <a:pt x="98684" y="102024"/>
                    </a:cubicBezTo>
                    <a:cubicBezTo>
                      <a:pt x="98519" y="102036"/>
                      <a:pt x="98395" y="102177"/>
                      <a:pt x="98407" y="102342"/>
                    </a:cubicBezTo>
                    <a:lnTo>
                      <a:pt x="98494" y="103538"/>
                    </a:lnTo>
                    <a:cubicBezTo>
                      <a:pt x="98502" y="103694"/>
                      <a:pt x="98634" y="103814"/>
                      <a:pt x="98792" y="103814"/>
                    </a:cubicBezTo>
                    <a:lnTo>
                      <a:pt x="98812" y="103814"/>
                    </a:lnTo>
                    <a:cubicBezTo>
                      <a:pt x="98977" y="103802"/>
                      <a:pt x="99101" y="103657"/>
                      <a:pt x="99089" y="103496"/>
                    </a:cubicBezTo>
                    <a:lnTo>
                      <a:pt x="99002" y="102301"/>
                    </a:lnTo>
                    <a:cubicBezTo>
                      <a:pt x="98994" y="102143"/>
                      <a:pt x="98851" y="102023"/>
                      <a:pt x="98705" y="102023"/>
                    </a:cubicBezTo>
                    <a:close/>
                    <a:moveTo>
                      <a:pt x="188719" y="102570"/>
                    </a:moveTo>
                    <a:cubicBezTo>
                      <a:pt x="188628" y="102570"/>
                      <a:pt x="188537" y="102611"/>
                      <a:pt x="188478" y="102689"/>
                    </a:cubicBezTo>
                    <a:cubicBezTo>
                      <a:pt x="188378" y="102822"/>
                      <a:pt x="188407" y="103008"/>
                      <a:pt x="188539" y="103107"/>
                    </a:cubicBezTo>
                    <a:cubicBezTo>
                      <a:pt x="188858" y="103343"/>
                      <a:pt x="189168" y="103587"/>
                      <a:pt x="189478" y="103835"/>
                    </a:cubicBezTo>
                    <a:cubicBezTo>
                      <a:pt x="189531" y="103876"/>
                      <a:pt x="189598" y="103901"/>
                      <a:pt x="189664" y="103901"/>
                    </a:cubicBezTo>
                    <a:cubicBezTo>
                      <a:pt x="189751" y="103901"/>
                      <a:pt x="189838" y="103860"/>
                      <a:pt x="189896" y="103790"/>
                    </a:cubicBezTo>
                    <a:cubicBezTo>
                      <a:pt x="189999" y="103662"/>
                      <a:pt x="189978" y="103471"/>
                      <a:pt x="189850" y="103368"/>
                    </a:cubicBezTo>
                    <a:cubicBezTo>
                      <a:pt x="189536" y="103116"/>
                      <a:pt x="189222" y="102868"/>
                      <a:pt x="188895" y="102628"/>
                    </a:cubicBezTo>
                    <a:cubicBezTo>
                      <a:pt x="188843" y="102589"/>
                      <a:pt x="188781" y="102570"/>
                      <a:pt x="188719" y="102570"/>
                    </a:cubicBezTo>
                    <a:close/>
                    <a:moveTo>
                      <a:pt x="134154" y="102397"/>
                    </a:moveTo>
                    <a:cubicBezTo>
                      <a:pt x="133993" y="102397"/>
                      <a:pt x="133852" y="102525"/>
                      <a:pt x="133848" y="102689"/>
                    </a:cubicBezTo>
                    <a:cubicBezTo>
                      <a:pt x="133844" y="103057"/>
                      <a:pt x="133839" y="103426"/>
                      <a:pt x="133835" y="103794"/>
                    </a:cubicBezTo>
                    <a:lnTo>
                      <a:pt x="133757" y="103814"/>
                    </a:lnTo>
                    <a:cubicBezTo>
                      <a:pt x="133596" y="103860"/>
                      <a:pt x="133505" y="104025"/>
                      <a:pt x="133551" y="104187"/>
                    </a:cubicBezTo>
                    <a:cubicBezTo>
                      <a:pt x="133587" y="104315"/>
                      <a:pt x="133707" y="104401"/>
                      <a:pt x="133839" y="104401"/>
                    </a:cubicBezTo>
                    <a:cubicBezTo>
                      <a:pt x="133864" y="104401"/>
                      <a:pt x="133894" y="104397"/>
                      <a:pt x="133923" y="104389"/>
                    </a:cubicBezTo>
                    <a:lnTo>
                      <a:pt x="135072" y="104059"/>
                    </a:lnTo>
                    <a:cubicBezTo>
                      <a:pt x="135228" y="104013"/>
                      <a:pt x="135320" y="103843"/>
                      <a:pt x="135274" y="103686"/>
                    </a:cubicBezTo>
                    <a:cubicBezTo>
                      <a:pt x="135236" y="103556"/>
                      <a:pt x="135117" y="103472"/>
                      <a:pt x="134988" y="103472"/>
                    </a:cubicBezTo>
                    <a:cubicBezTo>
                      <a:pt x="134961" y="103472"/>
                      <a:pt x="134933" y="103475"/>
                      <a:pt x="134906" y="103483"/>
                    </a:cubicBezTo>
                    <a:lnTo>
                      <a:pt x="134435" y="103620"/>
                    </a:lnTo>
                    <a:cubicBezTo>
                      <a:pt x="134440" y="103314"/>
                      <a:pt x="134444" y="103004"/>
                      <a:pt x="134448" y="102698"/>
                    </a:cubicBezTo>
                    <a:cubicBezTo>
                      <a:pt x="134448" y="102532"/>
                      <a:pt x="134320" y="102397"/>
                      <a:pt x="134154" y="102397"/>
                    </a:cubicBezTo>
                    <a:close/>
                    <a:moveTo>
                      <a:pt x="76747" y="103073"/>
                    </a:moveTo>
                    <a:cubicBezTo>
                      <a:pt x="76679" y="103073"/>
                      <a:pt x="76610" y="103097"/>
                      <a:pt x="76555" y="103145"/>
                    </a:cubicBezTo>
                    <a:cubicBezTo>
                      <a:pt x="76427" y="103248"/>
                      <a:pt x="76411" y="103438"/>
                      <a:pt x="76519" y="103566"/>
                    </a:cubicBezTo>
                    <a:cubicBezTo>
                      <a:pt x="76775" y="103876"/>
                      <a:pt x="77044" y="104178"/>
                      <a:pt x="77321" y="104471"/>
                    </a:cubicBezTo>
                    <a:cubicBezTo>
                      <a:pt x="77378" y="104534"/>
                      <a:pt x="77457" y="104567"/>
                      <a:pt x="77540" y="104567"/>
                    </a:cubicBezTo>
                    <a:cubicBezTo>
                      <a:pt x="77610" y="104567"/>
                      <a:pt x="77685" y="104538"/>
                      <a:pt x="77742" y="104484"/>
                    </a:cubicBezTo>
                    <a:cubicBezTo>
                      <a:pt x="77862" y="104372"/>
                      <a:pt x="77870" y="104183"/>
                      <a:pt x="77755" y="104063"/>
                    </a:cubicBezTo>
                    <a:cubicBezTo>
                      <a:pt x="77486" y="103777"/>
                      <a:pt x="77229" y="103483"/>
                      <a:pt x="76977" y="103181"/>
                    </a:cubicBezTo>
                    <a:cubicBezTo>
                      <a:pt x="76918" y="103110"/>
                      <a:pt x="76832" y="103073"/>
                      <a:pt x="76747" y="103073"/>
                    </a:cubicBezTo>
                    <a:close/>
                    <a:moveTo>
                      <a:pt x="132690" y="104133"/>
                    </a:moveTo>
                    <a:cubicBezTo>
                      <a:pt x="132663" y="104133"/>
                      <a:pt x="132635" y="104137"/>
                      <a:pt x="132608" y="104145"/>
                    </a:cubicBezTo>
                    <a:lnTo>
                      <a:pt x="131454" y="104471"/>
                    </a:lnTo>
                    <a:cubicBezTo>
                      <a:pt x="131297" y="104513"/>
                      <a:pt x="131206" y="104679"/>
                      <a:pt x="131247" y="104840"/>
                    </a:cubicBezTo>
                    <a:cubicBezTo>
                      <a:pt x="131284" y="104972"/>
                      <a:pt x="131404" y="105055"/>
                      <a:pt x="131537" y="105055"/>
                    </a:cubicBezTo>
                    <a:cubicBezTo>
                      <a:pt x="131562" y="105055"/>
                      <a:pt x="131591" y="105055"/>
                      <a:pt x="131620" y="105046"/>
                    </a:cubicBezTo>
                    <a:lnTo>
                      <a:pt x="132769" y="104719"/>
                    </a:lnTo>
                    <a:cubicBezTo>
                      <a:pt x="132930" y="104674"/>
                      <a:pt x="133021" y="104509"/>
                      <a:pt x="132976" y="104347"/>
                    </a:cubicBezTo>
                    <a:cubicBezTo>
                      <a:pt x="132938" y="104218"/>
                      <a:pt x="132819" y="104133"/>
                      <a:pt x="132690" y="104133"/>
                    </a:cubicBezTo>
                    <a:close/>
                    <a:moveTo>
                      <a:pt x="9208" y="103616"/>
                    </a:moveTo>
                    <a:cubicBezTo>
                      <a:pt x="9154" y="103616"/>
                      <a:pt x="9099" y="103631"/>
                      <a:pt x="9051" y="103662"/>
                    </a:cubicBezTo>
                    <a:cubicBezTo>
                      <a:pt x="8910" y="103752"/>
                      <a:pt x="8870" y="103935"/>
                      <a:pt x="8960" y="104074"/>
                    </a:cubicBezTo>
                    <a:cubicBezTo>
                      <a:pt x="9171" y="104414"/>
                      <a:pt x="9386" y="104748"/>
                      <a:pt x="9610" y="105084"/>
                    </a:cubicBezTo>
                    <a:cubicBezTo>
                      <a:pt x="9663" y="105170"/>
                      <a:pt x="9763" y="105220"/>
                      <a:pt x="9858" y="105220"/>
                    </a:cubicBezTo>
                    <a:cubicBezTo>
                      <a:pt x="9915" y="105220"/>
                      <a:pt x="9969" y="105204"/>
                      <a:pt x="10023" y="105170"/>
                    </a:cubicBezTo>
                    <a:cubicBezTo>
                      <a:pt x="10159" y="105080"/>
                      <a:pt x="10196" y="104893"/>
                      <a:pt x="10106" y="104757"/>
                    </a:cubicBezTo>
                    <a:cubicBezTo>
                      <a:pt x="9891" y="104422"/>
                      <a:pt x="9675" y="104091"/>
                      <a:pt x="9465" y="103756"/>
                    </a:cubicBezTo>
                    <a:cubicBezTo>
                      <a:pt x="9406" y="103665"/>
                      <a:pt x="9307" y="103616"/>
                      <a:pt x="9208" y="103616"/>
                    </a:cubicBezTo>
                    <a:close/>
                    <a:moveTo>
                      <a:pt x="190580" y="104072"/>
                    </a:moveTo>
                    <a:cubicBezTo>
                      <a:pt x="190496" y="104072"/>
                      <a:pt x="190413" y="104106"/>
                      <a:pt x="190355" y="104174"/>
                    </a:cubicBezTo>
                    <a:cubicBezTo>
                      <a:pt x="190247" y="104298"/>
                      <a:pt x="190260" y="104488"/>
                      <a:pt x="190384" y="104595"/>
                    </a:cubicBezTo>
                    <a:cubicBezTo>
                      <a:pt x="190682" y="104856"/>
                      <a:pt x="190975" y="105120"/>
                      <a:pt x="191260" y="105393"/>
                    </a:cubicBezTo>
                    <a:cubicBezTo>
                      <a:pt x="191318" y="105448"/>
                      <a:pt x="191392" y="105473"/>
                      <a:pt x="191466" y="105473"/>
                    </a:cubicBezTo>
                    <a:cubicBezTo>
                      <a:pt x="191546" y="105473"/>
                      <a:pt x="191624" y="105443"/>
                      <a:pt x="191682" y="105381"/>
                    </a:cubicBezTo>
                    <a:cubicBezTo>
                      <a:pt x="191798" y="105261"/>
                      <a:pt x="191789" y="105071"/>
                      <a:pt x="191670" y="104960"/>
                    </a:cubicBezTo>
                    <a:cubicBezTo>
                      <a:pt x="191376" y="104683"/>
                      <a:pt x="191078" y="104410"/>
                      <a:pt x="190777" y="104145"/>
                    </a:cubicBezTo>
                    <a:cubicBezTo>
                      <a:pt x="190720" y="104096"/>
                      <a:pt x="190650" y="104072"/>
                      <a:pt x="190580" y="104072"/>
                    </a:cubicBezTo>
                    <a:close/>
                    <a:moveTo>
                      <a:pt x="130386" y="104782"/>
                    </a:moveTo>
                    <a:cubicBezTo>
                      <a:pt x="130359" y="104782"/>
                      <a:pt x="130332" y="104786"/>
                      <a:pt x="130305" y="104794"/>
                    </a:cubicBezTo>
                    <a:lnTo>
                      <a:pt x="129151" y="105112"/>
                    </a:lnTo>
                    <a:cubicBezTo>
                      <a:pt x="128990" y="105154"/>
                      <a:pt x="128899" y="105319"/>
                      <a:pt x="128940" y="105477"/>
                    </a:cubicBezTo>
                    <a:cubicBezTo>
                      <a:pt x="128977" y="105609"/>
                      <a:pt x="129097" y="105700"/>
                      <a:pt x="129230" y="105700"/>
                    </a:cubicBezTo>
                    <a:cubicBezTo>
                      <a:pt x="129255" y="105700"/>
                      <a:pt x="129284" y="105696"/>
                      <a:pt x="129308" y="105687"/>
                    </a:cubicBezTo>
                    <a:lnTo>
                      <a:pt x="130462" y="105368"/>
                    </a:lnTo>
                    <a:cubicBezTo>
                      <a:pt x="130623" y="105324"/>
                      <a:pt x="130714" y="105158"/>
                      <a:pt x="130673" y="105001"/>
                    </a:cubicBezTo>
                    <a:cubicBezTo>
                      <a:pt x="130635" y="104870"/>
                      <a:pt x="130517" y="104782"/>
                      <a:pt x="130386" y="104782"/>
                    </a:cubicBezTo>
                    <a:close/>
                    <a:moveTo>
                      <a:pt x="78382" y="104811"/>
                    </a:moveTo>
                    <a:cubicBezTo>
                      <a:pt x="78302" y="104811"/>
                      <a:pt x="78221" y="104843"/>
                      <a:pt x="78160" y="104906"/>
                    </a:cubicBezTo>
                    <a:cubicBezTo>
                      <a:pt x="78048" y="105026"/>
                      <a:pt x="78057" y="105216"/>
                      <a:pt x="78177" y="105328"/>
                    </a:cubicBezTo>
                    <a:cubicBezTo>
                      <a:pt x="78470" y="105605"/>
                      <a:pt x="78780" y="105874"/>
                      <a:pt x="79090" y="106126"/>
                    </a:cubicBezTo>
                    <a:cubicBezTo>
                      <a:pt x="79144" y="106171"/>
                      <a:pt x="79214" y="106196"/>
                      <a:pt x="79280" y="106196"/>
                    </a:cubicBezTo>
                    <a:cubicBezTo>
                      <a:pt x="79368" y="106196"/>
                      <a:pt x="79450" y="106158"/>
                      <a:pt x="79512" y="106084"/>
                    </a:cubicBezTo>
                    <a:cubicBezTo>
                      <a:pt x="79616" y="105956"/>
                      <a:pt x="79595" y="105770"/>
                      <a:pt x="79467" y="105662"/>
                    </a:cubicBezTo>
                    <a:cubicBezTo>
                      <a:pt x="79169" y="105418"/>
                      <a:pt x="78871" y="105158"/>
                      <a:pt x="78586" y="104889"/>
                    </a:cubicBezTo>
                    <a:cubicBezTo>
                      <a:pt x="78527" y="104837"/>
                      <a:pt x="78455" y="104811"/>
                      <a:pt x="78382" y="104811"/>
                    </a:cubicBezTo>
                    <a:close/>
                    <a:moveTo>
                      <a:pt x="98870" y="104409"/>
                    </a:moveTo>
                    <a:cubicBezTo>
                      <a:pt x="98865" y="104409"/>
                      <a:pt x="98859" y="104410"/>
                      <a:pt x="98853" y="104410"/>
                    </a:cubicBezTo>
                    <a:cubicBezTo>
                      <a:pt x="98692" y="104422"/>
                      <a:pt x="98568" y="104567"/>
                      <a:pt x="98576" y="104728"/>
                    </a:cubicBezTo>
                    <a:lnTo>
                      <a:pt x="98663" y="105923"/>
                    </a:lnTo>
                    <a:cubicBezTo>
                      <a:pt x="98676" y="106080"/>
                      <a:pt x="98808" y="106200"/>
                      <a:pt x="98960" y="106200"/>
                    </a:cubicBezTo>
                    <a:lnTo>
                      <a:pt x="98985" y="106200"/>
                    </a:lnTo>
                    <a:cubicBezTo>
                      <a:pt x="99147" y="106187"/>
                      <a:pt x="99271" y="106047"/>
                      <a:pt x="99258" y="105881"/>
                    </a:cubicBezTo>
                    <a:lnTo>
                      <a:pt x="99176" y="104687"/>
                    </a:lnTo>
                    <a:cubicBezTo>
                      <a:pt x="99164" y="104527"/>
                      <a:pt x="99025" y="104409"/>
                      <a:pt x="98870" y="104409"/>
                    </a:cubicBezTo>
                    <a:close/>
                    <a:moveTo>
                      <a:pt x="128074" y="105413"/>
                    </a:moveTo>
                    <a:cubicBezTo>
                      <a:pt x="128049" y="105413"/>
                      <a:pt x="128023" y="105416"/>
                      <a:pt x="127998" y="105423"/>
                    </a:cubicBezTo>
                    <a:lnTo>
                      <a:pt x="126840" y="105733"/>
                    </a:lnTo>
                    <a:cubicBezTo>
                      <a:pt x="126683" y="105774"/>
                      <a:pt x="126588" y="105939"/>
                      <a:pt x="126629" y="106097"/>
                    </a:cubicBezTo>
                    <a:cubicBezTo>
                      <a:pt x="126662" y="106233"/>
                      <a:pt x="126786" y="106320"/>
                      <a:pt x="126918" y="106320"/>
                    </a:cubicBezTo>
                    <a:cubicBezTo>
                      <a:pt x="126943" y="106320"/>
                      <a:pt x="126968" y="106316"/>
                      <a:pt x="126992" y="106311"/>
                    </a:cubicBezTo>
                    <a:lnTo>
                      <a:pt x="128150" y="106002"/>
                    </a:lnTo>
                    <a:cubicBezTo>
                      <a:pt x="128312" y="105960"/>
                      <a:pt x="128407" y="105795"/>
                      <a:pt x="128362" y="105633"/>
                    </a:cubicBezTo>
                    <a:cubicBezTo>
                      <a:pt x="128327" y="105502"/>
                      <a:pt x="128207" y="105413"/>
                      <a:pt x="128074" y="105413"/>
                    </a:cubicBezTo>
                    <a:close/>
                    <a:moveTo>
                      <a:pt x="134129" y="104786"/>
                    </a:moveTo>
                    <a:cubicBezTo>
                      <a:pt x="133963" y="104790"/>
                      <a:pt x="133831" y="104922"/>
                      <a:pt x="133831" y="105088"/>
                    </a:cubicBezTo>
                    <a:cubicBezTo>
                      <a:pt x="133831" y="105488"/>
                      <a:pt x="133835" y="105885"/>
                      <a:pt x="133839" y="106286"/>
                    </a:cubicBezTo>
                    <a:cubicBezTo>
                      <a:pt x="133844" y="106452"/>
                      <a:pt x="133976" y="106580"/>
                      <a:pt x="134142" y="106580"/>
                    </a:cubicBezTo>
                    <a:cubicBezTo>
                      <a:pt x="134307" y="106580"/>
                      <a:pt x="134440" y="106444"/>
                      <a:pt x="134440" y="106278"/>
                    </a:cubicBezTo>
                    <a:cubicBezTo>
                      <a:pt x="134435" y="105881"/>
                      <a:pt x="134431" y="105485"/>
                      <a:pt x="134431" y="105084"/>
                    </a:cubicBezTo>
                    <a:cubicBezTo>
                      <a:pt x="134431" y="104922"/>
                      <a:pt x="134295" y="104786"/>
                      <a:pt x="134129" y="104786"/>
                    </a:cubicBezTo>
                    <a:close/>
                    <a:moveTo>
                      <a:pt x="125759" y="106025"/>
                    </a:moveTo>
                    <a:cubicBezTo>
                      <a:pt x="125734" y="106025"/>
                      <a:pt x="125709" y="106028"/>
                      <a:pt x="125683" y="106034"/>
                    </a:cubicBezTo>
                    <a:cubicBezTo>
                      <a:pt x="125298" y="106133"/>
                      <a:pt x="124914" y="106233"/>
                      <a:pt x="124525" y="106332"/>
                    </a:cubicBezTo>
                    <a:cubicBezTo>
                      <a:pt x="124363" y="106370"/>
                      <a:pt x="124269" y="106534"/>
                      <a:pt x="124309" y="106692"/>
                    </a:cubicBezTo>
                    <a:cubicBezTo>
                      <a:pt x="124343" y="106828"/>
                      <a:pt x="124462" y="106919"/>
                      <a:pt x="124599" y="106919"/>
                    </a:cubicBezTo>
                    <a:cubicBezTo>
                      <a:pt x="124624" y="106919"/>
                      <a:pt x="124645" y="106915"/>
                      <a:pt x="124670" y="106911"/>
                    </a:cubicBezTo>
                    <a:cubicBezTo>
                      <a:pt x="125058" y="106812"/>
                      <a:pt x="125447" y="106713"/>
                      <a:pt x="125835" y="106614"/>
                    </a:cubicBezTo>
                    <a:cubicBezTo>
                      <a:pt x="125992" y="106572"/>
                      <a:pt x="126088" y="106410"/>
                      <a:pt x="126046" y="106250"/>
                    </a:cubicBezTo>
                    <a:cubicBezTo>
                      <a:pt x="126012" y="106113"/>
                      <a:pt x="125894" y="106025"/>
                      <a:pt x="125759" y="106025"/>
                    </a:cubicBezTo>
                    <a:close/>
                    <a:moveTo>
                      <a:pt x="192319" y="105716"/>
                    </a:moveTo>
                    <a:cubicBezTo>
                      <a:pt x="192243" y="105716"/>
                      <a:pt x="192168" y="105744"/>
                      <a:pt x="192111" y="105799"/>
                    </a:cubicBezTo>
                    <a:cubicBezTo>
                      <a:pt x="191992" y="105914"/>
                      <a:pt x="191987" y="106105"/>
                      <a:pt x="192103" y="106225"/>
                    </a:cubicBezTo>
                    <a:cubicBezTo>
                      <a:pt x="192380" y="106506"/>
                      <a:pt x="192649" y="106795"/>
                      <a:pt x="192914" y="107089"/>
                    </a:cubicBezTo>
                    <a:cubicBezTo>
                      <a:pt x="192976" y="107155"/>
                      <a:pt x="193054" y="107188"/>
                      <a:pt x="193137" y="107188"/>
                    </a:cubicBezTo>
                    <a:cubicBezTo>
                      <a:pt x="193208" y="107188"/>
                      <a:pt x="193282" y="107163"/>
                      <a:pt x="193336" y="107114"/>
                    </a:cubicBezTo>
                    <a:cubicBezTo>
                      <a:pt x="193460" y="107002"/>
                      <a:pt x="193472" y="106812"/>
                      <a:pt x="193361" y="106688"/>
                    </a:cubicBezTo>
                    <a:cubicBezTo>
                      <a:pt x="193092" y="106390"/>
                      <a:pt x="192815" y="106097"/>
                      <a:pt x="192533" y="105807"/>
                    </a:cubicBezTo>
                    <a:cubicBezTo>
                      <a:pt x="192475" y="105746"/>
                      <a:pt x="192397" y="105716"/>
                      <a:pt x="192319" y="105716"/>
                    </a:cubicBezTo>
                    <a:close/>
                    <a:moveTo>
                      <a:pt x="10521" y="105615"/>
                    </a:moveTo>
                    <a:cubicBezTo>
                      <a:pt x="10463" y="105615"/>
                      <a:pt x="10405" y="105632"/>
                      <a:pt x="10354" y="105666"/>
                    </a:cubicBezTo>
                    <a:cubicBezTo>
                      <a:pt x="10217" y="105757"/>
                      <a:pt x="10180" y="105944"/>
                      <a:pt x="10271" y="106084"/>
                    </a:cubicBezTo>
                    <a:cubicBezTo>
                      <a:pt x="10494" y="106415"/>
                      <a:pt x="10721" y="106742"/>
                      <a:pt x="10953" y="107072"/>
                    </a:cubicBezTo>
                    <a:cubicBezTo>
                      <a:pt x="11011" y="107155"/>
                      <a:pt x="11102" y="107200"/>
                      <a:pt x="11197" y="107200"/>
                    </a:cubicBezTo>
                    <a:cubicBezTo>
                      <a:pt x="11255" y="107200"/>
                      <a:pt x="11317" y="107179"/>
                      <a:pt x="11366" y="107147"/>
                    </a:cubicBezTo>
                    <a:cubicBezTo>
                      <a:pt x="11503" y="107051"/>
                      <a:pt x="11536" y="106866"/>
                      <a:pt x="11441" y="106729"/>
                    </a:cubicBezTo>
                    <a:cubicBezTo>
                      <a:pt x="11213" y="106402"/>
                      <a:pt x="10990" y="106076"/>
                      <a:pt x="10767" y="105745"/>
                    </a:cubicBezTo>
                    <a:cubicBezTo>
                      <a:pt x="10708" y="105660"/>
                      <a:pt x="10615" y="105615"/>
                      <a:pt x="10521" y="105615"/>
                    </a:cubicBezTo>
                    <a:close/>
                    <a:moveTo>
                      <a:pt x="123440" y="106612"/>
                    </a:moveTo>
                    <a:cubicBezTo>
                      <a:pt x="123416" y="106612"/>
                      <a:pt x="123391" y="106615"/>
                      <a:pt x="123367" y="106622"/>
                    </a:cubicBezTo>
                    <a:cubicBezTo>
                      <a:pt x="122979" y="106717"/>
                      <a:pt x="122590" y="106812"/>
                      <a:pt x="122201" y="106903"/>
                    </a:cubicBezTo>
                    <a:cubicBezTo>
                      <a:pt x="122044" y="106940"/>
                      <a:pt x="121945" y="107101"/>
                      <a:pt x="121981" y="107263"/>
                    </a:cubicBezTo>
                    <a:cubicBezTo>
                      <a:pt x="122015" y="107399"/>
                      <a:pt x="122139" y="107494"/>
                      <a:pt x="122271" y="107494"/>
                    </a:cubicBezTo>
                    <a:cubicBezTo>
                      <a:pt x="122296" y="107494"/>
                      <a:pt x="122317" y="107490"/>
                      <a:pt x="122342" y="107486"/>
                    </a:cubicBezTo>
                    <a:cubicBezTo>
                      <a:pt x="122731" y="107391"/>
                      <a:pt x="123119" y="107295"/>
                      <a:pt x="123508" y="107200"/>
                    </a:cubicBezTo>
                    <a:cubicBezTo>
                      <a:pt x="123668" y="107163"/>
                      <a:pt x="123768" y="106998"/>
                      <a:pt x="123727" y="106841"/>
                    </a:cubicBezTo>
                    <a:cubicBezTo>
                      <a:pt x="123695" y="106704"/>
                      <a:pt x="123572" y="106612"/>
                      <a:pt x="123440" y="106612"/>
                    </a:cubicBezTo>
                    <a:close/>
                    <a:moveTo>
                      <a:pt x="80229" y="106319"/>
                    </a:moveTo>
                    <a:cubicBezTo>
                      <a:pt x="80134" y="106319"/>
                      <a:pt x="80041" y="106364"/>
                      <a:pt x="79983" y="106448"/>
                    </a:cubicBezTo>
                    <a:cubicBezTo>
                      <a:pt x="79889" y="106580"/>
                      <a:pt x="79921" y="106767"/>
                      <a:pt x="80053" y="106862"/>
                    </a:cubicBezTo>
                    <a:cubicBezTo>
                      <a:pt x="80385" y="107097"/>
                      <a:pt x="80723" y="107320"/>
                      <a:pt x="81066" y="107532"/>
                    </a:cubicBezTo>
                    <a:cubicBezTo>
                      <a:pt x="81116" y="107560"/>
                      <a:pt x="81170" y="107572"/>
                      <a:pt x="81223" y="107572"/>
                    </a:cubicBezTo>
                    <a:cubicBezTo>
                      <a:pt x="81322" y="107572"/>
                      <a:pt x="81422" y="107523"/>
                      <a:pt x="81480" y="107432"/>
                    </a:cubicBezTo>
                    <a:cubicBezTo>
                      <a:pt x="81563" y="107291"/>
                      <a:pt x="81521" y="107105"/>
                      <a:pt x="81381" y="107023"/>
                    </a:cubicBezTo>
                    <a:cubicBezTo>
                      <a:pt x="81046" y="106816"/>
                      <a:pt x="80719" y="106601"/>
                      <a:pt x="80401" y="106374"/>
                    </a:cubicBezTo>
                    <a:cubicBezTo>
                      <a:pt x="80348" y="106337"/>
                      <a:pt x="80288" y="106319"/>
                      <a:pt x="80229" y="106319"/>
                    </a:cubicBezTo>
                    <a:close/>
                    <a:moveTo>
                      <a:pt x="121106" y="107168"/>
                    </a:moveTo>
                    <a:cubicBezTo>
                      <a:pt x="121084" y="107168"/>
                      <a:pt x="121061" y="107170"/>
                      <a:pt x="121039" y="107175"/>
                    </a:cubicBezTo>
                    <a:cubicBezTo>
                      <a:pt x="120651" y="107267"/>
                      <a:pt x="120262" y="107358"/>
                      <a:pt x="119873" y="107444"/>
                    </a:cubicBezTo>
                    <a:cubicBezTo>
                      <a:pt x="119712" y="107477"/>
                      <a:pt x="119613" y="107639"/>
                      <a:pt x="119646" y="107800"/>
                    </a:cubicBezTo>
                    <a:cubicBezTo>
                      <a:pt x="119679" y="107940"/>
                      <a:pt x="119803" y="108036"/>
                      <a:pt x="119939" y="108036"/>
                    </a:cubicBezTo>
                    <a:cubicBezTo>
                      <a:pt x="119960" y="108036"/>
                      <a:pt x="119981" y="108032"/>
                      <a:pt x="120006" y="108028"/>
                    </a:cubicBezTo>
                    <a:cubicBezTo>
                      <a:pt x="120394" y="107940"/>
                      <a:pt x="120787" y="107849"/>
                      <a:pt x="121176" y="107759"/>
                    </a:cubicBezTo>
                    <a:cubicBezTo>
                      <a:pt x="121336" y="107721"/>
                      <a:pt x="121436" y="107560"/>
                      <a:pt x="121399" y="107399"/>
                    </a:cubicBezTo>
                    <a:cubicBezTo>
                      <a:pt x="121366" y="107263"/>
                      <a:pt x="121245" y="107168"/>
                      <a:pt x="121106" y="107168"/>
                    </a:cubicBezTo>
                    <a:close/>
                    <a:moveTo>
                      <a:pt x="118773" y="107693"/>
                    </a:moveTo>
                    <a:cubicBezTo>
                      <a:pt x="118751" y="107693"/>
                      <a:pt x="118729" y="107695"/>
                      <a:pt x="118707" y="107700"/>
                    </a:cubicBezTo>
                    <a:cubicBezTo>
                      <a:pt x="118319" y="107784"/>
                      <a:pt x="117926" y="107866"/>
                      <a:pt x="117537" y="107948"/>
                    </a:cubicBezTo>
                    <a:cubicBezTo>
                      <a:pt x="117376" y="107982"/>
                      <a:pt x="117273" y="108139"/>
                      <a:pt x="117306" y="108305"/>
                    </a:cubicBezTo>
                    <a:cubicBezTo>
                      <a:pt x="117335" y="108445"/>
                      <a:pt x="117459" y="108540"/>
                      <a:pt x="117599" y="108540"/>
                    </a:cubicBezTo>
                    <a:cubicBezTo>
                      <a:pt x="117615" y="108540"/>
                      <a:pt x="117636" y="108540"/>
                      <a:pt x="117657" y="108536"/>
                    </a:cubicBezTo>
                    <a:cubicBezTo>
                      <a:pt x="118050" y="108453"/>
                      <a:pt x="118443" y="108370"/>
                      <a:pt x="118831" y="108284"/>
                    </a:cubicBezTo>
                    <a:cubicBezTo>
                      <a:pt x="118997" y="108251"/>
                      <a:pt x="119096" y="108089"/>
                      <a:pt x="119063" y="107929"/>
                    </a:cubicBezTo>
                    <a:cubicBezTo>
                      <a:pt x="119031" y="107789"/>
                      <a:pt x="118909" y="107693"/>
                      <a:pt x="118773" y="107693"/>
                    </a:cubicBezTo>
                    <a:close/>
                    <a:moveTo>
                      <a:pt x="99057" y="106794"/>
                    </a:moveTo>
                    <a:cubicBezTo>
                      <a:pt x="99047" y="106794"/>
                      <a:pt x="99037" y="106794"/>
                      <a:pt x="99027" y="106795"/>
                    </a:cubicBezTo>
                    <a:cubicBezTo>
                      <a:pt x="98861" y="106807"/>
                      <a:pt x="98737" y="106952"/>
                      <a:pt x="98750" y="107118"/>
                    </a:cubicBezTo>
                    <a:lnTo>
                      <a:pt x="98836" y="108309"/>
                    </a:lnTo>
                    <a:cubicBezTo>
                      <a:pt x="98849" y="108465"/>
                      <a:pt x="98981" y="108585"/>
                      <a:pt x="99134" y="108585"/>
                    </a:cubicBezTo>
                    <a:lnTo>
                      <a:pt x="99159" y="108585"/>
                    </a:lnTo>
                    <a:cubicBezTo>
                      <a:pt x="99325" y="108574"/>
                      <a:pt x="99449" y="108433"/>
                      <a:pt x="99437" y="108267"/>
                    </a:cubicBezTo>
                    <a:lnTo>
                      <a:pt x="99345" y="107072"/>
                    </a:lnTo>
                    <a:cubicBezTo>
                      <a:pt x="99333" y="106916"/>
                      <a:pt x="99216" y="106794"/>
                      <a:pt x="99057" y="106794"/>
                    </a:cubicBezTo>
                    <a:close/>
                    <a:moveTo>
                      <a:pt x="82261" y="107564"/>
                    </a:moveTo>
                    <a:cubicBezTo>
                      <a:pt x="82153" y="107564"/>
                      <a:pt x="82049" y="107621"/>
                      <a:pt x="81997" y="107725"/>
                    </a:cubicBezTo>
                    <a:cubicBezTo>
                      <a:pt x="81918" y="107870"/>
                      <a:pt x="81976" y="108053"/>
                      <a:pt x="82121" y="108127"/>
                    </a:cubicBezTo>
                    <a:cubicBezTo>
                      <a:pt x="82476" y="108313"/>
                      <a:pt x="82841" y="108486"/>
                      <a:pt x="83217" y="108652"/>
                    </a:cubicBezTo>
                    <a:cubicBezTo>
                      <a:pt x="83253" y="108668"/>
                      <a:pt x="83295" y="108677"/>
                      <a:pt x="83337" y="108677"/>
                    </a:cubicBezTo>
                    <a:cubicBezTo>
                      <a:pt x="83448" y="108677"/>
                      <a:pt x="83560" y="108610"/>
                      <a:pt x="83610" y="108499"/>
                    </a:cubicBezTo>
                    <a:cubicBezTo>
                      <a:pt x="83675" y="108350"/>
                      <a:pt x="83610" y="108172"/>
                      <a:pt x="83456" y="108106"/>
                    </a:cubicBezTo>
                    <a:cubicBezTo>
                      <a:pt x="83093" y="107944"/>
                      <a:pt x="82741" y="107775"/>
                      <a:pt x="82398" y="107597"/>
                    </a:cubicBezTo>
                    <a:cubicBezTo>
                      <a:pt x="82354" y="107575"/>
                      <a:pt x="82307" y="107564"/>
                      <a:pt x="82261" y="107564"/>
                    </a:cubicBezTo>
                    <a:close/>
                    <a:moveTo>
                      <a:pt x="134154" y="107179"/>
                    </a:moveTo>
                    <a:cubicBezTo>
                      <a:pt x="133988" y="107184"/>
                      <a:pt x="133860" y="107320"/>
                      <a:pt x="133864" y="107486"/>
                    </a:cubicBezTo>
                    <a:cubicBezTo>
                      <a:pt x="133873" y="107887"/>
                      <a:pt x="133881" y="108288"/>
                      <a:pt x="133898" y="108685"/>
                    </a:cubicBezTo>
                    <a:cubicBezTo>
                      <a:pt x="133902" y="108846"/>
                      <a:pt x="134034" y="108974"/>
                      <a:pt x="134196" y="108974"/>
                    </a:cubicBezTo>
                    <a:lnTo>
                      <a:pt x="134207" y="108974"/>
                    </a:lnTo>
                    <a:cubicBezTo>
                      <a:pt x="134373" y="108970"/>
                      <a:pt x="134501" y="108830"/>
                      <a:pt x="134493" y="108664"/>
                    </a:cubicBezTo>
                    <a:cubicBezTo>
                      <a:pt x="134480" y="108267"/>
                      <a:pt x="134468" y="107870"/>
                      <a:pt x="134459" y="107473"/>
                    </a:cubicBezTo>
                    <a:cubicBezTo>
                      <a:pt x="134455" y="107308"/>
                      <a:pt x="134331" y="107179"/>
                      <a:pt x="134154" y="107179"/>
                    </a:cubicBezTo>
                    <a:close/>
                    <a:moveTo>
                      <a:pt x="116427" y="108182"/>
                    </a:moveTo>
                    <a:cubicBezTo>
                      <a:pt x="116407" y="108182"/>
                      <a:pt x="116387" y="108184"/>
                      <a:pt x="116367" y="108189"/>
                    </a:cubicBezTo>
                    <a:cubicBezTo>
                      <a:pt x="115974" y="108267"/>
                      <a:pt x="115586" y="108341"/>
                      <a:pt x="115193" y="108416"/>
                    </a:cubicBezTo>
                    <a:cubicBezTo>
                      <a:pt x="115031" y="108445"/>
                      <a:pt x="114924" y="108602"/>
                      <a:pt x="114957" y="108763"/>
                    </a:cubicBezTo>
                    <a:cubicBezTo>
                      <a:pt x="114982" y="108908"/>
                      <a:pt x="115106" y="109007"/>
                      <a:pt x="115247" y="109007"/>
                    </a:cubicBezTo>
                    <a:cubicBezTo>
                      <a:pt x="115268" y="109007"/>
                      <a:pt x="115283" y="109007"/>
                      <a:pt x="115304" y="109003"/>
                    </a:cubicBezTo>
                    <a:cubicBezTo>
                      <a:pt x="115697" y="108929"/>
                      <a:pt x="116090" y="108850"/>
                      <a:pt x="116483" y="108776"/>
                    </a:cubicBezTo>
                    <a:cubicBezTo>
                      <a:pt x="116644" y="108742"/>
                      <a:pt x="116752" y="108585"/>
                      <a:pt x="116718" y="108425"/>
                    </a:cubicBezTo>
                    <a:cubicBezTo>
                      <a:pt x="116690" y="108280"/>
                      <a:pt x="116566" y="108182"/>
                      <a:pt x="116427" y="108182"/>
                    </a:cubicBezTo>
                    <a:close/>
                    <a:moveTo>
                      <a:pt x="193923" y="107497"/>
                    </a:moveTo>
                    <a:cubicBezTo>
                      <a:pt x="193854" y="107497"/>
                      <a:pt x="193786" y="107521"/>
                      <a:pt x="193729" y="107568"/>
                    </a:cubicBezTo>
                    <a:cubicBezTo>
                      <a:pt x="193605" y="107672"/>
                      <a:pt x="193584" y="107862"/>
                      <a:pt x="193691" y="107986"/>
                    </a:cubicBezTo>
                    <a:cubicBezTo>
                      <a:pt x="193939" y="108292"/>
                      <a:pt x="194187" y="108598"/>
                      <a:pt x="194427" y="108916"/>
                    </a:cubicBezTo>
                    <a:cubicBezTo>
                      <a:pt x="194485" y="108990"/>
                      <a:pt x="194576" y="109032"/>
                      <a:pt x="194663" y="109032"/>
                    </a:cubicBezTo>
                    <a:cubicBezTo>
                      <a:pt x="194729" y="109032"/>
                      <a:pt x="194791" y="109011"/>
                      <a:pt x="194845" y="108970"/>
                    </a:cubicBezTo>
                    <a:cubicBezTo>
                      <a:pt x="194977" y="108871"/>
                      <a:pt x="195002" y="108685"/>
                      <a:pt x="194903" y="108553"/>
                    </a:cubicBezTo>
                    <a:cubicBezTo>
                      <a:pt x="194659" y="108230"/>
                      <a:pt x="194407" y="107916"/>
                      <a:pt x="194151" y="107606"/>
                    </a:cubicBezTo>
                    <a:cubicBezTo>
                      <a:pt x="194093" y="107534"/>
                      <a:pt x="194008" y="107497"/>
                      <a:pt x="193923" y="107497"/>
                    </a:cubicBezTo>
                    <a:close/>
                    <a:moveTo>
                      <a:pt x="11887" y="107575"/>
                    </a:moveTo>
                    <a:cubicBezTo>
                      <a:pt x="11827" y="107575"/>
                      <a:pt x="11766" y="107593"/>
                      <a:pt x="11713" y="107631"/>
                    </a:cubicBezTo>
                    <a:cubicBezTo>
                      <a:pt x="11577" y="107730"/>
                      <a:pt x="11549" y="107916"/>
                      <a:pt x="11648" y="108048"/>
                    </a:cubicBezTo>
                    <a:cubicBezTo>
                      <a:pt x="11879" y="108375"/>
                      <a:pt x="12115" y="108698"/>
                      <a:pt x="12354" y="109020"/>
                    </a:cubicBezTo>
                    <a:cubicBezTo>
                      <a:pt x="12413" y="109098"/>
                      <a:pt x="12503" y="109139"/>
                      <a:pt x="12595" y="109139"/>
                    </a:cubicBezTo>
                    <a:cubicBezTo>
                      <a:pt x="12656" y="109139"/>
                      <a:pt x="12719" y="109119"/>
                      <a:pt x="12772" y="109082"/>
                    </a:cubicBezTo>
                    <a:cubicBezTo>
                      <a:pt x="12904" y="108982"/>
                      <a:pt x="12934" y="108797"/>
                      <a:pt x="12835" y="108664"/>
                    </a:cubicBezTo>
                    <a:cubicBezTo>
                      <a:pt x="12599" y="108341"/>
                      <a:pt x="12363" y="108023"/>
                      <a:pt x="12131" y="107700"/>
                    </a:cubicBezTo>
                    <a:cubicBezTo>
                      <a:pt x="12071" y="107618"/>
                      <a:pt x="11979" y="107575"/>
                      <a:pt x="11887" y="107575"/>
                    </a:cubicBezTo>
                    <a:close/>
                    <a:moveTo>
                      <a:pt x="114072" y="108626"/>
                    </a:moveTo>
                    <a:cubicBezTo>
                      <a:pt x="114054" y="108626"/>
                      <a:pt x="114036" y="108628"/>
                      <a:pt x="114018" y="108631"/>
                    </a:cubicBezTo>
                    <a:cubicBezTo>
                      <a:pt x="113626" y="108702"/>
                      <a:pt x="113233" y="108772"/>
                      <a:pt x="112840" y="108837"/>
                    </a:cubicBezTo>
                    <a:cubicBezTo>
                      <a:pt x="112679" y="108866"/>
                      <a:pt x="112568" y="109020"/>
                      <a:pt x="112596" y="109185"/>
                    </a:cubicBezTo>
                    <a:cubicBezTo>
                      <a:pt x="112621" y="109330"/>
                      <a:pt x="112749" y="109433"/>
                      <a:pt x="112890" y="109433"/>
                    </a:cubicBezTo>
                    <a:cubicBezTo>
                      <a:pt x="112907" y="109433"/>
                      <a:pt x="112923" y="109429"/>
                      <a:pt x="112940" y="109429"/>
                    </a:cubicBezTo>
                    <a:cubicBezTo>
                      <a:pt x="113337" y="109358"/>
                      <a:pt x="113730" y="109293"/>
                      <a:pt x="114123" y="109222"/>
                    </a:cubicBezTo>
                    <a:cubicBezTo>
                      <a:pt x="114287" y="109194"/>
                      <a:pt x="114395" y="109036"/>
                      <a:pt x="114366" y="108875"/>
                    </a:cubicBezTo>
                    <a:cubicBezTo>
                      <a:pt x="114340" y="108728"/>
                      <a:pt x="114216" y="108626"/>
                      <a:pt x="114072" y="108626"/>
                    </a:cubicBezTo>
                    <a:close/>
                    <a:moveTo>
                      <a:pt x="84444" y="108527"/>
                    </a:moveTo>
                    <a:cubicBezTo>
                      <a:pt x="84322" y="108527"/>
                      <a:pt x="84205" y="108601"/>
                      <a:pt x="84159" y="108722"/>
                    </a:cubicBezTo>
                    <a:cubicBezTo>
                      <a:pt x="84101" y="108879"/>
                      <a:pt x="84184" y="109049"/>
                      <a:pt x="84337" y="109106"/>
                    </a:cubicBezTo>
                    <a:cubicBezTo>
                      <a:pt x="84709" y="109243"/>
                      <a:pt x="85093" y="109371"/>
                      <a:pt x="85486" y="109491"/>
                    </a:cubicBezTo>
                    <a:cubicBezTo>
                      <a:pt x="85515" y="109499"/>
                      <a:pt x="85545" y="109503"/>
                      <a:pt x="85573" y="109503"/>
                    </a:cubicBezTo>
                    <a:cubicBezTo>
                      <a:pt x="85701" y="109503"/>
                      <a:pt x="85818" y="109421"/>
                      <a:pt x="85858" y="109293"/>
                    </a:cubicBezTo>
                    <a:cubicBezTo>
                      <a:pt x="85904" y="109135"/>
                      <a:pt x="85818" y="108970"/>
                      <a:pt x="85660" y="108921"/>
                    </a:cubicBezTo>
                    <a:cubicBezTo>
                      <a:pt x="85276" y="108805"/>
                      <a:pt x="84908" y="108681"/>
                      <a:pt x="84543" y="108544"/>
                    </a:cubicBezTo>
                    <a:cubicBezTo>
                      <a:pt x="84511" y="108532"/>
                      <a:pt x="84477" y="108527"/>
                      <a:pt x="84444" y="108527"/>
                    </a:cubicBezTo>
                    <a:close/>
                    <a:moveTo>
                      <a:pt x="111710" y="109028"/>
                    </a:moveTo>
                    <a:cubicBezTo>
                      <a:pt x="111694" y="109028"/>
                      <a:pt x="111678" y="109029"/>
                      <a:pt x="111662" y="109032"/>
                    </a:cubicBezTo>
                    <a:cubicBezTo>
                      <a:pt x="111270" y="109094"/>
                      <a:pt x="110877" y="109156"/>
                      <a:pt x="110480" y="109214"/>
                    </a:cubicBezTo>
                    <a:cubicBezTo>
                      <a:pt x="110318" y="109238"/>
                      <a:pt x="110207" y="109387"/>
                      <a:pt x="110232" y="109553"/>
                    </a:cubicBezTo>
                    <a:cubicBezTo>
                      <a:pt x="110253" y="109702"/>
                      <a:pt x="110381" y="109809"/>
                      <a:pt x="110525" y="109809"/>
                    </a:cubicBezTo>
                    <a:cubicBezTo>
                      <a:pt x="110537" y="109809"/>
                      <a:pt x="110554" y="109805"/>
                      <a:pt x="110570" y="109805"/>
                    </a:cubicBezTo>
                    <a:cubicBezTo>
                      <a:pt x="110963" y="109747"/>
                      <a:pt x="111360" y="109685"/>
                      <a:pt x="111757" y="109623"/>
                    </a:cubicBezTo>
                    <a:cubicBezTo>
                      <a:pt x="111919" y="109595"/>
                      <a:pt x="112030" y="109442"/>
                      <a:pt x="112005" y="109280"/>
                    </a:cubicBezTo>
                    <a:cubicBezTo>
                      <a:pt x="111983" y="109136"/>
                      <a:pt x="111851" y="109028"/>
                      <a:pt x="111710" y="109028"/>
                    </a:cubicBezTo>
                    <a:close/>
                    <a:moveTo>
                      <a:pt x="86725" y="109223"/>
                    </a:moveTo>
                    <a:cubicBezTo>
                      <a:pt x="86588" y="109223"/>
                      <a:pt x="86465" y="109315"/>
                      <a:pt x="86433" y="109450"/>
                    </a:cubicBezTo>
                    <a:cubicBezTo>
                      <a:pt x="86392" y="109610"/>
                      <a:pt x="86491" y="109772"/>
                      <a:pt x="86648" y="109814"/>
                    </a:cubicBezTo>
                    <a:cubicBezTo>
                      <a:pt x="87033" y="109908"/>
                      <a:pt x="87430" y="109992"/>
                      <a:pt x="87831" y="110070"/>
                    </a:cubicBezTo>
                    <a:cubicBezTo>
                      <a:pt x="87852" y="110074"/>
                      <a:pt x="87868" y="110074"/>
                      <a:pt x="87888" y="110074"/>
                    </a:cubicBezTo>
                    <a:cubicBezTo>
                      <a:pt x="88029" y="110074"/>
                      <a:pt x="88153" y="109975"/>
                      <a:pt x="88182" y="109834"/>
                    </a:cubicBezTo>
                    <a:cubicBezTo>
                      <a:pt x="88211" y="109669"/>
                      <a:pt x="88104" y="109516"/>
                      <a:pt x="87942" y="109482"/>
                    </a:cubicBezTo>
                    <a:cubicBezTo>
                      <a:pt x="87549" y="109408"/>
                      <a:pt x="87165" y="109322"/>
                      <a:pt x="86793" y="109230"/>
                    </a:cubicBezTo>
                    <a:cubicBezTo>
                      <a:pt x="86770" y="109225"/>
                      <a:pt x="86747" y="109223"/>
                      <a:pt x="86725" y="109223"/>
                    </a:cubicBezTo>
                    <a:close/>
                    <a:moveTo>
                      <a:pt x="109339" y="109377"/>
                    </a:moveTo>
                    <a:cubicBezTo>
                      <a:pt x="109326" y="109377"/>
                      <a:pt x="109314" y="109378"/>
                      <a:pt x="109301" y="109379"/>
                    </a:cubicBezTo>
                    <a:cubicBezTo>
                      <a:pt x="108904" y="109433"/>
                      <a:pt x="108511" y="109486"/>
                      <a:pt x="108114" y="109536"/>
                    </a:cubicBezTo>
                    <a:cubicBezTo>
                      <a:pt x="107953" y="109553"/>
                      <a:pt x="107833" y="109706"/>
                      <a:pt x="107854" y="109867"/>
                    </a:cubicBezTo>
                    <a:cubicBezTo>
                      <a:pt x="107875" y="110020"/>
                      <a:pt x="108003" y="110131"/>
                      <a:pt x="108152" y="110131"/>
                    </a:cubicBezTo>
                    <a:cubicBezTo>
                      <a:pt x="108164" y="110131"/>
                      <a:pt x="108177" y="110127"/>
                      <a:pt x="108189" y="110127"/>
                    </a:cubicBezTo>
                    <a:cubicBezTo>
                      <a:pt x="108586" y="110078"/>
                      <a:pt x="108982" y="110028"/>
                      <a:pt x="109379" y="109975"/>
                    </a:cubicBezTo>
                    <a:cubicBezTo>
                      <a:pt x="109545" y="109950"/>
                      <a:pt x="109657" y="109801"/>
                      <a:pt x="109636" y="109635"/>
                    </a:cubicBezTo>
                    <a:cubicBezTo>
                      <a:pt x="109617" y="109487"/>
                      <a:pt x="109486" y="109377"/>
                      <a:pt x="109339" y="109377"/>
                    </a:cubicBezTo>
                    <a:close/>
                    <a:moveTo>
                      <a:pt x="106963" y="109671"/>
                    </a:moveTo>
                    <a:cubicBezTo>
                      <a:pt x="106953" y="109671"/>
                      <a:pt x="106943" y="109672"/>
                      <a:pt x="106932" y="109673"/>
                    </a:cubicBezTo>
                    <a:cubicBezTo>
                      <a:pt x="106535" y="109719"/>
                      <a:pt x="106139" y="109759"/>
                      <a:pt x="105742" y="109801"/>
                    </a:cubicBezTo>
                    <a:cubicBezTo>
                      <a:pt x="105580" y="109814"/>
                      <a:pt x="105460" y="109963"/>
                      <a:pt x="105477" y="110127"/>
                    </a:cubicBezTo>
                    <a:cubicBezTo>
                      <a:pt x="105490" y="110280"/>
                      <a:pt x="105622" y="110396"/>
                      <a:pt x="105770" y="110396"/>
                    </a:cubicBezTo>
                    <a:cubicBezTo>
                      <a:pt x="105782" y="110396"/>
                      <a:pt x="105791" y="110396"/>
                      <a:pt x="105803" y="110392"/>
                    </a:cubicBezTo>
                    <a:cubicBezTo>
                      <a:pt x="106200" y="110355"/>
                      <a:pt x="106597" y="110314"/>
                      <a:pt x="106998" y="110268"/>
                    </a:cubicBezTo>
                    <a:cubicBezTo>
                      <a:pt x="107160" y="110251"/>
                      <a:pt x="107280" y="110103"/>
                      <a:pt x="107259" y="109938"/>
                    </a:cubicBezTo>
                    <a:cubicBezTo>
                      <a:pt x="107243" y="109783"/>
                      <a:pt x="107108" y="109671"/>
                      <a:pt x="106963" y="109671"/>
                    </a:cubicBezTo>
                    <a:close/>
                    <a:moveTo>
                      <a:pt x="89066" y="109674"/>
                    </a:moveTo>
                    <a:cubicBezTo>
                      <a:pt x="88926" y="109674"/>
                      <a:pt x="88788" y="109783"/>
                      <a:pt x="88770" y="109933"/>
                    </a:cubicBezTo>
                    <a:cubicBezTo>
                      <a:pt x="88745" y="110095"/>
                      <a:pt x="88860" y="110248"/>
                      <a:pt x="89022" y="110268"/>
                    </a:cubicBezTo>
                    <a:cubicBezTo>
                      <a:pt x="89327" y="110314"/>
                      <a:pt x="89638" y="110355"/>
                      <a:pt x="90001" y="110396"/>
                    </a:cubicBezTo>
                    <a:lnTo>
                      <a:pt x="90220" y="110417"/>
                    </a:lnTo>
                    <a:cubicBezTo>
                      <a:pt x="90228" y="110417"/>
                      <a:pt x="90241" y="110421"/>
                      <a:pt x="90249" y="110421"/>
                    </a:cubicBezTo>
                    <a:cubicBezTo>
                      <a:pt x="90402" y="110421"/>
                      <a:pt x="90531" y="110305"/>
                      <a:pt x="90547" y="110152"/>
                    </a:cubicBezTo>
                    <a:cubicBezTo>
                      <a:pt x="90564" y="109988"/>
                      <a:pt x="90444" y="109843"/>
                      <a:pt x="90283" y="109822"/>
                    </a:cubicBezTo>
                    <a:lnTo>
                      <a:pt x="90018" y="109797"/>
                    </a:lnTo>
                    <a:cubicBezTo>
                      <a:pt x="89712" y="109759"/>
                      <a:pt x="89406" y="109723"/>
                      <a:pt x="89108" y="109677"/>
                    </a:cubicBezTo>
                    <a:cubicBezTo>
                      <a:pt x="89094" y="109675"/>
                      <a:pt x="89080" y="109674"/>
                      <a:pt x="89066" y="109674"/>
                    </a:cubicBezTo>
                    <a:close/>
                    <a:moveTo>
                      <a:pt x="104581" y="109907"/>
                    </a:moveTo>
                    <a:cubicBezTo>
                      <a:pt x="104572" y="109907"/>
                      <a:pt x="104564" y="109907"/>
                      <a:pt x="104555" y="109908"/>
                    </a:cubicBezTo>
                    <a:cubicBezTo>
                      <a:pt x="104162" y="109942"/>
                      <a:pt x="103765" y="109975"/>
                      <a:pt x="103368" y="110003"/>
                    </a:cubicBezTo>
                    <a:cubicBezTo>
                      <a:pt x="103202" y="110012"/>
                      <a:pt x="103078" y="110156"/>
                      <a:pt x="103091" y="110322"/>
                    </a:cubicBezTo>
                    <a:cubicBezTo>
                      <a:pt x="103103" y="110479"/>
                      <a:pt x="103232" y="110599"/>
                      <a:pt x="103389" y="110599"/>
                    </a:cubicBezTo>
                    <a:lnTo>
                      <a:pt x="103410" y="110599"/>
                    </a:lnTo>
                    <a:cubicBezTo>
                      <a:pt x="103811" y="110570"/>
                      <a:pt x="104208" y="110537"/>
                      <a:pt x="104608" y="110504"/>
                    </a:cubicBezTo>
                    <a:cubicBezTo>
                      <a:pt x="104770" y="110492"/>
                      <a:pt x="104894" y="110347"/>
                      <a:pt x="104881" y="110181"/>
                    </a:cubicBezTo>
                    <a:cubicBezTo>
                      <a:pt x="104865" y="110026"/>
                      <a:pt x="104722" y="109907"/>
                      <a:pt x="104581" y="109907"/>
                    </a:cubicBezTo>
                    <a:close/>
                    <a:moveTo>
                      <a:pt x="91434" y="109940"/>
                    </a:moveTo>
                    <a:cubicBezTo>
                      <a:pt x="91286" y="109940"/>
                      <a:pt x="91154" y="110056"/>
                      <a:pt x="91142" y="110211"/>
                    </a:cubicBezTo>
                    <a:cubicBezTo>
                      <a:pt x="91126" y="110376"/>
                      <a:pt x="91250" y="110520"/>
                      <a:pt x="91415" y="110537"/>
                    </a:cubicBezTo>
                    <a:cubicBezTo>
                      <a:pt x="91812" y="110570"/>
                      <a:pt x="92213" y="110603"/>
                      <a:pt x="92610" y="110633"/>
                    </a:cubicBezTo>
                    <a:lnTo>
                      <a:pt x="92631" y="110633"/>
                    </a:lnTo>
                    <a:cubicBezTo>
                      <a:pt x="92788" y="110633"/>
                      <a:pt x="92920" y="110512"/>
                      <a:pt x="92928" y="110355"/>
                    </a:cubicBezTo>
                    <a:cubicBezTo>
                      <a:pt x="92941" y="110190"/>
                      <a:pt x="92817" y="110045"/>
                      <a:pt x="92651" y="110037"/>
                    </a:cubicBezTo>
                    <a:cubicBezTo>
                      <a:pt x="92258" y="110007"/>
                      <a:pt x="91862" y="109975"/>
                      <a:pt x="91465" y="109942"/>
                    </a:cubicBezTo>
                    <a:cubicBezTo>
                      <a:pt x="91455" y="109941"/>
                      <a:pt x="91444" y="109940"/>
                      <a:pt x="91434" y="109940"/>
                    </a:cubicBezTo>
                    <a:close/>
                    <a:moveTo>
                      <a:pt x="102186" y="110078"/>
                    </a:moveTo>
                    <a:cubicBezTo>
                      <a:pt x="102183" y="110078"/>
                      <a:pt x="102180" y="110078"/>
                      <a:pt x="102177" y="110078"/>
                    </a:cubicBezTo>
                    <a:cubicBezTo>
                      <a:pt x="101780" y="110103"/>
                      <a:pt x="101384" y="110120"/>
                      <a:pt x="100987" y="110140"/>
                    </a:cubicBezTo>
                    <a:cubicBezTo>
                      <a:pt x="100821" y="110144"/>
                      <a:pt x="100693" y="110285"/>
                      <a:pt x="100702" y="110450"/>
                    </a:cubicBezTo>
                    <a:cubicBezTo>
                      <a:pt x="100710" y="110612"/>
                      <a:pt x="100842" y="110736"/>
                      <a:pt x="101000" y="110736"/>
                    </a:cubicBezTo>
                    <a:lnTo>
                      <a:pt x="101011" y="110736"/>
                    </a:lnTo>
                    <a:cubicBezTo>
                      <a:pt x="101412" y="110719"/>
                      <a:pt x="101813" y="110698"/>
                      <a:pt x="102210" y="110673"/>
                    </a:cubicBezTo>
                    <a:cubicBezTo>
                      <a:pt x="102376" y="110665"/>
                      <a:pt x="102504" y="110524"/>
                      <a:pt x="102492" y="110360"/>
                    </a:cubicBezTo>
                    <a:cubicBezTo>
                      <a:pt x="102483" y="110200"/>
                      <a:pt x="102363" y="110078"/>
                      <a:pt x="102186" y="110078"/>
                    </a:cubicBezTo>
                    <a:close/>
                    <a:moveTo>
                      <a:pt x="93828" y="110106"/>
                    </a:moveTo>
                    <a:cubicBezTo>
                      <a:pt x="93673" y="110106"/>
                      <a:pt x="93536" y="110232"/>
                      <a:pt x="93528" y="110392"/>
                    </a:cubicBezTo>
                    <a:cubicBezTo>
                      <a:pt x="93520" y="110558"/>
                      <a:pt x="93644" y="110698"/>
                      <a:pt x="93809" y="110707"/>
                    </a:cubicBezTo>
                    <a:cubicBezTo>
                      <a:pt x="94210" y="110727"/>
                      <a:pt x="94611" y="110744"/>
                      <a:pt x="95012" y="110761"/>
                    </a:cubicBezTo>
                    <a:lnTo>
                      <a:pt x="95021" y="110761"/>
                    </a:lnTo>
                    <a:cubicBezTo>
                      <a:pt x="95182" y="110761"/>
                      <a:pt x="95314" y="110633"/>
                      <a:pt x="95323" y="110471"/>
                    </a:cubicBezTo>
                    <a:cubicBezTo>
                      <a:pt x="95327" y="110305"/>
                      <a:pt x="95199" y="110169"/>
                      <a:pt x="95033" y="110161"/>
                    </a:cubicBezTo>
                    <a:cubicBezTo>
                      <a:pt x="94636" y="110148"/>
                      <a:pt x="94239" y="110131"/>
                      <a:pt x="93842" y="110107"/>
                    </a:cubicBezTo>
                    <a:cubicBezTo>
                      <a:pt x="93837" y="110106"/>
                      <a:pt x="93833" y="110106"/>
                      <a:pt x="93828" y="110106"/>
                    </a:cubicBezTo>
                    <a:close/>
                    <a:moveTo>
                      <a:pt x="96216" y="110194"/>
                    </a:moveTo>
                    <a:cubicBezTo>
                      <a:pt x="96054" y="110194"/>
                      <a:pt x="95922" y="110326"/>
                      <a:pt x="95918" y="110488"/>
                    </a:cubicBezTo>
                    <a:cubicBezTo>
                      <a:pt x="95914" y="110652"/>
                      <a:pt x="96046" y="110789"/>
                      <a:pt x="96212" y="110793"/>
                    </a:cubicBezTo>
                    <a:cubicBezTo>
                      <a:pt x="96613" y="110801"/>
                      <a:pt x="97013" y="110806"/>
                      <a:pt x="97410" y="110806"/>
                    </a:cubicBezTo>
                    <a:lnTo>
                      <a:pt x="97414" y="110806"/>
                    </a:lnTo>
                    <a:cubicBezTo>
                      <a:pt x="97580" y="110806"/>
                      <a:pt x="97712" y="110673"/>
                      <a:pt x="97712" y="110508"/>
                    </a:cubicBezTo>
                    <a:cubicBezTo>
                      <a:pt x="97712" y="110343"/>
                      <a:pt x="97580" y="110211"/>
                      <a:pt x="97414" y="110211"/>
                    </a:cubicBezTo>
                    <a:cubicBezTo>
                      <a:pt x="97017" y="110206"/>
                      <a:pt x="96621" y="110202"/>
                      <a:pt x="96224" y="110194"/>
                    </a:cubicBezTo>
                    <a:close/>
                    <a:moveTo>
                      <a:pt x="99230" y="109183"/>
                    </a:moveTo>
                    <a:cubicBezTo>
                      <a:pt x="99222" y="109183"/>
                      <a:pt x="99213" y="109184"/>
                      <a:pt x="99204" y="109185"/>
                    </a:cubicBezTo>
                    <a:cubicBezTo>
                      <a:pt x="99040" y="109194"/>
                      <a:pt x="98916" y="109338"/>
                      <a:pt x="98928" y="109503"/>
                    </a:cubicBezTo>
                    <a:lnTo>
                      <a:pt x="98977" y="110198"/>
                    </a:lnTo>
                    <a:cubicBezTo>
                      <a:pt x="98853" y="110202"/>
                      <a:pt x="98729" y="110202"/>
                      <a:pt x="98605" y="110206"/>
                    </a:cubicBezTo>
                    <a:cubicBezTo>
                      <a:pt x="98439" y="110206"/>
                      <a:pt x="98307" y="110343"/>
                      <a:pt x="98311" y="110508"/>
                    </a:cubicBezTo>
                    <a:cubicBezTo>
                      <a:pt x="98311" y="110673"/>
                      <a:pt x="98431" y="110801"/>
                      <a:pt x="98613" y="110801"/>
                    </a:cubicBezTo>
                    <a:cubicBezTo>
                      <a:pt x="98754" y="110801"/>
                      <a:pt x="98899" y="110797"/>
                      <a:pt x="99040" y="110797"/>
                    </a:cubicBezTo>
                    <a:cubicBezTo>
                      <a:pt x="99089" y="110900"/>
                      <a:pt x="99193" y="110971"/>
                      <a:pt x="99313" y="110971"/>
                    </a:cubicBezTo>
                    <a:lnTo>
                      <a:pt x="99337" y="110971"/>
                    </a:lnTo>
                    <a:cubicBezTo>
                      <a:pt x="99453" y="110963"/>
                      <a:pt x="99552" y="110889"/>
                      <a:pt x="99589" y="110785"/>
                    </a:cubicBezTo>
                    <a:cubicBezTo>
                      <a:pt x="99664" y="110781"/>
                      <a:pt x="99738" y="110781"/>
                      <a:pt x="99813" y="110776"/>
                    </a:cubicBezTo>
                    <a:cubicBezTo>
                      <a:pt x="99977" y="110772"/>
                      <a:pt x="100110" y="110636"/>
                      <a:pt x="100106" y="110471"/>
                    </a:cubicBezTo>
                    <a:cubicBezTo>
                      <a:pt x="100101" y="110305"/>
                      <a:pt x="99970" y="110186"/>
                      <a:pt x="99796" y="110181"/>
                    </a:cubicBezTo>
                    <a:cubicBezTo>
                      <a:pt x="99725" y="110181"/>
                      <a:pt x="99651" y="110186"/>
                      <a:pt x="99577" y="110186"/>
                    </a:cubicBezTo>
                    <a:lnTo>
                      <a:pt x="99523" y="109458"/>
                    </a:lnTo>
                    <a:cubicBezTo>
                      <a:pt x="99512" y="109302"/>
                      <a:pt x="99371" y="109183"/>
                      <a:pt x="99230" y="109183"/>
                    </a:cubicBezTo>
                    <a:close/>
                    <a:moveTo>
                      <a:pt x="195368" y="109399"/>
                    </a:moveTo>
                    <a:cubicBezTo>
                      <a:pt x="195308" y="109399"/>
                      <a:pt x="195249" y="109417"/>
                      <a:pt x="195196" y="109454"/>
                    </a:cubicBezTo>
                    <a:cubicBezTo>
                      <a:pt x="195063" y="109549"/>
                      <a:pt x="195027" y="109735"/>
                      <a:pt x="195122" y="109871"/>
                    </a:cubicBezTo>
                    <a:cubicBezTo>
                      <a:pt x="195349" y="110194"/>
                      <a:pt x="195569" y="110520"/>
                      <a:pt x="195783" y="110856"/>
                    </a:cubicBezTo>
                    <a:cubicBezTo>
                      <a:pt x="195837" y="110942"/>
                      <a:pt x="195937" y="110992"/>
                      <a:pt x="196031" y="110992"/>
                    </a:cubicBezTo>
                    <a:cubicBezTo>
                      <a:pt x="196089" y="110992"/>
                      <a:pt x="196143" y="110980"/>
                      <a:pt x="196193" y="110946"/>
                    </a:cubicBezTo>
                    <a:cubicBezTo>
                      <a:pt x="196334" y="110856"/>
                      <a:pt x="196374" y="110673"/>
                      <a:pt x="196284" y="110533"/>
                    </a:cubicBezTo>
                    <a:cubicBezTo>
                      <a:pt x="196069" y="110194"/>
                      <a:pt x="195845" y="109859"/>
                      <a:pt x="195614" y="109528"/>
                    </a:cubicBezTo>
                    <a:cubicBezTo>
                      <a:pt x="195556" y="109444"/>
                      <a:pt x="195462" y="109399"/>
                      <a:pt x="195368" y="109399"/>
                    </a:cubicBezTo>
                    <a:close/>
                    <a:moveTo>
                      <a:pt x="13311" y="109496"/>
                    </a:moveTo>
                    <a:cubicBezTo>
                      <a:pt x="13248" y="109496"/>
                      <a:pt x="13185" y="109516"/>
                      <a:pt x="13132" y="109557"/>
                    </a:cubicBezTo>
                    <a:cubicBezTo>
                      <a:pt x="12999" y="109660"/>
                      <a:pt x="12975" y="109847"/>
                      <a:pt x="13074" y="109979"/>
                    </a:cubicBezTo>
                    <a:cubicBezTo>
                      <a:pt x="13318" y="110293"/>
                      <a:pt x="13562" y="110612"/>
                      <a:pt x="13810" y="110925"/>
                    </a:cubicBezTo>
                    <a:cubicBezTo>
                      <a:pt x="13868" y="111000"/>
                      <a:pt x="13955" y="111041"/>
                      <a:pt x="14045" y="111041"/>
                    </a:cubicBezTo>
                    <a:cubicBezTo>
                      <a:pt x="14108" y="111041"/>
                      <a:pt x="14174" y="111021"/>
                      <a:pt x="14228" y="110980"/>
                    </a:cubicBezTo>
                    <a:cubicBezTo>
                      <a:pt x="14360" y="110876"/>
                      <a:pt x="14381" y="110686"/>
                      <a:pt x="14277" y="110558"/>
                    </a:cubicBezTo>
                    <a:cubicBezTo>
                      <a:pt x="14033" y="110244"/>
                      <a:pt x="13789" y="109929"/>
                      <a:pt x="13549" y="109615"/>
                    </a:cubicBezTo>
                    <a:cubicBezTo>
                      <a:pt x="13491" y="109537"/>
                      <a:pt x="13401" y="109496"/>
                      <a:pt x="13311" y="109496"/>
                    </a:cubicBezTo>
                    <a:close/>
                    <a:moveTo>
                      <a:pt x="134252" y="109573"/>
                    </a:moveTo>
                    <a:cubicBezTo>
                      <a:pt x="134244" y="109573"/>
                      <a:pt x="134236" y="109573"/>
                      <a:pt x="134228" y="109574"/>
                    </a:cubicBezTo>
                    <a:cubicBezTo>
                      <a:pt x="134063" y="109582"/>
                      <a:pt x="133939" y="109723"/>
                      <a:pt x="133943" y="109888"/>
                    </a:cubicBezTo>
                    <a:cubicBezTo>
                      <a:pt x="133963" y="110285"/>
                      <a:pt x="133984" y="110686"/>
                      <a:pt x="134005" y="111087"/>
                    </a:cubicBezTo>
                    <a:cubicBezTo>
                      <a:pt x="134013" y="111244"/>
                      <a:pt x="134146" y="111368"/>
                      <a:pt x="134303" y="111368"/>
                    </a:cubicBezTo>
                    <a:lnTo>
                      <a:pt x="134320" y="111368"/>
                    </a:lnTo>
                    <a:cubicBezTo>
                      <a:pt x="134484" y="111356"/>
                      <a:pt x="134613" y="111215"/>
                      <a:pt x="134604" y="111054"/>
                    </a:cubicBezTo>
                    <a:cubicBezTo>
                      <a:pt x="134580" y="110652"/>
                      <a:pt x="134559" y="110255"/>
                      <a:pt x="134543" y="109859"/>
                    </a:cubicBezTo>
                    <a:cubicBezTo>
                      <a:pt x="134534" y="109701"/>
                      <a:pt x="134421" y="109573"/>
                      <a:pt x="134252" y="109573"/>
                    </a:cubicBezTo>
                    <a:close/>
                    <a:moveTo>
                      <a:pt x="14789" y="111381"/>
                    </a:moveTo>
                    <a:cubicBezTo>
                      <a:pt x="14723" y="111381"/>
                      <a:pt x="14657" y="111402"/>
                      <a:pt x="14600" y="111446"/>
                    </a:cubicBezTo>
                    <a:cubicBezTo>
                      <a:pt x="14472" y="111550"/>
                      <a:pt x="14451" y="111736"/>
                      <a:pt x="14554" y="111864"/>
                    </a:cubicBezTo>
                    <a:cubicBezTo>
                      <a:pt x="14806" y="112179"/>
                      <a:pt x="15058" y="112488"/>
                      <a:pt x="15315" y="112799"/>
                    </a:cubicBezTo>
                    <a:cubicBezTo>
                      <a:pt x="15373" y="112869"/>
                      <a:pt x="15459" y="112906"/>
                      <a:pt x="15543" y="112906"/>
                    </a:cubicBezTo>
                    <a:cubicBezTo>
                      <a:pt x="15613" y="112906"/>
                      <a:pt x="15679" y="112881"/>
                      <a:pt x="15732" y="112835"/>
                    </a:cubicBezTo>
                    <a:cubicBezTo>
                      <a:pt x="15861" y="112732"/>
                      <a:pt x="15881" y="112543"/>
                      <a:pt x="15774" y="112414"/>
                    </a:cubicBezTo>
                    <a:cubicBezTo>
                      <a:pt x="15522" y="112108"/>
                      <a:pt x="15270" y="111802"/>
                      <a:pt x="15022" y="111492"/>
                    </a:cubicBezTo>
                    <a:cubicBezTo>
                      <a:pt x="14963" y="111419"/>
                      <a:pt x="14877" y="111381"/>
                      <a:pt x="14789" y="111381"/>
                    </a:cubicBezTo>
                    <a:close/>
                    <a:moveTo>
                      <a:pt x="196655" y="111415"/>
                    </a:moveTo>
                    <a:cubicBezTo>
                      <a:pt x="196604" y="111415"/>
                      <a:pt x="196553" y="111428"/>
                      <a:pt x="196507" y="111455"/>
                    </a:cubicBezTo>
                    <a:cubicBezTo>
                      <a:pt x="196362" y="111537"/>
                      <a:pt x="196313" y="111724"/>
                      <a:pt x="196399" y="111864"/>
                    </a:cubicBezTo>
                    <a:cubicBezTo>
                      <a:pt x="196594" y="112203"/>
                      <a:pt x="196788" y="112551"/>
                      <a:pt x="196974" y="112898"/>
                    </a:cubicBezTo>
                    <a:cubicBezTo>
                      <a:pt x="197028" y="113001"/>
                      <a:pt x="197131" y="113059"/>
                      <a:pt x="197239" y="113059"/>
                    </a:cubicBezTo>
                    <a:cubicBezTo>
                      <a:pt x="197284" y="113059"/>
                      <a:pt x="197334" y="113047"/>
                      <a:pt x="197375" y="113022"/>
                    </a:cubicBezTo>
                    <a:cubicBezTo>
                      <a:pt x="197524" y="112948"/>
                      <a:pt x="197578" y="112766"/>
                      <a:pt x="197500" y="112621"/>
                    </a:cubicBezTo>
                    <a:cubicBezTo>
                      <a:pt x="197313" y="112261"/>
                      <a:pt x="197115" y="111910"/>
                      <a:pt x="196912" y="111562"/>
                    </a:cubicBezTo>
                    <a:cubicBezTo>
                      <a:pt x="196857" y="111468"/>
                      <a:pt x="196757" y="111415"/>
                      <a:pt x="196655" y="111415"/>
                    </a:cubicBezTo>
                    <a:close/>
                    <a:moveTo>
                      <a:pt x="99405" y="111569"/>
                    </a:moveTo>
                    <a:cubicBezTo>
                      <a:pt x="99396" y="111569"/>
                      <a:pt x="99387" y="111569"/>
                      <a:pt x="99378" y="111570"/>
                    </a:cubicBezTo>
                    <a:cubicBezTo>
                      <a:pt x="99217" y="111583"/>
                      <a:pt x="99093" y="111724"/>
                      <a:pt x="99105" y="111889"/>
                    </a:cubicBezTo>
                    <a:lnTo>
                      <a:pt x="99193" y="113083"/>
                    </a:lnTo>
                    <a:cubicBezTo>
                      <a:pt x="99204" y="113241"/>
                      <a:pt x="99337" y="113361"/>
                      <a:pt x="99490" y="113361"/>
                    </a:cubicBezTo>
                    <a:cubicBezTo>
                      <a:pt x="99498" y="113361"/>
                      <a:pt x="99506" y="113361"/>
                      <a:pt x="99515" y="113356"/>
                    </a:cubicBezTo>
                    <a:cubicBezTo>
                      <a:pt x="99680" y="113344"/>
                      <a:pt x="99804" y="113204"/>
                      <a:pt x="99792" y="113039"/>
                    </a:cubicBezTo>
                    <a:lnTo>
                      <a:pt x="99701" y="111843"/>
                    </a:lnTo>
                    <a:cubicBezTo>
                      <a:pt x="99689" y="111691"/>
                      <a:pt x="99556" y="111569"/>
                      <a:pt x="99405" y="111569"/>
                    </a:cubicBezTo>
                    <a:close/>
                    <a:moveTo>
                      <a:pt x="134378" y="111967"/>
                    </a:moveTo>
                    <a:cubicBezTo>
                      <a:pt x="134372" y="111967"/>
                      <a:pt x="134366" y="111967"/>
                      <a:pt x="134360" y="111967"/>
                    </a:cubicBezTo>
                    <a:cubicBezTo>
                      <a:pt x="134196" y="111976"/>
                      <a:pt x="134071" y="112121"/>
                      <a:pt x="134079" y="112286"/>
                    </a:cubicBezTo>
                    <a:cubicBezTo>
                      <a:pt x="134108" y="112687"/>
                      <a:pt x="134137" y="113083"/>
                      <a:pt x="134171" y="113485"/>
                    </a:cubicBezTo>
                    <a:cubicBezTo>
                      <a:pt x="134187" y="113642"/>
                      <a:pt x="134316" y="113758"/>
                      <a:pt x="134468" y="113758"/>
                    </a:cubicBezTo>
                    <a:lnTo>
                      <a:pt x="134497" y="113758"/>
                    </a:lnTo>
                    <a:cubicBezTo>
                      <a:pt x="134658" y="113741"/>
                      <a:pt x="134782" y="113600"/>
                      <a:pt x="134766" y="113436"/>
                    </a:cubicBezTo>
                    <a:cubicBezTo>
                      <a:pt x="134732" y="113039"/>
                      <a:pt x="134704" y="112642"/>
                      <a:pt x="134679" y="112245"/>
                    </a:cubicBezTo>
                    <a:cubicBezTo>
                      <a:pt x="134667" y="112084"/>
                      <a:pt x="134554" y="111967"/>
                      <a:pt x="134378" y="111967"/>
                    </a:cubicBezTo>
                    <a:close/>
                    <a:moveTo>
                      <a:pt x="16312" y="113226"/>
                    </a:moveTo>
                    <a:cubicBezTo>
                      <a:pt x="16243" y="113226"/>
                      <a:pt x="16174" y="113249"/>
                      <a:pt x="16117" y="113295"/>
                    </a:cubicBezTo>
                    <a:cubicBezTo>
                      <a:pt x="15993" y="113402"/>
                      <a:pt x="15976" y="113593"/>
                      <a:pt x="16084" y="113717"/>
                    </a:cubicBezTo>
                    <a:cubicBezTo>
                      <a:pt x="16340" y="114022"/>
                      <a:pt x="16600" y="114329"/>
                      <a:pt x="16861" y="114630"/>
                    </a:cubicBezTo>
                    <a:cubicBezTo>
                      <a:pt x="16923" y="114696"/>
                      <a:pt x="17006" y="114734"/>
                      <a:pt x="17089" y="114734"/>
                    </a:cubicBezTo>
                    <a:cubicBezTo>
                      <a:pt x="17159" y="114734"/>
                      <a:pt x="17230" y="114709"/>
                      <a:pt x="17283" y="114659"/>
                    </a:cubicBezTo>
                    <a:cubicBezTo>
                      <a:pt x="17407" y="114552"/>
                      <a:pt x="17424" y="114362"/>
                      <a:pt x="17316" y="114238"/>
                    </a:cubicBezTo>
                    <a:cubicBezTo>
                      <a:pt x="17056" y="113940"/>
                      <a:pt x="16795" y="113634"/>
                      <a:pt x="16539" y="113332"/>
                    </a:cubicBezTo>
                    <a:cubicBezTo>
                      <a:pt x="16480" y="113261"/>
                      <a:pt x="16396" y="113226"/>
                      <a:pt x="16312" y="113226"/>
                    </a:cubicBezTo>
                    <a:close/>
                    <a:moveTo>
                      <a:pt x="197772" y="113526"/>
                    </a:moveTo>
                    <a:cubicBezTo>
                      <a:pt x="197728" y="113526"/>
                      <a:pt x="197685" y="113536"/>
                      <a:pt x="197643" y="113555"/>
                    </a:cubicBezTo>
                    <a:cubicBezTo>
                      <a:pt x="197495" y="113629"/>
                      <a:pt x="197433" y="113808"/>
                      <a:pt x="197504" y="113957"/>
                    </a:cubicBezTo>
                    <a:cubicBezTo>
                      <a:pt x="197673" y="114312"/>
                      <a:pt x="197838" y="114667"/>
                      <a:pt x="197996" y="115035"/>
                    </a:cubicBezTo>
                    <a:cubicBezTo>
                      <a:pt x="198045" y="115147"/>
                      <a:pt x="198152" y="115213"/>
                      <a:pt x="198269" y="115213"/>
                    </a:cubicBezTo>
                    <a:cubicBezTo>
                      <a:pt x="198309" y="115213"/>
                      <a:pt x="198351" y="115205"/>
                      <a:pt x="198388" y="115188"/>
                    </a:cubicBezTo>
                    <a:cubicBezTo>
                      <a:pt x="198541" y="115123"/>
                      <a:pt x="198607" y="114949"/>
                      <a:pt x="198545" y="114795"/>
                    </a:cubicBezTo>
                    <a:cubicBezTo>
                      <a:pt x="198384" y="114423"/>
                      <a:pt x="198219" y="114060"/>
                      <a:pt x="198045" y="113700"/>
                    </a:cubicBezTo>
                    <a:cubicBezTo>
                      <a:pt x="197994" y="113589"/>
                      <a:pt x="197885" y="113526"/>
                      <a:pt x="197772" y="113526"/>
                    </a:cubicBezTo>
                    <a:close/>
                    <a:moveTo>
                      <a:pt x="99583" y="113956"/>
                    </a:moveTo>
                    <a:cubicBezTo>
                      <a:pt x="99575" y="113956"/>
                      <a:pt x="99568" y="113956"/>
                      <a:pt x="99561" y="113957"/>
                    </a:cubicBezTo>
                    <a:cubicBezTo>
                      <a:pt x="99395" y="113969"/>
                      <a:pt x="99271" y="114113"/>
                      <a:pt x="99283" y="114274"/>
                    </a:cubicBezTo>
                    <a:lnTo>
                      <a:pt x="99374" y="115470"/>
                    </a:lnTo>
                    <a:cubicBezTo>
                      <a:pt x="99387" y="115627"/>
                      <a:pt x="99515" y="115747"/>
                      <a:pt x="99672" y="115747"/>
                    </a:cubicBezTo>
                    <a:lnTo>
                      <a:pt x="99693" y="115747"/>
                    </a:lnTo>
                    <a:cubicBezTo>
                      <a:pt x="99858" y="115734"/>
                      <a:pt x="99982" y="115589"/>
                      <a:pt x="99970" y="115424"/>
                    </a:cubicBezTo>
                    <a:lnTo>
                      <a:pt x="99878" y="114230"/>
                    </a:lnTo>
                    <a:cubicBezTo>
                      <a:pt x="99867" y="114072"/>
                      <a:pt x="99725" y="113956"/>
                      <a:pt x="99583" y="113956"/>
                    </a:cubicBezTo>
                    <a:close/>
                    <a:moveTo>
                      <a:pt x="134577" y="114356"/>
                    </a:moveTo>
                    <a:cubicBezTo>
                      <a:pt x="134567" y="114356"/>
                      <a:pt x="134557" y="114357"/>
                      <a:pt x="134547" y="114358"/>
                    </a:cubicBezTo>
                    <a:cubicBezTo>
                      <a:pt x="134381" y="114369"/>
                      <a:pt x="134261" y="114518"/>
                      <a:pt x="134278" y="114680"/>
                    </a:cubicBezTo>
                    <a:cubicBezTo>
                      <a:pt x="134316" y="115081"/>
                      <a:pt x="134356" y="115478"/>
                      <a:pt x="134398" y="115879"/>
                    </a:cubicBezTo>
                    <a:cubicBezTo>
                      <a:pt x="134415" y="116032"/>
                      <a:pt x="134547" y="116144"/>
                      <a:pt x="134696" y="116144"/>
                    </a:cubicBezTo>
                    <a:lnTo>
                      <a:pt x="134728" y="116144"/>
                    </a:lnTo>
                    <a:cubicBezTo>
                      <a:pt x="134894" y="116127"/>
                      <a:pt x="135010" y="115978"/>
                      <a:pt x="134993" y="115812"/>
                    </a:cubicBezTo>
                    <a:cubicBezTo>
                      <a:pt x="134952" y="115420"/>
                      <a:pt x="134911" y="115023"/>
                      <a:pt x="134873" y="114626"/>
                    </a:cubicBezTo>
                    <a:cubicBezTo>
                      <a:pt x="134857" y="114471"/>
                      <a:pt x="134726" y="114356"/>
                      <a:pt x="134577" y="114356"/>
                    </a:cubicBezTo>
                    <a:close/>
                    <a:moveTo>
                      <a:pt x="17879" y="115035"/>
                    </a:moveTo>
                    <a:cubicBezTo>
                      <a:pt x="17809" y="115035"/>
                      <a:pt x="17737" y="115060"/>
                      <a:pt x="17680" y="115110"/>
                    </a:cubicBezTo>
                    <a:cubicBezTo>
                      <a:pt x="17556" y="115222"/>
                      <a:pt x="17543" y="115411"/>
                      <a:pt x="17655" y="115531"/>
                    </a:cubicBezTo>
                    <a:cubicBezTo>
                      <a:pt x="17920" y="115833"/>
                      <a:pt x="18188" y="116131"/>
                      <a:pt x="18457" y="116428"/>
                    </a:cubicBezTo>
                    <a:cubicBezTo>
                      <a:pt x="18516" y="116491"/>
                      <a:pt x="18598" y="116524"/>
                      <a:pt x="18676" y="116524"/>
                    </a:cubicBezTo>
                    <a:cubicBezTo>
                      <a:pt x="18751" y="116524"/>
                      <a:pt x="18821" y="116499"/>
                      <a:pt x="18879" y="116449"/>
                    </a:cubicBezTo>
                    <a:cubicBezTo>
                      <a:pt x="18999" y="116338"/>
                      <a:pt x="19012" y="116148"/>
                      <a:pt x="18900" y="116028"/>
                    </a:cubicBezTo>
                    <a:cubicBezTo>
                      <a:pt x="18631" y="115730"/>
                      <a:pt x="18367" y="115436"/>
                      <a:pt x="18102" y="115139"/>
                    </a:cubicBezTo>
                    <a:cubicBezTo>
                      <a:pt x="18044" y="115070"/>
                      <a:pt x="17962" y="115035"/>
                      <a:pt x="17879" y="115035"/>
                    </a:cubicBezTo>
                    <a:close/>
                    <a:moveTo>
                      <a:pt x="198719" y="115723"/>
                    </a:moveTo>
                    <a:cubicBezTo>
                      <a:pt x="198683" y="115723"/>
                      <a:pt x="198646" y="115729"/>
                      <a:pt x="198611" y="115743"/>
                    </a:cubicBezTo>
                    <a:cubicBezTo>
                      <a:pt x="198458" y="115804"/>
                      <a:pt x="198384" y="115974"/>
                      <a:pt x="198442" y="116131"/>
                    </a:cubicBezTo>
                    <a:cubicBezTo>
                      <a:pt x="198582" y="116495"/>
                      <a:pt x="198719" y="116867"/>
                      <a:pt x="198847" y="117243"/>
                    </a:cubicBezTo>
                    <a:cubicBezTo>
                      <a:pt x="198889" y="117367"/>
                      <a:pt x="199004" y="117446"/>
                      <a:pt x="199128" y="117446"/>
                    </a:cubicBezTo>
                    <a:cubicBezTo>
                      <a:pt x="199162" y="117446"/>
                      <a:pt x="199194" y="117442"/>
                      <a:pt x="199223" y="117430"/>
                    </a:cubicBezTo>
                    <a:cubicBezTo>
                      <a:pt x="199380" y="117375"/>
                      <a:pt x="199463" y="117206"/>
                      <a:pt x="199414" y="117049"/>
                    </a:cubicBezTo>
                    <a:cubicBezTo>
                      <a:pt x="199281" y="116669"/>
                      <a:pt x="199145" y="116289"/>
                      <a:pt x="199000" y="115916"/>
                    </a:cubicBezTo>
                    <a:cubicBezTo>
                      <a:pt x="198953" y="115795"/>
                      <a:pt x="198839" y="115723"/>
                      <a:pt x="198719" y="115723"/>
                    </a:cubicBezTo>
                    <a:close/>
                    <a:moveTo>
                      <a:pt x="99760" y="116341"/>
                    </a:moveTo>
                    <a:cubicBezTo>
                      <a:pt x="99753" y="116341"/>
                      <a:pt x="99745" y="116342"/>
                      <a:pt x="99738" y="116342"/>
                    </a:cubicBezTo>
                    <a:cubicBezTo>
                      <a:pt x="99573" y="116354"/>
                      <a:pt x="99453" y="116499"/>
                      <a:pt x="99461" y="116661"/>
                    </a:cubicBezTo>
                    <a:lnTo>
                      <a:pt x="99552" y="117855"/>
                    </a:lnTo>
                    <a:cubicBezTo>
                      <a:pt x="99565" y="118012"/>
                      <a:pt x="99697" y="118132"/>
                      <a:pt x="99849" y="118132"/>
                    </a:cubicBezTo>
                    <a:lnTo>
                      <a:pt x="99874" y="118132"/>
                    </a:lnTo>
                    <a:cubicBezTo>
                      <a:pt x="100040" y="118119"/>
                      <a:pt x="100160" y="117975"/>
                      <a:pt x="100151" y="117810"/>
                    </a:cubicBezTo>
                    <a:lnTo>
                      <a:pt x="100061" y="116615"/>
                    </a:lnTo>
                    <a:cubicBezTo>
                      <a:pt x="100049" y="116458"/>
                      <a:pt x="99899" y="116341"/>
                      <a:pt x="99760" y="116341"/>
                    </a:cubicBezTo>
                    <a:close/>
                    <a:moveTo>
                      <a:pt x="19487" y="116812"/>
                    </a:moveTo>
                    <a:cubicBezTo>
                      <a:pt x="19414" y="116812"/>
                      <a:pt x="19341" y="116838"/>
                      <a:pt x="19285" y="116892"/>
                    </a:cubicBezTo>
                    <a:cubicBezTo>
                      <a:pt x="19165" y="117003"/>
                      <a:pt x="19156" y="117194"/>
                      <a:pt x="19268" y="117314"/>
                    </a:cubicBezTo>
                    <a:cubicBezTo>
                      <a:pt x="19541" y="117607"/>
                      <a:pt x="19813" y="117901"/>
                      <a:pt x="20090" y="118190"/>
                    </a:cubicBezTo>
                    <a:cubicBezTo>
                      <a:pt x="20148" y="118252"/>
                      <a:pt x="20227" y="118285"/>
                      <a:pt x="20306" y="118285"/>
                    </a:cubicBezTo>
                    <a:cubicBezTo>
                      <a:pt x="20380" y="118285"/>
                      <a:pt x="20454" y="118256"/>
                      <a:pt x="20512" y="118203"/>
                    </a:cubicBezTo>
                    <a:cubicBezTo>
                      <a:pt x="20632" y="118087"/>
                      <a:pt x="20636" y="117901"/>
                      <a:pt x="20525" y="117781"/>
                    </a:cubicBezTo>
                    <a:cubicBezTo>
                      <a:pt x="20247" y="117491"/>
                      <a:pt x="19974" y="117198"/>
                      <a:pt x="19706" y="116909"/>
                    </a:cubicBezTo>
                    <a:cubicBezTo>
                      <a:pt x="19648" y="116844"/>
                      <a:pt x="19568" y="116812"/>
                      <a:pt x="19487" y="116812"/>
                    </a:cubicBezTo>
                    <a:close/>
                    <a:moveTo>
                      <a:pt x="134838" y="116737"/>
                    </a:moveTo>
                    <a:cubicBezTo>
                      <a:pt x="134825" y="116737"/>
                      <a:pt x="134812" y="116737"/>
                      <a:pt x="134799" y="116739"/>
                    </a:cubicBezTo>
                    <a:cubicBezTo>
                      <a:pt x="134633" y="116760"/>
                      <a:pt x="134518" y="116909"/>
                      <a:pt x="134539" y="117073"/>
                    </a:cubicBezTo>
                    <a:cubicBezTo>
                      <a:pt x="134588" y="117470"/>
                      <a:pt x="134638" y="117867"/>
                      <a:pt x="134692" y="118264"/>
                    </a:cubicBezTo>
                    <a:cubicBezTo>
                      <a:pt x="134713" y="118417"/>
                      <a:pt x="134841" y="118525"/>
                      <a:pt x="134989" y="118525"/>
                    </a:cubicBezTo>
                    <a:cubicBezTo>
                      <a:pt x="135001" y="118525"/>
                      <a:pt x="135014" y="118525"/>
                      <a:pt x="135030" y="118521"/>
                    </a:cubicBezTo>
                    <a:cubicBezTo>
                      <a:pt x="135192" y="118500"/>
                      <a:pt x="135308" y="118348"/>
                      <a:pt x="135287" y="118186"/>
                    </a:cubicBezTo>
                    <a:cubicBezTo>
                      <a:pt x="135233" y="117789"/>
                      <a:pt x="135179" y="117396"/>
                      <a:pt x="135129" y="116999"/>
                    </a:cubicBezTo>
                    <a:cubicBezTo>
                      <a:pt x="135115" y="116847"/>
                      <a:pt x="134990" y="116737"/>
                      <a:pt x="134838" y="116737"/>
                    </a:cubicBezTo>
                    <a:close/>
                    <a:moveTo>
                      <a:pt x="199495" y="117987"/>
                    </a:moveTo>
                    <a:cubicBezTo>
                      <a:pt x="199465" y="117987"/>
                      <a:pt x="199435" y="117991"/>
                      <a:pt x="199405" y="118000"/>
                    </a:cubicBezTo>
                    <a:cubicBezTo>
                      <a:pt x="199248" y="118045"/>
                      <a:pt x="199157" y="118211"/>
                      <a:pt x="199206" y="118372"/>
                    </a:cubicBezTo>
                    <a:cubicBezTo>
                      <a:pt x="199318" y="118745"/>
                      <a:pt x="199426" y="119129"/>
                      <a:pt x="199525" y="119514"/>
                    </a:cubicBezTo>
                    <a:cubicBezTo>
                      <a:pt x="199559" y="119646"/>
                      <a:pt x="199683" y="119737"/>
                      <a:pt x="199815" y="119737"/>
                    </a:cubicBezTo>
                    <a:cubicBezTo>
                      <a:pt x="199839" y="119737"/>
                      <a:pt x="199864" y="119732"/>
                      <a:pt x="199889" y="119724"/>
                    </a:cubicBezTo>
                    <a:cubicBezTo>
                      <a:pt x="200050" y="119682"/>
                      <a:pt x="200145" y="119521"/>
                      <a:pt x="200104" y="119360"/>
                    </a:cubicBezTo>
                    <a:cubicBezTo>
                      <a:pt x="200000" y="118968"/>
                      <a:pt x="199893" y="118583"/>
                      <a:pt x="199777" y="118199"/>
                    </a:cubicBezTo>
                    <a:cubicBezTo>
                      <a:pt x="199741" y="118070"/>
                      <a:pt x="199624" y="117987"/>
                      <a:pt x="199495" y="117987"/>
                    </a:cubicBezTo>
                    <a:close/>
                    <a:moveTo>
                      <a:pt x="21133" y="118553"/>
                    </a:moveTo>
                    <a:cubicBezTo>
                      <a:pt x="21059" y="118553"/>
                      <a:pt x="20984" y="118580"/>
                      <a:pt x="20926" y="118636"/>
                    </a:cubicBezTo>
                    <a:cubicBezTo>
                      <a:pt x="20806" y="118752"/>
                      <a:pt x="20802" y="118938"/>
                      <a:pt x="20917" y="119058"/>
                    </a:cubicBezTo>
                    <a:cubicBezTo>
                      <a:pt x="21199" y="119348"/>
                      <a:pt x="21476" y="119633"/>
                      <a:pt x="21756" y="119918"/>
                    </a:cubicBezTo>
                    <a:cubicBezTo>
                      <a:pt x="21815" y="119976"/>
                      <a:pt x="21893" y="120010"/>
                      <a:pt x="21972" y="120010"/>
                    </a:cubicBezTo>
                    <a:cubicBezTo>
                      <a:pt x="22046" y="120010"/>
                      <a:pt x="22121" y="119980"/>
                      <a:pt x="22178" y="119922"/>
                    </a:cubicBezTo>
                    <a:cubicBezTo>
                      <a:pt x="22298" y="119806"/>
                      <a:pt x="22298" y="119617"/>
                      <a:pt x="22182" y="119501"/>
                    </a:cubicBezTo>
                    <a:cubicBezTo>
                      <a:pt x="21905" y="119216"/>
                      <a:pt x="21624" y="118930"/>
                      <a:pt x="21348" y="118645"/>
                    </a:cubicBezTo>
                    <a:cubicBezTo>
                      <a:pt x="21290" y="118584"/>
                      <a:pt x="21212" y="118553"/>
                      <a:pt x="21133" y="118553"/>
                    </a:cubicBezTo>
                    <a:close/>
                    <a:moveTo>
                      <a:pt x="99947" y="118726"/>
                    </a:moveTo>
                    <a:cubicBezTo>
                      <a:pt x="99938" y="118726"/>
                      <a:pt x="99929" y="118727"/>
                      <a:pt x="99920" y="118728"/>
                    </a:cubicBezTo>
                    <a:cubicBezTo>
                      <a:pt x="99754" y="118740"/>
                      <a:pt x="99630" y="118884"/>
                      <a:pt x="99643" y="119046"/>
                    </a:cubicBezTo>
                    <a:lnTo>
                      <a:pt x="99734" y="120241"/>
                    </a:lnTo>
                    <a:cubicBezTo>
                      <a:pt x="99746" y="120398"/>
                      <a:pt x="99874" y="120518"/>
                      <a:pt x="100032" y="120518"/>
                    </a:cubicBezTo>
                    <a:lnTo>
                      <a:pt x="100052" y="120518"/>
                    </a:lnTo>
                    <a:cubicBezTo>
                      <a:pt x="100218" y="120506"/>
                      <a:pt x="100342" y="120361"/>
                      <a:pt x="100330" y="120195"/>
                    </a:cubicBezTo>
                    <a:lnTo>
                      <a:pt x="100238" y="119001"/>
                    </a:lnTo>
                    <a:cubicBezTo>
                      <a:pt x="100226" y="118848"/>
                      <a:pt x="100087" y="118726"/>
                      <a:pt x="99947" y="118726"/>
                    </a:cubicBezTo>
                    <a:close/>
                    <a:moveTo>
                      <a:pt x="135163" y="119113"/>
                    </a:moveTo>
                    <a:cubicBezTo>
                      <a:pt x="135148" y="119113"/>
                      <a:pt x="135133" y="119114"/>
                      <a:pt x="135117" y="119117"/>
                    </a:cubicBezTo>
                    <a:cubicBezTo>
                      <a:pt x="134956" y="119141"/>
                      <a:pt x="134841" y="119294"/>
                      <a:pt x="134865" y="119459"/>
                    </a:cubicBezTo>
                    <a:cubicBezTo>
                      <a:pt x="134927" y="119856"/>
                      <a:pt x="134993" y="120253"/>
                      <a:pt x="135060" y="120646"/>
                    </a:cubicBezTo>
                    <a:cubicBezTo>
                      <a:pt x="135085" y="120791"/>
                      <a:pt x="135213" y="120894"/>
                      <a:pt x="135353" y="120894"/>
                    </a:cubicBezTo>
                    <a:cubicBezTo>
                      <a:pt x="135369" y="120894"/>
                      <a:pt x="135386" y="120894"/>
                      <a:pt x="135402" y="120890"/>
                    </a:cubicBezTo>
                    <a:cubicBezTo>
                      <a:pt x="135568" y="120865"/>
                      <a:pt x="135675" y="120708"/>
                      <a:pt x="135650" y="120547"/>
                    </a:cubicBezTo>
                    <a:cubicBezTo>
                      <a:pt x="135581" y="120154"/>
                      <a:pt x="135518" y="119762"/>
                      <a:pt x="135457" y="119369"/>
                    </a:cubicBezTo>
                    <a:cubicBezTo>
                      <a:pt x="135434" y="119219"/>
                      <a:pt x="135310" y="119113"/>
                      <a:pt x="135163" y="119113"/>
                    </a:cubicBezTo>
                    <a:close/>
                    <a:moveTo>
                      <a:pt x="22817" y="120262"/>
                    </a:moveTo>
                    <a:cubicBezTo>
                      <a:pt x="22740" y="120262"/>
                      <a:pt x="22664" y="120290"/>
                      <a:pt x="22604" y="120348"/>
                    </a:cubicBezTo>
                    <a:cubicBezTo>
                      <a:pt x="22489" y="120464"/>
                      <a:pt x="22489" y="120655"/>
                      <a:pt x="22609" y="120770"/>
                    </a:cubicBezTo>
                    <a:cubicBezTo>
                      <a:pt x="22890" y="121056"/>
                      <a:pt x="23174" y="121336"/>
                      <a:pt x="23464" y="121613"/>
                    </a:cubicBezTo>
                    <a:cubicBezTo>
                      <a:pt x="23522" y="121672"/>
                      <a:pt x="23596" y="121701"/>
                      <a:pt x="23670" y="121701"/>
                    </a:cubicBezTo>
                    <a:cubicBezTo>
                      <a:pt x="23750" y="121701"/>
                      <a:pt x="23828" y="121667"/>
                      <a:pt x="23886" y="121609"/>
                    </a:cubicBezTo>
                    <a:cubicBezTo>
                      <a:pt x="24002" y="121489"/>
                      <a:pt x="23998" y="121304"/>
                      <a:pt x="23882" y="121188"/>
                    </a:cubicBezTo>
                    <a:cubicBezTo>
                      <a:pt x="23596" y="120907"/>
                      <a:pt x="23311" y="120630"/>
                      <a:pt x="23030" y="120348"/>
                    </a:cubicBezTo>
                    <a:cubicBezTo>
                      <a:pt x="22970" y="120290"/>
                      <a:pt x="22894" y="120262"/>
                      <a:pt x="22817" y="120262"/>
                    </a:cubicBezTo>
                    <a:close/>
                    <a:moveTo>
                      <a:pt x="200098" y="120300"/>
                    </a:moveTo>
                    <a:cubicBezTo>
                      <a:pt x="200076" y="120300"/>
                      <a:pt x="200053" y="120302"/>
                      <a:pt x="200030" y="120307"/>
                    </a:cubicBezTo>
                    <a:cubicBezTo>
                      <a:pt x="199868" y="120344"/>
                      <a:pt x="199765" y="120501"/>
                      <a:pt x="199802" y="120663"/>
                    </a:cubicBezTo>
                    <a:cubicBezTo>
                      <a:pt x="199889" y="121047"/>
                      <a:pt x="199963" y="121432"/>
                      <a:pt x="200038" y="121825"/>
                    </a:cubicBezTo>
                    <a:cubicBezTo>
                      <a:pt x="200063" y="121969"/>
                      <a:pt x="200191" y="122069"/>
                      <a:pt x="200332" y="122069"/>
                    </a:cubicBezTo>
                    <a:cubicBezTo>
                      <a:pt x="200347" y="122069"/>
                      <a:pt x="200364" y="122069"/>
                      <a:pt x="200385" y="122064"/>
                    </a:cubicBezTo>
                    <a:cubicBezTo>
                      <a:pt x="200546" y="122035"/>
                      <a:pt x="200654" y="121878"/>
                      <a:pt x="200625" y="121716"/>
                    </a:cubicBezTo>
                    <a:cubicBezTo>
                      <a:pt x="200551" y="121320"/>
                      <a:pt x="200471" y="120923"/>
                      <a:pt x="200385" y="120535"/>
                    </a:cubicBezTo>
                    <a:cubicBezTo>
                      <a:pt x="200357" y="120395"/>
                      <a:pt x="200236" y="120300"/>
                      <a:pt x="200098" y="120300"/>
                    </a:cubicBezTo>
                    <a:close/>
                    <a:moveTo>
                      <a:pt x="100127" y="121112"/>
                    </a:moveTo>
                    <a:cubicBezTo>
                      <a:pt x="100117" y="121112"/>
                      <a:pt x="100107" y="121112"/>
                      <a:pt x="100098" y="121113"/>
                    </a:cubicBezTo>
                    <a:cubicBezTo>
                      <a:pt x="99937" y="121126"/>
                      <a:pt x="99813" y="121270"/>
                      <a:pt x="99825" y="121432"/>
                    </a:cubicBezTo>
                    <a:lnTo>
                      <a:pt x="99912" y="122626"/>
                    </a:lnTo>
                    <a:cubicBezTo>
                      <a:pt x="99924" y="122783"/>
                      <a:pt x="100057" y="122903"/>
                      <a:pt x="100210" y="122903"/>
                    </a:cubicBezTo>
                    <a:lnTo>
                      <a:pt x="100234" y="122903"/>
                    </a:lnTo>
                    <a:cubicBezTo>
                      <a:pt x="100399" y="122891"/>
                      <a:pt x="100519" y="122746"/>
                      <a:pt x="100507" y="122581"/>
                    </a:cubicBezTo>
                    <a:lnTo>
                      <a:pt x="100420" y="121390"/>
                    </a:lnTo>
                    <a:cubicBezTo>
                      <a:pt x="100409" y="121235"/>
                      <a:pt x="100280" y="121112"/>
                      <a:pt x="100127" y="121112"/>
                    </a:cubicBezTo>
                    <a:close/>
                    <a:moveTo>
                      <a:pt x="135564" y="121476"/>
                    </a:moveTo>
                    <a:cubicBezTo>
                      <a:pt x="135546" y="121476"/>
                      <a:pt x="135528" y="121478"/>
                      <a:pt x="135510" y="121481"/>
                    </a:cubicBezTo>
                    <a:cubicBezTo>
                      <a:pt x="135349" y="121510"/>
                      <a:pt x="135241" y="121667"/>
                      <a:pt x="135270" y="121829"/>
                    </a:cubicBezTo>
                    <a:cubicBezTo>
                      <a:pt x="135345" y="122225"/>
                      <a:pt x="135423" y="122618"/>
                      <a:pt x="135501" y="123006"/>
                    </a:cubicBezTo>
                    <a:cubicBezTo>
                      <a:pt x="135531" y="123151"/>
                      <a:pt x="135655" y="123247"/>
                      <a:pt x="135795" y="123247"/>
                    </a:cubicBezTo>
                    <a:cubicBezTo>
                      <a:pt x="135816" y="123247"/>
                      <a:pt x="135837" y="123247"/>
                      <a:pt x="135858" y="123243"/>
                    </a:cubicBezTo>
                    <a:cubicBezTo>
                      <a:pt x="136018" y="123210"/>
                      <a:pt x="136122" y="123052"/>
                      <a:pt x="136089" y="122887"/>
                    </a:cubicBezTo>
                    <a:cubicBezTo>
                      <a:pt x="136010" y="122502"/>
                      <a:pt x="135932" y="122109"/>
                      <a:pt x="135858" y="121721"/>
                    </a:cubicBezTo>
                    <a:cubicBezTo>
                      <a:pt x="135832" y="121574"/>
                      <a:pt x="135705" y="121476"/>
                      <a:pt x="135564" y="121476"/>
                    </a:cubicBezTo>
                    <a:close/>
                    <a:moveTo>
                      <a:pt x="24535" y="121934"/>
                    </a:moveTo>
                    <a:cubicBezTo>
                      <a:pt x="24457" y="121934"/>
                      <a:pt x="24379" y="121965"/>
                      <a:pt x="24320" y="122027"/>
                    </a:cubicBezTo>
                    <a:cubicBezTo>
                      <a:pt x="24204" y="122147"/>
                      <a:pt x="24208" y="122337"/>
                      <a:pt x="24328" y="122449"/>
                    </a:cubicBezTo>
                    <a:cubicBezTo>
                      <a:pt x="24618" y="122730"/>
                      <a:pt x="24907" y="123002"/>
                      <a:pt x="25201" y="123279"/>
                    </a:cubicBezTo>
                    <a:cubicBezTo>
                      <a:pt x="25258" y="123334"/>
                      <a:pt x="25333" y="123359"/>
                      <a:pt x="25403" y="123359"/>
                    </a:cubicBezTo>
                    <a:cubicBezTo>
                      <a:pt x="25486" y="123359"/>
                      <a:pt x="25565" y="123329"/>
                      <a:pt x="25622" y="123267"/>
                    </a:cubicBezTo>
                    <a:cubicBezTo>
                      <a:pt x="25734" y="123147"/>
                      <a:pt x="25729" y="122957"/>
                      <a:pt x="25610" y="122842"/>
                    </a:cubicBezTo>
                    <a:cubicBezTo>
                      <a:pt x="25321" y="122569"/>
                      <a:pt x="25031" y="122296"/>
                      <a:pt x="24742" y="122019"/>
                    </a:cubicBezTo>
                    <a:cubicBezTo>
                      <a:pt x="24684" y="121962"/>
                      <a:pt x="24609" y="121934"/>
                      <a:pt x="24535" y="121934"/>
                    </a:cubicBezTo>
                    <a:close/>
                    <a:moveTo>
                      <a:pt x="200520" y="122653"/>
                    </a:moveTo>
                    <a:cubicBezTo>
                      <a:pt x="200507" y="122653"/>
                      <a:pt x="200494" y="122653"/>
                      <a:pt x="200480" y="122655"/>
                    </a:cubicBezTo>
                    <a:cubicBezTo>
                      <a:pt x="200319" y="122680"/>
                      <a:pt x="200207" y="122829"/>
                      <a:pt x="200232" y="122994"/>
                    </a:cubicBezTo>
                    <a:cubicBezTo>
                      <a:pt x="200290" y="123383"/>
                      <a:pt x="200339" y="123775"/>
                      <a:pt x="200385" y="124168"/>
                    </a:cubicBezTo>
                    <a:cubicBezTo>
                      <a:pt x="200402" y="124321"/>
                      <a:pt x="200530" y="124433"/>
                      <a:pt x="200683" y="124433"/>
                    </a:cubicBezTo>
                    <a:lnTo>
                      <a:pt x="200716" y="124433"/>
                    </a:lnTo>
                    <a:cubicBezTo>
                      <a:pt x="200881" y="124412"/>
                      <a:pt x="200997" y="124268"/>
                      <a:pt x="200980" y="124103"/>
                    </a:cubicBezTo>
                    <a:cubicBezTo>
                      <a:pt x="200931" y="123697"/>
                      <a:pt x="200881" y="123300"/>
                      <a:pt x="200819" y="122907"/>
                    </a:cubicBezTo>
                    <a:cubicBezTo>
                      <a:pt x="200801" y="122756"/>
                      <a:pt x="200666" y="122653"/>
                      <a:pt x="200520" y="122653"/>
                    </a:cubicBezTo>
                    <a:close/>
                    <a:moveTo>
                      <a:pt x="26280" y="123577"/>
                    </a:moveTo>
                    <a:cubicBezTo>
                      <a:pt x="26200" y="123577"/>
                      <a:pt x="26119" y="123609"/>
                      <a:pt x="26061" y="123672"/>
                    </a:cubicBezTo>
                    <a:cubicBezTo>
                      <a:pt x="25949" y="123796"/>
                      <a:pt x="25958" y="123983"/>
                      <a:pt x="26077" y="124094"/>
                    </a:cubicBezTo>
                    <a:cubicBezTo>
                      <a:pt x="26371" y="124367"/>
                      <a:pt x="26668" y="124636"/>
                      <a:pt x="26962" y="124905"/>
                    </a:cubicBezTo>
                    <a:cubicBezTo>
                      <a:pt x="27019" y="124958"/>
                      <a:pt x="27090" y="124983"/>
                      <a:pt x="27164" y="124983"/>
                    </a:cubicBezTo>
                    <a:cubicBezTo>
                      <a:pt x="27243" y="124983"/>
                      <a:pt x="27326" y="124950"/>
                      <a:pt x="27384" y="124884"/>
                    </a:cubicBezTo>
                    <a:cubicBezTo>
                      <a:pt x="27496" y="124764"/>
                      <a:pt x="27487" y="124574"/>
                      <a:pt x="27363" y="124462"/>
                    </a:cubicBezTo>
                    <a:cubicBezTo>
                      <a:pt x="27069" y="124197"/>
                      <a:pt x="26776" y="123929"/>
                      <a:pt x="26483" y="123656"/>
                    </a:cubicBezTo>
                    <a:cubicBezTo>
                      <a:pt x="26426" y="123603"/>
                      <a:pt x="26353" y="123577"/>
                      <a:pt x="26280" y="123577"/>
                    </a:cubicBezTo>
                    <a:close/>
                    <a:moveTo>
                      <a:pt x="100306" y="123497"/>
                    </a:moveTo>
                    <a:cubicBezTo>
                      <a:pt x="100297" y="123497"/>
                      <a:pt x="100289" y="123498"/>
                      <a:pt x="100280" y="123499"/>
                    </a:cubicBezTo>
                    <a:cubicBezTo>
                      <a:pt x="100114" y="123511"/>
                      <a:pt x="99990" y="123656"/>
                      <a:pt x="100002" y="123817"/>
                    </a:cubicBezTo>
                    <a:lnTo>
                      <a:pt x="100090" y="125012"/>
                    </a:lnTo>
                    <a:cubicBezTo>
                      <a:pt x="100101" y="125170"/>
                      <a:pt x="100234" y="125289"/>
                      <a:pt x="100387" y="125289"/>
                    </a:cubicBezTo>
                    <a:lnTo>
                      <a:pt x="100412" y="125289"/>
                    </a:lnTo>
                    <a:cubicBezTo>
                      <a:pt x="100578" y="125277"/>
                      <a:pt x="100702" y="125132"/>
                      <a:pt x="100689" y="124966"/>
                    </a:cubicBezTo>
                    <a:lnTo>
                      <a:pt x="100598" y="123775"/>
                    </a:lnTo>
                    <a:cubicBezTo>
                      <a:pt x="100586" y="123620"/>
                      <a:pt x="100450" y="123497"/>
                      <a:pt x="100306" y="123497"/>
                    </a:cubicBezTo>
                    <a:close/>
                    <a:moveTo>
                      <a:pt x="136045" y="123819"/>
                    </a:moveTo>
                    <a:cubicBezTo>
                      <a:pt x="136024" y="123819"/>
                      <a:pt x="136003" y="123821"/>
                      <a:pt x="135982" y="123825"/>
                    </a:cubicBezTo>
                    <a:cubicBezTo>
                      <a:pt x="135820" y="123863"/>
                      <a:pt x="135721" y="124023"/>
                      <a:pt x="135754" y="124185"/>
                    </a:cubicBezTo>
                    <a:cubicBezTo>
                      <a:pt x="135845" y="124574"/>
                      <a:pt x="135936" y="124966"/>
                      <a:pt x="136031" y="125355"/>
                    </a:cubicBezTo>
                    <a:cubicBezTo>
                      <a:pt x="136064" y="125492"/>
                      <a:pt x="136188" y="125582"/>
                      <a:pt x="136320" y="125582"/>
                    </a:cubicBezTo>
                    <a:cubicBezTo>
                      <a:pt x="136345" y="125582"/>
                      <a:pt x="136370" y="125578"/>
                      <a:pt x="136390" y="125574"/>
                    </a:cubicBezTo>
                    <a:cubicBezTo>
                      <a:pt x="136552" y="125533"/>
                      <a:pt x="136651" y="125372"/>
                      <a:pt x="136610" y="125210"/>
                    </a:cubicBezTo>
                    <a:cubicBezTo>
                      <a:pt x="136514" y="124826"/>
                      <a:pt x="136428" y="124441"/>
                      <a:pt x="136341" y="124053"/>
                    </a:cubicBezTo>
                    <a:cubicBezTo>
                      <a:pt x="136309" y="123912"/>
                      <a:pt x="136185" y="123819"/>
                      <a:pt x="136045" y="123819"/>
                    </a:cubicBezTo>
                    <a:close/>
                    <a:moveTo>
                      <a:pt x="28051" y="125185"/>
                    </a:moveTo>
                    <a:cubicBezTo>
                      <a:pt x="27969" y="125185"/>
                      <a:pt x="27888" y="125218"/>
                      <a:pt x="27830" y="125285"/>
                    </a:cubicBezTo>
                    <a:cubicBezTo>
                      <a:pt x="27719" y="125409"/>
                      <a:pt x="27731" y="125599"/>
                      <a:pt x="27855" y="125706"/>
                    </a:cubicBezTo>
                    <a:cubicBezTo>
                      <a:pt x="28153" y="125975"/>
                      <a:pt x="28450" y="126240"/>
                      <a:pt x="28752" y="126500"/>
                    </a:cubicBezTo>
                    <a:cubicBezTo>
                      <a:pt x="28806" y="126550"/>
                      <a:pt x="28876" y="126575"/>
                      <a:pt x="28946" y="126575"/>
                    </a:cubicBezTo>
                    <a:cubicBezTo>
                      <a:pt x="29029" y="126575"/>
                      <a:pt x="29116" y="126542"/>
                      <a:pt x="29174" y="126475"/>
                    </a:cubicBezTo>
                    <a:cubicBezTo>
                      <a:pt x="29282" y="126351"/>
                      <a:pt x="29269" y="126162"/>
                      <a:pt x="29145" y="126054"/>
                    </a:cubicBezTo>
                    <a:cubicBezTo>
                      <a:pt x="28847" y="125790"/>
                      <a:pt x="28550" y="125529"/>
                      <a:pt x="28252" y="125260"/>
                    </a:cubicBezTo>
                    <a:cubicBezTo>
                      <a:pt x="28194" y="125210"/>
                      <a:pt x="28122" y="125185"/>
                      <a:pt x="28051" y="125185"/>
                    </a:cubicBezTo>
                    <a:close/>
                    <a:moveTo>
                      <a:pt x="200792" y="125028"/>
                    </a:moveTo>
                    <a:cubicBezTo>
                      <a:pt x="200786" y="125028"/>
                      <a:pt x="200780" y="125028"/>
                      <a:pt x="200774" y="125029"/>
                    </a:cubicBezTo>
                    <a:cubicBezTo>
                      <a:pt x="200608" y="125041"/>
                      <a:pt x="200488" y="125185"/>
                      <a:pt x="200501" y="125351"/>
                    </a:cubicBezTo>
                    <a:cubicBezTo>
                      <a:pt x="200534" y="125740"/>
                      <a:pt x="200559" y="126137"/>
                      <a:pt x="200580" y="126534"/>
                    </a:cubicBezTo>
                    <a:cubicBezTo>
                      <a:pt x="200588" y="126695"/>
                      <a:pt x="200716" y="126819"/>
                      <a:pt x="200877" y="126819"/>
                    </a:cubicBezTo>
                    <a:lnTo>
                      <a:pt x="200889" y="126819"/>
                    </a:lnTo>
                    <a:cubicBezTo>
                      <a:pt x="201055" y="126811"/>
                      <a:pt x="201183" y="126670"/>
                      <a:pt x="201175" y="126504"/>
                    </a:cubicBezTo>
                    <a:cubicBezTo>
                      <a:pt x="201154" y="126099"/>
                      <a:pt x="201129" y="125698"/>
                      <a:pt x="201097" y="125302"/>
                    </a:cubicBezTo>
                    <a:cubicBezTo>
                      <a:pt x="201084" y="125141"/>
                      <a:pt x="200964" y="125028"/>
                      <a:pt x="200792" y="125028"/>
                    </a:cubicBezTo>
                    <a:close/>
                    <a:moveTo>
                      <a:pt x="100475" y="125883"/>
                    </a:moveTo>
                    <a:cubicBezTo>
                      <a:pt x="100468" y="125883"/>
                      <a:pt x="100461" y="125884"/>
                      <a:pt x="100454" y="125884"/>
                    </a:cubicBezTo>
                    <a:cubicBezTo>
                      <a:pt x="100288" y="125897"/>
                      <a:pt x="100164" y="126042"/>
                      <a:pt x="100176" y="126203"/>
                    </a:cubicBezTo>
                    <a:lnTo>
                      <a:pt x="100267" y="127397"/>
                    </a:lnTo>
                    <a:cubicBezTo>
                      <a:pt x="100275" y="127555"/>
                      <a:pt x="100408" y="127675"/>
                      <a:pt x="100565" y="127675"/>
                    </a:cubicBezTo>
                    <a:lnTo>
                      <a:pt x="100586" y="127675"/>
                    </a:lnTo>
                    <a:cubicBezTo>
                      <a:pt x="100751" y="127662"/>
                      <a:pt x="100875" y="127517"/>
                      <a:pt x="100863" y="127353"/>
                    </a:cubicBezTo>
                    <a:lnTo>
                      <a:pt x="100776" y="126162"/>
                    </a:lnTo>
                    <a:cubicBezTo>
                      <a:pt x="100760" y="126004"/>
                      <a:pt x="100627" y="125883"/>
                      <a:pt x="100475" y="125883"/>
                    </a:cubicBezTo>
                    <a:close/>
                    <a:moveTo>
                      <a:pt x="136616" y="126143"/>
                    </a:moveTo>
                    <a:cubicBezTo>
                      <a:pt x="136591" y="126143"/>
                      <a:pt x="136565" y="126147"/>
                      <a:pt x="136539" y="126153"/>
                    </a:cubicBezTo>
                    <a:cubicBezTo>
                      <a:pt x="136383" y="126195"/>
                      <a:pt x="136287" y="126360"/>
                      <a:pt x="136329" y="126517"/>
                    </a:cubicBezTo>
                    <a:cubicBezTo>
                      <a:pt x="136432" y="126906"/>
                      <a:pt x="136539" y="127294"/>
                      <a:pt x="136651" y="127679"/>
                    </a:cubicBezTo>
                    <a:cubicBezTo>
                      <a:pt x="136688" y="127807"/>
                      <a:pt x="136808" y="127893"/>
                      <a:pt x="136936" y="127893"/>
                    </a:cubicBezTo>
                    <a:cubicBezTo>
                      <a:pt x="136965" y="127893"/>
                      <a:pt x="136995" y="127889"/>
                      <a:pt x="137020" y="127882"/>
                    </a:cubicBezTo>
                    <a:cubicBezTo>
                      <a:pt x="137180" y="127836"/>
                      <a:pt x="137272" y="127670"/>
                      <a:pt x="137226" y="127513"/>
                    </a:cubicBezTo>
                    <a:cubicBezTo>
                      <a:pt x="137114" y="127133"/>
                      <a:pt x="137007" y="126748"/>
                      <a:pt x="136907" y="126364"/>
                    </a:cubicBezTo>
                    <a:cubicBezTo>
                      <a:pt x="136869" y="126231"/>
                      <a:pt x="136752" y="126143"/>
                      <a:pt x="136616" y="126143"/>
                    </a:cubicBezTo>
                    <a:close/>
                    <a:moveTo>
                      <a:pt x="29851" y="126763"/>
                    </a:moveTo>
                    <a:cubicBezTo>
                      <a:pt x="29767" y="126763"/>
                      <a:pt x="29684" y="126798"/>
                      <a:pt x="29624" y="126868"/>
                    </a:cubicBezTo>
                    <a:cubicBezTo>
                      <a:pt x="29517" y="126992"/>
                      <a:pt x="29530" y="127183"/>
                      <a:pt x="29658" y="127290"/>
                    </a:cubicBezTo>
                    <a:cubicBezTo>
                      <a:pt x="29960" y="127551"/>
                      <a:pt x="30265" y="127811"/>
                      <a:pt x="30567" y="128067"/>
                    </a:cubicBezTo>
                    <a:cubicBezTo>
                      <a:pt x="30625" y="128117"/>
                      <a:pt x="30691" y="128142"/>
                      <a:pt x="30761" y="128142"/>
                    </a:cubicBezTo>
                    <a:cubicBezTo>
                      <a:pt x="30845" y="128142"/>
                      <a:pt x="30931" y="128105"/>
                      <a:pt x="30989" y="128034"/>
                    </a:cubicBezTo>
                    <a:cubicBezTo>
                      <a:pt x="31097" y="127910"/>
                      <a:pt x="31080" y="127720"/>
                      <a:pt x="30956" y="127613"/>
                    </a:cubicBezTo>
                    <a:cubicBezTo>
                      <a:pt x="30650" y="127357"/>
                      <a:pt x="30349" y="127096"/>
                      <a:pt x="30046" y="126836"/>
                    </a:cubicBezTo>
                    <a:cubicBezTo>
                      <a:pt x="29990" y="126787"/>
                      <a:pt x="29921" y="126763"/>
                      <a:pt x="29851" y="126763"/>
                    </a:cubicBezTo>
                    <a:close/>
                    <a:moveTo>
                      <a:pt x="200923" y="127414"/>
                    </a:moveTo>
                    <a:cubicBezTo>
                      <a:pt x="200919" y="127414"/>
                      <a:pt x="200914" y="127414"/>
                      <a:pt x="200910" y="127414"/>
                    </a:cubicBezTo>
                    <a:cubicBezTo>
                      <a:pt x="200749" y="127418"/>
                      <a:pt x="200616" y="127555"/>
                      <a:pt x="200620" y="127720"/>
                    </a:cubicBezTo>
                    <a:cubicBezTo>
                      <a:pt x="200625" y="127977"/>
                      <a:pt x="200625" y="128237"/>
                      <a:pt x="200625" y="128498"/>
                    </a:cubicBezTo>
                    <a:lnTo>
                      <a:pt x="200625" y="128907"/>
                    </a:lnTo>
                    <a:cubicBezTo>
                      <a:pt x="200625" y="129072"/>
                      <a:pt x="200757" y="129208"/>
                      <a:pt x="200923" y="129208"/>
                    </a:cubicBezTo>
                    <a:cubicBezTo>
                      <a:pt x="201088" y="129208"/>
                      <a:pt x="201221" y="129076"/>
                      <a:pt x="201225" y="128911"/>
                    </a:cubicBezTo>
                    <a:lnTo>
                      <a:pt x="201225" y="128498"/>
                    </a:lnTo>
                    <a:cubicBezTo>
                      <a:pt x="201225" y="128233"/>
                      <a:pt x="201221" y="127968"/>
                      <a:pt x="201216" y="127708"/>
                    </a:cubicBezTo>
                    <a:cubicBezTo>
                      <a:pt x="201212" y="127547"/>
                      <a:pt x="201075" y="127414"/>
                      <a:pt x="200923" y="127414"/>
                    </a:cubicBezTo>
                    <a:close/>
                    <a:moveTo>
                      <a:pt x="31684" y="128299"/>
                    </a:moveTo>
                    <a:cubicBezTo>
                      <a:pt x="31596" y="128299"/>
                      <a:pt x="31509" y="128339"/>
                      <a:pt x="31452" y="128414"/>
                    </a:cubicBezTo>
                    <a:cubicBezTo>
                      <a:pt x="31349" y="128543"/>
                      <a:pt x="31374" y="128733"/>
                      <a:pt x="31502" y="128832"/>
                    </a:cubicBezTo>
                    <a:cubicBezTo>
                      <a:pt x="31820" y="129084"/>
                      <a:pt x="32143" y="129324"/>
                      <a:pt x="32469" y="129556"/>
                    </a:cubicBezTo>
                    <a:cubicBezTo>
                      <a:pt x="32523" y="129593"/>
                      <a:pt x="32581" y="129614"/>
                      <a:pt x="32643" y="129614"/>
                    </a:cubicBezTo>
                    <a:cubicBezTo>
                      <a:pt x="32734" y="129614"/>
                      <a:pt x="32829" y="129568"/>
                      <a:pt x="32887" y="129490"/>
                    </a:cubicBezTo>
                    <a:cubicBezTo>
                      <a:pt x="32982" y="129353"/>
                      <a:pt x="32953" y="129168"/>
                      <a:pt x="32816" y="129072"/>
                    </a:cubicBezTo>
                    <a:cubicBezTo>
                      <a:pt x="32498" y="128841"/>
                      <a:pt x="32179" y="128605"/>
                      <a:pt x="31870" y="128365"/>
                    </a:cubicBezTo>
                    <a:cubicBezTo>
                      <a:pt x="31815" y="128321"/>
                      <a:pt x="31750" y="128299"/>
                      <a:pt x="31684" y="128299"/>
                    </a:cubicBezTo>
                    <a:close/>
                    <a:moveTo>
                      <a:pt x="100652" y="128270"/>
                    </a:moveTo>
                    <a:cubicBezTo>
                      <a:pt x="100645" y="128270"/>
                      <a:pt x="100638" y="128270"/>
                      <a:pt x="100631" y="128271"/>
                    </a:cubicBezTo>
                    <a:cubicBezTo>
                      <a:pt x="100466" y="128282"/>
                      <a:pt x="100342" y="128427"/>
                      <a:pt x="100355" y="128593"/>
                    </a:cubicBezTo>
                    <a:lnTo>
                      <a:pt x="100441" y="129784"/>
                    </a:lnTo>
                    <a:cubicBezTo>
                      <a:pt x="100449" y="129941"/>
                      <a:pt x="100582" y="130061"/>
                      <a:pt x="100739" y="130061"/>
                    </a:cubicBezTo>
                    <a:lnTo>
                      <a:pt x="100759" y="130061"/>
                    </a:lnTo>
                    <a:cubicBezTo>
                      <a:pt x="100925" y="130048"/>
                      <a:pt x="101049" y="129908"/>
                      <a:pt x="101036" y="129742"/>
                    </a:cubicBezTo>
                    <a:lnTo>
                      <a:pt x="100950" y="128547"/>
                    </a:lnTo>
                    <a:cubicBezTo>
                      <a:pt x="100938" y="128390"/>
                      <a:pt x="100791" y="128270"/>
                      <a:pt x="100652" y="128270"/>
                    </a:cubicBezTo>
                    <a:close/>
                    <a:moveTo>
                      <a:pt x="137283" y="128442"/>
                    </a:moveTo>
                    <a:cubicBezTo>
                      <a:pt x="137253" y="128442"/>
                      <a:pt x="137223" y="128447"/>
                      <a:pt x="137193" y="128456"/>
                    </a:cubicBezTo>
                    <a:cubicBezTo>
                      <a:pt x="137035" y="128506"/>
                      <a:pt x="136949" y="128671"/>
                      <a:pt x="136995" y="128828"/>
                    </a:cubicBezTo>
                    <a:cubicBezTo>
                      <a:pt x="137119" y="129213"/>
                      <a:pt x="137243" y="129593"/>
                      <a:pt x="137367" y="129973"/>
                    </a:cubicBezTo>
                    <a:cubicBezTo>
                      <a:pt x="137412" y="130097"/>
                      <a:pt x="137528" y="130176"/>
                      <a:pt x="137652" y="130176"/>
                    </a:cubicBezTo>
                    <a:cubicBezTo>
                      <a:pt x="137684" y="130176"/>
                      <a:pt x="137714" y="130172"/>
                      <a:pt x="137747" y="130160"/>
                    </a:cubicBezTo>
                    <a:cubicBezTo>
                      <a:pt x="137904" y="130110"/>
                      <a:pt x="137987" y="129941"/>
                      <a:pt x="137932" y="129784"/>
                    </a:cubicBezTo>
                    <a:cubicBezTo>
                      <a:pt x="137808" y="129407"/>
                      <a:pt x="137684" y="129031"/>
                      <a:pt x="137565" y="128651"/>
                    </a:cubicBezTo>
                    <a:cubicBezTo>
                      <a:pt x="137525" y="128524"/>
                      <a:pt x="137409" y="128442"/>
                      <a:pt x="137283" y="128442"/>
                    </a:cubicBezTo>
                    <a:close/>
                    <a:moveTo>
                      <a:pt x="33632" y="129688"/>
                    </a:moveTo>
                    <a:cubicBezTo>
                      <a:pt x="33534" y="129688"/>
                      <a:pt x="33438" y="129736"/>
                      <a:pt x="33383" y="129824"/>
                    </a:cubicBezTo>
                    <a:cubicBezTo>
                      <a:pt x="33292" y="129961"/>
                      <a:pt x="33329" y="130147"/>
                      <a:pt x="33465" y="130238"/>
                    </a:cubicBezTo>
                    <a:cubicBezTo>
                      <a:pt x="33805" y="130461"/>
                      <a:pt x="34148" y="130672"/>
                      <a:pt x="34491" y="130879"/>
                    </a:cubicBezTo>
                    <a:cubicBezTo>
                      <a:pt x="34536" y="130908"/>
                      <a:pt x="34591" y="130925"/>
                      <a:pt x="34644" y="130925"/>
                    </a:cubicBezTo>
                    <a:cubicBezTo>
                      <a:pt x="34743" y="130925"/>
                      <a:pt x="34843" y="130870"/>
                      <a:pt x="34900" y="130780"/>
                    </a:cubicBezTo>
                    <a:cubicBezTo>
                      <a:pt x="34983" y="130635"/>
                      <a:pt x="34942" y="130454"/>
                      <a:pt x="34797" y="130366"/>
                    </a:cubicBezTo>
                    <a:cubicBezTo>
                      <a:pt x="34462" y="130164"/>
                      <a:pt x="34127" y="129957"/>
                      <a:pt x="33797" y="129738"/>
                    </a:cubicBezTo>
                    <a:cubicBezTo>
                      <a:pt x="33746" y="129705"/>
                      <a:pt x="33689" y="129688"/>
                      <a:pt x="33632" y="129688"/>
                    </a:cubicBezTo>
                    <a:close/>
                    <a:moveTo>
                      <a:pt x="200881" y="129808"/>
                    </a:moveTo>
                    <a:cubicBezTo>
                      <a:pt x="200706" y="129808"/>
                      <a:pt x="200604" y="129935"/>
                      <a:pt x="200595" y="130093"/>
                    </a:cubicBezTo>
                    <a:cubicBezTo>
                      <a:pt x="200580" y="130486"/>
                      <a:pt x="200559" y="130883"/>
                      <a:pt x="200534" y="131280"/>
                    </a:cubicBezTo>
                    <a:cubicBezTo>
                      <a:pt x="200521" y="131446"/>
                      <a:pt x="200650" y="131586"/>
                      <a:pt x="200811" y="131599"/>
                    </a:cubicBezTo>
                    <a:lnTo>
                      <a:pt x="200832" y="131599"/>
                    </a:lnTo>
                    <a:cubicBezTo>
                      <a:pt x="200988" y="131599"/>
                      <a:pt x="201121" y="131479"/>
                      <a:pt x="201129" y="131322"/>
                    </a:cubicBezTo>
                    <a:cubicBezTo>
                      <a:pt x="201158" y="130916"/>
                      <a:pt x="201179" y="130515"/>
                      <a:pt x="201196" y="130118"/>
                    </a:cubicBezTo>
                    <a:cubicBezTo>
                      <a:pt x="201200" y="129952"/>
                      <a:pt x="201072" y="129813"/>
                      <a:pt x="200906" y="129809"/>
                    </a:cubicBezTo>
                    <a:cubicBezTo>
                      <a:pt x="200897" y="129808"/>
                      <a:pt x="200889" y="129808"/>
                      <a:pt x="200881" y="129808"/>
                    </a:cubicBezTo>
                    <a:close/>
                    <a:moveTo>
                      <a:pt x="35681" y="130925"/>
                    </a:moveTo>
                    <a:cubicBezTo>
                      <a:pt x="35576" y="130925"/>
                      <a:pt x="35473" y="130979"/>
                      <a:pt x="35417" y="131078"/>
                    </a:cubicBezTo>
                    <a:cubicBezTo>
                      <a:pt x="35339" y="131223"/>
                      <a:pt x="35388" y="131404"/>
                      <a:pt x="35533" y="131487"/>
                    </a:cubicBezTo>
                    <a:cubicBezTo>
                      <a:pt x="35885" y="131681"/>
                      <a:pt x="36240" y="131872"/>
                      <a:pt x="36595" y="132057"/>
                    </a:cubicBezTo>
                    <a:cubicBezTo>
                      <a:pt x="36641" y="132078"/>
                      <a:pt x="36686" y="132091"/>
                      <a:pt x="36732" y="132091"/>
                    </a:cubicBezTo>
                    <a:cubicBezTo>
                      <a:pt x="36843" y="132091"/>
                      <a:pt x="36947" y="132032"/>
                      <a:pt x="37001" y="131929"/>
                    </a:cubicBezTo>
                    <a:cubicBezTo>
                      <a:pt x="37075" y="131780"/>
                      <a:pt x="37017" y="131603"/>
                      <a:pt x="36873" y="131524"/>
                    </a:cubicBezTo>
                    <a:cubicBezTo>
                      <a:pt x="36521" y="131342"/>
                      <a:pt x="36169" y="131156"/>
                      <a:pt x="35826" y="130962"/>
                    </a:cubicBezTo>
                    <a:cubicBezTo>
                      <a:pt x="35780" y="130937"/>
                      <a:pt x="35730" y="130925"/>
                      <a:pt x="35681" y="130925"/>
                    </a:cubicBezTo>
                    <a:close/>
                    <a:moveTo>
                      <a:pt x="138049" y="130708"/>
                    </a:moveTo>
                    <a:cubicBezTo>
                      <a:pt x="138014" y="130708"/>
                      <a:pt x="137980" y="130714"/>
                      <a:pt x="137945" y="130726"/>
                    </a:cubicBezTo>
                    <a:cubicBezTo>
                      <a:pt x="137793" y="130784"/>
                      <a:pt x="137709" y="130954"/>
                      <a:pt x="137768" y="131110"/>
                    </a:cubicBezTo>
                    <a:cubicBezTo>
                      <a:pt x="137904" y="131487"/>
                      <a:pt x="138049" y="131863"/>
                      <a:pt x="138193" y="132235"/>
                    </a:cubicBezTo>
                    <a:cubicBezTo>
                      <a:pt x="138239" y="132351"/>
                      <a:pt x="138354" y="132425"/>
                      <a:pt x="138470" y="132425"/>
                    </a:cubicBezTo>
                    <a:cubicBezTo>
                      <a:pt x="138508" y="132425"/>
                      <a:pt x="138545" y="132417"/>
                      <a:pt x="138582" y="132404"/>
                    </a:cubicBezTo>
                    <a:cubicBezTo>
                      <a:pt x="138735" y="132343"/>
                      <a:pt x="138810" y="132169"/>
                      <a:pt x="138751" y="132016"/>
                    </a:cubicBezTo>
                    <a:cubicBezTo>
                      <a:pt x="138607" y="131648"/>
                      <a:pt x="138466" y="131276"/>
                      <a:pt x="138329" y="130904"/>
                    </a:cubicBezTo>
                    <a:cubicBezTo>
                      <a:pt x="138284" y="130785"/>
                      <a:pt x="138171" y="130708"/>
                      <a:pt x="138049" y="130708"/>
                    </a:cubicBezTo>
                    <a:close/>
                    <a:moveTo>
                      <a:pt x="100825" y="130659"/>
                    </a:moveTo>
                    <a:cubicBezTo>
                      <a:pt x="100817" y="130659"/>
                      <a:pt x="100809" y="130659"/>
                      <a:pt x="100801" y="130660"/>
                    </a:cubicBezTo>
                    <a:cubicBezTo>
                      <a:pt x="100635" y="130668"/>
                      <a:pt x="100511" y="130813"/>
                      <a:pt x="100523" y="130978"/>
                    </a:cubicBezTo>
                    <a:lnTo>
                      <a:pt x="100611" y="132169"/>
                    </a:lnTo>
                    <a:cubicBezTo>
                      <a:pt x="100618" y="132326"/>
                      <a:pt x="100751" y="132446"/>
                      <a:pt x="100908" y="132446"/>
                    </a:cubicBezTo>
                    <a:lnTo>
                      <a:pt x="100929" y="132446"/>
                    </a:lnTo>
                    <a:cubicBezTo>
                      <a:pt x="101094" y="132433"/>
                      <a:pt x="101218" y="132293"/>
                      <a:pt x="101206" y="132128"/>
                    </a:cubicBezTo>
                    <a:lnTo>
                      <a:pt x="101124" y="130933"/>
                    </a:lnTo>
                    <a:cubicBezTo>
                      <a:pt x="101111" y="130775"/>
                      <a:pt x="100980" y="130659"/>
                      <a:pt x="100825" y="130659"/>
                    </a:cubicBezTo>
                    <a:close/>
                    <a:moveTo>
                      <a:pt x="37804" y="132028"/>
                    </a:moveTo>
                    <a:cubicBezTo>
                      <a:pt x="37693" y="132028"/>
                      <a:pt x="37585" y="132091"/>
                      <a:pt x="37534" y="132198"/>
                    </a:cubicBezTo>
                    <a:cubicBezTo>
                      <a:pt x="37459" y="132347"/>
                      <a:pt x="37522" y="132524"/>
                      <a:pt x="37671" y="132595"/>
                    </a:cubicBezTo>
                    <a:cubicBezTo>
                      <a:pt x="38034" y="132773"/>
                      <a:pt x="38394" y="132942"/>
                      <a:pt x="38758" y="133108"/>
                    </a:cubicBezTo>
                    <a:cubicBezTo>
                      <a:pt x="38799" y="133128"/>
                      <a:pt x="38841" y="133137"/>
                      <a:pt x="38886" y="133137"/>
                    </a:cubicBezTo>
                    <a:cubicBezTo>
                      <a:pt x="38997" y="133137"/>
                      <a:pt x="39106" y="133070"/>
                      <a:pt x="39155" y="132963"/>
                    </a:cubicBezTo>
                    <a:cubicBezTo>
                      <a:pt x="39225" y="132810"/>
                      <a:pt x="39159" y="132632"/>
                      <a:pt x="39010" y="132566"/>
                    </a:cubicBezTo>
                    <a:cubicBezTo>
                      <a:pt x="38650" y="132400"/>
                      <a:pt x="38291" y="132231"/>
                      <a:pt x="37931" y="132057"/>
                    </a:cubicBezTo>
                    <a:cubicBezTo>
                      <a:pt x="37890" y="132037"/>
                      <a:pt x="37847" y="132028"/>
                      <a:pt x="37804" y="132028"/>
                    </a:cubicBezTo>
                    <a:close/>
                    <a:moveTo>
                      <a:pt x="200734" y="132196"/>
                    </a:moveTo>
                    <a:cubicBezTo>
                      <a:pt x="200578" y="132196"/>
                      <a:pt x="200454" y="132312"/>
                      <a:pt x="200439" y="132467"/>
                    </a:cubicBezTo>
                    <a:cubicBezTo>
                      <a:pt x="200406" y="132855"/>
                      <a:pt x="200360" y="133252"/>
                      <a:pt x="200315" y="133649"/>
                    </a:cubicBezTo>
                    <a:cubicBezTo>
                      <a:pt x="200294" y="133810"/>
                      <a:pt x="200414" y="133959"/>
                      <a:pt x="200576" y="133980"/>
                    </a:cubicBezTo>
                    <a:cubicBezTo>
                      <a:pt x="200588" y="133980"/>
                      <a:pt x="200600" y="133984"/>
                      <a:pt x="200612" y="133984"/>
                    </a:cubicBezTo>
                    <a:cubicBezTo>
                      <a:pt x="200761" y="133984"/>
                      <a:pt x="200889" y="133872"/>
                      <a:pt x="200906" y="133719"/>
                    </a:cubicBezTo>
                    <a:cubicBezTo>
                      <a:pt x="200956" y="133318"/>
                      <a:pt x="200997" y="132917"/>
                      <a:pt x="201034" y="132520"/>
                    </a:cubicBezTo>
                    <a:cubicBezTo>
                      <a:pt x="201051" y="132355"/>
                      <a:pt x="200931" y="132210"/>
                      <a:pt x="200765" y="132198"/>
                    </a:cubicBezTo>
                    <a:cubicBezTo>
                      <a:pt x="200754" y="132197"/>
                      <a:pt x="200744" y="132196"/>
                      <a:pt x="200734" y="132196"/>
                    </a:cubicBezTo>
                    <a:close/>
                    <a:moveTo>
                      <a:pt x="39982" y="133026"/>
                    </a:moveTo>
                    <a:cubicBezTo>
                      <a:pt x="39866" y="133026"/>
                      <a:pt x="39754" y="133092"/>
                      <a:pt x="39705" y="133207"/>
                    </a:cubicBezTo>
                    <a:cubicBezTo>
                      <a:pt x="39638" y="133356"/>
                      <a:pt x="39705" y="133534"/>
                      <a:pt x="39858" y="133599"/>
                    </a:cubicBezTo>
                    <a:cubicBezTo>
                      <a:pt x="40226" y="133761"/>
                      <a:pt x="40594" y="133918"/>
                      <a:pt x="40961" y="134070"/>
                    </a:cubicBezTo>
                    <a:cubicBezTo>
                      <a:pt x="40999" y="134087"/>
                      <a:pt x="41040" y="134091"/>
                      <a:pt x="41077" y="134091"/>
                    </a:cubicBezTo>
                    <a:cubicBezTo>
                      <a:pt x="41197" y="134091"/>
                      <a:pt x="41304" y="134026"/>
                      <a:pt x="41354" y="133910"/>
                    </a:cubicBezTo>
                    <a:cubicBezTo>
                      <a:pt x="41417" y="133757"/>
                      <a:pt x="41346" y="133583"/>
                      <a:pt x="41193" y="133517"/>
                    </a:cubicBezTo>
                    <a:cubicBezTo>
                      <a:pt x="40829" y="133364"/>
                      <a:pt x="40461" y="133211"/>
                      <a:pt x="40098" y="133049"/>
                    </a:cubicBezTo>
                    <a:cubicBezTo>
                      <a:pt x="40060" y="133034"/>
                      <a:pt x="40021" y="133026"/>
                      <a:pt x="39982" y="133026"/>
                    </a:cubicBezTo>
                    <a:close/>
                    <a:moveTo>
                      <a:pt x="138927" y="132934"/>
                    </a:moveTo>
                    <a:cubicBezTo>
                      <a:pt x="138888" y="132934"/>
                      <a:pt x="138848" y="132942"/>
                      <a:pt x="138810" y="132959"/>
                    </a:cubicBezTo>
                    <a:cubicBezTo>
                      <a:pt x="138657" y="133021"/>
                      <a:pt x="138586" y="133198"/>
                      <a:pt x="138652" y="133347"/>
                    </a:cubicBezTo>
                    <a:cubicBezTo>
                      <a:pt x="138810" y="133719"/>
                      <a:pt x="138970" y="134087"/>
                      <a:pt x="139136" y="134451"/>
                    </a:cubicBezTo>
                    <a:cubicBezTo>
                      <a:pt x="139186" y="134559"/>
                      <a:pt x="139293" y="134625"/>
                      <a:pt x="139409" y="134625"/>
                    </a:cubicBezTo>
                    <a:cubicBezTo>
                      <a:pt x="139451" y="134625"/>
                      <a:pt x="139491" y="134616"/>
                      <a:pt x="139533" y="134600"/>
                    </a:cubicBezTo>
                    <a:cubicBezTo>
                      <a:pt x="139682" y="134530"/>
                      <a:pt x="139748" y="134352"/>
                      <a:pt x="139678" y="134203"/>
                    </a:cubicBezTo>
                    <a:cubicBezTo>
                      <a:pt x="139516" y="133843"/>
                      <a:pt x="139355" y="133480"/>
                      <a:pt x="139203" y="133116"/>
                    </a:cubicBezTo>
                    <a:cubicBezTo>
                      <a:pt x="139153" y="133002"/>
                      <a:pt x="139042" y="132934"/>
                      <a:pt x="138927" y="132934"/>
                    </a:cubicBezTo>
                    <a:close/>
                    <a:moveTo>
                      <a:pt x="100990" y="133045"/>
                    </a:moveTo>
                    <a:cubicBezTo>
                      <a:pt x="100983" y="133045"/>
                      <a:pt x="100976" y="133045"/>
                      <a:pt x="100970" y="133045"/>
                    </a:cubicBezTo>
                    <a:cubicBezTo>
                      <a:pt x="100805" y="133053"/>
                      <a:pt x="100681" y="133198"/>
                      <a:pt x="100693" y="133364"/>
                    </a:cubicBezTo>
                    <a:lnTo>
                      <a:pt x="100776" y="134555"/>
                    </a:lnTo>
                    <a:cubicBezTo>
                      <a:pt x="100788" y="134711"/>
                      <a:pt x="100916" y="134835"/>
                      <a:pt x="101074" y="134835"/>
                    </a:cubicBezTo>
                    <a:cubicBezTo>
                      <a:pt x="101082" y="134835"/>
                      <a:pt x="101086" y="134835"/>
                      <a:pt x="101094" y="134832"/>
                    </a:cubicBezTo>
                    <a:cubicBezTo>
                      <a:pt x="101259" y="134824"/>
                      <a:pt x="101384" y="134679"/>
                      <a:pt x="101372" y="134513"/>
                    </a:cubicBezTo>
                    <a:lnTo>
                      <a:pt x="101288" y="133322"/>
                    </a:lnTo>
                    <a:cubicBezTo>
                      <a:pt x="101277" y="133165"/>
                      <a:pt x="101132" y="133045"/>
                      <a:pt x="100990" y="133045"/>
                    </a:cubicBezTo>
                    <a:close/>
                    <a:moveTo>
                      <a:pt x="42186" y="133950"/>
                    </a:moveTo>
                    <a:cubicBezTo>
                      <a:pt x="42068" y="133950"/>
                      <a:pt x="41956" y="134021"/>
                      <a:pt x="41909" y="134137"/>
                    </a:cubicBezTo>
                    <a:cubicBezTo>
                      <a:pt x="41846" y="134290"/>
                      <a:pt x="41921" y="134463"/>
                      <a:pt x="42073" y="134526"/>
                    </a:cubicBezTo>
                    <a:cubicBezTo>
                      <a:pt x="42446" y="134679"/>
                      <a:pt x="42818" y="134824"/>
                      <a:pt x="43186" y="134972"/>
                    </a:cubicBezTo>
                    <a:cubicBezTo>
                      <a:pt x="43224" y="134984"/>
                      <a:pt x="43260" y="134993"/>
                      <a:pt x="43298" y="134993"/>
                    </a:cubicBezTo>
                    <a:cubicBezTo>
                      <a:pt x="43413" y="134993"/>
                      <a:pt x="43529" y="134923"/>
                      <a:pt x="43575" y="134803"/>
                    </a:cubicBezTo>
                    <a:cubicBezTo>
                      <a:pt x="43636" y="134650"/>
                      <a:pt x="43562" y="134476"/>
                      <a:pt x="43405" y="134418"/>
                    </a:cubicBezTo>
                    <a:cubicBezTo>
                      <a:pt x="43041" y="134269"/>
                      <a:pt x="42669" y="134120"/>
                      <a:pt x="42297" y="133971"/>
                    </a:cubicBezTo>
                    <a:cubicBezTo>
                      <a:pt x="42260" y="133957"/>
                      <a:pt x="42223" y="133950"/>
                      <a:pt x="42186" y="133950"/>
                    </a:cubicBezTo>
                    <a:close/>
                    <a:moveTo>
                      <a:pt x="44411" y="134835"/>
                    </a:moveTo>
                    <a:cubicBezTo>
                      <a:pt x="44290" y="134835"/>
                      <a:pt x="44177" y="134909"/>
                      <a:pt x="44132" y="135026"/>
                    </a:cubicBezTo>
                    <a:cubicBezTo>
                      <a:pt x="44071" y="135179"/>
                      <a:pt x="44145" y="135352"/>
                      <a:pt x="44298" y="135410"/>
                    </a:cubicBezTo>
                    <a:lnTo>
                      <a:pt x="45415" y="135853"/>
                    </a:lnTo>
                    <a:cubicBezTo>
                      <a:pt x="45447" y="135869"/>
                      <a:pt x="45485" y="135873"/>
                      <a:pt x="45522" y="135873"/>
                    </a:cubicBezTo>
                    <a:cubicBezTo>
                      <a:pt x="45642" y="135873"/>
                      <a:pt x="45754" y="135803"/>
                      <a:pt x="45799" y="135688"/>
                    </a:cubicBezTo>
                    <a:cubicBezTo>
                      <a:pt x="45861" y="135530"/>
                      <a:pt x="45787" y="135356"/>
                      <a:pt x="45634" y="135299"/>
                    </a:cubicBezTo>
                    <a:lnTo>
                      <a:pt x="44521" y="134856"/>
                    </a:lnTo>
                    <a:cubicBezTo>
                      <a:pt x="44485" y="134842"/>
                      <a:pt x="44448" y="134835"/>
                      <a:pt x="44411" y="134835"/>
                    </a:cubicBezTo>
                    <a:close/>
                    <a:moveTo>
                      <a:pt x="200447" y="134571"/>
                    </a:moveTo>
                    <a:cubicBezTo>
                      <a:pt x="200305" y="134571"/>
                      <a:pt x="200180" y="134679"/>
                      <a:pt x="200158" y="134828"/>
                    </a:cubicBezTo>
                    <a:cubicBezTo>
                      <a:pt x="200099" y="135221"/>
                      <a:pt x="200034" y="135613"/>
                      <a:pt x="199963" y="135994"/>
                    </a:cubicBezTo>
                    <a:cubicBezTo>
                      <a:pt x="199935" y="136159"/>
                      <a:pt x="200042" y="136312"/>
                      <a:pt x="200204" y="136345"/>
                    </a:cubicBezTo>
                    <a:cubicBezTo>
                      <a:pt x="200223" y="136345"/>
                      <a:pt x="200240" y="136349"/>
                      <a:pt x="200261" y="136349"/>
                    </a:cubicBezTo>
                    <a:cubicBezTo>
                      <a:pt x="200402" y="136349"/>
                      <a:pt x="200526" y="136246"/>
                      <a:pt x="200555" y="136105"/>
                    </a:cubicBezTo>
                    <a:cubicBezTo>
                      <a:pt x="200625" y="135713"/>
                      <a:pt x="200691" y="135316"/>
                      <a:pt x="200749" y="134914"/>
                    </a:cubicBezTo>
                    <a:cubicBezTo>
                      <a:pt x="200774" y="134749"/>
                      <a:pt x="200662" y="134600"/>
                      <a:pt x="200496" y="134576"/>
                    </a:cubicBezTo>
                    <a:cubicBezTo>
                      <a:pt x="200480" y="134573"/>
                      <a:pt x="200463" y="134571"/>
                      <a:pt x="200447" y="134571"/>
                    </a:cubicBezTo>
                    <a:close/>
                    <a:moveTo>
                      <a:pt x="139918" y="135108"/>
                    </a:moveTo>
                    <a:cubicBezTo>
                      <a:pt x="139875" y="135108"/>
                      <a:pt x="139830" y="135117"/>
                      <a:pt x="139789" y="135137"/>
                    </a:cubicBezTo>
                    <a:cubicBezTo>
                      <a:pt x="139640" y="135212"/>
                      <a:pt x="139579" y="135390"/>
                      <a:pt x="139653" y="135539"/>
                    </a:cubicBezTo>
                    <a:cubicBezTo>
                      <a:pt x="139831" y="135902"/>
                      <a:pt x="140012" y="136258"/>
                      <a:pt x="140203" y="136614"/>
                    </a:cubicBezTo>
                    <a:cubicBezTo>
                      <a:pt x="140256" y="136713"/>
                      <a:pt x="140360" y="136770"/>
                      <a:pt x="140463" y="136770"/>
                    </a:cubicBezTo>
                    <a:cubicBezTo>
                      <a:pt x="140512" y="136770"/>
                      <a:pt x="140558" y="136759"/>
                      <a:pt x="140604" y="136738"/>
                    </a:cubicBezTo>
                    <a:cubicBezTo>
                      <a:pt x="140753" y="136659"/>
                      <a:pt x="140806" y="136477"/>
                      <a:pt x="140728" y="136333"/>
                    </a:cubicBezTo>
                    <a:cubicBezTo>
                      <a:pt x="140546" y="135986"/>
                      <a:pt x="140364" y="135629"/>
                      <a:pt x="140190" y="135274"/>
                    </a:cubicBezTo>
                    <a:cubicBezTo>
                      <a:pt x="140137" y="135168"/>
                      <a:pt x="140029" y="135108"/>
                      <a:pt x="139918" y="135108"/>
                    </a:cubicBezTo>
                    <a:close/>
                    <a:moveTo>
                      <a:pt x="46629" y="135721"/>
                    </a:moveTo>
                    <a:cubicBezTo>
                      <a:pt x="46513" y="135721"/>
                      <a:pt x="46403" y="135792"/>
                      <a:pt x="46357" y="135906"/>
                    </a:cubicBezTo>
                    <a:cubicBezTo>
                      <a:pt x="46295" y="136060"/>
                      <a:pt x="46369" y="136238"/>
                      <a:pt x="46523" y="136299"/>
                    </a:cubicBezTo>
                    <a:cubicBezTo>
                      <a:pt x="46890" y="136448"/>
                      <a:pt x="47258" y="136601"/>
                      <a:pt x="47622" y="136755"/>
                    </a:cubicBezTo>
                    <a:cubicBezTo>
                      <a:pt x="47659" y="136770"/>
                      <a:pt x="47701" y="136779"/>
                      <a:pt x="47738" y="136779"/>
                    </a:cubicBezTo>
                    <a:cubicBezTo>
                      <a:pt x="47854" y="136779"/>
                      <a:pt x="47966" y="136709"/>
                      <a:pt x="48015" y="136597"/>
                    </a:cubicBezTo>
                    <a:cubicBezTo>
                      <a:pt x="48081" y="136444"/>
                      <a:pt x="48006" y="136266"/>
                      <a:pt x="47854" y="136204"/>
                    </a:cubicBezTo>
                    <a:cubicBezTo>
                      <a:pt x="47490" y="136051"/>
                      <a:pt x="47122" y="135898"/>
                      <a:pt x="46746" y="135745"/>
                    </a:cubicBezTo>
                    <a:cubicBezTo>
                      <a:pt x="46708" y="135729"/>
                      <a:pt x="46668" y="135721"/>
                      <a:pt x="46629" y="135721"/>
                    </a:cubicBezTo>
                    <a:close/>
                    <a:moveTo>
                      <a:pt x="101143" y="135431"/>
                    </a:moveTo>
                    <a:cubicBezTo>
                      <a:pt x="101140" y="135431"/>
                      <a:pt x="101138" y="135431"/>
                      <a:pt x="101135" y="135431"/>
                    </a:cubicBezTo>
                    <a:cubicBezTo>
                      <a:pt x="100970" y="135444"/>
                      <a:pt x="100846" y="135584"/>
                      <a:pt x="100859" y="135749"/>
                    </a:cubicBezTo>
                    <a:lnTo>
                      <a:pt x="100937" y="136944"/>
                    </a:lnTo>
                    <a:cubicBezTo>
                      <a:pt x="100950" y="137102"/>
                      <a:pt x="101082" y="137221"/>
                      <a:pt x="101235" y="137221"/>
                    </a:cubicBezTo>
                    <a:lnTo>
                      <a:pt x="101256" y="137221"/>
                    </a:lnTo>
                    <a:cubicBezTo>
                      <a:pt x="101421" y="137209"/>
                      <a:pt x="101545" y="137068"/>
                      <a:pt x="101536" y="136903"/>
                    </a:cubicBezTo>
                    <a:lnTo>
                      <a:pt x="101454" y="135708"/>
                    </a:lnTo>
                    <a:cubicBezTo>
                      <a:pt x="101441" y="135546"/>
                      <a:pt x="101289" y="135431"/>
                      <a:pt x="101143" y="135431"/>
                    </a:cubicBezTo>
                    <a:close/>
                    <a:moveTo>
                      <a:pt x="48836" y="136657"/>
                    </a:moveTo>
                    <a:cubicBezTo>
                      <a:pt x="48723" y="136657"/>
                      <a:pt x="48614" y="136724"/>
                      <a:pt x="48565" y="136833"/>
                    </a:cubicBezTo>
                    <a:cubicBezTo>
                      <a:pt x="48495" y="136986"/>
                      <a:pt x="48565" y="137159"/>
                      <a:pt x="48714" y="137230"/>
                    </a:cubicBezTo>
                    <a:cubicBezTo>
                      <a:pt x="49082" y="137391"/>
                      <a:pt x="49441" y="137556"/>
                      <a:pt x="49792" y="137726"/>
                    </a:cubicBezTo>
                    <a:cubicBezTo>
                      <a:pt x="49834" y="137747"/>
                      <a:pt x="49880" y="137759"/>
                      <a:pt x="49925" y="137759"/>
                    </a:cubicBezTo>
                    <a:cubicBezTo>
                      <a:pt x="50033" y="137759"/>
                      <a:pt x="50140" y="137692"/>
                      <a:pt x="50194" y="137589"/>
                    </a:cubicBezTo>
                    <a:cubicBezTo>
                      <a:pt x="50264" y="137440"/>
                      <a:pt x="50202" y="137259"/>
                      <a:pt x="50053" y="137188"/>
                    </a:cubicBezTo>
                    <a:cubicBezTo>
                      <a:pt x="49693" y="137019"/>
                      <a:pt x="49330" y="136849"/>
                      <a:pt x="48958" y="136684"/>
                    </a:cubicBezTo>
                    <a:cubicBezTo>
                      <a:pt x="48918" y="136665"/>
                      <a:pt x="48877" y="136657"/>
                      <a:pt x="48836" y="136657"/>
                    </a:cubicBezTo>
                    <a:close/>
                    <a:moveTo>
                      <a:pt x="200024" y="136922"/>
                    </a:moveTo>
                    <a:cubicBezTo>
                      <a:pt x="199886" y="136922"/>
                      <a:pt x="199760" y="137015"/>
                      <a:pt x="199727" y="137155"/>
                    </a:cubicBezTo>
                    <a:cubicBezTo>
                      <a:pt x="199641" y="137543"/>
                      <a:pt x="199550" y="137928"/>
                      <a:pt x="199450" y="138305"/>
                    </a:cubicBezTo>
                    <a:cubicBezTo>
                      <a:pt x="199410" y="138466"/>
                      <a:pt x="199504" y="138631"/>
                      <a:pt x="199662" y="138673"/>
                    </a:cubicBezTo>
                    <a:cubicBezTo>
                      <a:pt x="199687" y="138677"/>
                      <a:pt x="199715" y="138681"/>
                      <a:pt x="199740" y="138681"/>
                    </a:cubicBezTo>
                    <a:cubicBezTo>
                      <a:pt x="199872" y="138681"/>
                      <a:pt x="199992" y="138594"/>
                      <a:pt x="200030" y="138457"/>
                    </a:cubicBezTo>
                    <a:cubicBezTo>
                      <a:pt x="200129" y="138073"/>
                      <a:pt x="200223" y="137684"/>
                      <a:pt x="200311" y="137287"/>
                    </a:cubicBezTo>
                    <a:cubicBezTo>
                      <a:pt x="200347" y="137127"/>
                      <a:pt x="200248" y="136965"/>
                      <a:pt x="200087" y="136928"/>
                    </a:cubicBezTo>
                    <a:cubicBezTo>
                      <a:pt x="200066" y="136924"/>
                      <a:pt x="200045" y="136922"/>
                      <a:pt x="200024" y="136922"/>
                    </a:cubicBezTo>
                    <a:close/>
                    <a:moveTo>
                      <a:pt x="141040" y="137223"/>
                    </a:moveTo>
                    <a:cubicBezTo>
                      <a:pt x="140990" y="137223"/>
                      <a:pt x="140939" y="137236"/>
                      <a:pt x="140893" y="137263"/>
                    </a:cubicBezTo>
                    <a:cubicBezTo>
                      <a:pt x="140753" y="137345"/>
                      <a:pt x="140703" y="137528"/>
                      <a:pt x="140781" y="137672"/>
                    </a:cubicBezTo>
                    <a:cubicBezTo>
                      <a:pt x="140984" y="138020"/>
                      <a:pt x="141191" y="138367"/>
                      <a:pt x="141398" y="138709"/>
                    </a:cubicBezTo>
                    <a:cubicBezTo>
                      <a:pt x="141455" y="138801"/>
                      <a:pt x="141554" y="138850"/>
                      <a:pt x="141654" y="138850"/>
                    </a:cubicBezTo>
                    <a:cubicBezTo>
                      <a:pt x="141708" y="138850"/>
                      <a:pt x="141762" y="138838"/>
                      <a:pt x="141811" y="138809"/>
                    </a:cubicBezTo>
                    <a:cubicBezTo>
                      <a:pt x="141951" y="138722"/>
                      <a:pt x="141997" y="138536"/>
                      <a:pt x="141911" y="138396"/>
                    </a:cubicBezTo>
                    <a:cubicBezTo>
                      <a:pt x="141699" y="138060"/>
                      <a:pt x="141501" y="137717"/>
                      <a:pt x="141302" y="137375"/>
                    </a:cubicBezTo>
                    <a:cubicBezTo>
                      <a:pt x="141247" y="137277"/>
                      <a:pt x="141144" y="137223"/>
                      <a:pt x="141040" y="137223"/>
                    </a:cubicBezTo>
                    <a:close/>
                    <a:moveTo>
                      <a:pt x="50992" y="137697"/>
                    </a:moveTo>
                    <a:cubicBezTo>
                      <a:pt x="50884" y="137697"/>
                      <a:pt x="50782" y="137753"/>
                      <a:pt x="50727" y="137854"/>
                    </a:cubicBezTo>
                    <a:cubicBezTo>
                      <a:pt x="50649" y="138003"/>
                      <a:pt x="50706" y="138181"/>
                      <a:pt x="50851" y="138259"/>
                    </a:cubicBezTo>
                    <a:cubicBezTo>
                      <a:pt x="51206" y="138445"/>
                      <a:pt x="51550" y="138635"/>
                      <a:pt x="51885" y="138833"/>
                    </a:cubicBezTo>
                    <a:cubicBezTo>
                      <a:pt x="51935" y="138863"/>
                      <a:pt x="51984" y="138875"/>
                      <a:pt x="52038" y="138875"/>
                    </a:cubicBezTo>
                    <a:cubicBezTo>
                      <a:pt x="52141" y="138875"/>
                      <a:pt x="52240" y="138822"/>
                      <a:pt x="52294" y="138726"/>
                    </a:cubicBezTo>
                    <a:cubicBezTo>
                      <a:pt x="52377" y="138585"/>
                      <a:pt x="52332" y="138400"/>
                      <a:pt x="52187" y="138317"/>
                    </a:cubicBezTo>
                    <a:cubicBezTo>
                      <a:pt x="51848" y="138114"/>
                      <a:pt x="51492" y="137921"/>
                      <a:pt x="51132" y="137730"/>
                    </a:cubicBezTo>
                    <a:cubicBezTo>
                      <a:pt x="51087" y="137707"/>
                      <a:pt x="51039" y="137697"/>
                      <a:pt x="50992" y="137697"/>
                    </a:cubicBezTo>
                    <a:close/>
                    <a:moveTo>
                      <a:pt x="101318" y="137816"/>
                    </a:moveTo>
                    <a:cubicBezTo>
                      <a:pt x="101311" y="137816"/>
                      <a:pt x="101304" y="137816"/>
                      <a:pt x="101297" y="137816"/>
                    </a:cubicBezTo>
                    <a:cubicBezTo>
                      <a:pt x="101131" y="137829"/>
                      <a:pt x="101007" y="137970"/>
                      <a:pt x="101015" y="138135"/>
                    </a:cubicBezTo>
                    <a:lnTo>
                      <a:pt x="101094" y="139330"/>
                    </a:lnTo>
                    <a:cubicBezTo>
                      <a:pt x="101107" y="139487"/>
                      <a:pt x="101239" y="139607"/>
                      <a:pt x="101391" y="139607"/>
                    </a:cubicBezTo>
                    <a:lnTo>
                      <a:pt x="101412" y="139607"/>
                    </a:lnTo>
                    <a:cubicBezTo>
                      <a:pt x="101578" y="139598"/>
                      <a:pt x="101702" y="139454"/>
                      <a:pt x="101694" y="139289"/>
                    </a:cubicBezTo>
                    <a:lnTo>
                      <a:pt x="101615" y="138098"/>
                    </a:lnTo>
                    <a:cubicBezTo>
                      <a:pt x="101603" y="137940"/>
                      <a:pt x="101474" y="137816"/>
                      <a:pt x="101318" y="137816"/>
                    </a:cubicBezTo>
                    <a:close/>
                    <a:moveTo>
                      <a:pt x="53048" y="138909"/>
                    </a:moveTo>
                    <a:cubicBezTo>
                      <a:pt x="52953" y="138909"/>
                      <a:pt x="52859" y="138956"/>
                      <a:pt x="52803" y="139041"/>
                    </a:cubicBezTo>
                    <a:cubicBezTo>
                      <a:pt x="52712" y="139181"/>
                      <a:pt x="52749" y="139363"/>
                      <a:pt x="52885" y="139459"/>
                    </a:cubicBezTo>
                    <a:cubicBezTo>
                      <a:pt x="53221" y="139682"/>
                      <a:pt x="53538" y="139913"/>
                      <a:pt x="53836" y="140140"/>
                    </a:cubicBezTo>
                    <a:cubicBezTo>
                      <a:pt x="53895" y="140186"/>
                      <a:pt x="53956" y="140203"/>
                      <a:pt x="54023" y="140203"/>
                    </a:cubicBezTo>
                    <a:cubicBezTo>
                      <a:pt x="54109" y="140203"/>
                      <a:pt x="54200" y="140165"/>
                      <a:pt x="54258" y="140087"/>
                    </a:cubicBezTo>
                    <a:cubicBezTo>
                      <a:pt x="54357" y="139959"/>
                      <a:pt x="54337" y="139768"/>
                      <a:pt x="54204" y="139669"/>
                    </a:cubicBezTo>
                    <a:cubicBezTo>
                      <a:pt x="53895" y="139429"/>
                      <a:pt x="53563" y="139190"/>
                      <a:pt x="53216" y="138962"/>
                    </a:cubicBezTo>
                    <a:cubicBezTo>
                      <a:pt x="53164" y="138926"/>
                      <a:pt x="53106" y="138909"/>
                      <a:pt x="53048" y="138909"/>
                    </a:cubicBezTo>
                    <a:close/>
                    <a:moveTo>
                      <a:pt x="142298" y="139264"/>
                    </a:moveTo>
                    <a:cubicBezTo>
                      <a:pt x="142241" y="139264"/>
                      <a:pt x="142184" y="139280"/>
                      <a:pt x="142134" y="139314"/>
                    </a:cubicBezTo>
                    <a:cubicBezTo>
                      <a:pt x="141997" y="139404"/>
                      <a:pt x="141960" y="139591"/>
                      <a:pt x="142050" y="139726"/>
                    </a:cubicBezTo>
                    <a:cubicBezTo>
                      <a:pt x="142274" y="140066"/>
                      <a:pt x="142502" y="140396"/>
                      <a:pt x="142737" y="140724"/>
                    </a:cubicBezTo>
                    <a:cubicBezTo>
                      <a:pt x="142795" y="140806"/>
                      <a:pt x="142886" y="140848"/>
                      <a:pt x="142977" y="140848"/>
                    </a:cubicBezTo>
                    <a:cubicBezTo>
                      <a:pt x="143039" y="140848"/>
                      <a:pt x="143101" y="140831"/>
                      <a:pt x="143151" y="140793"/>
                    </a:cubicBezTo>
                    <a:cubicBezTo>
                      <a:pt x="143287" y="140694"/>
                      <a:pt x="143316" y="140508"/>
                      <a:pt x="143221" y="140376"/>
                    </a:cubicBezTo>
                    <a:cubicBezTo>
                      <a:pt x="142993" y="140054"/>
                      <a:pt x="142766" y="139726"/>
                      <a:pt x="142547" y="139396"/>
                    </a:cubicBezTo>
                    <a:cubicBezTo>
                      <a:pt x="142490" y="139310"/>
                      <a:pt x="142395" y="139264"/>
                      <a:pt x="142298" y="139264"/>
                    </a:cubicBezTo>
                    <a:close/>
                    <a:moveTo>
                      <a:pt x="199409" y="139233"/>
                    </a:moveTo>
                    <a:cubicBezTo>
                      <a:pt x="199281" y="139233"/>
                      <a:pt x="199165" y="139315"/>
                      <a:pt x="199128" y="139446"/>
                    </a:cubicBezTo>
                    <a:cubicBezTo>
                      <a:pt x="199008" y="139826"/>
                      <a:pt x="198884" y="140203"/>
                      <a:pt x="198756" y="140566"/>
                    </a:cubicBezTo>
                    <a:cubicBezTo>
                      <a:pt x="198702" y="140724"/>
                      <a:pt x="198781" y="140892"/>
                      <a:pt x="198938" y="140951"/>
                    </a:cubicBezTo>
                    <a:cubicBezTo>
                      <a:pt x="198971" y="140959"/>
                      <a:pt x="199004" y="140967"/>
                      <a:pt x="199038" y="140967"/>
                    </a:cubicBezTo>
                    <a:cubicBezTo>
                      <a:pt x="199162" y="140967"/>
                      <a:pt x="199277" y="140888"/>
                      <a:pt x="199318" y="140768"/>
                    </a:cubicBezTo>
                    <a:cubicBezTo>
                      <a:pt x="199450" y="140392"/>
                      <a:pt x="199578" y="140008"/>
                      <a:pt x="199698" y="139619"/>
                    </a:cubicBezTo>
                    <a:cubicBezTo>
                      <a:pt x="199744" y="139463"/>
                      <a:pt x="199658" y="139297"/>
                      <a:pt x="199500" y="139247"/>
                    </a:cubicBezTo>
                    <a:cubicBezTo>
                      <a:pt x="199470" y="139238"/>
                      <a:pt x="199439" y="139233"/>
                      <a:pt x="199409" y="139233"/>
                    </a:cubicBezTo>
                    <a:close/>
                    <a:moveTo>
                      <a:pt x="54933" y="140376"/>
                    </a:moveTo>
                    <a:cubicBezTo>
                      <a:pt x="54852" y="140376"/>
                      <a:pt x="54772" y="140408"/>
                      <a:pt x="54713" y="140471"/>
                    </a:cubicBezTo>
                    <a:cubicBezTo>
                      <a:pt x="54601" y="140595"/>
                      <a:pt x="54610" y="140785"/>
                      <a:pt x="54729" y="140897"/>
                    </a:cubicBezTo>
                    <a:cubicBezTo>
                      <a:pt x="55019" y="141161"/>
                      <a:pt x="55296" y="141443"/>
                      <a:pt x="55548" y="141724"/>
                    </a:cubicBezTo>
                    <a:cubicBezTo>
                      <a:pt x="55606" y="141790"/>
                      <a:pt x="55689" y="141823"/>
                      <a:pt x="55771" y="141823"/>
                    </a:cubicBezTo>
                    <a:cubicBezTo>
                      <a:pt x="55841" y="141823"/>
                      <a:pt x="55912" y="141798"/>
                      <a:pt x="55969" y="141749"/>
                    </a:cubicBezTo>
                    <a:cubicBezTo>
                      <a:pt x="56094" y="141637"/>
                      <a:pt x="56102" y="141451"/>
                      <a:pt x="55994" y="141327"/>
                    </a:cubicBezTo>
                    <a:cubicBezTo>
                      <a:pt x="55730" y="141029"/>
                      <a:pt x="55441" y="140736"/>
                      <a:pt x="55135" y="140455"/>
                    </a:cubicBezTo>
                    <a:cubicBezTo>
                      <a:pt x="55078" y="140402"/>
                      <a:pt x="55006" y="140376"/>
                      <a:pt x="54933" y="140376"/>
                    </a:cubicBezTo>
                    <a:close/>
                    <a:moveTo>
                      <a:pt x="101468" y="140206"/>
                    </a:moveTo>
                    <a:cubicBezTo>
                      <a:pt x="101462" y="140206"/>
                      <a:pt x="101456" y="140206"/>
                      <a:pt x="101450" y="140207"/>
                    </a:cubicBezTo>
                    <a:cubicBezTo>
                      <a:pt x="101288" y="140215"/>
                      <a:pt x="101160" y="140360"/>
                      <a:pt x="101173" y="140525"/>
                    </a:cubicBezTo>
                    <a:cubicBezTo>
                      <a:pt x="101198" y="140922"/>
                      <a:pt x="101227" y="141319"/>
                      <a:pt x="101256" y="141720"/>
                    </a:cubicBezTo>
                    <a:cubicBezTo>
                      <a:pt x="101267" y="141877"/>
                      <a:pt x="101396" y="141997"/>
                      <a:pt x="101553" y="141997"/>
                    </a:cubicBezTo>
                    <a:lnTo>
                      <a:pt x="101574" y="141997"/>
                    </a:lnTo>
                    <a:cubicBezTo>
                      <a:pt x="101739" y="141984"/>
                      <a:pt x="101863" y="141840"/>
                      <a:pt x="101851" y="141678"/>
                    </a:cubicBezTo>
                    <a:cubicBezTo>
                      <a:pt x="101822" y="141277"/>
                      <a:pt x="101797" y="140881"/>
                      <a:pt x="101769" y="140484"/>
                    </a:cubicBezTo>
                    <a:cubicBezTo>
                      <a:pt x="101760" y="140324"/>
                      <a:pt x="101633" y="140206"/>
                      <a:pt x="101468" y="140206"/>
                    </a:cubicBezTo>
                    <a:close/>
                    <a:moveTo>
                      <a:pt x="143693" y="141211"/>
                    </a:moveTo>
                    <a:cubicBezTo>
                      <a:pt x="143629" y="141211"/>
                      <a:pt x="143564" y="141232"/>
                      <a:pt x="143510" y="141273"/>
                    </a:cubicBezTo>
                    <a:cubicBezTo>
                      <a:pt x="143378" y="141373"/>
                      <a:pt x="143353" y="141562"/>
                      <a:pt x="143453" y="141691"/>
                    </a:cubicBezTo>
                    <a:cubicBezTo>
                      <a:pt x="143693" y="141997"/>
                      <a:pt x="143932" y="142299"/>
                      <a:pt x="144176" y="142596"/>
                    </a:cubicBezTo>
                    <a:cubicBezTo>
                      <a:pt x="144180" y="142596"/>
                      <a:pt x="144214" y="142638"/>
                      <a:pt x="144218" y="142642"/>
                    </a:cubicBezTo>
                    <a:cubicBezTo>
                      <a:pt x="144271" y="142703"/>
                      <a:pt x="144342" y="142733"/>
                      <a:pt x="144412" y="142733"/>
                    </a:cubicBezTo>
                    <a:cubicBezTo>
                      <a:pt x="144482" y="142733"/>
                      <a:pt x="144556" y="142703"/>
                      <a:pt x="144619" y="142650"/>
                    </a:cubicBezTo>
                    <a:cubicBezTo>
                      <a:pt x="144743" y="142547"/>
                      <a:pt x="144743" y="142340"/>
                      <a:pt x="144639" y="142216"/>
                    </a:cubicBezTo>
                    <a:cubicBezTo>
                      <a:pt x="144395" y="141922"/>
                      <a:pt x="144159" y="141629"/>
                      <a:pt x="143928" y="141327"/>
                    </a:cubicBezTo>
                    <a:cubicBezTo>
                      <a:pt x="143870" y="141250"/>
                      <a:pt x="143782" y="141211"/>
                      <a:pt x="143693" y="141211"/>
                    </a:cubicBezTo>
                    <a:close/>
                    <a:moveTo>
                      <a:pt x="198616" y="141487"/>
                    </a:moveTo>
                    <a:cubicBezTo>
                      <a:pt x="198498" y="141487"/>
                      <a:pt x="198386" y="141558"/>
                      <a:pt x="198338" y="141674"/>
                    </a:cubicBezTo>
                    <a:cubicBezTo>
                      <a:pt x="198189" y="142043"/>
                      <a:pt x="198032" y="142406"/>
                      <a:pt x="197867" y="142758"/>
                    </a:cubicBezTo>
                    <a:cubicBezTo>
                      <a:pt x="197801" y="142911"/>
                      <a:pt x="197867" y="143088"/>
                      <a:pt x="198016" y="143155"/>
                    </a:cubicBezTo>
                    <a:cubicBezTo>
                      <a:pt x="198057" y="143175"/>
                      <a:pt x="198099" y="143184"/>
                      <a:pt x="198140" y="143184"/>
                    </a:cubicBezTo>
                    <a:cubicBezTo>
                      <a:pt x="198256" y="143184"/>
                      <a:pt x="198363" y="143117"/>
                      <a:pt x="198412" y="143010"/>
                    </a:cubicBezTo>
                    <a:cubicBezTo>
                      <a:pt x="198578" y="142646"/>
                      <a:pt x="198740" y="142274"/>
                      <a:pt x="198893" y="141898"/>
                    </a:cubicBezTo>
                    <a:cubicBezTo>
                      <a:pt x="198954" y="141745"/>
                      <a:pt x="198880" y="141571"/>
                      <a:pt x="198727" y="141509"/>
                    </a:cubicBezTo>
                    <a:cubicBezTo>
                      <a:pt x="198691" y="141494"/>
                      <a:pt x="198653" y="141487"/>
                      <a:pt x="198616" y="141487"/>
                    </a:cubicBezTo>
                    <a:close/>
                    <a:moveTo>
                      <a:pt x="56512" y="142157"/>
                    </a:moveTo>
                    <a:cubicBezTo>
                      <a:pt x="56453" y="142157"/>
                      <a:pt x="56393" y="142175"/>
                      <a:pt x="56342" y="142212"/>
                    </a:cubicBezTo>
                    <a:cubicBezTo>
                      <a:pt x="56206" y="142306"/>
                      <a:pt x="56173" y="142497"/>
                      <a:pt x="56272" y="142629"/>
                    </a:cubicBezTo>
                    <a:cubicBezTo>
                      <a:pt x="56495" y="142944"/>
                      <a:pt x="56702" y="143274"/>
                      <a:pt x="56883" y="143609"/>
                    </a:cubicBezTo>
                    <a:cubicBezTo>
                      <a:pt x="56942" y="143709"/>
                      <a:pt x="57041" y="143762"/>
                      <a:pt x="57148" y="143762"/>
                    </a:cubicBezTo>
                    <a:cubicBezTo>
                      <a:pt x="57198" y="143762"/>
                      <a:pt x="57244" y="143750"/>
                      <a:pt x="57293" y="143725"/>
                    </a:cubicBezTo>
                    <a:cubicBezTo>
                      <a:pt x="57433" y="143646"/>
                      <a:pt x="57488" y="143464"/>
                      <a:pt x="57408" y="143320"/>
                    </a:cubicBezTo>
                    <a:cubicBezTo>
                      <a:pt x="57215" y="142964"/>
                      <a:pt x="56995" y="142617"/>
                      <a:pt x="56755" y="142282"/>
                    </a:cubicBezTo>
                    <a:cubicBezTo>
                      <a:pt x="56697" y="142201"/>
                      <a:pt x="56605" y="142157"/>
                      <a:pt x="56512" y="142157"/>
                    </a:cubicBezTo>
                    <a:close/>
                    <a:moveTo>
                      <a:pt x="101635" y="142592"/>
                    </a:moveTo>
                    <a:cubicBezTo>
                      <a:pt x="101630" y="142592"/>
                      <a:pt x="101625" y="142592"/>
                      <a:pt x="101620" y="142592"/>
                    </a:cubicBezTo>
                    <a:cubicBezTo>
                      <a:pt x="101454" y="142604"/>
                      <a:pt x="101334" y="142749"/>
                      <a:pt x="101347" y="142915"/>
                    </a:cubicBezTo>
                    <a:cubicBezTo>
                      <a:pt x="101376" y="143312"/>
                      <a:pt x="101408" y="143713"/>
                      <a:pt x="101441" y="144109"/>
                    </a:cubicBezTo>
                    <a:cubicBezTo>
                      <a:pt x="101454" y="144266"/>
                      <a:pt x="101586" y="144382"/>
                      <a:pt x="101739" y="144382"/>
                    </a:cubicBezTo>
                    <a:lnTo>
                      <a:pt x="101764" y="144382"/>
                    </a:lnTo>
                    <a:cubicBezTo>
                      <a:pt x="101929" y="144370"/>
                      <a:pt x="102049" y="144226"/>
                      <a:pt x="102036" y="144060"/>
                    </a:cubicBezTo>
                    <a:cubicBezTo>
                      <a:pt x="102004" y="143663"/>
                      <a:pt x="101971" y="143266"/>
                      <a:pt x="101942" y="142869"/>
                    </a:cubicBezTo>
                    <a:cubicBezTo>
                      <a:pt x="101930" y="142709"/>
                      <a:pt x="101790" y="142592"/>
                      <a:pt x="101635" y="142592"/>
                    </a:cubicBezTo>
                    <a:close/>
                    <a:moveTo>
                      <a:pt x="145219" y="143053"/>
                    </a:moveTo>
                    <a:cubicBezTo>
                      <a:pt x="145149" y="143053"/>
                      <a:pt x="145079" y="143078"/>
                      <a:pt x="145023" y="143130"/>
                    </a:cubicBezTo>
                    <a:cubicBezTo>
                      <a:pt x="144899" y="143237"/>
                      <a:pt x="144887" y="143428"/>
                      <a:pt x="144995" y="143552"/>
                    </a:cubicBezTo>
                    <a:cubicBezTo>
                      <a:pt x="145264" y="143853"/>
                      <a:pt x="145536" y="144147"/>
                      <a:pt x="145813" y="144440"/>
                    </a:cubicBezTo>
                    <a:cubicBezTo>
                      <a:pt x="145871" y="144502"/>
                      <a:pt x="145950" y="144535"/>
                      <a:pt x="146029" y="144535"/>
                    </a:cubicBezTo>
                    <a:cubicBezTo>
                      <a:pt x="146103" y="144535"/>
                      <a:pt x="146177" y="144506"/>
                      <a:pt x="146235" y="144453"/>
                    </a:cubicBezTo>
                    <a:cubicBezTo>
                      <a:pt x="146355" y="144337"/>
                      <a:pt x="146359" y="144151"/>
                      <a:pt x="146248" y="144031"/>
                    </a:cubicBezTo>
                    <a:cubicBezTo>
                      <a:pt x="145975" y="143741"/>
                      <a:pt x="145706" y="143453"/>
                      <a:pt x="145445" y="143155"/>
                    </a:cubicBezTo>
                    <a:cubicBezTo>
                      <a:pt x="145385" y="143088"/>
                      <a:pt x="145302" y="143053"/>
                      <a:pt x="145219" y="143053"/>
                    </a:cubicBezTo>
                    <a:close/>
                    <a:moveTo>
                      <a:pt x="197619" y="143659"/>
                    </a:moveTo>
                    <a:cubicBezTo>
                      <a:pt x="197510" y="143659"/>
                      <a:pt x="197406" y="143718"/>
                      <a:pt x="197351" y="143820"/>
                    </a:cubicBezTo>
                    <a:cubicBezTo>
                      <a:pt x="197168" y="144172"/>
                      <a:pt x="196979" y="144519"/>
                      <a:pt x="196784" y="144854"/>
                    </a:cubicBezTo>
                    <a:cubicBezTo>
                      <a:pt x="196701" y="144999"/>
                      <a:pt x="196746" y="145180"/>
                      <a:pt x="196891" y="145263"/>
                    </a:cubicBezTo>
                    <a:cubicBezTo>
                      <a:pt x="196937" y="145292"/>
                      <a:pt x="196990" y="145304"/>
                      <a:pt x="197040" y="145304"/>
                    </a:cubicBezTo>
                    <a:cubicBezTo>
                      <a:pt x="197143" y="145304"/>
                      <a:pt x="197243" y="145251"/>
                      <a:pt x="197301" y="145155"/>
                    </a:cubicBezTo>
                    <a:cubicBezTo>
                      <a:pt x="197500" y="144808"/>
                      <a:pt x="197693" y="144457"/>
                      <a:pt x="197884" y="144098"/>
                    </a:cubicBezTo>
                    <a:cubicBezTo>
                      <a:pt x="197958" y="143949"/>
                      <a:pt x="197900" y="143766"/>
                      <a:pt x="197756" y="143692"/>
                    </a:cubicBezTo>
                    <a:cubicBezTo>
                      <a:pt x="197712" y="143670"/>
                      <a:pt x="197665" y="143659"/>
                      <a:pt x="197619" y="143659"/>
                    </a:cubicBezTo>
                    <a:close/>
                    <a:moveTo>
                      <a:pt x="57656" y="144241"/>
                    </a:moveTo>
                    <a:cubicBezTo>
                      <a:pt x="57619" y="144241"/>
                      <a:pt x="57582" y="144248"/>
                      <a:pt x="57545" y="144262"/>
                    </a:cubicBezTo>
                    <a:cubicBezTo>
                      <a:pt x="57392" y="144325"/>
                      <a:pt x="57322" y="144498"/>
                      <a:pt x="57383" y="144651"/>
                    </a:cubicBezTo>
                    <a:cubicBezTo>
                      <a:pt x="57524" y="145003"/>
                      <a:pt x="57652" y="145371"/>
                      <a:pt x="57761" y="145747"/>
                    </a:cubicBezTo>
                    <a:cubicBezTo>
                      <a:pt x="57797" y="145879"/>
                      <a:pt x="57917" y="145962"/>
                      <a:pt x="58045" y="145962"/>
                    </a:cubicBezTo>
                    <a:cubicBezTo>
                      <a:pt x="58074" y="145962"/>
                      <a:pt x="58103" y="145962"/>
                      <a:pt x="58128" y="145953"/>
                    </a:cubicBezTo>
                    <a:cubicBezTo>
                      <a:pt x="58289" y="145908"/>
                      <a:pt x="58381" y="145743"/>
                      <a:pt x="58335" y="145581"/>
                    </a:cubicBezTo>
                    <a:cubicBezTo>
                      <a:pt x="58223" y="145189"/>
                      <a:pt x="58087" y="144800"/>
                      <a:pt x="57938" y="144428"/>
                    </a:cubicBezTo>
                    <a:cubicBezTo>
                      <a:pt x="57888" y="144312"/>
                      <a:pt x="57775" y="144241"/>
                      <a:pt x="57656" y="144241"/>
                    </a:cubicBezTo>
                    <a:close/>
                    <a:moveTo>
                      <a:pt x="146865" y="144792"/>
                    </a:moveTo>
                    <a:cubicBezTo>
                      <a:pt x="146788" y="144792"/>
                      <a:pt x="146711" y="144822"/>
                      <a:pt x="146653" y="144882"/>
                    </a:cubicBezTo>
                    <a:cubicBezTo>
                      <a:pt x="146537" y="144999"/>
                      <a:pt x="146537" y="145189"/>
                      <a:pt x="146653" y="145304"/>
                    </a:cubicBezTo>
                    <a:cubicBezTo>
                      <a:pt x="146937" y="145590"/>
                      <a:pt x="147231" y="145867"/>
                      <a:pt x="147525" y="146144"/>
                    </a:cubicBezTo>
                    <a:cubicBezTo>
                      <a:pt x="147582" y="146197"/>
                      <a:pt x="147653" y="146222"/>
                      <a:pt x="147727" y="146222"/>
                    </a:cubicBezTo>
                    <a:cubicBezTo>
                      <a:pt x="147806" y="146222"/>
                      <a:pt x="147889" y="146189"/>
                      <a:pt x="147947" y="146127"/>
                    </a:cubicBezTo>
                    <a:cubicBezTo>
                      <a:pt x="148059" y="146008"/>
                      <a:pt x="148050" y="145817"/>
                      <a:pt x="147930" y="145705"/>
                    </a:cubicBezTo>
                    <a:cubicBezTo>
                      <a:pt x="147641" y="145432"/>
                      <a:pt x="147355" y="145159"/>
                      <a:pt x="147074" y="144878"/>
                    </a:cubicBezTo>
                    <a:cubicBezTo>
                      <a:pt x="147017" y="144821"/>
                      <a:pt x="146941" y="144792"/>
                      <a:pt x="146865" y="144792"/>
                    </a:cubicBezTo>
                    <a:close/>
                    <a:moveTo>
                      <a:pt x="101846" y="145005"/>
                    </a:moveTo>
                    <a:cubicBezTo>
                      <a:pt x="101837" y="145005"/>
                      <a:pt x="101827" y="145006"/>
                      <a:pt x="101818" y="145006"/>
                    </a:cubicBezTo>
                    <a:cubicBezTo>
                      <a:pt x="101652" y="145023"/>
                      <a:pt x="101532" y="145193"/>
                      <a:pt x="101549" y="145358"/>
                    </a:cubicBezTo>
                    <a:lnTo>
                      <a:pt x="101648" y="146499"/>
                    </a:lnTo>
                    <a:cubicBezTo>
                      <a:pt x="101660" y="146653"/>
                      <a:pt x="101793" y="146768"/>
                      <a:pt x="101946" y="146768"/>
                    </a:cubicBezTo>
                    <a:lnTo>
                      <a:pt x="101971" y="146768"/>
                    </a:lnTo>
                    <a:cubicBezTo>
                      <a:pt x="102136" y="146756"/>
                      <a:pt x="102256" y="146607"/>
                      <a:pt x="102244" y="146445"/>
                    </a:cubicBezTo>
                    <a:lnTo>
                      <a:pt x="102136" y="145251"/>
                    </a:lnTo>
                    <a:cubicBezTo>
                      <a:pt x="102124" y="145099"/>
                      <a:pt x="101998" y="145005"/>
                      <a:pt x="101846" y="145005"/>
                    </a:cubicBezTo>
                    <a:close/>
                    <a:moveTo>
                      <a:pt x="196416" y="145725"/>
                    </a:moveTo>
                    <a:cubicBezTo>
                      <a:pt x="196318" y="145725"/>
                      <a:pt x="196221" y="145772"/>
                      <a:pt x="196164" y="145859"/>
                    </a:cubicBezTo>
                    <a:cubicBezTo>
                      <a:pt x="195949" y="146193"/>
                      <a:pt x="195725" y="146516"/>
                      <a:pt x="195494" y="146830"/>
                    </a:cubicBezTo>
                    <a:cubicBezTo>
                      <a:pt x="195399" y="146966"/>
                      <a:pt x="195428" y="147153"/>
                      <a:pt x="195560" y="147248"/>
                    </a:cubicBezTo>
                    <a:cubicBezTo>
                      <a:pt x="195614" y="147289"/>
                      <a:pt x="195676" y="147306"/>
                      <a:pt x="195738" y="147306"/>
                    </a:cubicBezTo>
                    <a:cubicBezTo>
                      <a:pt x="195829" y="147306"/>
                      <a:pt x="195920" y="147264"/>
                      <a:pt x="195977" y="147186"/>
                    </a:cubicBezTo>
                    <a:cubicBezTo>
                      <a:pt x="196214" y="146859"/>
                      <a:pt x="196441" y="146529"/>
                      <a:pt x="196664" y="146189"/>
                    </a:cubicBezTo>
                    <a:cubicBezTo>
                      <a:pt x="196755" y="146048"/>
                      <a:pt x="196718" y="145863"/>
                      <a:pt x="196577" y="145772"/>
                    </a:cubicBezTo>
                    <a:cubicBezTo>
                      <a:pt x="196527" y="145740"/>
                      <a:pt x="196471" y="145725"/>
                      <a:pt x="196416" y="145725"/>
                    </a:cubicBezTo>
                    <a:close/>
                    <a:moveTo>
                      <a:pt x="148614" y="146430"/>
                    </a:moveTo>
                    <a:cubicBezTo>
                      <a:pt x="148531" y="146430"/>
                      <a:pt x="148448" y="146465"/>
                      <a:pt x="148389" y="146533"/>
                    </a:cubicBezTo>
                    <a:cubicBezTo>
                      <a:pt x="148282" y="146657"/>
                      <a:pt x="148294" y="146842"/>
                      <a:pt x="148418" y="146954"/>
                    </a:cubicBezTo>
                    <a:cubicBezTo>
                      <a:pt x="148720" y="147218"/>
                      <a:pt x="149026" y="147479"/>
                      <a:pt x="149336" y="147735"/>
                    </a:cubicBezTo>
                    <a:cubicBezTo>
                      <a:pt x="149389" y="147781"/>
                      <a:pt x="149456" y="147806"/>
                      <a:pt x="149526" y="147806"/>
                    </a:cubicBezTo>
                    <a:cubicBezTo>
                      <a:pt x="149609" y="147806"/>
                      <a:pt x="149696" y="147769"/>
                      <a:pt x="149754" y="147695"/>
                    </a:cubicBezTo>
                    <a:cubicBezTo>
                      <a:pt x="149861" y="147566"/>
                      <a:pt x="149840" y="147380"/>
                      <a:pt x="149716" y="147277"/>
                    </a:cubicBezTo>
                    <a:cubicBezTo>
                      <a:pt x="149410" y="147020"/>
                      <a:pt x="149109" y="146764"/>
                      <a:pt x="148811" y="146504"/>
                    </a:cubicBezTo>
                    <a:cubicBezTo>
                      <a:pt x="148754" y="146455"/>
                      <a:pt x="148684" y="146430"/>
                      <a:pt x="148614" y="146430"/>
                    </a:cubicBezTo>
                    <a:close/>
                    <a:moveTo>
                      <a:pt x="58315" y="146528"/>
                    </a:moveTo>
                    <a:cubicBezTo>
                      <a:pt x="58297" y="146528"/>
                      <a:pt x="58279" y="146529"/>
                      <a:pt x="58261" y="146533"/>
                    </a:cubicBezTo>
                    <a:cubicBezTo>
                      <a:pt x="58099" y="146561"/>
                      <a:pt x="57992" y="146714"/>
                      <a:pt x="58021" y="146880"/>
                    </a:cubicBezTo>
                    <a:cubicBezTo>
                      <a:pt x="58087" y="147252"/>
                      <a:pt x="58141" y="147640"/>
                      <a:pt x="58173" y="148033"/>
                    </a:cubicBezTo>
                    <a:cubicBezTo>
                      <a:pt x="58190" y="148191"/>
                      <a:pt x="58318" y="148306"/>
                      <a:pt x="58471" y="148306"/>
                    </a:cubicBezTo>
                    <a:cubicBezTo>
                      <a:pt x="58484" y="148306"/>
                      <a:pt x="58492" y="148306"/>
                      <a:pt x="58500" y="148302"/>
                    </a:cubicBezTo>
                    <a:cubicBezTo>
                      <a:pt x="58666" y="148290"/>
                      <a:pt x="58786" y="148145"/>
                      <a:pt x="58769" y="147979"/>
                    </a:cubicBezTo>
                    <a:cubicBezTo>
                      <a:pt x="58736" y="147571"/>
                      <a:pt x="58678" y="147165"/>
                      <a:pt x="58608" y="146772"/>
                    </a:cubicBezTo>
                    <a:cubicBezTo>
                      <a:pt x="58582" y="146626"/>
                      <a:pt x="58455" y="146528"/>
                      <a:pt x="58315" y="146528"/>
                    </a:cubicBezTo>
                    <a:close/>
                    <a:moveTo>
                      <a:pt x="102062" y="147365"/>
                    </a:moveTo>
                    <a:cubicBezTo>
                      <a:pt x="102051" y="147365"/>
                      <a:pt x="102040" y="147366"/>
                      <a:pt x="102029" y="147367"/>
                    </a:cubicBezTo>
                    <a:cubicBezTo>
                      <a:pt x="101863" y="147380"/>
                      <a:pt x="101744" y="147525"/>
                      <a:pt x="101756" y="147690"/>
                    </a:cubicBezTo>
                    <a:lnTo>
                      <a:pt x="101863" y="148827"/>
                    </a:lnTo>
                    <a:lnTo>
                      <a:pt x="102165" y="148856"/>
                    </a:lnTo>
                    <a:lnTo>
                      <a:pt x="102458" y="148769"/>
                    </a:lnTo>
                    <a:lnTo>
                      <a:pt x="102351" y="147636"/>
                    </a:lnTo>
                    <a:cubicBezTo>
                      <a:pt x="102340" y="147483"/>
                      <a:pt x="102206" y="147365"/>
                      <a:pt x="102062" y="147365"/>
                    </a:cubicBezTo>
                    <a:close/>
                    <a:moveTo>
                      <a:pt x="195004" y="147656"/>
                    </a:moveTo>
                    <a:cubicBezTo>
                      <a:pt x="194918" y="147656"/>
                      <a:pt x="194833" y="147692"/>
                      <a:pt x="194775" y="147764"/>
                    </a:cubicBezTo>
                    <a:cubicBezTo>
                      <a:pt x="194527" y="148075"/>
                      <a:pt x="194270" y="148372"/>
                      <a:pt x="194006" y="148662"/>
                    </a:cubicBezTo>
                    <a:cubicBezTo>
                      <a:pt x="193898" y="148786"/>
                      <a:pt x="193906" y="148976"/>
                      <a:pt x="194030" y="149084"/>
                    </a:cubicBezTo>
                    <a:cubicBezTo>
                      <a:pt x="194084" y="149137"/>
                      <a:pt x="194159" y="149162"/>
                      <a:pt x="194229" y="149162"/>
                    </a:cubicBezTo>
                    <a:cubicBezTo>
                      <a:pt x="194311" y="149162"/>
                      <a:pt x="194390" y="149128"/>
                      <a:pt x="194452" y="149063"/>
                    </a:cubicBezTo>
                    <a:cubicBezTo>
                      <a:pt x="194721" y="148765"/>
                      <a:pt x="194981" y="148459"/>
                      <a:pt x="195237" y="148145"/>
                    </a:cubicBezTo>
                    <a:cubicBezTo>
                      <a:pt x="195345" y="148017"/>
                      <a:pt x="195324" y="147827"/>
                      <a:pt x="195196" y="147723"/>
                    </a:cubicBezTo>
                    <a:cubicBezTo>
                      <a:pt x="195140" y="147678"/>
                      <a:pt x="195072" y="147656"/>
                      <a:pt x="195004" y="147656"/>
                    </a:cubicBezTo>
                    <a:close/>
                    <a:moveTo>
                      <a:pt x="150457" y="147955"/>
                    </a:moveTo>
                    <a:cubicBezTo>
                      <a:pt x="150369" y="147955"/>
                      <a:pt x="150282" y="147994"/>
                      <a:pt x="150225" y="148071"/>
                    </a:cubicBezTo>
                    <a:cubicBezTo>
                      <a:pt x="150122" y="148203"/>
                      <a:pt x="150147" y="148389"/>
                      <a:pt x="150275" y="148488"/>
                    </a:cubicBezTo>
                    <a:cubicBezTo>
                      <a:pt x="150593" y="148737"/>
                      <a:pt x="150916" y="148980"/>
                      <a:pt x="151238" y="149216"/>
                    </a:cubicBezTo>
                    <a:cubicBezTo>
                      <a:pt x="151292" y="149257"/>
                      <a:pt x="151353" y="149273"/>
                      <a:pt x="151416" y="149273"/>
                    </a:cubicBezTo>
                    <a:cubicBezTo>
                      <a:pt x="151507" y="149273"/>
                      <a:pt x="151597" y="149233"/>
                      <a:pt x="151656" y="149153"/>
                    </a:cubicBezTo>
                    <a:cubicBezTo>
                      <a:pt x="151755" y="149017"/>
                      <a:pt x="151725" y="148831"/>
                      <a:pt x="151589" y="148737"/>
                    </a:cubicBezTo>
                    <a:cubicBezTo>
                      <a:pt x="151271" y="148500"/>
                      <a:pt x="150956" y="148260"/>
                      <a:pt x="150643" y="148017"/>
                    </a:cubicBezTo>
                    <a:cubicBezTo>
                      <a:pt x="150587" y="147975"/>
                      <a:pt x="150521" y="147955"/>
                      <a:pt x="150457" y="147955"/>
                    </a:cubicBezTo>
                    <a:close/>
                    <a:moveTo>
                      <a:pt x="152392" y="149369"/>
                    </a:moveTo>
                    <a:cubicBezTo>
                      <a:pt x="152297" y="149369"/>
                      <a:pt x="152202" y="149415"/>
                      <a:pt x="152143" y="149497"/>
                    </a:cubicBezTo>
                    <a:cubicBezTo>
                      <a:pt x="152053" y="149634"/>
                      <a:pt x="152085" y="149819"/>
                      <a:pt x="152221" y="149914"/>
                    </a:cubicBezTo>
                    <a:cubicBezTo>
                      <a:pt x="152553" y="150142"/>
                      <a:pt x="152887" y="150365"/>
                      <a:pt x="153227" y="150584"/>
                    </a:cubicBezTo>
                    <a:cubicBezTo>
                      <a:pt x="153276" y="150613"/>
                      <a:pt x="153334" y="150630"/>
                      <a:pt x="153387" y="150630"/>
                    </a:cubicBezTo>
                    <a:cubicBezTo>
                      <a:pt x="153487" y="150630"/>
                      <a:pt x="153582" y="150580"/>
                      <a:pt x="153640" y="150493"/>
                    </a:cubicBezTo>
                    <a:cubicBezTo>
                      <a:pt x="153731" y="150353"/>
                      <a:pt x="153690" y="150170"/>
                      <a:pt x="153549" y="150080"/>
                    </a:cubicBezTo>
                    <a:cubicBezTo>
                      <a:pt x="153219" y="149865"/>
                      <a:pt x="152887" y="149645"/>
                      <a:pt x="152561" y="149422"/>
                    </a:cubicBezTo>
                    <a:cubicBezTo>
                      <a:pt x="152509" y="149386"/>
                      <a:pt x="152450" y="149369"/>
                      <a:pt x="152392" y="149369"/>
                    </a:cubicBezTo>
                    <a:close/>
                    <a:moveTo>
                      <a:pt x="58537" y="148901"/>
                    </a:moveTo>
                    <a:cubicBezTo>
                      <a:pt x="58535" y="148901"/>
                      <a:pt x="58532" y="148901"/>
                      <a:pt x="58530" y="148901"/>
                    </a:cubicBezTo>
                    <a:cubicBezTo>
                      <a:pt x="58364" y="148901"/>
                      <a:pt x="58232" y="149038"/>
                      <a:pt x="58236" y="149203"/>
                    </a:cubicBezTo>
                    <a:lnTo>
                      <a:pt x="58236" y="149431"/>
                    </a:lnTo>
                    <a:cubicBezTo>
                      <a:pt x="58236" y="149634"/>
                      <a:pt x="58232" y="149840"/>
                      <a:pt x="58223" y="150051"/>
                    </a:cubicBezTo>
                    <a:lnTo>
                      <a:pt x="58211" y="150382"/>
                    </a:lnTo>
                    <a:cubicBezTo>
                      <a:pt x="58207" y="150547"/>
                      <a:pt x="58335" y="150687"/>
                      <a:pt x="58500" y="150696"/>
                    </a:cubicBezTo>
                    <a:lnTo>
                      <a:pt x="58509" y="150696"/>
                    </a:lnTo>
                    <a:cubicBezTo>
                      <a:pt x="58669" y="150696"/>
                      <a:pt x="58802" y="150567"/>
                      <a:pt x="58810" y="150407"/>
                    </a:cubicBezTo>
                    <a:lnTo>
                      <a:pt x="58822" y="150071"/>
                    </a:lnTo>
                    <a:cubicBezTo>
                      <a:pt x="58831" y="149853"/>
                      <a:pt x="58835" y="149638"/>
                      <a:pt x="58835" y="149431"/>
                    </a:cubicBezTo>
                    <a:lnTo>
                      <a:pt x="58831" y="149195"/>
                    </a:lnTo>
                    <a:cubicBezTo>
                      <a:pt x="58831" y="149032"/>
                      <a:pt x="58707" y="148901"/>
                      <a:pt x="58537" y="148901"/>
                    </a:cubicBezTo>
                    <a:close/>
                    <a:moveTo>
                      <a:pt x="193404" y="149430"/>
                    </a:moveTo>
                    <a:cubicBezTo>
                      <a:pt x="193327" y="149430"/>
                      <a:pt x="193251" y="149459"/>
                      <a:pt x="193191" y="149517"/>
                    </a:cubicBezTo>
                    <a:cubicBezTo>
                      <a:pt x="192914" y="149794"/>
                      <a:pt x="192628" y="150063"/>
                      <a:pt x="192335" y="150324"/>
                    </a:cubicBezTo>
                    <a:cubicBezTo>
                      <a:pt x="192211" y="150435"/>
                      <a:pt x="192203" y="150622"/>
                      <a:pt x="192310" y="150746"/>
                    </a:cubicBezTo>
                    <a:cubicBezTo>
                      <a:pt x="192368" y="150811"/>
                      <a:pt x="192451" y="150845"/>
                      <a:pt x="192533" y="150845"/>
                    </a:cubicBezTo>
                    <a:cubicBezTo>
                      <a:pt x="192604" y="150845"/>
                      <a:pt x="192674" y="150820"/>
                      <a:pt x="192732" y="150771"/>
                    </a:cubicBezTo>
                    <a:cubicBezTo>
                      <a:pt x="193034" y="150502"/>
                      <a:pt x="193327" y="150225"/>
                      <a:pt x="193613" y="149939"/>
                    </a:cubicBezTo>
                    <a:cubicBezTo>
                      <a:pt x="193733" y="149823"/>
                      <a:pt x="193733" y="149634"/>
                      <a:pt x="193617" y="149517"/>
                    </a:cubicBezTo>
                    <a:cubicBezTo>
                      <a:pt x="193557" y="149459"/>
                      <a:pt x="193480" y="149430"/>
                      <a:pt x="193404" y="149430"/>
                    </a:cubicBezTo>
                    <a:close/>
                    <a:moveTo>
                      <a:pt x="102275" y="149748"/>
                    </a:moveTo>
                    <a:cubicBezTo>
                      <a:pt x="102267" y="149748"/>
                      <a:pt x="102260" y="149748"/>
                      <a:pt x="102252" y="149749"/>
                    </a:cubicBezTo>
                    <a:cubicBezTo>
                      <a:pt x="102086" y="149766"/>
                      <a:pt x="101967" y="149910"/>
                      <a:pt x="101983" y="150076"/>
                    </a:cubicBezTo>
                    <a:lnTo>
                      <a:pt x="102095" y="151267"/>
                    </a:lnTo>
                    <a:cubicBezTo>
                      <a:pt x="102111" y="151420"/>
                      <a:pt x="102240" y="151535"/>
                      <a:pt x="102393" y="151535"/>
                    </a:cubicBezTo>
                    <a:lnTo>
                      <a:pt x="102421" y="151535"/>
                    </a:lnTo>
                    <a:cubicBezTo>
                      <a:pt x="102587" y="151519"/>
                      <a:pt x="102706" y="151374"/>
                      <a:pt x="102690" y="151208"/>
                    </a:cubicBezTo>
                    <a:lnTo>
                      <a:pt x="102578" y="150018"/>
                    </a:lnTo>
                    <a:cubicBezTo>
                      <a:pt x="102563" y="149861"/>
                      <a:pt x="102431" y="149748"/>
                      <a:pt x="102275" y="149748"/>
                    </a:cubicBezTo>
                    <a:close/>
                    <a:moveTo>
                      <a:pt x="154407" y="150667"/>
                    </a:moveTo>
                    <a:cubicBezTo>
                      <a:pt x="154306" y="150667"/>
                      <a:pt x="154206" y="150719"/>
                      <a:pt x="154148" y="150811"/>
                    </a:cubicBezTo>
                    <a:cubicBezTo>
                      <a:pt x="154062" y="150952"/>
                      <a:pt x="154107" y="151134"/>
                      <a:pt x="154248" y="151221"/>
                    </a:cubicBezTo>
                    <a:cubicBezTo>
                      <a:pt x="154595" y="151428"/>
                      <a:pt x="154942" y="151630"/>
                      <a:pt x="155290" y="151828"/>
                    </a:cubicBezTo>
                    <a:cubicBezTo>
                      <a:pt x="155335" y="151857"/>
                      <a:pt x="155389" y="151870"/>
                      <a:pt x="155438" y="151870"/>
                    </a:cubicBezTo>
                    <a:cubicBezTo>
                      <a:pt x="155542" y="151870"/>
                      <a:pt x="155641" y="151813"/>
                      <a:pt x="155699" y="151717"/>
                    </a:cubicBezTo>
                    <a:cubicBezTo>
                      <a:pt x="155778" y="151572"/>
                      <a:pt x="155728" y="151391"/>
                      <a:pt x="155583" y="151308"/>
                    </a:cubicBezTo>
                    <a:cubicBezTo>
                      <a:pt x="155240" y="151113"/>
                      <a:pt x="154897" y="150915"/>
                      <a:pt x="154558" y="150708"/>
                    </a:cubicBezTo>
                    <a:cubicBezTo>
                      <a:pt x="154511" y="150680"/>
                      <a:pt x="154459" y="150667"/>
                      <a:pt x="154407" y="150667"/>
                    </a:cubicBezTo>
                    <a:close/>
                    <a:moveTo>
                      <a:pt x="191618" y="151019"/>
                    </a:moveTo>
                    <a:cubicBezTo>
                      <a:pt x="191553" y="151019"/>
                      <a:pt x="191488" y="151040"/>
                      <a:pt x="191434" y="151084"/>
                    </a:cubicBezTo>
                    <a:cubicBezTo>
                      <a:pt x="191128" y="151332"/>
                      <a:pt x="190813" y="151568"/>
                      <a:pt x="190495" y="151796"/>
                    </a:cubicBezTo>
                    <a:cubicBezTo>
                      <a:pt x="190363" y="151895"/>
                      <a:pt x="190330" y="152081"/>
                      <a:pt x="190429" y="152213"/>
                    </a:cubicBezTo>
                    <a:cubicBezTo>
                      <a:pt x="190487" y="152296"/>
                      <a:pt x="190578" y="152338"/>
                      <a:pt x="190669" y="152338"/>
                    </a:cubicBezTo>
                    <a:cubicBezTo>
                      <a:pt x="190731" y="152338"/>
                      <a:pt x="190793" y="152321"/>
                      <a:pt x="190842" y="152284"/>
                    </a:cubicBezTo>
                    <a:cubicBezTo>
                      <a:pt x="191174" y="152048"/>
                      <a:pt x="191491" y="151804"/>
                      <a:pt x="191806" y="151552"/>
                    </a:cubicBezTo>
                    <a:cubicBezTo>
                      <a:pt x="191938" y="151448"/>
                      <a:pt x="191959" y="151262"/>
                      <a:pt x="191855" y="151134"/>
                    </a:cubicBezTo>
                    <a:cubicBezTo>
                      <a:pt x="191794" y="151058"/>
                      <a:pt x="191706" y="151019"/>
                      <a:pt x="191618" y="151019"/>
                    </a:cubicBezTo>
                    <a:close/>
                    <a:moveTo>
                      <a:pt x="156492" y="151845"/>
                    </a:moveTo>
                    <a:cubicBezTo>
                      <a:pt x="156384" y="151845"/>
                      <a:pt x="156279" y="151902"/>
                      <a:pt x="156224" y="152006"/>
                    </a:cubicBezTo>
                    <a:cubicBezTo>
                      <a:pt x="156150" y="152151"/>
                      <a:pt x="156203" y="152334"/>
                      <a:pt x="156352" y="152408"/>
                    </a:cubicBezTo>
                    <a:cubicBezTo>
                      <a:pt x="156708" y="152598"/>
                      <a:pt x="157064" y="152780"/>
                      <a:pt x="157423" y="152958"/>
                    </a:cubicBezTo>
                    <a:cubicBezTo>
                      <a:pt x="157469" y="152979"/>
                      <a:pt x="157514" y="152986"/>
                      <a:pt x="157555" y="152986"/>
                    </a:cubicBezTo>
                    <a:cubicBezTo>
                      <a:pt x="157667" y="152986"/>
                      <a:pt x="157774" y="152924"/>
                      <a:pt x="157824" y="152821"/>
                    </a:cubicBezTo>
                    <a:cubicBezTo>
                      <a:pt x="157898" y="152672"/>
                      <a:pt x="157837" y="152494"/>
                      <a:pt x="157688" y="152420"/>
                    </a:cubicBezTo>
                    <a:cubicBezTo>
                      <a:pt x="157332" y="152246"/>
                      <a:pt x="156980" y="152065"/>
                      <a:pt x="156629" y="151878"/>
                    </a:cubicBezTo>
                    <a:cubicBezTo>
                      <a:pt x="156585" y="151856"/>
                      <a:pt x="156538" y="151845"/>
                      <a:pt x="156492" y="151845"/>
                    </a:cubicBezTo>
                    <a:close/>
                    <a:moveTo>
                      <a:pt x="58432" y="151291"/>
                    </a:moveTo>
                    <a:cubicBezTo>
                      <a:pt x="58283" y="151291"/>
                      <a:pt x="58148" y="151407"/>
                      <a:pt x="58133" y="151565"/>
                    </a:cubicBezTo>
                    <a:cubicBezTo>
                      <a:pt x="58099" y="151956"/>
                      <a:pt x="58058" y="152349"/>
                      <a:pt x="58009" y="152742"/>
                    </a:cubicBezTo>
                    <a:cubicBezTo>
                      <a:pt x="57988" y="152908"/>
                      <a:pt x="58103" y="153057"/>
                      <a:pt x="58269" y="153078"/>
                    </a:cubicBezTo>
                    <a:lnTo>
                      <a:pt x="58306" y="153078"/>
                    </a:lnTo>
                    <a:cubicBezTo>
                      <a:pt x="58455" y="153078"/>
                      <a:pt x="58583" y="152966"/>
                      <a:pt x="58604" y="152817"/>
                    </a:cubicBezTo>
                    <a:cubicBezTo>
                      <a:pt x="58654" y="152416"/>
                      <a:pt x="58694" y="152019"/>
                      <a:pt x="58728" y="151614"/>
                    </a:cubicBezTo>
                    <a:cubicBezTo>
                      <a:pt x="58744" y="151452"/>
                      <a:pt x="58620" y="151308"/>
                      <a:pt x="58455" y="151292"/>
                    </a:cubicBezTo>
                    <a:cubicBezTo>
                      <a:pt x="58447" y="151291"/>
                      <a:pt x="58440" y="151291"/>
                      <a:pt x="58432" y="151291"/>
                    </a:cubicBezTo>
                    <a:close/>
                    <a:moveTo>
                      <a:pt x="189679" y="152412"/>
                    </a:moveTo>
                    <a:cubicBezTo>
                      <a:pt x="189625" y="152412"/>
                      <a:pt x="189570" y="152427"/>
                      <a:pt x="189520" y="152458"/>
                    </a:cubicBezTo>
                    <a:cubicBezTo>
                      <a:pt x="189189" y="152672"/>
                      <a:pt x="188854" y="152874"/>
                      <a:pt x="188510" y="153069"/>
                    </a:cubicBezTo>
                    <a:cubicBezTo>
                      <a:pt x="188370" y="153152"/>
                      <a:pt x="188316" y="153334"/>
                      <a:pt x="188399" y="153479"/>
                    </a:cubicBezTo>
                    <a:cubicBezTo>
                      <a:pt x="188457" y="153574"/>
                      <a:pt x="188556" y="153628"/>
                      <a:pt x="188659" y="153628"/>
                    </a:cubicBezTo>
                    <a:cubicBezTo>
                      <a:pt x="188709" y="153628"/>
                      <a:pt x="188762" y="153615"/>
                      <a:pt x="188808" y="153590"/>
                    </a:cubicBezTo>
                    <a:cubicBezTo>
                      <a:pt x="189159" y="153387"/>
                      <a:pt x="189503" y="153181"/>
                      <a:pt x="189842" y="152962"/>
                    </a:cubicBezTo>
                    <a:cubicBezTo>
                      <a:pt x="189983" y="152874"/>
                      <a:pt x="190024" y="152689"/>
                      <a:pt x="189933" y="152548"/>
                    </a:cubicBezTo>
                    <a:cubicBezTo>
                      <a:pt x="189874" y="152460"/>
                      <a:pt x="189778" y="152412"/>
                      <a:pt x="189679" y="152412"/>
                    </a:cubicBezTo>
                    <a:close/>
                    <a:moveTo>
                      <a:pt x="102508" y="152129"/>
                    </a:moveTo>
                    <a:cubicBezTo>
                      <a:pt x="102498" y="152129"/>
                      <a:pt x="102489" y="152129"/>
                      <a:pt x="102479" y="152130"/>
                    </a:cubicBezTo>
                    <a:cubicBezTo>
                      <a:pt x="102314" y="152147"/>
                      <a:pt x="102194" y="152292"/>
                      <a:pt x="102206" y="152458"/>
                    </a:cubicBezTo>
                    <a:lnTo>
                      <a:pt x="102322" y="153648"/>
                    </a:lnTo>
                    <a:cubicBezTo>
                      <a:pt x="102334" y="153805"/>
                      <a:pt x="102467" y="153921"/>
                      <a:pt x="102620" y="153921"/>
                    </a:cubicBezTo>
                    <a:cubicBezTo>
                      <a:pt x="102628" y="153921"/>
                      <a:pt x="102637" y="153921"/>
                      <a:pt x="102645" y="153916"/>
                    </a:cubicBezTo>
                    <a:cubicBezTo>
                      <a:pt x="102810" y="153904"/>
                      <a:pt x="102930" y="153756"/>
                      <a:pt x="102918" y="153594"/>
                    </a:cubicBezTo>
                    <a:lnTo>
                      <a:pt x="102802" y="152399"/>
                    </a:lnTo>
                    <a:cubicBezTo>
                      <a:pt x="102790" y="152248"/>
                      <a:pt x="102661" y="152129"/>
                      <a:pt x="102508" y="152129"/>
                    </a:cubicBezTo>
                    <a:close/>
                    <a:moveTo>
                      <a:pt x="158642" y="152903"/>
                    </a:moveTo>
                    <a:cubicBezTo>
                      <a:pt x="158528" y="152903"/>
                      <a:pt x="158418" y="152968"/>
                      <a:pt x="158366" y="153078"/>
                    </a:cubicBezTo>
                    <a:cubicBezTo>
                      <a:pt x="158299" y="153227"/>
                      <a:pt x="158366" y="153404"/>
                      <a:pt x="158515" y="153475"/>
                    </a:cubicBezTo>
                    <a:cubicBezTo>
                      <a:pt x="158883" y="153639"/>
                      <a:pt x="159251" y="153801"/>
                      <a:pt x="159619" y="153958"/>
                    </a:cubicBezTo>
                    <a:cubicBezTo>
                      <a:pt x="159660" y="153975"/>
                      <a:pt x="159697" y="153983"/>
                      <a:pt x="159738" y="153983"/>
                    </a:cubicBezTo>
                    <a:cubicBezTo>
                      <a:pt x="159854" y="153983"/>
                      <a:pt x="159961" y="153912"/>
                      <a:pt x="160011" y="153797"/>
                    </a:cubicBezTo>
                    <a:cubicBezTo>
                      <a:pt x="160077" y="153648"/>
                      <a:pt x="160003" y="153470"/>
                      <a:pt x="159854" y="153408"/>
                    </a:cubicBezTo>
                    <a:cubicBezTo>
                      <a:pt x="159486" y="153255"/>
                      <a:pt x="159127" y="153094"/>
                      <a:pt x="158763" y="152929"/>
                    </a:cubicBezTo>
                    <a:cubicBezTo>
                      <a:pt x="158723" y="152911"/>
                      <a:pt x="158682" y="152903"/>
                      <a:pt x="158642" y="152903"/>
                    </a:cubicBezTo>
                    <a:close/>
                    <a:moveTo>
                      <a:pt x="187607" y="153599"/>
                    </a:moveTo>
                    <a:cubicBezTo>
                      <a:pt x="187561" y="153599"/>
                      <a:pt x="187515" y="153609"/>
                      <a:pt x="187472" y="153631"/>
                    </a:cubicBezTo>
                    <a:cubicBezTo>
                      <a:pt x="187121" y="153809"/>
                      <a:pt x="186766" y="153979"/>
                      <a:pt x="186402" y="154140"/>
                    </a:cubicBezTo>
                    <a:cubicBezTo>
                      <a:pt x="186253" y="154206"/>
                      <a:pt x="186187" y="154384"/>
                      <a:pt x="186253" y="154532"/>
                    </a:cubicBezTo>
                    <a:cubicBezTo>
                      <a:pt x="186303" y="154645"/>
                      <a:pt x="186411" y="154710"/>
                      <a:pt x="186526" y="154710"/>
                    </a:cubicBezTo>
                    <a:cubicBezTo>
                      <a:pt x="186567" y="154710"/>
                      <a:pt x="186609" y="154702"/>
                      <a:pt x="186646" y="154685"/>
                    </a:cubicBezTo>
                    <a:cubicBezTo>
                      <a:pt x="187018" y="154521"/>
                      <a:pt x="187382" y="154347"/>
                      <a:pt x="187741" y="154164"/>
                    </a:cubicBezTo>
                    <a:cubicBezTo>
                      <a:pt x="187890" y="154090"/>
                      <a:pt x="187949" y="153908"/>
                      <a:pt x="187874" y="153763"/>
                    </a:cubicBezTo>
                    <a:cubicBezTo>
                      <a:pt x="187822" y="153659"/>
                      <a:pt x="187716" y="153599"/>
                      <a:pt x="187607" y="153599"/>
                    </a:cubicBezTo>
                    <a:close/>
                    <a:moveTo>
                      <a:pt x="160846" y="153831"/>
                    </a:moveTo>
                    <a:cubicBezTo>
                      <a:pt x="160727" y="153831"/>
                      <a:pt x="160614" y="153903"/>
                      <a:pt x="160570" y="154024"/>
                    </a:cubicBezTo>
                    <a:cubicBezTo>
                      <a:pt x="160507" y="154177"/>
                      <a:pt x="160586" y="154351"/>
                      <a:pt x="160739" y="154408"/>
                    </a:cubicBezTo>
                    <a:cubicBezTo>
                      <a:pt x="161115" y="154557"/>
                      <a:pt x="161491" y="154694"/>
                      <a:pt x="161871" y="154830"/>
                    </a:cubicBezTo>
                    <a:cubicBezTo>
                      <a:pt x="161901" y="154843"/>
                      <a:pt x="161938" y="154847"/>
                      <a:pt x="161971" y="154847"/>
                    </a:cubicBezTo>
                    <a:cubicBezTo>
                      <a:pt x="162095" y="154847"/>
                      <a:pt x="162207" y="154773"/>
                      <a:pt x="162252" y="154649"/>
                    </a:cubicBezTo>
                    <a:cubicBezTo>
                      <a:pt x="162306" y="154492"/>
                      <a:pt x="162228" y="154322"/>
                      <a:pt x="162070" y="154269"/>
                    </a:cubicBezTo>
                    <a:cubicBezTo>
                      <a:pt x="161698" y="154136"/>
                      <a:pt x="161326" y="153996"/>
                      <a:pt x="160954" y="153851"/>
                    </a:cubicBezTo>
                    <a:cubicBezTo>
                      <a:pt x="160918" y="153837"/>
                      <a:pt x="160882" y="153831"/>
                      <a:pt x="160846" y="153831"/>
                    </a:cubicBezTo>
                    <a:close/>
                    <a:moveTo>
                      <a:pt x="58140" y="153665"/>
                    </a:moveTo>
                    <a:cubicBezTo>
                      <a:pt x="57996" y="153665"/>
                      <a:pt x="57865" y="153767"/>
                      <a:pt x="57843" y="153916"/>
                    </a:cubicBezTo>
                    <a:cubicBezTo>
                      <a:pt x="57780" y="154305"/>
                      <a:pt x="57711" y="154698"/>
                      <a:pt x="57637" y="155087"/>
                    </a:cubicBezTo>
                    <a:cubicBezTo>
                      <a:pt x="57607" y="155248"/>
                      <a:pt x="57715" y="155405"/>
                      <a:pt x="57876" y="155434"/>
                    </a:cubicBezTo>
                    <a:cubicBezTo>
                      <a:pt x="57893" y="155438"/>
                      <a:pt x="57913" y="155438"/>
                      <a:pt x="57934" y="155438"/>
                    </a:cubicBezTo>
                    <a:cubicBezTo>
                      <a:pt x="58070" y="155438"/>
                      <a:pt x="58198" y="155339"/>
                      <a:pt x="58223" y="155198"/>
                    </a:cubicBezTo>
                    <a:cubicBezTo>
                      <a:pt x="58301" y="154801"/>
                      <a:pt x="58368" y="154408"/>
                      <a:pt x="58434" y="154012"/>
                    </a:cubicBezTo>
                    <a:cubicBezTo>
                      <a:pt x="58459" y="153847"/>
                      <a:pt x="58347" y="153693"/>
                      <a:pt x="58186" y="153668"/>
                    </a:cubicBezTo>
                    <a:cubicBezTo>
                      <a:pt x="58171" y="153666"/>
                      <a:pt x="58155" y="153665"/>
                      <a:pt x="58140" y="153665"/>
                    </a:cubicBezTo>
                    <a:close/>
                    <a:moveTo>
                      <a:pt x="163105" y="154634"/>
                    </a:moveTo>
                    <a:cubicBezTo>
                      <a:pt x="162981" y="154634"/>
                      <a:pt x="162863" y="154713"/>
                      <a:pt x="162823" y="154843"/>
                    </a:cubicBezTo>
                    <a:cubicBezTo>
                      <a:pt x="162769" y="155000"/>
                      <a:pt x="162856" y="155166"/>
                      <a:pt x="163013" y="155219"/>
                    </a:cubicBezTo>
                    <a:cubicBezTo>
                      <a:pt x="163398" y="155339"/>
                      <a:pt x="163782" y="155459"/>
                      <a:pt x="164167" y="155570"/>
                    </a:cubicBezTo>
                    <a:cubicBezTo>
                      <a:pt x="164195" y="155578"/>
                      <a:pt x="164224" y="155583"/>
                      <a:pt x="164249" y="155583"/>
                    </a:cubicBezTo>
                    <a:cubicBezTo>
                      <a:pt x="164382" y="155583"/>
                      <a:pt x="164501" y="155496"/>
                      <a:pt x="164539" y="155368"/>
                    </a:cubicBezTo>
                    <a:cubicBezTo>
                      <a:pt x="164584" y="155206"/>
                      <a:pt x="164493" y="155042"/>
                      <a:pt x="164336" y="154996"/>
                    </a:cubicBezTo>
                    <a:cubicBezTo>
                      <a:pt x="163955" y="154884"/>
                      <a:pt x="163575" y="154769"/>
                      <a:pt x="163195" y="154649"/>
                    </a:cubicBezTo>
                    <a:cubicBezTo>
                      <a:pt x="163165" y="154639"/>
                      <a:pt x="163135" y="154634"/>
                      <a:pt x="163105" y="154634"/>
                    </a:cubicBezTo>
                    <a:close/>
                    <a:moveTo>
                      <a:pt x="185418" y="154575"/>
                    </a:moveTo>
                    <a:cubicBezTo>
                      <a:pt x="185382" y="154575"/>
                      <a:pt x="185346" y="154581"/>
                      <a:pt x="185310" y="154595"/>
                    </a:cubicBezTo>
                    <a:cubicBezTo>
                      <a:pt x="184942" y="154740"/>
                      <a:pt x="184575" y="154876"/>
                      <a:pt x="184198" y="155000"/>
                    </a:cubicBezTo>
                    <a:cubicBezTo>
                      <a:pt x="184041" y="155053"/>
                      <a:pt x="183959" y="155223"/>
                      <a:pt x="184012" y="155380"/>
                    </a:cubicBezTo>
                    <a:cubicBezTo>
                      <a:pt x="184054" y="155504"/>
                      <a:pt x="184169" y="155583"/>
                      <a:pt x="184293" y="155583"/>
                    </a:cubicBezTo>
                    <a:cubicBezTo>
                      <a:pt x="184327" y="155583"/>
                      <a:pt x="184360" y="155578"/>
                      <a:pt x="184392" y="155566"/>
                    </a:cubicBezTo>
                    <a:cubicBezTo>
                      <a:pt x="184773" y="155438"/>
                      <a:pt x="185153" y="155298"/>
                      <a:pt x="185530" y="155153"/>
                    </a:cubicBezTo>
                    <a:cubicBezTo>
                      <a:pt x="185682" y="155091"/>
                      <a:pt x="185757" y="154917"/>
                      <a:pt x="185699" y="154765"/>
                    </a:cubicBezTo>
                    <a:cubicBezTo>
                      <a:pt x="185651" y="154646"/>
                      <a:pt x="185537" y="154575"/>
                      <a:pt x="185418" y="154575"/>
                    </a:cubicBezTo>
                    <a:close/>
                    <a:moveTo>
                      <a:pt x="165405" y="155301"/>
                    </a:moveTo>
                    <a:cubicBezTo>
                      <a:pt x="165272" y="155301"/>
                      <a:pt x="165152" y="155390"/>
                      <a:pt x="165117" y="155525"/>
                    </a:cubicBezTo>
                    <a:cubicBezTo>
                      <a:pt x="165077" y="155687"/>
                      <a:pt x="165171" y="155847"/>
                      <a:pt x="165333" y="155889"/>
                    </a:cubicBezTo>
                    <a:cubicBezTo>
                      <a:pt x="165725" y="155988"/>
                      <a:pt x="166113" y="156083"/>
                      <a:pt x="166506" y="156170"/>
                    </a:cubicBezTo>
                    <a:cubicBezTo>
                      <a:pt x="166527" y="156179"/>
                      <a:pt x="166552" y="156179"/>
                      <a:pt x="166573" y="156179"/>
                    </a:cubicBezTo>
                    <a:cubicBezTo>
                      <a:pt x="166709" y="156179"/>
                      <a:pt x="166833" y="156083"/>
                      <a:pt x="166867" y="155946"/>
                    </a:cubicBezTo>
                    <a:cubicBezTo>
                      <a:pt x="166899" y="155786"/>
                      <a:pt x="166800" y="155624"/>
                      <a:pt x="166639" y="155587"/>
                    </a:cubicBezTo>
                    <a:cubicBezTo>
                      <a:pt x="166250" y="155500"/>
                      <a:pt x="165865" y="155410"/>
                      <a:pt x="165481" y="155310"/>
                    </a:cubicBezTo>
                    <a:cubicBezTo>
                      <a:pt x="165456" y="155304"/>
                      <a:pt x="165430" y="155301"/>
                      <a:pt x="165405" y="155301"/>
                    </a:cubicBezTo>
                    <a:close/>
                    <a:moveTo>
                      <a:pt x="183151" y="155344"/>
                    </a:moveTo>
                    <a:cubicBezTo>
                      <a:pt x="183124" y="155344"/>
                      <a:pt x="183097" y="155347"/>
                      <a:pt x="183070" y="155355"/>
                    </a:cubicBezTo>
                    <a:cubicBezTo>
                      <a:pt x="182694" y="155467"/>
                      <a:pt x="182309" y="155566"/>
                      <a:pt x="181925" y="155662"/>
                    </a:cubicBezTo>
                    <a:cubicBezTo>
                      <a:pt x="181767" y="155698"/>
                      <a:pt x="181668" y="155860"/>
                      <a:pt x="181705" y="156021"/>
                    </a:cubicBezTo>
                    <a:cubicBezTo>
                      <a:pt x="181738" y="156158"/>
                      <a:pt x="181862" y="156248"/>
                      <a:pt x="181999" y="156248"/>
                    </a:cubicBezTo>
                    <a:cubicBezTo>
                      <a:pt x="182020" y="156248"/>
                      <a:pt x="182045" y="156248"/>
                      <a:pt x="182069" y="156240"/>
                    </a:cubicBezTo>
                    <a:cubicBezTo>
                      <a:pt x="182461" y="156145"/>
                      <a:pt x="182850" y="156042"/>
                      <a:pt x="183235" y="155931"/>
                    </a:cubicBezTo>
                    <a:cubicBezTo>
                      <a:pt x="183396" y="155885"/>
                      <a:pt x="183487" y="155719"/>
                      <a:pt x="183442" y="155562"/>
                    </a:cubicBezTo>
                    <a:cubicBezTo>
                      <a:pt x="183404" y="155429"/>
                      <a:pt x="183281" y="155344"/>
                      <a:pt x="183151" y="155344"/>
                    </a:cubicBezTo>
                    <a:close/>
                    <a:moveTo>
                      <a:pt x="102732" y="154515"/>
                    </a:moveTo>
                    <a:cubicBezTo>
                      <a:pt x="102722" y="154515"/>
                      <a:pt x="102712" y="154516"/>
                      <a:pt x="102702" y="154517"/>
                    </a:cubicBezTo>
                    <a:cubicBezTo>
                      <a:pt x="102538" y="154529"/>
                      <a:pt x="102417" y="154677"/>
                      <a:pt x="102429" y="154839"/>
                    </a:cubicBezTo>
                    <a:lnTo>
                      <a:pt x="102538" y="156030"/>
                    </a:lnTo>
                    <a:cubicBezTo>
                      <a:pt x="102553" y="156187"/>
                      <a:pt x="102681" y="156303"/>
                      <a:pt x="102835" y="156303"/>
                    </a:cubicBezTo>
                    <a:lnTo>
                      <a:pt x="102864" y="156303"/>
                    </a:lnTo>
                    <a:cubicBezTo>
                      <a:pt x="103029" y="156286"/>
                      <a:pt x="103149" y="156141"/>
                      <a:pt x="103133" y="155980"/>
                    </a:cubicBezTo>
                    <a:lnTo>
                      <a:pt x="103025" y="154785"/>
                    </a:lnTo>
                    <a:cubicBezTo>
                      <a:pt x="103014" y="154630"/>
                      <a:pt x="102879" y="154515"/>
                      <a:pt x="102732" y="154515"/>
                    </a:cubicBezTo>
                    <a:close/>
                    <a:moveTo>
                      <a:pt x="167745" y="155826"/>
                    </a:moveTo>
                    <a:cubicBezTo>
                      <a:pt x="167605" y="155826"/>
                      <a:pt x="167479" y="155925"/>
                      <a:pt x="167453" y="156071"/>
                    </a:cubicBezTo>
                    <a:cubicBezTo>
                      <a:pt x="167420" y="156232"/>
                      <a:pt x="167527" y="156389"/>
                      <a:pt x="167689" y="156418"/>
                    </a:cubicBezTo>
                    <a:cubicBezTo>
                      <a:pt x="168086" y="156496"/>
                      <a:pt x="168483" y="156567"/>
                      <a:pt x="168880" y="156629"/>
                    </a:cubicBezTo>
                    <a:cubicBezTo>
                      <a:pt x="168897" y="156633"/>
                      <a:pt x="168913" y="156633"/>
                      <a:pt x="168930" y="156633"/>
                    </a:cubicBezTo>
                    <a:cubicBezTo>
                      <a:pt x="169070" y="156633"/>
                      <a:pt x="169198" y="156530"/>
                      <a:pt x="169223" y="156381"/>
                    </a:cubicBezTo>
                    <a:cubicBezTo>
                      <a:pt x="169248" y="156219"/>
                      <a:pt x="169136" y="156067"/>
                      <a:pt x="168975" y="156042"/>
                    </a:cubicBezTo>
                    <a:cubicBezTo>
                      <a:pt x="168582" y="155975"/>
                      <a:pt x="168193" y="155910"/>
                      <a:pt x="167800" y="155831"/>
                    </a:cubicBezTo>
                    <a:cubicBezTo>
                      <a:pt x="167782" y="155828"/>
                      <a:pt x="167764" y="155826"/>
                      <a:pt x="167745" y="155826"/>
                    </a:cubicBezTo>
                    <a:close/>
                    <a:moveTo>
                      <a:pt x="180830" y="155912"/>
                    </a:moveTo>
                    <a:cubicBezTo>
                      <a:pt x="180810" y="155912"/>
                      <a:pt x="180790" y="155914"/>
                      <a:pt x="180771" y="155918"/>
                    </a:cubicBezTo>
                    <a:cubicBezTo>
                      <a:pt x="180387" y="155992"/>
                      <a:pt x="179994" y="156063"/>
                      <a:pt x="179605" y="156124"/>
                    </a:cubicBezTo>
                    <a:cubicBezTo>
                      <a:pt x="179440" y="156149"/>
                      <a:pt x="179328" y="156303"/>
                      <a:pt x="179357" y="156467"/>
                    </a:cubicBezTo>
                    <a:cubicBezTo>
                      <a:pt x="179377" y="156612"/>
                      <a:pt x="179505" y="156719"/>
                      <a:pt x="179650" y="156719"/>
                    </a:cubicBezTo>
                    <a:cubicBezTo>
                      <a:pt x="179667" y="156719"/>
                      <a:pt x="179683" y="156716"/>
                      <a:pt x="179696" y="156716"/>
                    </a:cubicBezTo>
                    <a:cubicBezTo>
                      <a:pt x="180097" y="156650"/>
                      <a:pt x="180494" y="156580"/>
                      <a:pt x="180887" y="156501"/>
                    </a:cubicBezTo>
                    <a:cubicBezTo>
                      <a:pt x="181047" y="156471"/>
                      <a:pt x="181156" y="156315"/>
                      <a:pt x="181122" y="156149"/>
                    </a:cubicBezTo>
                    <a:cubicBezTo>
                      <a:pt x="181093" y="156008"/>
                      <a:pt x="180966" y="155912"/>
                      <a:pt x="180830" y="155912"/>
                    </a:cubicBezTo>
                    <a:close/>
                    <a:moveTo>
                      <a:pt x="170117" y="156210"/>
                    </a:moveTo>
                    <a:cubicBezTo>
                      <a:pt x="169968" y="156210"/>
                      <a:pt x="169833" y="156317"/>
                      <a:pt x="169819" y="156467"/>
                    </a:cubicBezTo>
                    <a:cubicBezTo>
                      <a:pt x="169794" y="156633"/>
                      <a:pt x="169909" y="156782"/>
                      <a:pt x="170075" y="156803"/>
                    </a:cubicBezTo>
                    <a:cubicBezTo>
                      <a:pt x="170476" y="156856"/>
                      <a:pt x="170876" y="156898"/>
                      <a:pt x="171273" y="156939"/>
                    </a:cubicBezTo>
                    <a:lnTo>
                      <a:pt x="171303" y="156939"/>
                    </a:lnTo>
                    <a:cubicBezTo>
                      <a:pt x="171456" y="156939"/>
                      <a:pt x="171584" y="156824"/>
                      <a:pt x="171601" y="156670"/>
                    </a:cubicBezTo>
                    <a:cubicBezTo>
                      <a:pt x="171617" y="156505"/>
                      <a:pt x="171493" y="156360"/>
                      <a:pt x="171332" y="156343"/>
                    </a:cubicBezTo>
                    <a:cubicBezTo>
                      <a:pt x="170939" y="156307"/>
                      <a:pt x="170546" y="156261"/>
                      <a:pt x="170149" y="156211"/>
                    </a:cubicBezTo>
                    <a:cubicBezTo>
                      <a:pt x="170138" y="156210"/>
                      <a:pt x="170128" y="156210"/>
                      <a:pt x="170117" y="156210"/>
                    </a:cubicBezTo>
                    <a:close/>
                    <a:moveTo>
                      <a:pt x="178468" y="156283"/>
                    </a:moveTo>
                    <a:cubicBezTo>
                      <a:pt x="178456" y="156283"/>
                      <a:pt x="178443" y="156284"/>
                      <a:pt x="178431" y="156286"/>
                    </a:cubicBezTo>
                    <a:cubicBezTo>
                      <a:pt x="178038" y="156331"/>
                      <a:pt x="177645" y="156368"/>
                      <a:pt x="177252" y="156402"/>
                    </a:cubicBezTo>
                    <a:cubicBezTo>
                      <a:pt x="177087" y="156414"/>
                      <a:pt x="176963" y="156559"/>
                      <a:pt x="176975" y="156724"/>
                    </a:cubicBezTo>
                    <a:cubicBezTo>
                      <a:pt x="176988" y="156881"/>
                      <a:pt x="177120" y="156997"/>
                      <a:pt x="177273" y="156997"/>
                    </a:cubicBezTo>
                    <a:lnTo>
                      <a:pt x="177298" y="156997"/>
                    </a:lnTo>
                    <a:cubicBezTo>
                      <a:pt x="177703" y="156968"/>
                      <a:pt x="178100" y="156927"/>
                      <a:pt x="178501" y="156881"/>
                    </a:cubicBezTo>
                    <a:cubicBezTo>
                      <a:pt x="178666" y="156860"/>
                      <a:pt x="178782" y="156712"/>
                      <a:pt x="178761" y="156546"/>
                    </a:cubicBezTo>
                    <a:cubicBezTo>
                      <a:pt x="178746" y="156397"/>
                      <a:pt x="178618" y="156283"/>
                      <a:pt x="178468" y="156283"/>
                    </a:cubicBezTo>
                    <a:close/>
                    <a:moveTo>
                      <a:pt x="172488" y="156434"/>
                    </a:moveTo>
                    <a:cubicBezTo>
                      <a:pt x="172317" y="156434"/>
                      <a:pt x="172208" y="156558"/>
                      <a:pt x="172196" y="156716"/>
                    </a:cubicBezTo>
                    <a:cubicBezTo>
                      <a:pt x="172183" y="156881"/>
                      <a:pt x="172311" y="157022"/>
                      <a:pt x="172477" y="157034"/>
                    </a:cubicBezTo>
                    <a:cubicBezTo>
                      <a:pt x="172878" y="157059"/>
                      <a:pt x="173279" y="157076"/>
                      <a:pt x="173680" y="157088"/>
                    </a:cubicBezTo>
                    <a:lnTo>
                      <a:pt x="173689" y="157088"/>
                    </a:lnTo>
                    <a:cubicBezTo>
                      <a:pt x="173849" y="157088"/>
                      <a:pt x="173982" y="156960"/>
                      <a:pt x="173990" y="156799"/>
                    </a:cubicBezTo>
                    <a:cubicBezTo>
                      <a:pt x="173994" y="156633"/>
                      <a:pt x="173862" y="156496"/>
                      <a:pt x="173697" y="156488"/>
                    </a:cubicBezTo>
                    <a:cubicBezTo>
                      <a:pt x="173304" y="156480"/>
                      <a:pt x="172907" y="156460"/>
                      <a:pt x="172514" y="156435"/>
                    </a:cubicBezTo>
                    <a:cubicBezTo>
                      <a:pt x="172505" y="156434"/>
                      <a:pt x="172497" y="156434"/>
                      <a:pt x="172488" y="156434"/>
                    </a:cubicBezTo>
                    <a:close/>
                    <a:moveTo>
                      <a:pt x="176086" y="156471"/>
                    </a:moveTo>
                    <a:cubicBezTo>
                      <a:pt x="176080" y="156471"/>
                      <a:pt x="176075" y="156471"/>
                      <a:pt x="176070" y="156471"/>
                    </a:cubicBezTo>
                    <a:cubicBezTo>
                      <a:pt x="175673" y="156492"/>
                      <a:pt x="175280" y="156501"/>
                      <a:pt x="174883" y="156501"/>
                    </a:cubicBezTo>
                    <a:cubicBezTo>
                      <a:pt x="174718" y="156505"/>
                      <a:pt x="174586" y="156637"/>
                      <a:pt x="174586" y="156803"/>
                    </a:cubicBezTo>
                    <a:cubicBezTo>
                      <a:pt x="174590" y="156968"/>
                      <a:pt x="174722" y="157101"/>
                      <a:pt x="174887" y="157101"/>
                    </a:cubicBezTo>
                    <a:cubicBezTo>
                      <a:pt x="175292" y="157097"/>
                      <a:pt x="175694" y="157088"/>
                      <a:pt x="176095" y="157072"/>
                    </a:cubicBezTo>
                    <a:cubicBezTo>
                      <a:pt x="176260" y="157063"/>
                      <a:pt x="176389" y="156923"/>
                      <a:pt x="176380" y="156761"/>
                    </a:cubicBezTo>
                    <a:cubicBezTo>
                      <a:pt x="176372" y="156600"/>
                      <a:pt x="176258" y="156471"/>
                      <a:pt x="176086" y="156471"/>
                    </a:cubicBezTo>
                    <a:close/>
                    <a:moveTo>
                      <a:pt x="57690" y="156013"/>
                    </a:moveTo>
                    <a:cubicBezTo>
                      <a:pt x="57554" y="156013"/>
                      <a:pt x="57433" y="156109"/>
                      <a:pt x="57400" y="156248"/>
                    </a:cubicBezTo>
                    <a:cubicBezTo>
                      <a:pt x="57314" y="156633"/>
                      <a:pt x="57223" y="157017"/>
                      <a:pt x="57127" y="157406"/>
                    </a:cubicBezTo>
                    <a:cubicBezTo>
                      <a:pt x="57091" y="157563"/>
                      <a:pt x="57190" y="157725"/>
                      <a:pt x="57347" y="157766"/>
                    </a:cubicBezTo>
                    <a:cubicBezTo>
                      <a:pt x="57372" y="157770"/>
                      <a:pt x="57396" y="157774"/>
                      <a:pt x="57421" y="157774"/>
                    </a:cubicBezTo>
                    <a:cubicBezTo>
                      <a:pt x="57553" y="157774"/>
                      <a:pt x="57677" y="157683"/>
                      <a:pt x="57711" y="157547"/>
                    </a:cubicBezTo>
                    <a:cubicBezTo>
                      <a:pt x="57805" y="157158"/>
                      <a:pt x="57896" y="156769"/>
                      <a:pt x="57984" y="156377"/>
                    </a:cubicBezTo>
                    <a:cubicBezTo>
                      <a:pt x="58021" y="156215"/>
                      <a:pt x="57917" y="156055"/>
                      <a:pt x="57756" y="156021"/>
                    </a:cubicBezTo>
                    <a:cubicBezTo>
                      <a:pt x="57734" y="156016"/>
                      <a:pt x="57712" y="156013"/>
                      <a:pt x="57690" y="156013"/>
                    </a:cubicBezTo>
                    <a:close/>
                    <a:moveTo>
                      <a:pt x="102940" y="156897"/>
                    </a:moveTo>
                    <a:cubicBezTo>
                      <a:pt x="102931" y="156897"/>
                      <a:pt x="102922" y="156897"/>
                      <a:pt x="102914" y="156898"/>
                    </a:cubicBezTo>
                    <a:cubicBezTo>
                      <a:pt x="102748" y="156914"/>
                      <a:pt x="102628" y="157059"/>
                      <a:pt x="102641" y="157221"/>
                    </a:cubicBezTo>
                    <a:lnTo>
                      <a:pt x="102740" y="158411"/>
                    </a:lnTo>
                    <a:cubicBezTo>
                      <a:pt x="102752" y="158568"/>
                      <a:pt x="102885" y="158688"/>
                      <a:pt x="103038" y="158688"/>
                    </a:cubicBezTo>
                    <a:lnTo>
                      <a:pt x="103062" y="158688"/>
                    </a:lnTo>
                    <a:cubicBezTo>
                      <a:pt x="103227" y="158671"/>
                      <a:pt x="103351" y="158530"/>
                      <a:pt x="103335" y="158366"/>
                    </a:cubicBezTo>
                    <a:lnTo>
                      <a:pt x="103236" y="157171"/>
                    </a:lnTo>
                    <a:cubicBezTo>
                      <a:pt x="103224" y="157015"/>
                      <a:pt x="103078" y="156897"/>
                      <a:pt x="102940" y="156897"/>
                    </a:cubicBezTo>
                    <a:close/>
                    <a:moveTo>
                      <a:pt x="57116" y="158333"/>
                    </a:moveTo>
                    <a:cubicBezTo>
                      <a:pt x="56985" y="158333"/>
                      <a:pt x="56868" y="158422"/>
                      <a:pt x="56830" y="158555"/>
                    </a:cubicBezTo>
                    <a:cubicBezTo>
                      <a:pt x="56727" y="158936"/>
                      <a:pt x="56619" y="159320"/>
                      <a:pt x="56507" y="159701"/>
                    </a:cubicBezTo>
                    <a:cubicBezTo>
                      <a:pt x="56462" y="159858"/>
                      <a:pt x="56553" y="160024"/>
                      <a:pt x="56714" y="160068"/>
                    </a:cubicBezTo>
                    <a:cubicBezTo>
                      <a:pt x="56738" y="160077"/>
                      <a:pt x="56768" y="160081"/>
                      <a:pt x="56797" y="160081"/>
                    </a:cubicBezTo>
                    <a:cubicBezTo>
                      <a:pt x="56925" y="160081"/>
                      <a:pt x="57045" y="159999"/>
                      <a:pt x="57082" y="159866"/>
                    </a:cubicBezTo>
                    <a:cubicBezTo>
                      <a:pt x="57194" y="159482"/>
                      <a:pt x="57305" y="159097"/>
                      <a:pt x="57408" y="158713"/>
                    </a:cubicBezTo>
                    <a:cubicBezTo>
                      <a:pt x="57450" y="158551"/>
                      <a:pt x="57359" y="158387"/>
                      <a:pt x="57198" y="158345"/>
                    </a:cubicBezTo>
                    <a:cubicBezTo>
                      <a:pt x="57170" y="158337"/>
                      <a:pt x="57143" y="158333"/>
                      <a:pt x="57116" y="158333"/>
                    </a:cubicBezTo>
                    <a:close/>
                    <a:moveTo>
                      <a:pt x="103132" y="159283"/>
                    </a:moveTo>
                    <a:cubicBezTo>
                      <a:pt x="103124" y="159283"/>
                      <a:pt x="103116" y="159283"/>
                      <a:pt x="103108" y="159284"/>
                    </a:cubicBezTo>
                    <a:cubicBezTo>
                      <a:pt x="102946" y="159295"/>
                      <a:pt x="102822" y="159440"/>
                      <a:pt x="102835" y="159602"/>
                    </a:cubicBezTo>
                    <a:lnTo>
                      <a:pt x="102922" y="160797"/>
                    </a:lnTo>
                    <a:cubicBezTo>
                      <a:pt x="102930" y="160954"/>
                      <a:pt x="103062" y="161074"/>
                      <a:pt x="103219" y="161074"/>
                    </a:cubicBezTo>
                    <a:lnTo>
                      <a:pt x="103240" y="161074"/>
                    </a:lnTo>
                    <a:cubicBezTo>
                      <a:pt x="103406" y="161061"/>
                      <a:pt x="103530" y="160917"/>
                      <a:pt x="103517" y="160755"/>
                    </a:cubicBezTo>
                    <a:lnTo>
                      <a:pt x="103431" y="159560"/>
                    </a:lnTo>
                    <a:cubicBezTo>
                      <a:pt x="103418" y="159403"/>
                      <a:pt x="103286" y="159283"/>
                      <a:pt x="103132" y="159283"/>
                    </a:cubicBezTo>
                    <a:close/>
                    <a:moveTo>
                      <a:pt x="56450" y="160630"/>
                    </a:moveTo>
                    <a:cubicBezTo>
                      <a:pt x="56323" y="160630"/>
                      <a:pt x="56205" y="160712"/>
                      <a:pt x="56168" y="160842"/>
                    </a:cubicBezTo>
                    <a:cubicBezTo>
                      <a:pt x="56049" y="161219"/>
                      <a:pt x="55929" y="161599"/>
                      <a:pt x="55809" y="161975"/>
                    </a:cubicBezTo>
                    <a:cubicBezTo>
                      <a:pt x="55759" y="162132"/>
                      <a:pt x="55841" y="162301"/>
                      <a:pt x="55999" y="162351"/>
                    </a:cubicBezTo>
                    <a:cubicBezTo>
                      <a:pt x="56032" y="162364"/>
                      <a:pt x="56061" y="162368"/>
                      <a:pt x="56094" y="162368"/>
                    </a:cubicBezTo>
                    <a:cubicBezTo>
                      <a:pt x="56218" y="162368"/>
                      <a:pt x="56334" y="162285"/>
                      <a:pt x="56375" y="162161"/>
                    </a:cubicBezTo>
                    <a:cubicBezTo>
                      <a:pt x="56499" y="161780"/>
                      <a:pt x="56619" y="161400"/>
                      <a:pt x="56738" y="161016"/>
                    </a:cubicBezTo>
                    <a:cubicBezTo>
                      <a:pt x="56788" y="160858"/>
                      <a:pt x="56698" y="160694"/>
                      <a:pt x="56540" y="160644"/>
                    </a:cubicBezTo>
                    <a:cubicBezTo>
                      <a:pt x="56510" y="160635"/>
                      <a:pt x="56480" y="160630"/>
                      <a:pt x="56450" y="160630"/>
                    </a:cubicBezTo>
                    <a:close/>
                    <a:moveTo>
                      <a:pt x="103297" y="161669"/>
                    </a:moveTo>
                    <a:cubicBezTo>
                      <a:pt x="103292" y="161669"/>
                      <a:pt x="103287" y="161669"/>
                      <a:pt x="103282" y="161669"/>
                    </a:cubicBezTo>
                    <a:cubicBezTo>
                      <a:pt x="103116" y="161681"/>
                      <a:pt x="102988" y="161822"/>
                      <a:pt x="103000" y="161988"/>
                    </a:cubicBezTo>
                    <a:cubicBezTo>
                      <a:pt x="103025" y="162384"/>
                      <a:pt x="103050" y="162781"/>
                      <a:pt x="103070" y="163178"/>
                    </a:cubicBezTo>
                    <a:cubicBezTo>
                      <a:pt x="103078" y="163339"/>
                      <a:pt x="103211" y="163459"/>
                      <a:pt x="103368" y="163459"/>
                    </a:cubicBezTo>
                    <a:lnTo>
                      <a:pt x="103385" y="163459"/>
                    </a:lnTo>
                    <a:cubicBezTo>
                      <a:pt x="103550" y="163451"/>
                      <a:pt x="103679" y="163310"/>
                      <a:pt x="103666" y="163145"/>
                    </a:cubicBezTo>
                    <a:cubicBezTo>
                      <a:pt x="103645" y="162748"/>
                      <a:pt x="103620" y="162347"/>
                      <a:pt x="103595" y="161950"/>
                    </a:cubicBezTo>
                    <a:cubicBezTo>
                      <a:pt x="103588" y="161790"/>
                      <a:pt x="103463" y="161669"/>
                      <a:pt x="103297" y="161669"/>
                    </a:cubicBezTo>
                    <a:close/>
                    <a:moveTo>
                      <a:pt x="55718" y="162905"/>
                    </a:moveTo>
                    <a:cubicBezTo>
                      <a:pt x="55593" y="162905"/>
                      <a:pt x="55476" y="162986"/>
                      <a:pt x="55437" y="163108"/>
                    </a:cubicBezTo>
                    <a:cubicBezTo>
                      <a:pt x="55309" y="163484"/>
                      <a:pt x="55181" y="163864"/>
                      <a:pt x="55052" y="164241"/>
                    </a:cubicBezTo>
                    <a:cubicBezTo>
                      <a:pt x="54998" y="164394"/>
                      <a:pt x="55081" y="164568"/>
                      <a:pt x="55238" y="164617"/>
                    </a:cubicBezTo>
                    <a:cubicBezTo>
                      <a:pt x="55267" y="164629"/>
                      <a:pt x="55300" y="164633"/>
                      <a:pt x="55333" y="164633"/>
                    </a:cubicBezTo>
                    <a:cubicBezTo>
                      <a:pt x="55457" y="164633"/>
                      <a:pt x="55573" y="164559"/>
                      <a:pt x="55614" y="164435"/>
                    </a:cubicBezTo>
                    <a:cubicBezTo>
                      <a:pt x="55746" y="164054"/>
                      <a:pt x="55875" y="163678"/>
                      <a:pt x="56003" y="163298"/>
                    </a:cubicBezTo>
                    <a:cubicBezTo>
                      <a:pt x="56053" y="163141"/>
                      <a:pt x="55969" y="162971"/>
                      <a:pt x="55813" y="162921"/>
                    </a:cubicBezTo>
                    <a:cubicBezTo>
                      <a:pt x="55781" y="162911"/>
                      <a:pt x="55749" y="162905"/>
                      <a:pt x="55718" y="162905"/>
                    </a:cubicBezTo>
                    <a:close/>
                    <a:moveTo>
                      <a:pt x="103437" y="164058"/>
                    </a:moveTo>
                    <a:cubicBezTo>
                      <a:pt x="103431" y="164058"/>
                      <a:pt x="103424" y="164058"/>
                      <a:pt x="103418" y="164058"/>
                    </a:cubicBezTo>
                    <a:cubicBezTo>
                      <a:pt x="103252" y="164067"/>
                      <a:pt x="103124" y="164207"/>
                      <a:pt x="103133" y="164369"/>
                    </a:cubicBezTo>
                    <a:cubicBezTo>
                      <a:pt x="103153" y="164770"/>
                      <a:pt x="103170" y="165167"/>
                      <a:pt x="103187" y="165564"/>
                    </a:cubicBezTo>
                    <a:cubicBezTo>
                      <a:pt x="103190" y="165725"/>
                      <a:pt x="103322" y="165849"/>
                      <a:pt x="103484" y="165849"/>
                    </a:cubicBezTo>
                    <a:lnTo>
                      <a:pt x="103496" y="165849"/>
                    </a:lnTo>
                    <a:cubicBezTo>
                      <a:pt x="103662" y="165845"/>
                      <a:pt x="103790" y="165705"/>
                      <a:pt x="103782" y="165539"/>
                    </a:cubicBezTo>
                    <a:cubicBezTo>
                      <a:pt x="103765" y="165142"/>
                      <a:pt x="103748" y="164741"/>
                      <a:pt x="103732" y="164344"/>
                    </a:cubicBezTo>
                    <a:cubicBezTo>
                      <a:pt x="103724" y="164186"/>
                      <a:pt x="103583" y="164058"/>
                      <a:pt x="103437" y="164058"/>
                    </a:cubicBezTo>
                    <a:close/>
                    <a:moveTo>
                      <a:pt x="54941" y="165167"/>
                    </a:moveTo>
                    <a:cubicBezTo>
                      <a:pt x="54817" y="165167"/>
                      <a:pt x="54702" y="165245"/>
                      <a:pt x="54660" y="165369"/>
                    </a:cubicBezTo>
                    <a:lnTo>
                      <a:pt x="54263" y="166494"/>
                    </a:lnTo>
                    <a:cubicBezTo>
                      <a:pt x="54208" y="166651"/>
                      <a:pt x="54288" y="166821"/>
                      <a:pt x="54444" y="166879"/>
                    </a:cubicBezTo>
                    <a:cubicBezTo>
                      <a:pt x="54477" y="166886"/>
                      <a:pt x="54511" y="166895"/>
                      <a:pt x="54544" y="166895"/>
                    </a:cubicBezTo>
                    <a:cubicBezTo>
                      <a:pt x="54668" y="166895"/>
                      <a:pt x="54784" y="166816"/>
                      <a:pt x="54824" y="166692"/>
                    </a:cubicBezTo>
                    <a:lnTo>
                      <a:pt x="55221" y="165564"/>
                    </a:lnTo>
                    <a:cubicBezTo>
                      <a:pt x="55275" y="165411"/>
                      <a:pt x="55196" y="165237"/>
                      <a:pt x="55040" y="165184"/>
                    </a:cubicBezTo>
                    <a:cubicBezTo>
                      <a:pt x="55007" y="165172"/>
                      <a:pt x="54974" y="165167"/>
                      <a:pt x="54941" y="165167"/>
                    </a:cubicBezTo>
                    <a:close/>
                    <a:moveTo>
                      <a:pt x="103517" y="166449"/>
                    </a:moveTo>
                    <a:cubicBezTo>
                      <a:pt x="103351" y="166453"/>
                      <a:pt x="103219" y="166589"/>
                      <a:pt x="103227" y="166755"/>
                    </a:cubicBezTo>
                    <a:cubicBezTo>
                      <a:pt x="103236" y="167151"/>
                      <a:pt x="103248" y="167552"/>
                      <a:pt x="103257" y="167949"/>
                    </a:cubicBezTo>
                    <a:cubicBezTo>
                      <a:pt x="103257" y="168111"/>
                      <a:pt x="103393" y="168243"/>
                      <a:pt x="103555" y="168243"/>
                    </a:cubicBezTo>
                    <a:lnTo>
                      <a:pt x="103559" y="168243"/>
                    </a:lnTo>
                    <a:cubicBezTo>
                      <a:pt x="103723" y="168239"/>
                      <a:pt x="103856" y="168102"/>
                      <a:pt x="103852" y="167937"/>
                    </a:cubicBezTo>
                    <a:cubicBezTo>
                      <a:pt x="103843" y="167535"/>
                      <a:pt x="103835" y="167139"/>
                      <a:pt x="103823" y="166738"/>
                    </a:cubicBezTo>
                    <a:cubicBezTo>
                      <a:pt x="103819" y="166573"/>
                      <a:pt x="103679" y="166449"/>
                      <a:pt x="103517" y="166449"/>
                    </a:cubicBezTo>
                    <a:close/>
                    <a:moveTo>
                      <a:pt x="54147" y="167424"/>
                    </a:moveTo>
                    <a:cubicBezTo>
                      <a:pt x="54023" y="167424"/>
                      <a:pt x="53908" y="167502"/>
                      <a:pt x="53866" y="167623"/>
                    </a:cubicBezTo>
                    <a:lnTo>
                      <a:pt x="53469" y="168756"/>
                    </a:lnTo>
                    <a:cubicBezTo>
                      <a:pt x="53414" y="168909"/>
                      <a:pt x="53494" y="169082"/>
                      <a:pt x="53650" y="169136"/>
                    </a:cubicBezTo>
                    <a:cubicBezTo>
                      <a:pt x="53683" y="169144"/>
                      <a:pt x="53717" y="169153"/>
                      <a:pt x="53750" y="169153"/>
                    </a:cubicBezTo>
                    <a:cubicBezTo>
                      <a:pt x="53874" y="169153"/>
                      <a:pt x="53990" y="169074"/>
                      <a:pt x="54031" y="168949"/>
                    </a:cubicBezTo>
                    <a:lnTo>
                      <a:pt x="54427" y="167821"/>
                    </a:lnTo>
                    <a:cubicBezTo>
                      <a:pt x="54481" y="167668"/>
                      <a:pt x="54399" y="167495"/>
                      <a:pt x="54246" y="167441"/>
                    </a:cubicBezTo>
                    <a:cubicBezTo>
                      <a:pt x="54213" y="167430"/>
                      <a:pt x="54180" y="167424"/>
                      <a:pt x="54147" y="167424"/>
                    </a:cubicBezTo>
                    <a:close/>
                    <a:moveTo>
                      <a:pt x="103567" y="168838"/>
                    </a:moveTo>
                    <a:cubicBezTo>
                      <a:pt x="103401" y="168842"/>
                      <a:pt x="103269" y="168974"/>
                      <a:pt x="103273" y="169140"/>
                    </a:cubicBezTo>
                    <a:lnTo>
                      <a:pt x="103273" y="169922"/>
                    </a:lnTo>
                    <a:lnTo>
                      <a:pt x="103273" y="170335"/>
                    </a:lnTo>
                    <a:cubicBezTo>
                      <a:pt x="103273" y="170496"/>
                      <a:pt x="103406" y="170632"/>
                      <a:pt x="103571" y="170632"/>
                    </a:cubicBezTo>
                    <a:cubicBezTo>
                      <a:pt x="103736" y="170632"/>
                      <a:pt x="103868" y="170500"/>
                      <a:pt x="103872" y="170335"/>
                    </a:cubicBezTo>
                    <a:lnTo>
                      <a:pt x="103872" y="169922"/>
                    </a:lnTo>
                    <a:lnTo>
                      <a:pt x="103868" y="169136"/>
                    </a:lnTo>
                    <a:cubicBezTo>
                      <a:pt x="103868" y="168970"/>
                      <a:pt x="103736" y="168838"/>
                      <a:pt x="103571" y="168838"/>
                    </a:cubicBezTo>
                    <a:close/>
                    <a:moveTo>
                      <a:pt x="53358" y="169686"/>
                    </a:moveTo>
                    <a:cubicBezTo>
                      <a:pt x="53234" y="169686"/>
                      <a:pt x="53118" y="169764"/>
                      <a:pt x="53076" y="169888"/>
                    </a:cubicBezTo>
                    <a:cubicBezTo>
                      <a:pt x="52948" y="170264"/>
                      <a:pt x="52819" y="170645"/>
                      <a:pt x="52691" y="171021"/>
                    </a:cubicBezTo>
                    <a:cubicBezTo>
                      <a:pt x="52641" y="171178"/>
                      <a:pt x="52725" y="171348"/>
                      <a:pt x="52881" y="171401"/>
                    </a:cubicBezTo>
                    <a:cubicBezTo>
                      <a:pt x="52914" y="171410"/>
                      <a:pt x="52943" y="171418"/>
                      <a:pt x="52977" y="171418"/>
                    </a:cubicBezTo>
                    <a:cubicBezTo>
                      <a:pt x="53101" y="171418"/>
                      <a:pt x="53216" y="171336"/>
                      <a:pt x="53258" y="171212"/>
                    </a:cubicBezTo>
                    <a:cubicBezTo>
                      <a:pt x="53386" y="170835"/>
                      <a:pt x="53514" y="170459"/>
                      <a:pt x="53643" y="170083"/>
                    </a:cubicBezTo>
                    <a:cubicBezTo>
                      <a:pt x="53696" y="169926"/>
                      <a:pt x="53613" y="169756"/>
                      <a:pt x="53456" y="169703"/>
                    </a:cubicBezTo>
                    <a:cubicBezTo>
                      <a:pt x="53424" y="169692"/>
                      <a:pt x="53391" y="169686"/>
                      <a:pt x="53358" y="169686"/>
                    </a:cubicBezTo>
                    <a:close/>
                    <a:moveTo>
                      <a:pt x="103567" y="171232"/>
                    </a:moveTo>
                    <a:cubicBezTo>
                      <a:pt x="103431" y="171232"/>
                      <a:pt x="103265" y="171361"/>
                      <a:pt x="103261" y="171525"/>
                    </a:cubicBezTo>
                    <a:cubicBezTo>
                      <a:pt x="103252" y="171922"/>
                      <a:pt x="103244" y="172319"/>
                      <a:pt x="103232" y="172716"/>
                    </a:cubicBezTo>
                    <a:cubicBezTo>
                      <a:pt x="103227" y="172882"/>
                      <a:pt x="103356" y="173018"/>
                      <a:pt x="103521" y="173027"/>
                    </a:cubicBezTo>
                    <a:lnTo>
                      <a:pt x="103534" y="173027"/>
                    </a:lnTo>
                    <a:cubicBezTo>
                      <a:pt x="103695" y="173027"/>
                      <a:pt x="103828" y="172899"/>
                      <a:pt x="103832" y="172737"/>
                    </a:cubicBezTo>
                    <a:cubicBezTo>
                      <a:pt x="103843" y="172336"/>
                      <a:pt x="103852" y="171935"/>
                      <a:pt x="103860" y="171534"/>
                    </a:cubicBezTo>
                    <a:cubicBezTo>
                      <a:pt x="103860" y="171373"/>
                      <a:pt x="103732" y="171237"/>
                      <a:pt x="103567" y="171232"/>
                    </a:cubicBezTo>
                    <a:close/>
                    <a:moveTo>
                      <a:pt x="52603" y="171958"/>
                    </a:moveTo>
                    <a:cubicBezTo>
                      <a:pt x="52477" y="171958"/>
                      <a:pt x="52359" y="172036"/>
                      <a:pt x="52319" y="172163"/>
                    </a:cubicBezTo>
                    <a:cubicBezTo>
                      <a:pt x="52195" y="172547"/>
                      <a:pt x="52075" y="172928"/>
                      <a:pt x="51960" y="173312"/>
                    </a:cubicBezTo>
                    <a:cubicBezTo>
                      <a:pt x="51910" y="173469"/>
                      <a:pt x="52000" y="173634"/>
                      <a:pt x="52158" y="173684"/>
                    </a:cubicBezTo>
                    <a:cubicBezTo>
                      <a:pt x="52187" y="173693"/>
                      <a:pt x="52216" y="173697"/>
                      <a:pt x="52244" y="173697"/>
                    </a:cubicBezTo>
                    <a:cubicBezTo>
                      <a:pt x="52372" y="173697"/>
                      <a:pt x="52492" y="173613"/>
                      <a:pt x="52530" y="173485"/>
                    </a:cubicBezTo>
                    <a:cubicBezTo>
                      <a:pt x="52645" y="173105"/>
                      <a:pt x="52765" y="172725"/>
                      <a:pt x="52889" y="172348"/>
                    </a:cubicBezTo>
                    <a:cubicBezTo>
                      <a:pt x="52939" y="172191"/>
                      <a:pt x="52853" y="172022"/>
                      <a:pt x="52695" y="171972"/>
                    </a:cubicBezTo>
                    <a:cubicBezTo>
                      <a:pt x="52664" y="171962"/>
                      <a:pt x="52633" y="171958"/>
                      <a:pt x="52603" y="171958"/>
                    </a:cubicBezTo>
                    <a:close/>
                    <a:moveTo>
                      <a:pt x="103488" y="173622"/>
                    </a:moveTo>
                    <a:cubicBezTo>
                      <a:pt x="103327" y="173622"/>
                      <a:pt x="103194" y="173745"/>
                      <a:pt x="103187" y="173907"/>
                    </a:cubicBezTo>
                    <a:cubicBezTo>
                      <a:pt x="103170" y="174304"/>
                      <a:pt x="103149" y="174701"/>
                      <a:pt x="103124" y="175098"/>
                    </a:cubicBezTo>
                    <a:cubicBezTo>
                      <a:pt x="103112" y="175263"/>
                      <a:pt x="103240" y="175404"/>
                      <a:pt x="103406" y="175416"/>
                    </a:cubicBezTo>
                    <a:lnTo>
                      <a:pt x="103422" y="175416"/>
                    </a:lnTo>
                    <a:cubicBezTo>
                      <a:pt x="103579" y="175416"/>
                      <a:pt x="103711" y="175292"/>
                      <a:pt x="103719" y="175135"/>
                    </a:cubicBezTo>
                    <a:cubicBezTo>
                      <a:pt x="103744" y="174735"/>
                      <a:pt x="103765" y="174333"/>
                      <a:pt x="103782" y="173936"/>
                    </a:cubicBezTo>
                    <a:cubicBezTo>
                      <a:pt x="103790" y="173771"/>
                      <a:pt x="103662" y="173630"/>
                      <a:pt x="103496" y="173622"/>
                    </a:cubicBezTo>
                    <a:cubicBezTo>
                      <a:pt x="103494" y="173622"/>
                      <a:pt x="103491" y="173622"/>
                      <a:pt x="103488" y="173622"/>
                    </a:cubicBezTo>
                    <a:close/>
                    <a:moveTo>
                      <a:pt x="51907" y="174247"/>
                    </a:moveTo>
                    <a:cubicBezTo>
                      <a:pt x="51777" y="174247"/>
                      <a:pt x="51655" y="174332"/>
                      <a:pt x="51620" y="174466"/>
                    </a:cubicBezTo>
                    <a:cubicBezTo>
                      <a:pt x="51509" y="174850"/>
                      <a:pt x="51401" y="175239"/>
                      <a:pt x="51298" y="175623"/>
                    </a:cubicBezTo>
                    <a:cubicBezTo>
                      <a:pt x="51256" y="175784"/>
                      <a:pt x="51351" y="175945"/>
                      <a:pt x="51509" y="175991"/>
                    </a:cubicBezTo>
                    <a:cubicBezTo>
                      <a:pt x="51534" y="175995"/>
                      <a:pt x="51563" y="176000"/>
                      <a:pt x="51588" y="176000"/>
                    </a:cubicBezTo>
                    <a:cubicBezTo>
                      <a:pt x="51719" y="176000"/>
                      <a:pt x="51840" y="175912"/>
                      <a:pt x="51876" y="175776"/>
                    </a:cubicBezTo>
                    <a:cubicBezTo>
                      <a:pt x="51976" y="175395"/>
                      <a:pt x="52084" y="175011"/>
                      <a:pt x="52191" y="174630"/>
                    </a:cubicBezTo>
                    <a:cubicBezTo>
                      <a:pt x="52236" y="174470"/>
                      <a:pt x="52145" y="174304"/>
                      <a:pt x="51988" y="174258"/>
                    </a:cubicBezTo>
                    <a:cubicBezTo>
                      <a:pt x="51961" y="174251"/>
                      <a:pt x="51934" y="174247"/>
                      <a:pt x="51907" y="174247"/>
                    </a:cubicBezTo>
                    <a:close/>
                    <a:moveTo>
                      <a:pt x="103349" y="176011"/>
                    </a:moveTo>
                    <a:cubicBezTo>
                      <a:pt x="103198" y="176011"/>
                      <a:pt x="103053" y="176129"/>
                      <a:pt x="103042" y="176288"/>
                    </a:cubicBezTo>
                    <a:cubicBezTo>
                      <a:pt x="103013" y="176681"/>
                      <a:pt x="102979" y="177078"/>
                      <a:pt x="102942" y="177475"/>
                    </a:cubicBezTo>
                    <a:cubicBezTo>
                      <a:pt x="102926" y="177637"/>
                      <a:pt x="103046" y="177786"/>
                      <a:pt x="103211" y="177798"/>
                    </a:cubicBezTo>
                    <a:cubicBezTo>
                      <a:pt x="103219" y="177802"/>
                      <a:pt x="103232" y="177802"/>
                      <a:pt x="103240" y="177802"/>
                    </a:cubicBezTo>
                    <a:cubicBezTo>
                      <a:pt x="103393" y="177802"/>
                      <a:pt x="103521" y="177687"/>
                      <a:pt x="103538" y="177529"/>
                    </a:cubicBezTo>
                    <a:cubicBezTo>
                      <a:pt x="103574" y="177132"/>
                      <a:pt x="103608" y="176731"/>
                      <a:pt x="103637" y="176334"/>
                    </a:cubicBezTo>
                    <a:cubicBezTo>
                      <a:pt x="103649" y="176168"/>
                      <a:pt x="103530" y="176024"/>
                      <a:pt x="103364" y="176012"/>
                    </a:cubicBezTo>
                    <a:cubicBezTo>
                      <a:pt x="103359" y="176011"/>
                      <a:pt x="103354" y="176011"/>
                      <a:pt x="103349" y="176011"/>
                    </a:cubicBezTo>
                    <a:close/>
                    <a:moveTo>
                      <a:pt x="51292" y="176562"/>
                    </a:moveTo>
                    <a:cubicBezTo>
                      <a:pt x="51158" y="176562"/>
                      <a:pt x="51032" y="176654"/>
                      <a:pt x="51000" y="176789"/>
                    </a:cubicBezTo>
                    <a:cubicBezTo>
                      <a:pt x="50905" y="177182"/>
                      <a:pt x="50819" y="177570"/>
                      <a:pt x="50731" y="177963"/>
                    </a:cubicBezTo>
                    <a:cubicBezTo>
                      <a:pt x="50698" y="178124"/>
                      <a:pt x="50802" y="178286"/>
                      <a:pt x="50963" y="178319"/>
                    </a:cubicBezTo>
                    <a:cubicBezTo>
                      <a:pt x="50983" y="178323"/>
                      <a:pt x="51004" y="178327"/>
                      <a:pt x="51025" y="178327"/>
                    </a:cubicBezTo>
                    <a:cubicBezTo>
                      <a:pt x="51162" y="178327"/>
                      <a:pt x="51286" y="178232"/>
                      <a:pt x="51319" y="178091"/>
                    </a:cubicBezTo>
                    <a:cubicBezTo>
                      <a:pt x="51401" y="177702"/>
                      <a:pt x="51488" y="177318"/>
                      <a:pt x="51584" y="176929"/>
                    </a:cubicBezTo>
                    <a:cubicBezTo>
                      <a:pt x="51620" y="176769"/>
                      <a:pt x="51521" y="176607"/>
                      <a:pt x="51360" y="176570"/>
                    </a:cubicBezTo>
                    <a:cubicBezTo>
                      <a:pt x="51338" y="176565"/>
                      <a:pt x="51315" y="176562"/>
                      <a:pt x="51292" y="176562"/>
                    </a:cubicBezTo>
                    <a:close/>
                    <a:moveTo>
                      <a:pt x="103118" y="178391"/>
                    </a:moveTo>
                    <a:cubicBezTo>
                      <a:pt x="102969" y="178391"/>
                      <a:pt x="102834" y="178503"/>
                      <a:pt x="102818" y="178658"/>
                    </a:cubicBezTo>
                    <a:cubicBezTo>
                      <a:pt x="102773" y="179055"/>
                      <a:pt x="102727" y="179448"/>
                      <a:pt x="102674" y="179840"/>
                    </a:cubicBezTo>
                    <a:cubicBezTo>
                      <a:pt x="102653" y="180006"/>
                      <a:pt x="102769" y="180154"/>
                      <a:pt x="102930" y="180175"/>
                    </a:cubicBezTo>
                    <a:cubicBezTo>
                      <a:pt x="102946" y="180175"/>
                      <a:pt x="102959" y="180179"/>
                      <a:pt x="102971" y="180179"/>
                    </a:cubicBezTo>
                    <a:cubicBezTo>
                      <a:pt x="103120" y="180179"/>
                      <a:pt x="103248" y="180068"/>
                      <a:pt x="103265" y="179919"/>
                    </a:cubicBezTo>
                    <a:cubicBezTo>
                      <a:pt x="103318" y="179522"/>
                      <a:pt x="103368" y="179125"/>
                      <a:pt x="103414" y="178724"/>
                    </a:cubicBezTo>
                    <a:cubicBezTo>
                      <a:pt x="103431" y="178563"/>
                      <a:pt x="103311" y="178414"/>
                      <a:pt x="103149" y="178393"/>
                    </a:cubicBezTo>
                    <a:cubicBezTo>
                      <a:pt x="103138" y="178392"/>
                      <a:pt x="103128" y="178391"/>
                      <a:pt x="103118" y="178391"/>
                    </a:cubicBezTo>
                    <a:close/>
                    <a:moveTo>
                      <a:pt x="50792" y="178901"/>
                    </a:moveTo>
                    <a:cubicBezTo>
                      <a:pt x="50652" y="178901"/>
                      <a:pt x="50522" y="179002"/>
                      <a:pt x="50496" y="179145"/>
                    </a:cubicBezTo>
                    <a:cubicBezTo>
                      <a:pt x="50426" y="179542"/>
                      <a:pt x="50355" y="179939"/>
                      <a:pt x="50298" y="180336"/>
                    </a:cubicBezTo>
                    <a:cubicBezTo>
                      <a:pt x="50273" y="180498"/>
                      <a:pt x="50384" y="180651"/>
                      <a:pt x="50546" y="180675"/>
                    </a:cubicBezTo>
                    <a:cubicBezTo>
                      <a:pt x="50561" y="180675"/>
                      <a:pt x="50578" y="180679"/>
                      <a:pt x="50591" y="180679"/>
                    </a:cubicBezTo>
                    <a:cubicBezTo>
                      <a:pt x="50740" y="180679"/>
                      <a:pt x="50864" y="180572"/>
                      <a:pt x="50889" y="180423"/>
                    </a:cubicBezTo>
                    <a:cubicBezTo>
                      <a:pt x="50947" y="180034"/>
                      <a:pt x="51013" y="179641"/>
                      <a:pt x="51082" y="179253"/>
                    </a:cubicBezTo>
                    <a:cubicBezTo>
                      <a:pt x="51116" y="179092"/>
                      <a:pt x="51008" y="178935"/>
                      <a:pt x="50843" y="178906"/>
                    </a:cubicBezTo>
                    <a:cubicBezTo>
                      <a:pt x="50826" y="178903"/>
                      <a:pt x="50809" y="178901"/>
                      <a:pt x="50792" y="178901"/>
                    </a:cubicBezTo>
                    <a:close/>
                    <a:moveTo>
                      <a:pt x="102802" y="180763"/>
                    </a:moveTo>
                    <a:cubicBezTo>
                      <a:pt x="102659" y="180763"/>
                      <a:pt x="102530" y="180869"/>
                      <a:pt x="102508" y="181019"/>
                    </a:cubicBezTo>
                    <a:cubicBezTo>
                      <a:pt x="102446" y="181412"/>
                      <a:pt x="102384" y="181805"/>
                      <a:pt x="102318" y="182193"/>
                    </a:cubicBezTo>
                    <a:cubicBezTo>
                      <a:pt x="102289" y="182358"/>
                      <a:pt x="102397" y="182511"/>
                      <a:pt x="102562" y="182540"/>
                    </a:cubicBezTo>
                    <a:cubicBezTo>
                      <a:pt x="102578" y="182540"/>
                      <a:pt x="102595" y="182544"/>
                      <a:pt x="102612" y="182544"/>
                    </a:cubicBezTo>
                    <a:cubicBezTo>
                      <a:pt x="102756" y="182544"/>
                      <a:pt x="102880" y="182441"/>
                      <a:pt x="102905" y="182296"/>
                    </a:cubicBezTo>
                    <a:cubicBezTo>
                      <a:pt x="102975" y="181899"/>
                      <a:pt x="103038" y="181502"/>
                      <a:pt x="103099" y="181110"/>
                    </a:cubicBezTo>
                    <a:cubicBezTo>
                      <a:pt x="103124" y="180944"/>
                      <a:pt x="103013" y="180791"/>
                      <a:pt x="102847" y="180767"/>
                    </a:cubicBezTo>
                    <a:cubicBezTo>
                      <a:pt x="102832" y="180764"/>
                      <a:pt x="102817" y="180763"/>
                      <a:pt x="102802" y="180763"/>
                    </a:cubicBezTo>
                    <a:close/>
                    <a:moveTo>
                      <a:pt x="50429" y="181282"/>
                    </a:moveTo>
                    <a:cubicBezTo>
                      <a:pt x="50278" y="181282"/>
                      <a:pt x="50148" y="181410"/>
                      <a:pt x="50132" y="181564"/>
                    </a:cubicBezTo>
                    <a:cubicBezTo>
                      <a:pt x="50086" y="181957"/>
                      <a:pt x="50049" y="182345"/>
                      <a:pt x="50025" y="182734"/>
                    </a:cubicBezTo>
                    <a:cubicBezTo>
                      <a:pt x="50012" y="182900"/>
                      <a:pt x="50136" y="183045"/>
                      <a:pt x="50302" y="183053"/>
                    </a:cubicBezTo>
                    <a:cubicBezTo>
                      <a:pt x="50305" y="183053"/>
                      <a:pt x="50313" y="183057"/>
                      <a:pt x="50322" y="183057"/>
                    </a:cubicBezTo>
                    <a:cubicBezTo>
                      <a:pt x="50475" y="183057"/>
                      <a:pt x="50607" y="182933"/>
                      <a:pt x="50620" y="182776"/>
                    </a:cubicBezTo>
                    <a:cubicBezTo>
                      <a:pt x="50645" y="182395"/>
                      <a:pt x="50682" y="182015"/>
                      <a:pt x="50723" y="181647"/>
                    </a:cubicBezTo>
                    <a:cubicBezTo>
                      <a:pt x="50723" y="181639"/>
                      <a:pt x="50727" y="181601"/>
                      <a:pt x="50727" y="181597"/>
                    </a:cubicBezTo>
                    <a:cubicBezTo>
                      <a:pt x="50744" y="181432"/>
                      <a:pt x="50624" y="181303"/>
                      <a:pt x="50462" y="181284"/>
                    </a:cubicBezTo>
                    <a:cubicBezTo>
                      <a:pt x="50451" y="181282"/>
                      <a:pt x="50440" y="181282"/>
                      <a:pt x="50429" y="181282"/>
                    </a:cubicBezTo>
                    <a:close/>
                    <a:moveTo>
                      <a:pt x="102396" y="183121"/>
                    </a:moveTo>
                    <a:cubicBezTo>
                      <a:pt x="102257" y="183121"/>
                      <a:pt x="102132" y="183221"/>
                      <a:pt x="102103" y="183362"/>
                    </a:cubicBezTo>
                    <a:lnTo>
                      <a:pt x="102021" y="183789"/>
                    </a:lnTo>
                    <a:cubicBezTo>
                      <a:pt x="101971" y="184032"/>
                      <a:pt x="101917" y="184280"/>
                      <a:pt x="101859" y="184524"/>
                    </a:cubicBezTo>
                    <a:cubicBezTo>
                      <a:pt x="101826" y="184686"/>
                      <a:pt x="101925" y="184847"/>
                      <a:pt x="102086" y="184885"/>
                    </a:cubicBezTo>
                    <a:cubicBezTo>
                      <a:pt x="102107" y="184889"/>
                      <a:pt x="102132" y="184893"/>
                      <a:pt x="102153" y="184893"/>
                    </a:cubicBezTo>
                    <a:cubicBezTo>
                      <a:pt x="102289" y="184893"/>
                      <a:pt x="102414" y="184797"/>
                      <a:pt x="102442" y="184657"/>
                    </a:cubicBezTo>
                    <a:cubicBezTo>
                      <a:pt x="102500" y="184409"/>
                      <a:pt x="102553" y="184156"/>
                      <a:pt x="102603" y="183904"/>
                    </a:cubicBezTo>
                    <a:lnTo>
                      <a:pt x="102690" y="183479"/>
                    </a:lnTo>
                    <a:cubicBezTo>
                      <a:pt x="102719" y="183318"/>
                      <a:pt x="102616" y="183160"/>
                      <a:pt x="102454" y="183127"/>
                    </a:cubicBezTo>
                    <a:cubicBezTo>
                      <a:pt x="102435" y="183123"/>
                      <a:pt x="102415" y="183121"/>
                      <a:pt x="102396" y="183121"/>
                    </a:cubicBezTo>
                    <a:close/>
                    <a:moveTo>
                      <a:pt x="50253" y="183652"/>
                    </a:moveTo>
                    <a:cubicBezTo>
                      <a:pt x="50096" y="183652"/>
                      <a:pt x="49971" y="183787"/>
                      <a:pt x="49971" y="183946"/>
                    </a:cubicBezTo>
                    <a:cubicBezTo>
                      <a:pt x="49966" y="184124"/>
                      <a:pt x="49962" y="184301"/>
                      <a:pt x="49962" y="184484"/>
                    </a:cubicBezTo>
                    <a:cubicBezTo>
                      <a:pt x="49962" y="184707"/>
                      <a:pt x="49966" y="184934"/>
                      <a:pt x="49971" y="185158"/>
                    </a:cubicBezTo>
                    <a:cubicBezTo>
                      <a:pt x="49975" y="185318"/>
                      <a:pt x="50107" y="185446"/>
                      <a:pt x="50273" y="185446"/>
                    </a:cubicBezTo>
                    <a:lnTo>
                      <a:pt x="50277" y="185446"/>
                    </a:lnTo>
                    <a:cubicBezTo>
                      <a:pt x="50442" y="185442"/>
                      <a:pt x="50574" y="185306"/>
                      <a:pt x="50570" y="185141"/>
                    </a:cubicBezTo>
                    <a:cubicBezTo>
                      <a:pt x="50561" y="184921"/>
                      <a:pt x="50561" y="184702"/>
                      <a:pt x="50561" y="184484"/>
                    </a:cubicBezTo>
                    <a:cubicBezTo>
                      <a:pt x="50561" y="184305"/>
                      <a:pt x="50561" y="184132"/>
                      <a:pt x="50566" y="183958"/>
                    </a:cubicBezTo>
                    <a:cubicBezTo>
                      <a:pt x="50570" y="183793"/>
                      <a:pt x="50437" y="183656"/>
                      <a:pt x="50273" y="183652"/>
                    </a:cubicBezTo>
                    <a:cubicBezTo>
                      <a:pt x="50266" y="183652"/>
                      <a:pt x="50260" y="183652"/>
                      <a:pt x="50253" y="183652"/>
                    </a:cubicBezTo>
                    <a:close/>
                    <a:moveTo>
                      <a:pt x="101869" y="185453"/>
                    </a:moveTo>
                    <a:cubicBezTo>
                      <a:pt x="101735" y="185453"/>
                      <a:pt x="101613" y="185542"/>
                      <a:pt x="101578" y="185678"/>
                    </a:cubicBezTo>
                    <a:cubicBezTo>
                      <a:pt x="101479" y="186059"/>
                      <a:pt x="101372" y="186439"/>
                      <a:pt x="101256" y="186816"/>
                    </a:cubicBezTo>
                    <a:cubicBezTo>
                      <a:pt x="101210" y="186972"/>
                      <a:pt x="101297" y="187142"/>
                      <a:pt x="101458" y="187188"/>
                    </a:cubicBezTo>
                    <a:cubicBezTo>
                      <a:pt x="101487" y="187196"/>
                      <a:pt x="101516" y="187200"/>
                      <a:pt x="101545" y="187200"/>
                    </a:cubicBezTo>
                    <a:cubicBezTo>
                      <a:pt x="101673" y="187200"/>
                      <a:pt x="101788" y="187117"/>
                      <a:pt x="101830" y="186989"/>
                    </a:cubicBezTo>
                    <a:cubicBezTo>
                      <a:pt x="101946" y="186604"/>
                      <a:pt x="102053" y="186220"/>
                      <a:pt x="102157" y="185831"/>
                    </a:cubicBezTo>
                    <a:cubicBezTo>
                      <a:pt x="102198" y="185670"/>
                      <a:pt x="102103" y="185505"/>
                      <a:pt x="101946" y="185463"/>
                    </a:cubicBezTo>
                    <a:cubicBezTo>
                      <a:pt x="101920" y="185457"/>
                      <a:pt x="101895" y="185453"/>
                      <a:pt x="101869" y="185453"/>
                    </a:cubicBezTo>
                    <a:close/>
                    <a:moveTo>
                      <a:pt x="50331" y="186046"/>
                    </a:moveTo>
                    <a:cubicBezTo>
                      <a:pt x="50324" y="186046"/>
                      <a:pt x="50317" y="186046"/>
                      <a:pt x="50309" y="186047"/>
                    </a:cubicBezTo>
                    <a:cubicBezTo>
                      <a:pt x="50145" y="186059"/>
                      <a:pt x="50021" y="186203"/>
                      <a:pt x="50033" y="186369"/>
                    </a:cubicBezTo>
                    <a:cubicBezTo>
                      <a:pt x="50061" y="186770"/>
                      <a:pt x="50103" y="187175"/>
                      <a:pt x="50149" y="187576"/>
                    </a:cubicBezTo>
                    <a:cubicBezTo>
                      <a:pt x="50170" y="187725"/>
                      <a:pt x="50298" y="187837"/>
                      <a:pt x="50446" y="187837"/>
                    </a:cubicBezTo>
                    <a:lnTo>
                      <a:pt x="50483" y="187837"/>
                    </a:lnTo>
                    <a:cubicBezTo>
                      <a:pt x="50649" y="187816"/>
                      <a:pt x="50765" y="187667"/>
                      <a:pt x="50744" y="187501"/>
                    </a:cubicBezTo>
                    <a:cubicBezTo>
                      <a:pt x="50694" y="187113"/>
                      <a:pt x="50657" y="186720"/>
                      <a:pt x="50628" y="186323"/>
                    </a:cubicBezTo>
                    <a:cubicBezTo>
                      <a:pt x="50617" y="186166"/>
                      <a:pt x="50473" y="186046"/>
                      <a:pt x="50331" y="186046"/>
                    </a:cubicBezTo>
                    <a:close/>
                    <a:moveTo>
                      <a:pt x="101178" y="187742"/>
                    </a:moveTo>
                    <a:cubicBezTo>
                      <a:pt x="101053" y="187742"/>
                      <a:pt x="100939" y="187820"/>
                      <a:pt x="100895" y="187944"/>
                    </a:cubicBezTo>
                    <a:cubicBezTo>
                      <a:pt x="100767" y="188316"/>
                      <a:pt x="100635" y="188688"/>
                      <a:pt x="100494" y="189056"/>
                    </a:cubicBezTo>
                    <a:cubicBezTo>
                      <a:pt x="100437" y="189213"/>
                      <a:pt x="100511" y="189383"/>
                      <a:pt x="100668" y="189440"/>
                    </a:cubicBezTo>
                    <a:cubicBezTo>
                      <a:pt x="100702" y="189457"/>
                      <a:pt x="100739" y="189461"/>
                      <a:pt x="100771" y="189461"/>
                    </a:cubicBezTo>
                    <a:cubicBezTo>
                      <a:pt x="100895" y="189461"/>
                      <a:pt x="101007" y="189387"/>
                      <a:pt x="101053" y="189272"/>
                    </a:cubicBezTo>
                    <a:cubicBezTo>
                      <a:pt x="101198" y="188895"/>
                      <a:pt x="101330" y="188514"/>
                      <a:pt x="101462" y="188138"/>
                    </a:cubicBezTo>
                    <a:cubicBezTo>
                      <a:pt x="101516" y="187982"/>
                      <a:pt x="101433" y="187812"/>
                      <a:pt x="101276" y="187758"/>
                    </a:cubicBezTo>
                    <a:cubicBezTo>
                      <a:pt x="101244" y="187747"/>
                      <a:pt x="101210" y="187742"/>
                      <a:pt x="101178" y="187742"/>
                    </a:cubicBezTo>
                    <a:close/>
                    <a:moveTo>
                      <a:pt x="50612" y="188425"/>
                    </a:moveTo>
                    <a:cubicBezTo>
                      <a:pt x="50598" y="188425"/>
                      <a:pt x="50584" y="188426"/>
                      <a:pt x="50570" y="188428"/>
                    </a:cubicBezTo>
                    <a:cubicBezTo>
                      <a:pt x="50405" y="188457"/>
                      <a:pt x="50298" y="188610"/>
                      <a:pt x="50322" y="188775"/>
                    </a:cubicBezTo>
                    <a:cubicBezTo>
                      <a:pt x="50393" y="189172"/>
                      <a:pt x="50467" y="189569"/>
                      <a:pt x="50554" y="189961"/>
                    </a:cubicBezTo>
                    <a:cubicBezTo>
                      <a:pt x="50582" y="190102"/>
                      <a:pt x="50706" y="190197"/>
                      <a:pt x="50843" y="190197"/>
                    </a:cubicBezTo>
                    <a:cubicBezTo>
                      <a:pt x="50868" y="190197"/>
                      <a:pt x="50889" y="190197"/>
                      <a:pt x="50909" y="190193"/>
                    </a:cubicBezTo>
                    <a:cubicBezTo>
                      <a:pt x="51071" y="190156"/>
                      <a:pt x="51174" y="189999"/>
                      <a:pt x="51137" y="189837"/>
                    </a:cubicBezTo>
                    <a:cubicBezTo>
                      <a:pt x="51054" y="189449"/>
                      <a:pt x="50979" y="189064"/>
                      <a:pt x="50914" y="188676"/>
                    </a:cubicBezTo>
                    <a:cubicBezTo>
                      <a:pt x="50887" y="188525"/>
                      <a:pt x="50757" y="188425"/>
                      <a:pt x="50612" y="188425"/>
                    </a:cubicBezTo>
                    <a:close/>
                    <a:moveTo>
                      <a:pt x="100327" y="189974"/>
                    </a:moveTo>
                    <a:cubicBezTo>
                      <a:pt x="100212" y="189974"/>
                      <a:pt x="100101" y="190042"/>
                      <a:pt x="100052" y="190156"/>
                    </a:cubicBezTo>
                    <a:cubicBezTo>
                      <a:pt x="99899" y="190520"/>
                      <a:pt x="99742" y="190879"/>
                      <a:pt x="99573" y="191239"/>
                    </a:cubicBezTo>
                    <a:cubicBezTo>
                      <a:pt x="99506" y="191388"/>
                      <a:pt x="99569" y="191566"/>
                      <a:pt x="99717" y="191636"/>
                    </a:cubicBezTo>
                    <a:cubicBezTo>
                      <a:pt x="99759" y="191653"/>
                      <a:pt x="99804" y="191665"/>
                      <a:pt x="99845" y="191665"/>
                    </a:cubicBezTo>
                    <a:cubicBezTo>
                      <a:pt x="99958" y="191665"/>
                      <a:pt x="100065" y="191599"/>
                      <a:pt x="100114" y="191491"/>
                    </a:cubicBezTo>
                    <a:cubicBezTo>
                      <a:pt x="100284" y="191127"/>
                      <a:pt x="100449" y="190760"/>
                      <a:pt x="100607" y="190388"/>
                    </a:cubicBezTo>
                    <a:cubicBezTo>
                      <a:pt x="100668" y="190239"/>
                      <a:pt x="100598" y="190060"/>
                      <a:pt x="100445" y="189999"/>
                    </a:cubicBezTo>
                    <a:cubicBezTo>
                      <a:pt x="100407" y="189982"/>
                      <a:pt x="100367" y="189974"/>
                      <a:pt x="100327" y="189974"/>
                    </a:cubicBezTo>
                    <a:close/>
                    <a:moveTo>
                      <a:pt x="51125" y="190766"/>
                    </a:moveTo>
                    <a:cubicBezTo>
                      <a:pt x="51101" y="190766"/>
                      <a:pt x="51075" y="190769"/>
                      <a:pt x="51050" y="190776"/>
                    </a:cubicBezTo>
                    <a:cubicBezTo>
                      <a:pt x="50889" y="190818"/>
                      <a:pt x="50794" y="190983"/>
                      <a:pt x="50839" y="191140"/>
                    </a:cubicBezTo>
                    <a:cubicBezTo>
                      <a:pt x="50943" y="191533"/>
                      <a:pt x="51054" y="191921"/>
                      <a:pt x="51174" y="192306"/>
                    </a:cubicBezTo>
                    <a:cubicBezTo>
                      <a:pt x="51215" y="192430"/>
                      <a:pt x="51335" y="192512"/>
                      <a:pt x="51460" y="192512"/>
                    </a:cubicBezTo>
                    <a:cubicBezTo>
                      <a:pt x="51492" y="192512"/>
                      <a:pt x="51521" y="192508"/>
                      <a:pt x="51550" y="192500"/>
                    </a:cubicBezTo>
                    <a:cubicBezTo>
                      <a:pt x="51708" y="192451"/>
                      <a:pt x="51794" y="192281"/>
                      <a:pt x="51744" y="192124"/>
                    </a:cubicBezTo>
                    <a:cubicBezTo>
                      <a:pt x="51628" y="191747"/>
                      <a:pt x="51517" y="191367"/>
                      <a:pt x="51414" y="190987"/>
                    </a:cubicBezTo>
                    <a:cubicBezTo>
                      <a:pt x="51379" y="190854"/>
                      <a:pt x="51259" y="190766"/>
                      <a:pt x="51125" y="190766"/>
                    </a:cubicBezTo>
                    <a:close/>
                    <a:moveTo>
                      <a:pt x="99322" y="192141"/>
                    </a:moveTo>
                    <a:cubicBezTo>
                      <a:pt x="99214" y="192141"/>
                      <a:pt x="99108" y="192200"/>
                      <a:pt x="99056" y="192302"/>
                    </a:cubicBezTo>
                    <a:cubicBezTo>
                      <a:pt x="98878" y="192657"/>
                      <a:pt x="98692" y="193005"/>
                      <a:pt x="98502" y="193348"/>
                    </a:cubicBezTo>
                    <a:cubicBezTo>
                      <a:pt x="98420" y="193493"/>
                      <a:pt x="98473" y="193674"/>
                      <a:pt x="98618" y="193757"/>
                    </a:cubicBezTo>
                    <a:cubicBezTo>
                      <a:pt x="98663" y="193782"/>
                      <a:pt x="98712" y="193794"/>
                      <a:pt x="98762" y="193794"/>
                    </a:cubicBezTo>
                    <a:cubicBezTo>
                      <a:pt x="98866" y="193794"/>
                      <a:pt x="98969" y="193737"/>
                      <a:pt x="99023" y="193638"/>
                    </a:cubicBezTo>
                    <a:cubicBezTo>
                      <a:pt x="99217" y="193290"/>
                      <a:pt x="99407" y="192934"/>
                      <a:pt x="99589" y="192575"/>
                    </a:cubicBezTo>
                    <a:cubicBezTo>
                      <a:pt x="99664" y="192426"/>
                      <a:pt x="99605" y="192248"/>
                      <a:pt x="99457" y="192174"/>
                    </a:cubicBezTo>
                    <a:cubicBezTo>
                      <a:pt x="99414" y="192152"/>
                      <a:pt x="99368" y="192141"/>
                      <a:pt x="99322" y="192141"/>
                    </a:cubicBezTo>
                    <a:close/>
                    <a:moveTo>
                      <a:pt x="51848" y="193048"/>
                    </a:moveTo>
                    <a:cubicBezTo>
                      <a:pt x="51813" y="193048"/>
                      <a:pt x="51779" y="193054"/>
                      <a:pt x="51744" y="193067"/>
                    </a:cubicBezTo>
                    <a:cubicBezTo>
                      <a:pt x="51588" y="193125"/>
                      <a:pt x="51509" y="193294"/>
                      <a:pt x="51567" y="193451"/>
                    </a:cubicBezTo>
                    <a:cubicBezTo>
                      <a:pt x="51708" y="193831"/>
                      <a:pt x="51851" y="194203"/>
                      <a:pt x="52009" y="194575"/>
                    </a:cubicBezTo>
                    <a:cubicBezTo>
                      <a:pt x="52059" y="194691"/>
                      <a:pt x="52170" y="194762"/>
                      <a:pt x="52286" y="194762"/>
                    </a:cubicBezTo>
                    <a:cubicBezTo>
                      <a:pt x="52323" y="194762"/>
                      <a:pt x="52364" y="194754"/>
                      <a:pt x="52402" y="194737"/>
                    </a:cubicBezTo>
                    <a:cubicBezTo>
                      <a:pt x="52555" y="194671"/>
                      <a:pt x="52625" y="194497"/>
                      <a:pt x="52563" y="194344"/>
                    </a:cubicBezTo>
                    <a:cubicBezTo>
                      <a:pt x="52410" y="193980"/>
                      <a:pt x="52265" y="193617"/>
                      <a:pt x="52129" y="193245"/>
                    </a:cubicBezTo>
                    <a:cubicBezTo>
                      <a:pt x="52084" y="193125"/>
                      <a:pt x="51970" y="193048"/>
                      <a:pt x="51848" y="193048"/>
                    </a:cubicBezTo>
                    <a:close/>
                    <a:moveTo>
                      <a:pt x="98165" y="194230"/>
                    </a:moveTo>
                    <a:cubicBezTo>
                      <a:pt x="98063" y="194230"/>
                      <a:pt x="97963" y="194281"/>
                      <a:pt x="97907" y="194373"/>
                    </a:cubicBezTo>
                    <a:cubicBezTo>
                      <a:pt x="97704" y="194712"/>
                      <a:pt x="97493" y="195047"/>
                      <a:pt x="97278" y="195378"/>
                    </a:cubicBezTo>
                    <a:cubicBezTo>
                      <a:pt x="97187" y="195514"/>
                      <a:pt x="97229" y="195701"/>
                      <a:pt x="97365" y="195791"/>
                    </a:cubicBezTo>
                    <a:cubicBezTo>
                      <a:pt x="97414" y="195825"/>
                      <a:pt x="97472" y="195841"/>
                      <a:pt x="97530" y="195841"/>
                    </a:cubicBezTo>
                    <a:cubicBezTo>
                      <a:pt x="97626" y="195841"/>
                      <a:pt x="97720" y="195791"/>
                      <a:pt x="97779" y="195705"/>
                    </a:cubicBezTo>
                    <a:cubicBezTo>
                      <a:pt x="97998" y="195369"/>
                      <a:pt x="98212" y="195027"/>
                      <a:pt x="98420" y="194684"/>
                    </a:cubicBezTo>
                    <a:cubicBezTo>
                      <a:pt x="98506" y="194543"/>
                      <a:pt x="98460" y="194357"/>
                      <a:pt x="98320" y="194274"/>
                    </a:cubicBezTo>
                    <a:cubicBezTo>
                      <a:pt x="98272" y="194244"/>
                      <a:pt x="98218" y="194230"/>
                      <a:pt x="98165" y="194230"/>
                    </a:cubicBezTo>
                    <a:close/>
                    <a:moveTo>
                      <a:pt x="52774" y="195256"/>
                    </a:moveTo>
                    <a:cubicBezTo>
                      <a:pt x="52731" y="195256"/>
                      <a:pt x="52687" y="195266"/>
                      <a:pt x="52645" y="195287"/>
                    </a:cubicBezTo>
                    <a:cubicBezTo>
                      <a:pt x="52496" y="195357"/>
                      <a:pt x="52435" y="195535"/>
                      <a:pt x="52505" y="195684"/>
                    </a:cubicBezTo>
                    <a:cubicBezTo>
                      <a:pt x="52679" y="196048"/>
                      <a:pt x="52861" y="196407"/>
                      <a:pt x="53051" y="196763"/>
                    </a:cubicBezTo>
                    <a:cubicBezTo>
                      <a:pt x="53105" y="196867"/>
                      <a:pt x="53208" y="196924"/>
                      <a:pt x="53311" y="196924"/>
                    </a:cubicBezTo>
                    <a:cubicBezTo>
                      <a:pt x="53361" y="196924"/>
                      <a:pt x="53410" y="196912"/>
                      <a:pt x="53452" y="196887"/>
                    </a:cubicBezTo>
                    <a:cubicBezTo>
                      <a:pt x="53601" y="196813"/>
                      <a:pt x="53654" y="196630"/>
                      <a:pt x="53576" y="196482"/>
                    </a:cubicBezTo>
                    <a:cubicBezTo>
                      <a:pt x="53390" y="196134"/>
                      <a:pt x="53212" y="195783"/>
                      <a:pt x="53042" y="195428"/>
                    </a:cubicBezTo>
                    <a:cubicBezTo>
                      <a:pt x="52992" y="195321"/>
                      <a:pt x="52886" y="195256"/>
                      <a:pt x="52774" y="195256"/>
                    </a:cubicBezTo>
                    <a:close/>
                    <a:moveTo>
                      <a:pt x="96861" y="196231"/>
                    </a:moveTo>
                    <a:cubicBezTo>
                      <a:pt x="96767" y="196231"/>
                      <a:pt x="96673" y="196274"/>
                      <a:pt x="96613" y="196358"/>
                    </a:cubicBezTo>
                    <a:cubicBezTo>
                      <a:pt x="96385" y="196680"/>
                      <a:pt x="96153" y="196999"/>
                      <a:pt x="95914" y="197309"/>
                    </a:cubicBezTo>
                    <a:cubicBezTo>
                      <a:pt x="95815" y="197441"/>
                      <a:pt x="95840" y="197627"/>
                      <a:pt x="95968" y="197731"/>
                    </a:cubicBezTo>
                    <a:cubicBezTo>
                      <a:pt x="96025" y="197772"/>
                      <a:pt x="96088" y="197792"/>
                      <a:pt x="96149" y="197792"/>
                    </a:cubicBezTo>
                    <a:cubicBezTo>
                      <a:pt x="96240" y="197792"/>
                      <a:pt x="96331" y="197751"/>
                      <a:pt x="96389" y="197672"/>
                    </a:cubicBezTo>
                    <a:cubicBezTo>
                      <a:pt x="96633" y="197354"/>
                      <a:pt x="96869" y="197031"/>
                      <a:pt x="97105" y="196701"/>
                    </a:cubicBezTo>
                    <a:cubicBezTo>
                      <a:pt x="97199" y="196565"/>
                      <a:pt x="97166" y="196378"/>
                      <a:pt x="97030" y="196283"/>
                    </a:cubicBezTo>
                    <a:cubicBezTo>
                      <a:pt x="96979" y="196248"/>
                      <a:pt x="96920" y="196231"/>
                      <a:pt x="96861" y="196231"/>
                    </a:cubicBezTo>
                    <a:close/>
                    <a:moveTo>
                      <a:pt x="53904" y="197368"/>
                    </a:moveTo>
                    <a:cubicBezTo>
                      <a:pt x="53851" y="197368"/>
                      <a:pt x="53798" y="197382"/>
                      <a:pt x="53750" y="197412"/>
                    </a:cubicBezTo>
                    <a:cubicBezTo>
                      <a:pt x="53605" y="197495"/>
                      <a:pt x="53559" y="197676"/>
                      <a:pt x="53643" y="197821"/>
                    </a:cubicBezTo>
                    <a:cubicBezTo>
                      <a:pt x="53849" y="198168"/>
                      <a:pt x="54064" y="198512"/>
                      <a:pt x="54288" y="198847"/>
                    </a:cubicBezTo>
                    <a:cubicBezTo>
                      <a:pt x="54345" y="198934"/>
                      <a:pt x="54440" y="198983"/>
                      <a:pt x="54536" y="198983"/>
                    </a:cubicBezTo>
                    <a:cubicBezTo>
                      <a:pt x="54593" y="198983"/>
                      <a:pt x="54651" y="198966"/>
                      <a:pt x="54700" y="198934"/>
                    </a:cubicBezTo>
                    <a:cubicBezTo>
                      <a:pt x="54837" y="198842"/>
                      <a:pt x="54878" y="198657"/>
                      <a:pt x="54788" y="198516"/>
                    </a:cubicBezTo>
                    <a:cubicBezTo>
                      <a:pt x="54568" y="198189"/>
                      <a:pt x="54362" y="197855"/>
                      <a:pt x="54159" y="197516"/>
                    </a:cubicBezTo>
                    <a:cubicBezTo>
                      <a:pt x="54102" y="197420"/>
                      <a:pt x="54004" y="197368"/>
                      <a:pt x="53904" y="197368"/>
                    </a:cubicBezTo>
                    <a:close/>
                    <a:moveTo>
                      <a:pt x="95408" y="198130"/>
                    </a:moveTo>
                    <a:cubicBezTo>
                      <a:pt x="95322" y="198130"/>
                      <a:pt x="95236" y="198167"/>
                      <a:pt x="95178" y="198239"/>
                    </a:cubicBezTo>
                    <a:cubicBezTo>
                      <a:pt x="94926" y="198545"/>
                      <a:pt x="94669" y="198842"/>
                      <a:pt x="94409" y="199140"/>
                    </a:cubicBezTo>
                    <a:cubicBezTo>
                      <a:pt x="94297" y="199260"/>
                      <a:pt x="94310" y="199451"/>
                      <a:pt x="94434" y="199562"/>
                    </a:cubicBezTo>
                    <a:cubicBezTo>
                      <a:pt x="94491" y="199611"/>
                      <a:pt x="94562" y="199636"/>
                      <a:pt x="94632" y="199636"/>
                    </a:cubicBezTo>
                    <a:cubicBezTo>
                      <a:pt x="94714" y="199636"/>
                      <a:pt x="94798" y="199603"/>
                      <a:pt x="94855" y="199537"/>
                    </a:cubicBezTo>
                    <a:cubicBezTo>
                      <a:pt x="95120" y="199235"/>
                      <a:pt x="95384" y="198930"/>
                      <a:pt x="95641" y="198619"/>
                    </a:cubicBezTo>
                    <a:cubicBezTo>
                      <a:pt x="95744" y="198491"/>
                      <a:pt x="95727" y="198301"/>
                      <a:pt x="95599" y="198197"/>
                    </a:cubicBezTo>
                    <a:cubicBezTo>
                      <a:pt x="95544" y="198152"/>
                      <a:pt x="95476" y="198130"/>
                      <a:pt x="95408" y="198130"/>
                    </a:cubicBezTo>
                    <a:close/>
                    <a:moveTo>
                      <a:pt x="55221" y="199366"/>
                    </a:moveTo>
                    <a:cubicBezTo>
                      <a:pt x="55159" y="199366"/>
                      <a:pt x="55097" y="199386"/>
                      <a:pt x="55044" y="199426"/>
                    </a:cubicBezTo>
                    <a:cubicBezTo>
                      <a:pt x="54908" y="199521"/>
                      <a:pt x="54878" y="199707"/>
                      <a:pt x="54977" y="199843"/>
                    </a:cubicBezTo>
                    <a:cubicBezTo>
                      <a:pt x="55213" y="200170"/>
                      <a:pt x="55461" y="200488"/>
                      <a:pt x="55713" y="200802"/>
                    </a:cubicBezTo>
                    <a:cubicBezTo>
                      <a:pt x="55771" y="200876"/>
                      <a:pt x="55858" y="200914"/>
                      <a:pt x="55945" y="200914"/>
                    </a:cubicBezTo>
                    <a:cubicBezTo>
                      <a:pt x="56011" y="200914"/>
                      <a:pt x="56078" y="200893"/>
                      <a:pt x="56135" y="200848"/>
                    </a:cubicBezTo>
                    <a:cubicBezTo>
                      <a:pt x="56263" y="200744"/>
                      <a:pt x="56284" y="200559"/>
                      <a:pt x="56181" y="200430"/>
                    </a:cubicBezTo>
                    <a:cubicBezTo>
                      <a:pt x="55933" y="200120"/>
                      <a:pt x="55693" y="199810"/>
                      <a:pt x="55461" y="199487"/>
                    </a:cubicBezTo>
                    <a:cubicBezTo>
                      <a:pt x="55402" y="199408"/>
                      <a:pt x="55312" y="199366"/>
                      <a:pt x="55221" y="199366"/>
                    </a:cubicBezTo>
                    <a:close/>
                    <a:moveTo>
                      <a:pt x="93821" y="199916"/>
                    </a:moveTo>
                    <a:cubicBezTo>
                      <a:pt x="93742" y="199916"/>
                      <a:pt x="93664" y="199947"/>
                      <a:pt x="93607" y="200008"/>
                    </a:cubicBezTo>
                    <a:cubicBezTo>
                      <a:pt x="93334" y="200294"/>
                      <a:pt x="93052" y="200575"/>
                      <a:pt x="92771" y="200848"/>
                    </a:cubicBezTo>
                    <a:cubicBezTo>
                      <a:pt x="92651" y="200960"/>
                      <a:pt x="92647" y="201149"/>
                      <a:pt x="92764" y="201269"/>
                    </a:cubicBezTo>
                    <a:cubicBezTo>
                      <a:pt x="92821" y="201332"/>
                      <a:pt x="92899" y="201361"/>
                      <a:pt x="92978" y="201361"/>
                    </a:cubicBezTo>
                    <a:cubicBezTo>
                      <a:pt x="93052" y="201361"/>
                      <a:pt x="93127" y="201332"/>
                      <a:pt x="93185" y="201278"/>
                    </a:cubicBezTo>
                    <a:cubicBezTo>
                      <a:pt x="93474" y="200996"/>
                      <a:pt x="93760" y="200712"/>
                      <a:pt x="94037" y="200422"/>
                    </a:cubicBezTo>
                    <a:cubicBezTo>
                      <a:pt x="94153" y="200302"/>
                      <a:pt x="94148" y="200112"/>
                      <a:pt x="94029" y="200000"/>
                    </a:cubicBezTo>
                    <a:cubicBezTo>
                      <a:pt x="93970" y="199944"/>
                      <a:pt x="93895" y="199916"/>
                      <a:pt x="93821" y="199916"/>
                    </a:cubicBezTo>
                    <a:close/>
                    <a:moveTo>
                      <a:pt x="56719" y="201230"/>
                    </a:moveTo>
                    <a:cubicBezTo>
                      <a:pt x="56648" y="201230"/>
                      <a:pt x="56577" y="201255"/>
                      <a:pt x="56520" y="201307"/>
                    </a:cubicBezTo>
                    <a:cubicBezTo>
                      <a:pt x="56396" y="201414"/>
                      <a:pt x="56387" y="201605"/>
                      <a:pt x="56495" y="201729"/>
                    </a:cubicBezTo>
                    <a:cubicBezTo>
                      <a:pt x="56763" y="202030"/>
                      <a:pt x="57041" y="202328"/>
                      <a:pt x="57322" y="202613"/>
                    </a:cubicBezTo>
                    <a:cubicBezTo>
                      <a:pt x="57380" y="202675"/>
                      <a:pt x="57458" y="202704"/>
                      <a:pt x="57537" y="202704"/>
                    </a:cubicBezTo>
                    <a:cubicBezTo>
                      <a:pt x="57612" y="202704"/>
                      <a:pt x="57686" y="202675"/>
                      <a:pt x="57744" y="202618"/>
                    </a:cubicBezTo>
                    <a:cubicBezTo>
                      <a:pt x="57864" y="202506"/>
                      <a:pt x="57864" y="202315"/>
                      <a:pt x="57748" y="202196"/>
                    </a:cubicBezTo>
                    <a:cubicBezTo>
                      <a:pt x="57475" y="201914"/>
                      <a:pt x="57206" y="201626"/>
                      <a:pt x="56942" y="201332"/>
                    </a:cubicBezTo>
                    <a:cubicBezTo>
                      <a:pt x="56884" y="201265"/>
                      <a:pt x="56801" y="201230"/>
                      <a:pt x="56719" y="201230"/>
                    </a:cubicBezTo>
                    <a:close/>
                    <a:moveTo>
                      <a:pt x="92102" y="201577"/>
                    </a:moveTo>
                    <a:cubicBezTo>
                      <a:pt x="92031" y="201577"/>
                      <a:pt x="91961" y="201602"/>
                      <a:pt x="91903" y="201654"/>
                    </a:cubicBezTo>
                    <a:cubicBezTo>
                      <a:pt x="91609" y="201914"/>
                      <a:pt x="91308" y="202175"/>
                      <a:pt x="91006" y="202423"/>
                    </a:cubicBezTo>
                    <a:cubicBezTo>
                      <a:pt x="90878" y="202531"/>
                      <a:pt x="90857" y="202717"/>
                      <a:pt x="90965" y="202845"/>
                    </a:cubicBezTo>
                    <a:cubicBezTo>
                      <a:pt x="91022" y="202916"/>
                      <a:pt x="91109" y="202952"/>
                      <a:pt x="91196" y="202952"/>
                    </a:cubicBezTo>
                    <a:cubicBezTo>
                      <a:pt x="91262" y="202952"/>
                      <a:pt x="91329" y="202931"/>
                      <a:pt x="91386" y="202886"/>
                    </a:cubicBezTo>
                    <a:cubicBezTo>
                      <a:pt x="91697" y="202630"/>
                      <a:pt x="91998" y="202365"/>
                      <a:pt x="92300" y="202101"/>
                    </a:cubicBezTo>
                    <a:cubicBezTo>
                      <a:pt x="92424" y="201989"/>
                      <a:pt x="92432" y="201799"/>
                      <a:pt x="92325" y="201675"/>
                    </a:cubicBezTo>
                    <a:cubicBezTo>
                      <a:pt x="92265" y="201611"/>
                      <a:pt x="92184" y="201577"/>
                      <a:pt x="92102" y="201577"/>
                    </a:cubicBezTo>
                    <a:close/>
                    <a:moveTo>
                      <a:pt x="58394" y="202940"/>
                    </a:moveTo>
                    <a:cubicBezTo>
                      <a:pt x="58313" y="202940"/>
                      <a:pt x="58232" y="202972"/>
                      <a:pt x="58173" y="203035"/>
                    </a:cubicBezTo>
                    <a:cubicBezTo>
                      <a:pt x="58062" y="203159"/>
                      <a:pt x="58070" y="203345"/>
                      <a:pt x="58190" y="203456"/>
                    </a:cubicBezTo>
                    <a:cubicBezTo>
                      <a:pt x="58488" y="203734"/>
                      <a:pt x="58790" y="203998"/>
                      <a:pt x="59100" y="204259"/>
                    </a:cubicBezTo>
                    <a:cubicBezTo>
                      <a:pt x="59154" y="204305"/>
                      <a:pt x="59224" y="204330"/>
                      <a:pt x="59290" y="204330"/>
                    </a:cubicBezTo>
                    <a:cubicBezTo>
                      <a:pt x="59377" y="204330"/>
                      <a:pt x="59463" y="204292"/>
                      <a:pt x="59522" y="204221"/>
                    </a:cubicBezTo>
                    <a:cubicBezTo>
                      <a:pt x="59625" y="204093"/>
                      <a:pt x="59608" y="203903"/>
                      <a:pt x="59484" y="203800"/>
                    </a:cubicBezTo>
                    <a:cubicBezTo>
                      <a:pt x="59182" y="203548"/>
                      <a:pt x="58885" y="203288"/>
                      <a:pt x="58595" y="203019"/>
                    </a:cubicBezTo>
                    <a:cubicBezTo>
                      <a:pt x="58538" y="202966"/>
                      <a:pt x="58466" y="202940"/>
                      <a:pt x="58394" y="202940"/>
                    </a:cubicBezTo>
                    <a:close/>
                    <a:moveTo>
                      <a:pt x="90257" y="203098"/>
                    </a:moveTo>
                    <a:cubicBezTo>
                      <a:pt x="90194" y="203098"/>
                      <a:pt x="90130" y="203118"/>
                      <a:pt x="90075" y="203159"/>
                    </a:cubicBezTo>
                    <a:cubicBezTo>
                      <a:pt x="89762" y="203399"/>
                      <a:pt x="89443" y="203630"/>
                      <a:pt x="89121" y="203858"/>
                    </a:cubicBezTo>
                    <a:cubicBezTo>
                      <a:pt x="88984" y="203953"/>
                      <a:pt x="88951" y="204139"/>
                      <a:pt x="89046" y="204271"/>
                    </a:cubicBezTo>
                    <a:cubicBezTo>
                      <a:pt x="89104" y="204354"/>
                      <a:pt x="89195" y="204399"/>
                      <a:pt x="89291" y="204399"/>
                    </a:cubicBezTo>
                    <a:cubicBezTo>
                      <a:pt x="89352" y="204399"/>
                      <a:pt x="89410" y="204383"/>
                      <a:pt x="89464" y="204345"/>
                    </a:cubicBezTo>
                    <a:cubicBezTo>
                      <a:pt x="89791" y="204118"/>
                      <a:pt x="90117" y="203878"/>
                      <a:pt x="90440" y="203635"/>
                    </a:cubicBezTo>
                    <a:cubicBezTo>
                      <a:pt x="90572" y="203536"/>
                      <a:pt x="90596" y="203349"/>
                      <a:pt x="90497" y="203217"/>
                    </a:cubicBezTo>
                    <a:cubicBezTo>
                      <a:pt x="90436" y="203139"/>
                      <a:pt x="90347" y="203098"/>
                      <a:pt x="90257" y="203098"/>
                    </a:cubicBezTo>
                    <a:close/>
                    <a:moveTo>
                      <a:pt x="88298" y="204467"/>
                    </a:moveTo>
                    <a:cubicBezTo>
                      <a:pt x="88243" y="204467"/>
                      <a:pt x="88187" y="204482"/>
                      <a:pt x="88136" y="204515"/>
                    </a:cubicBezTo>
                    <a:cubicBezTo>
                      <a:pt x="87802" y="204727"/>
                      <a:pt x="87467" y="204933"/>
                      <a:pt x="87123" y="205131"/>
                    </a:cubicBezTo>
                    <a:cubicBezTo>
                      <a:pt x="86983" y="205218"/>
                      <a:pt x="86934" y="205400"/>
                      <a:pt x="87016" y="205540"/>
                    </a:cubicBezTo>
                    <a:cubicBezTo>
                      <a:pt x="87074" y="205635"/>
                      <a:pt x="87173" y="205689"/>
                      <a:pt x="87276" y="205689"/>
                    </a:cubicBezTo>
                    <a:cubicBezTo>
                      <a:pt x="87326" y="205689"/>
                      <a:pt x="87380" y="205677"/>
                      <a:pt x="87425" y="205648"/>
                    </a:cubicBezTo>
                    <a:cubicBezTo>
                      <a:pt x="87777" y="205446"/>
                      <a:pt x="88120" y="205235"/>
                      <a:pt x="88459" y="205019"/>
                    </a:cubicBezTo>
                    <a:cubicBezTo>
                      <a:pt x="88596" y="204929"/>
                      <a:pt x="88637" y="204746"/>
                      <a:pt x="88550" y="204606"/>
                    </a:cubicBezTo>
                    <a:cubicBezTo>
                      <a:pt x="88492" y="204516"/>
                      <a:pt x="88396" y="204467"/>
                      <a:pt x="88298" y="204467"/>
                    </a:cubicBezTo>
                    <a:close/>
                    <a:moveTo>
                      <a:pt x="60231" y="204473"/>
                    </a:moveTo>
                    <a:cubicBezTo>
                      <a:pt x="60139" y="204473"/>
                      <a:pt x="60047" y="204515"/>
                      <a:pt x="59988" y="204594"/>
                    </a:cubicBezTo>
                    <a:cubicBezTo>
                      <a:pt x="59889" y="204722"/>
                      <a:pt x="59919" y="204912"/>
                      <a:pt x="60051" y="205011"/>
                    </a:cubicBezTo>
                    <a:cubicBezTo>
                      <a:pt x="60373" y="205251"/>
                      <a:pt x="60700" y="205487"/>
                      <a:pt x="61035" y="205714"/>
                    </a:cubicBezTo>
                    <a:cubicBezTo>
                      <a:pt x="61089" y="205748"/>
                      <a:pt x="61146" y="205763"/>
                      <a:pt x="61204" y="205763"/>
                    </a:cubicBezTo>
                    <a:cubicBezTo>
                      <a:pt x="61299" y="205763"/>
                      <a:pt x="61394" y="205719"/>
                      <a:pt x="61452" y="205631"/>
                    </a:cubicBezTo>
                    <a:cubicBezTo>
                      <a:pt x="61543" y="205496"/>
                      <a:pt x="61506" y="205309"/>
                      <a:pt x="61370" y="205218"/>
                    </a:cubicBezTo>
                    <a:cubicBezTo>
                      <a:pt x="61043" y="204994"/>
                      <a:pt x="60725" y="204767"/>
                      <a:pt x="60406" y="204532"/>
                    </a:cubicBezTo>
                    <a:cubicBezTo>
                      <a:pt x="60354" y="204492"/>
                      <a:pt x="60293" y="204473"/>
                      <a:pt x="60231" y="204473"/>
                    </a:cubicBezTo>
                    <a:close/>
                    <a:moveTo>
                      <a:pt x="86231" y="205674"/>
                    </a:moveTo>
                    <a:cubicBezTo>
                      <a:pt x="86183" y="205674"/>
                      <a:pt x="86135" y="205686"/>
                      <a:pt x="86090" y="205710"/>
                    </a:cubicBezTo>
                    <a:cubicBezTo>
                      <a:pt x="85738" y="205892"/>
                      <a:pt x="85387" y="206070"/>
                      <a:pt x="85032" y="206240"/>
                    </a:cubicBezTo>
                    <a:cubicBezTo>
                      <a:pt x="84883" y="206309"/>
                      <a:pt x="84816" y="206488"/>
                      <a:pt x="84891" y="206637"/>
                    </a:cubicBezTo>
                    <a:cubicBezTo>
                      <a:pt x="84940" y="206748"/>
                      <a:pt x="85048" y="206810"/>
                      <a:pt x="85160" y="206810"/>
                    </a:cubicBezTo>
                    <a:cubicBezTo>
                      <a:pt x="85201" y="206810"/>
                      <a:pt x="85247" y="206797"/>
                      <a:pt x="85288" y="206781"/>
                    </a:cubicBezTo>
                    <a:cubicBezTo>
                      <a:pt x="85652" y="206607"/>
                      <a:pt x="86011" y="206425"/>
                      <a:pt x="86371" y="206235"/>
                    </a:cubicBezTo>
                    <a:cubicBezTo>
                      <a:pt x="86516" y="206160"/>
                      <a:pt x="86570" y="205979"/>
                      <a:pt x="86495" y="205834"/>
                    </a:cubicBezTo>
                    <a:cubicBezTo>
                      <a:pt x="86441" y="205731"/>
                      <a:pt x="86338" y="205674"/>
                      <a:pt x="86231" y="205674"/>
                    </a:cubicBezTo>
                    <a:close/>
                    <a:moveTo>
                      <a:pt x="62212" y="205805"/>
                    </a:moveTo>
                    <a:cubicBezTo>
                      <a:pt x="62109" y="205805"/>
                      <a:pt x="62011" y="205857"/>
                      <a:pt x="61957" y="205950"/>
                    </a:cubicBezTo>
                    <a:cubicBezTo>
                      <a:pt x="61870" y="206095"/>
                      <a:pt x="61915" y="206276"/>
                      <a:pt x="62056" y="206359"/>
                    </a:cubicBezTo>
                    <a:cubicBezTo>
                      <a:pt x="62403" y="206570"/>
                      <a:pt x="62755" y="206769"/>
                      <a:pt x="63114" y="206954"/>
                    </a:cubicBezTo>
                    <a:cubicBezTo>
                      <a:pt x="63156" y="206979"/>
                      <a:pt x="63205" y="206988"/>
                      <a:pt x="63251" y="206988"/>
                    </a:cubicBezTo>
                    <a:cubicBezTo>
                      <a:pt x="63358" y="206988"/>
                      <a:pt x="63461" y="206929"/>
                      <a:pt x="63516" y="206830"/>
                    </a:cubicBezTo>
                    <a:cubicBezTo>
                      <a:pt x="63594" y="206686"/>
                      <a:pt x="63536" y="206504"/>
                      <a:pt x="63392" y="206425"/>
                    </a:cubicBezTo>
                    <a:cubicBezTo>
                      <a:pt x="63044" y="206244"/>
                      <a:pt x="62701" y="206049"/>
                      <a:pt x="62366" y="205847"/>
                    </a:cubicBezTo>
                    <a:cubicBezTo>
                      <a:pt x="62317" y="205819"/>
                      <a:pt x="62264" y="205805"/>
                      <a:pt x="62212" y="205805"/>
                    </a:cubicBezTo>
                    <a:close/>
                    <a:moveTo>
                      <a:pt x="84069" y="206702"/>
                    </a:moveTo>
                    <a:cubicBezTo>
                      <a:pt x="84030" y="206702"/>
                      <a:pt x="83990" y="206710"/>
                      <a:pt x="83952" y="206727"/>
                    </a:cubicBezTo>
                    <a:cubicBezTo>
                      <a:pt x="83589" y="206880"/>
                      <a:pt x="83221" y="207029"/>
                      <a:pt x="82849" y="207166"/>
                    </a:cubicBezTo>
                    <a:cubicBezTo>
                      <a:pt x="82696" y="207223"/>
                      <a:pt x="82617" y="207397"/>
                      <a:pt x="82675" y="207550"/>
                    </a:cubicBezTo>
                    <a:cubicBezTo>
                      <a:pt x="82721" y="207670"/>
                      <a:pt x="82836" y="207744"/>
                      <a:pt x="82956" y="207744"/>
                    </a:cubicBezTo>
                    <a:cubicBezTo>
                      <a:pt x="82989" y="207744"/>
                      <a:pt x="83026" y="207740"/>
                      <a:pt x="83059" y="207728"/>
                    </a:cubicBezTo>
                    <a:cubicBezTo>
                      <a:pt x="83440" y="207583"/>
                      <a:pt x="83812" y="207434"/>
                      <a:pt x="84184" y="207277"/>
                    </a:cubicBezTo>
                    <a:cubicBezTo>
                      <a:pt x="84337" y="207211"/>
                      <a:pt x="84407" y="207038"/>
                      <a:pt x="84341" y="206885"/>
                    </a:cubicBezTo>
                    <a:cubicBezTo>
                      <a:pt x="84295" y="206770"/>
                      <a:pt x="84184" y="206702"/>
                      <a:pt x="84069" y="206702"/>
                    </a:cubicBezTo>
                    <a:close/>
                    <a:moveTo>
                      <a:pt x="64325" y="206920"/>
                    </a:moveTo>
                    <a:cubicBezTo>
                      <a:pt x="64211" y="206920"/>
                      <a:pt x="64101" y="206985"/>
                      <a:pt x="64049" y="207095"/>
                    </a:cubicBezTo>
                    <a:cubicBezTo>
                      <a:pt x="63982" y="207244"/>
                      <a:pt x="64045" y="207422"/>
                      <a:pt x="64198" y="207492"/>
                    </a:cubicBezTo>
                    <a:cubicBezTo>
                      <a:pt x="64562" y="207662"/>
                      <a:pt x="64934" y="207818"/>
                      <a:pt x="65310" y="207967"/>
                    </a:cubicBezTo>
                    <a:cubicBezTo>
                      <a:pt x="65347" y="207984"/>
                      <a:pt x="65384" y="207988"/>
                      <a:pt x="65421" y="207988"/>
                    </a:cubicBezTo>
                    <a:cubicBezTo>
                      <a:pt x="65537" y="207988"/>
                      <a:pt x="65653" y="207918"/>
                      <a:pt x="65699" y="207803"/>
                    </a:cubicBezTo>
                    <a:cubicBezTo>
                      <a:pt x="65760" y="207645"/>
                      <a:pt x="65686" y="207471"/>
                      <a:pt x="65529" y="207414"/>
                    </a:cubicBezTo>
                    <a:cubicBezTo>
                      <a:pt x="65165" y="207269"/>
                      <a:pt x="64801" y="207112"/>
                      <a:pt x="64446" y="206946"/>
                    </a:cubicBezTo>
                    <a:cubicBezTo>
                      <a:pt x="64406" y="206929"/>
                      <a:pt x="64365" y="206920"/>
                      <a:pt x="64325" y="206920"/>
                    </a:cubicBezTo>
                    <a:close/>
                    <a:moveTo>
                      <a:pt x="81825" y="207544"/>
                    </a:moveTo>
                    <a:cubicBezTo>
                      <a:pt x="81794" y="207544"/>
                      <a:pt x="81763" y="207549"/>
                      <a:pt x="81732" y="207559"/>
                    </a:cubicBezTo>
                    <a:cubicBezTo>
                      <a:pt x="81356" y="207683"/>
                      <a:pt x="80980" y="207794"/>
                      <a:pt x="80599" y="207902"/>
                    </a:cubicBezTo>
                    <a:cubicBezTo>
                      <a:pt x="80438" y="207946"/>
                      <a:pt x="80347" y="208112"/>
                      <a:pt x="80393" y="208269"/>
                    </a:cubicBezTo>
                    <a:cubicBezTo>
                      <a:pt x="80429" y="208402"/>
                      <a:pt x="80549" y="208488"/>
                      <a:pt x="80677" y="208488"/>
                    </a:cubicBezTo>
                    <a:cubicBezTo>
                      <a:pt x="80707" y="208488"/>
                      <a:pt x="80732" y="208484"/>
                      <a:pt x="80761" y="208476"/>
                    </a:cubicBezTo>
                    <a:cubicBezTo>
                      <a:pt x="81149" y="208368"/>
                      <a:pt x="81534" y="208253"/>
                      <a:pt x="81918" y="208129"/>
                    </a:cubicBezTo>
                    <a:cubicBezTo>
                      <a:pt x="82076" y="208075"/>
                      <a:pt x="82158" y="207906"/>
                      <a:pt x="82108" y="207748"/>
                    </a:cubicBezTo>
                    <a:cubicBezTo>
                      <a:pt x="82065" y="207622"/>
                      <a:pt x="81950" y="207544"/>
                      <a:pt x="81825" y="207544"/>
                    </a:cubicBezTo>
                    <a:close/>
                    <a:moveTo>
                      <a:pt x="66546" y="207800"/>
                    </a:moveTo>
                    <a:cubicBezTo>
                      <a:pt x="66422" y="207800"/>
                      <a:pt x="66304" y="207878"/>
                      <a:pt x="66260" y="208005"/>
                    </a:cubicBezTo>
                    <a:cubicBezTo>
                      <a:pt x="66207" y="208162"/>
                      <a:pt x="66294" y="208332"/>
                      <a:pt x="66451" y="208385"/>
                    </a:cubicBezTo>
                    <a:cubicBezTo>
                      <a:pt x="66831" y="208509"/>
                      <a:pt x="67216" y="208629"/>
                      <a:pt x="67609" y="208736"/>
                    </a:cubicBezTo>
                    <a:cubicBezTo>
                      <a:pt x="67638" y="208740"/>
                      <a:pt x="67663" y="208745"/>
                      <a:pt x="67687" y="208745"/>
                    </a:cubicBezTo>
                    <a:cubicBezTo>
                      <a:pt x="67819" y="208745"/>
                      <a:pt x="67939" y="208658"/>
                      <a:pt x="67976" y="208526"/>
                    </a:cubicBezTo>
                    <a:cubicBezTo>
                      <a:pt x="68022" y="208364"/>
                      <a:pt x="67927" y="208203"/>
                      <a:pt x="67766" y="208158"/>
                    </a:cubicBezTo>
                    <a:cubicBezTo>
                      <a:pt x="67386" y="208055"/>
                      <a:pt x="67009" y="207939"/>
                      <a:pt x="66637" y="207815"/>
                    </a:cubicBezTo>
                    <a:cubicBezTo>
                      <a:pt x="66607" y="207805"/>
                      <a:pt x="66576" y="207800"/>
                      <a:pt x="66546" y="207800"/>
                    </a:cubicBezTo>
                    <a:close/>
                    <a:moveTo>
                      <a:pt x="79523" y="208192"/>
                    </a:moveTo>
                    <a:cubicBezTo>
                      <a:pt x="79500" y="208192"/>
                      <a:pt x="79477" y="208194"/>
                      <a:pt x="79454" y="208200"/>
                    </a:cubicBezTo>
                    <a:cubicBezTo>
                      <a:pt x="79070" y="208286"/>
                      <a:pt x="78685" y="208368"/>
                      <a:pt x="78296" y="208443"/>
                    </a:cubicBezTo>
                    <a:cubicBezTo>
                      <a:pt x="78135" y="208472"/>
                      <a:pt x="78028" y="208629"/>
                      <a:pt x="78057" y="208790"/>
                    </a:cubicBezTo>
                    <a:cubicBezTo>
                      <a:pt x="78086" y="208935"/>
                      <a:pt x="78210" y="209034"/>
                      <a:pt x="78351" y="209034"/>
                    </a:cubicBezTo>
                    <a:cubicBezTo>
                      <a:pt x="78370" y="209034"/>
                      <a:pt x="78387" y="209034"/>
                      <a:pt x="78408" y="209030"/>
                    </a:cubicBezTo>
                    <a:cubicBezTo>
                      <a:pt x="78805" y="208956"/>
                      <a:pt x="79198" y="208869"/>
                      <a:pt x="79591" y="208778"/>
                    </a:cubicBezTo>
                    <a:cubicBezTo>
                      <a:pt x="79752" y="208740"/>
                      <a:pt x="79851" y="208580"/>
                      <a:pt x="79814" y="208418"/>
                    </a:cubicBezTo>
                    <a:cubicBezTo>
                      <a:pt x="79782" y="208284"/>
                      <a:pt x="79659" y="208192"/>
                      <a:pt x="79523" y="208192"/>
                    </a:cubicBezTo>
                    <a:close/>
                    <a:moveTo>
                      <a:pt x="68847" y="208431"/>
                    </a:moveTo>
                    <a:cubicBezTo>
                      <a:pt x="68712" y="208431"/>
                      <a:pt x="68587" y="208527"/>
                      <a:pt x="68556" y="208666"/>
                    </a:cubicBezTo>
                    <a:cubicBezTo>
                      <a:pt x="68522" y="208828"/>
                      <a:pt x="68626" y="208988"/>
                      <a:pt x="68787" y="209022"/>
                    </a:cubicBezTo>
                    <a:cubicBezTo>
                      <a:pt x="69180" y="209105"/>
                      <a:pt x="69577" y="209179"/>
                      <a:pt x="69978" y="209245"/>
                    </a:cubicBezTo>
                    <a:lnTo>
                      <a:pt x="70027" y="209245"/>
                    </a:lnTo>
                    <a:cubicBezTo>
                      <a:pt x="70168" y="209245"/>
                      <a:pt x="70296" y="209142"/>
                      <a:pt x="70321" y="208993"/>
                    </a:cubicBezTo>
                    <a:cubicBezTo>
                      <a:pt x="70346" y="208832"/>
                      <a:pt x="70234" y="208679"/>
                      <a:pt x="70073" y="208654"/>
                    </a:cubicBezTo>
                    <a:cubicBezTo>
                      <a:pt x="69680" y="208591"/>
                      <a:pt x="69296" y="208517"/>
                      <a:pt x="68911" y="208439"/>
                    </a:cubicBezTo>
                    <a:cubicBezTo>
                      <a:pt x="68889" y="208434"/>
                      <a:pt x="68868" y="208431"/>
                      <a:pt x="68847" y="208431"/>
                    </a:cubicBezTo>
                    <a:close/>
                    <a:moveTo>
                      <a:pt x="77173" y="208634"/>
                    </a:moveTo>
                    <a:cubicBezTo>
                      <a:pt x="77159" y="208634"/>
                      <a:pt x="77144" y="208635"/>
                      <a:pt x="77130" y="208637"/>
                    </a:cubicBezTo>
                    <a:cubicBezTo>
                      <a:pt x="76742" y="208696"/>
                      <a:pt x="76349" y="208740"/>
                      <a:pt x="75956" y="208782"/>
                    </a:cubicBezTo>
                    <a:cubicBezTo>
                      <a:pt x="75790" y="208799"/>
                      <a:pt x="75671" y="208948"/>
                      <a:pt x="75687" y="209112"/>
                    </a:cubicBezTo>
                    <a:cubicBezTo>
                      <a:pt x="75704" y="209266"/>
                      <a:pt x="75832" y="209377"/>
                      <a:pt x="75985" y="209377"/>
                    </a:cubicBezTo>
                    <a:lnTo>
                      <a:pt x="76014" y="209377"/>
                    </a:lnTo>
                    <a:cubicBezTo>
                      <a:pt x="76420" y="209336"/>
                      <a:pt x="76820" y="209286"/>
                      <a:pt x="77213" y="209229"/>
                    </a:cubicBezTo>
                    <a:cubicBezTo>
                      <a:pt x="77378" y="209204"/>
                      <a:pt x="77490" y="209055"/>
                      <a:pt x="77469" y="208889"/>
                    </a:cubicBezTo>
                    <a:cubicBezTo>
                      <a:pt x="77447" y="208743"/>
                      <a:pt x="77315" y="208634"/>
                      <a:pt x="77173" y="208634"/>
                    </a:cubicBezTo>
                    <a:close/>
                    <a:moveTo>
                      <a:pt x="71214" y="208802"/>
                    </a:moveTo>
                    <a:cubicBezTo>
                      <a:pt x="71059" y="208802"/>
                      <a:pt x="70927" y="208914"/>
                      <a:pt x="70912" y="209072"/>
                    </a:cubicBezTo>
                    <a:cubicBezTo>
                      <a:pt x="70895" y="209236"/>
                      <a:pt x="71016" y="209381"/>
                      <a:pt x="71181" y="209398"/>
                    </a:cubicBezTo>
                    <a:cubicBezTo>
                      <a:pt x="71578" y="209440"/>
                      <a:pt x="71983" y="209469"/>
                      <a:pt x="72388" y="209490"/>
                    </a:cubicBezTo>
                    <a:lnTo>
                      <a:pt x="72401" y="209490"/>
                    </a:lnTo>
                    <a:cubicBezTo>
                      <a:pt x="72562" y="209490"/>
                      <a:pt x="72694" y="209365"/>
                      <a:pt x="72702" y="209204"/>
                    </a:cubicBezTo>
                    <a:cubicBezTo>
                      <a:pt x="72710" y="209038"/>
                      <a:pt x="72582" y="208898"/>
                      <a:pt x="72417" y="208889"/>
                    </a:cubicBezTo>
                    <a:cubicBezTo>
                      <a:pt x="72020" y="208873"/>
                      <a:pt x="71628" y="208845"/>
                      <a:pt x="71239" y="208803"/>
                    </a:cubicBezTo>
                    <a:cubicBezTo>
                      <a:pt x="71230" y="208802"/>
                      <a:pt x="71222" y="208802"/>
                      <a:pt x="71214" y="208802"/>
                    </a:cubicBezTo>
                    <a:close/>
                    <a:moveTo>
                      <a:pt x="74795" y="208877"/>
                    </a:moveTo>
                    <a:cubicBezTo>
                      <a:pt x="74789" y="208877"/>
                      <a:pt x="74784" y="208877"/>
                      <a:pt x="74778" y="208877"/>
                    </a:cubicBezTo>
                    <a:cubicBezTo>
                      <a:pt x="74381" y="208902"/>
                      <a:pt x="73984" y="208914"/>
                      <a:pt x="73595" y="208914"/>
                    </a:cubicBezTo>
                    <a:cubicBezTo>
                      <a:pt x="73430" y="208919"/>
                      <a:pt x="73298" y="209051"/>
                      <a:pt x="73298" y="209217"/>
                    </a:cubicBezTo>
                    <a:cubicBezTo>
                      <a:pt x="73302" y="209381"/>
                      <a:pt x="73434" y="209514"/>
                      <a:pt x="73599" y="209514"/>
                    </a:cubicBezTo>
                    <a:cubicBezTo>
                      <a:pt x="74000" y="209509"/>
                      <a:pt x="74401" y="209497"/>
                      <a:pt x="74811" y="209477"/>
                    </a:cubicBezTo>
                    <a:cubicBezTo>
                      <a:pt x="74977" y="209465"/>
                      <a:pt x="75101" y="209324"/>
                      <a:pt x="75092" y="209158"/>
                    </a:cubicBezTo>
                    <a:cubicBezTo>
                      <a:pt x="75084" y="209002"/>
                      <a:pt x="74971" y="208877"/>
                      <a:pt x="74795" y="208877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8" name="CustomShape 14"/>
              <p:cNvSpPr/>
              <p:nvPr/>
            </p:nvSpPr>
            <p:spPr>
              <a:xfrm>
                <a:off x="4556160" y="2050920"/>
                <a:ext cx="5040" cy="10080"/>
              </a:xfrm>
              <a:custGeom>
                <a:avLst/>
                <a:gdLst/>
                <a:ahLst/>
                <a:rect l="l" t="t" r="r" b="b"/>
                <a:pathLst>
                  <a:path w="762" h="1181">
                    <a:moveTo>
                      <a:pt x="433" y="0"/>
                    </a:moveTo>
                    <a:cubicBezTo>
                      <a:pt x="294" y="0"/>
                      <a:pt x="170" y="101"/>
                      <a:pt x="141" y="241"/>
                    </a:cubicBezTo>
                    <a:lnTo>
                      <a:pt x="33" y="829"/>
                    </a:lnTo>
                    <a:cubicBezTo>
                      <a:pt x="0" y="994"/>
                      <a:pt x="108" y="1147"/>
                      <a:pt x="273" y="1176"/>
                    </a:cubicBezTo>
                    <a:cubicBezTo>
                      <a:pt x="290" y="1180"/>
                      <a:pt x="306" y="1180"/>
                      <a:pt x="327" y="1180"/>
                    </a:cubicBezTo>
                    <a:cubicBezTo>
                      <a:pt x="468" y="1180"/>
                      <a:pt x="596" y="1081"/>
                      <a:pt x="621" y="936"/>
                    </a:cubicBezTo>
                    <a:lnTo>
                      <a:pt x="728" y="354"/>
                    </a:lnTo>
                    <a:cubicBezTo>
                      <a:pt x="761" y="192"/>
                      <a:pt x="653" y="35"/>
                      <a:pt x="493" y="6"/>
                    </a:cubicBezTo>
                    <a:cubicBezTo>
                      <a:pt x="473" y="2"/>
                      <a:pt x="453" y="0"/>
                      <a:pt x="4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9" name="CustomShape 15"/>
              <p:cNvSpPr/>
              <p:nvPr/>
            </p:nvSpPr>
            <p:spPr>
              <a:xfrm>
                <a:off x="3754800" y="2083320"/>
                <a:ext cx="601560" cy="602280"/>
              </a:xfrm>
              <a:custGeom>
                <a:avLst/>
                <a:gdLst/>
                <a:ahLst/>
                <a:rect l="l" t="t" r="r" b="b"/>
                <a:pathLst>
                  <a:path w="50132" h="50128">
                    <a:moveTo>
                      <a:pt x="25064" y="0"/>
                    </a:moveTo>
                    <a:cubicBezTo>
                      <a:pt x="11221" y="0"/>
                      <a:pt x="1" y="11222"/>
                      <a:pt x="1" y="25065"/>
                    </a:cubicBezTo>
                    <a:cubicBezTo>
                      <a:pt x="1" y="38907"/>
                      <a:pt x="11221" y="50128"/>
                      <a:pt x="25064" y="50128"/>
                    </a:cubicBezTo>
                    <a:cubicBezTo>
                      <a:pt x="38906" y="50128"/>
                      <a:pt x="50132" y="38907"/>
                      <a:pt x="50132" y="25065"/>
                    </a:cubicBezTo>
                    <a:cubicBezTo>
                      <a:pt x="50132" y="11222"/>
                      <a:pt x="38906" y="0"/>
                      <a:pt x="25064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0" name="CustomShape 16"/>
              <p:cNvSpPr/>
              <p:nvPr/>
            </p:nvSpPr>
            <p:spPr>
              <a:xfrm>
                <a:off x="3751200" y="2079720"/>
                <a:ext cx="608760" cy="609480"/>
              </a:xfrm>
              <a:custGeom>
                <a:avLst/>
                <a:gdLst/>
                <a:ahLst/>
                <a:rect l="l" t="t" r="r" b="b"/>
                <a:pathLst>
                  <a:path w="50728" h="50728">
                    <a:moveTo>
                      <a:pt x="25362" y="600"/>
                    </a:moveTo>
                    <a:cubicBezTo>
                      <a:pt x="39019" y="600"/>
                      <a:pt x="50127" y="11710"/>
                      <a:pt x="50127" y="25367"/>
                    </a:cubicBezTo>
                    <a:cubicBezTo>
                      <a:pt x="50127" y="39022"/>
                      <a:pt x="39019" y="50132"/>
                      <a:pt x="25362" y="50132"/>
                    </a:cubicBezTo>
                    <a:cubicBezTo>
                      <a:pt x="11706" y="50132"/>
                      <a:pt x="596" y="39022"/>
                      <a:pt x="596" y="25367"/>
                    </a:cubicBezTo>
                    <a:cubicBezTo>
                      <a:pt x="596" y="11710"/>
                      <a:pt x="11706" y="600"/>
                      <a:pt x="25362" y="600"/>
                    </a:cubicBezTo>
                    <a:close/>
                    <a:moveTo>
                      <a:pt x="25362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2" y="50728"/>
                    </a:cubicBezTo>
                    <a:cubicBezTo>
                      <a:pt x="39349" y="50728"/>
                      <a:pt x="50728" y="39349"/>
                      <a:pt x="50728" y="25367"/>
                    </a:cubicBezTo>
                    <a:cubicBezTo>
                      <a:pt x="50728" y="11379"/>
                      <a:pt x="39349" y="1"/>
                      <a:pt x="253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1" name="CustomShape 17"/>
              <p:cNvSpPr/>
              <p:nvPr/>
            </p:nvSpPr>
            <p:spPr>
              <a:xfrm>
                <a:off x="3783240" y="2058480"/>
                <a:ext cx="520920" cy="627480"/>
              </a:xfrm>
              <a:custGeom>
                <a:avLst/>
                <a:gdLst/>
                <a:ahLst/>
                <a:rect l="l" t="t" r="r" b="b"/>
                <a:pathLst>
                  <a:path w="43463" h="52202">
                    <a:moveTo>
                      <a:pt x="27220" y="0"/>
                    </a:moveTo>
                    <a:cubicBezTo>
                      <a:pt x="22368" y="0"/>
                      <a:pt x="16785" y="2511"/>
                      <a:pt x="13604" y="7173"/>
                    </a:cubicBezTo>
                    <a:cubicBezTo>
                      <a:pt x="9225" y="13585"/>
                      <a:pt x="14537" y="19212"/>
                      <a:pt x="11726" y="22181"/>
                    </a:cubicBezTo>
                    <a:cubicBezTo>
                      <a:pt x="8910" y="25154"/>
                      <a:pt x="1563" y="25311"/>
                      <a:pt x="782" y="31248"/>
                    </a:cubicBezTo>
                    <a:cubicBezTo>
                      <a:pt x="0" y="37189"/>
                      <a:pt x="5942" y="37970"/>
                      <a:pt x="5471" y="39848"/>
                    </a:cubicBezTo>
                    <a:cubicBezTo>
                      <a:pt x="5045" y="41563"/>
                      <a:pt x="3056" y="41323"/>
                      <a:pt x="3672" y="43420"/>
                    </a:cubicBezTo>
                    <a:cubicBezTo>
                      <a:pt x="8270" y="48795"/>
                      <a:pt x="15096" y="52202"/>
                      <a:pt x="22720" y="52202"/>
                    </a:cubicBezTo>
                    <a:cubicBezTo>
                      <a:pt x="27937" y="52202"/>
                      <a:pt x="32780" y="50597"/>
                      <a:pt x="36789" y="47869"/>
                    </a:cubicBezTo>
                    <a:cubicBezTo>
                      <a:pt x="38576" y="45752"/>
                      <a:pt x="39659" y="43519"/>
                      <a:pt x="39709" y="41725"/>
                    </a:cubicBezTo>
                    <a:cubicBezTo>
                      <a:pt x="39866" y="36251"/>
                      <a:pt x="34081" y="32186"/>
                      <a:pt x="33767" y="29528"/>
                    </a:cubicBezTo>
                    <a:cubicBezTo>
                      <a:pt x="33457" y="26874"/>
                      <a:pt x="35959" y="20932"/>
                      <a:pt x="35959" y="20932"/>
                    </a:cubicBezTo>
                    <a:cubicBezTo>
                      <a:pt x="35959" y="20932"/>
                      <a:pt x="40333" y="20308"/>
                      <a:pt x="41896" y="16397"/>
                    </a:cubicBezTo>
                    <a:cubicBezTo>
                      <a:pt x="43463" y="12489"/>
                      <a:pt x="37522" y="3732"/>
                      <a:pt x="32204" y="1078"/>
                    </a:cubicBezTo>
                    <a:cubicBezTo>
                      <a:pt x="30755" y="353"/>
                      <a:pt x="29039" y="0"/>
                      <a:pt x="272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2" name="CustomShape 18"/>
              <p:cNvSpPr/>
              <p:nvPr/>
            </p:nvSpPr>
            <p:spPr>
              <a:xfrm>
                <a:off x="3782880" y="2055240"/>
                <a:ext cx="525960" cy="634320"/>
              </a:xfrm>
              <a:custGeom>
                <a:avLst/>
                <a:gdLst/>
                <a:ahLst/>
                <a:rect l="l" t="t" r="r" b="b"/>
                <a:pathLst>
                  <a:path w="43873" h="52770">
                    <a:moveTo>
                      <a:pt x="27281" y="587"/>
                    </a:moveTo>
                    <a:cubicBezTo>
                      <a:pt x="29066" y="587"/>
                      <a:pt x="30731" y="928"/>
                      <a:pt x="32101" y="1613"/>
                    </a:cubicBezTo>
                    <a:cubicBezTo>
                      <a:pt x="37542" y="4333"/>
                      <a:pt x="43074" y="12991"/>
                      <a:pt x="41648" y="16555"/>
                    </a:cubicBezTo>
                    <a:cubicBezTo>
                      <a:pt x="40171" y="20251"/>
                      <a:pt x="35988" y="20900"/>
                      <a:pt x="35942" y="20904"/>
                    </a:cubicBezTo>
                    <a:lnTo>
                      <a:pt x="35777" y="20929"/>
                    </a:lnTo>
                    <a:lnTo>
                      <a:pt x="35711" y="21087"/>
                    </a:lnTo>
                    <a:cubicBezTo>
                      <a:pt x="35607" y="21331"/>
                      <a:pt x="33185" y="27131"/>
                      <a:pt x="33503" y="29835"/>
                    </a:cubicBezTo>
                    <a:cubicBezTo>
                      <a:pt x="33631" y="30943"/>
                      <a:pt x="34595" y="32212"/>
                      <a:pt x="35711" y="33689"/>
                    </a:cubicBezTo>
                    <a:cubicBezTo>
                      <a:pt x="37414" y="35933"/>
                      <a:pt x="39531" y="38733"/>
                      <a:pt x="39440" y="41986"/>
                    </a:cubicBezTo>
                    <a:cubicBezTo>
                      <a:pt x="39390" y="43673"/>
                      <a:pt x="38365" y="45835"/>
                      <a:pt x="36616" y="47915"/>
                    </a:cubicBezTo>
                    <a:cubicBezTo>
                      <a:pt x="32506" y="50703"/>
                      <a:pt x="27714" y="52174"/>
                      <a:pt x="22749" y="52174"/>
                    </a:cubicBezTo>
                    <a:cubicBezTo>
                      <a:pt x="15526" y="52174"/>
                      <a:pt x="8687" y="49028"/>
                      <a:pt x="3970" y="43545"/>
                    </a:cubicBezTo>
                    <a:cubicBezTo>
                      <a:pt x="3701" y="42566"/>
                      <a:pt x="4073" y="42255"/>
                      <a:pt x="4636" y="41792"/>
                    </a:cubicBezTo>
                    <a:cubicBezTo>
                      <a:pt x="5082" y="41425"/>
                      <a:pt x="5586" y="41007"/>
                      <a:pt x="5789" y="40188"/>
                    </a:cubicBezTo>
                    <a:cubicBezTo>
                      <a:pt x="6012" y="39307"/>
                      <a:pt x="5193" y="38675"/>
                      <a:pt x="4243" y="37939"/>
                    </a:cubicBezTo>
                    <a:cubicBezTo>
                      <a:pt x="2721" y="36756"/>
                      <a:pt x="638" y="35136"/>
                      <a:pt x="1109" y="31559"/>
                    </a:cubicBezTo>
                    <a:cubicBezTo>
                      <a:pt x="1588" y="27905"/>
                      <a:pt x="4664" y="26540"/>
                      <a:pt x="7637" y="25221"/>
                    </a:cubicBezTo>
                    <a:cubicBezTo>
                      <a:pt x="9328" y="24468"/>
                      <a:pt x="10924" y="23762"/>
                      <a:pt x="11971" y="22657"/>
                    </a:cubicBezTo>
                    <a:cubicBezTo>
                      <a:pt x="13305" y="21247"/>
                      <a:pt x="12963" y="19341"/>
                      <a:pt x="12566" y="17129"/>
                    </a:cubicBezTo>
                    <a:cubicBezTo>
                      <a:pt x="12057" y="14310"/>
                      <a:pt x="11482" y="11114"/>
                      <a:pt x="13876" y="7612"/>
                    </a:cubicBezTo>
                    <a:cubicBezTo>
                      <a:pt x="17066" y="2943"/>
                      <a:pt x="22590" y="587"/>
                      <a:pt x="27281" y="587"/>
                    </a:cubicBezTo>
                    <a:close/>
                    <a:moveTo>
                      <a:pt x="27305" y="1"/>
                    </a:moveTo>
                    <a:cubicBezTo>
                      <a:pt x="22422" y="1"/>
                      <a:pt x="16689" y="2438"/>
                      <a:pt x="13385" y="7273"/>
                    </a:cubicBezTo>
                    <a:cubicBezTo>
                      <a:pt x="10854" y="10981"/>
                      <a:pt x="11478" y="14450"/>
                      <a:pt x="11978" y="17238"/>
                    </a:cubicBezTo>
                    <a:cubicBezTo>
                      <a:pt x="12363" y="19371"/>
                      <a:pt x="12665" y="21058"/>
                      <a:pt x="11536" y="22249"/>
                    </a:cubicBezTo>
                    <a:cubicBezTo>
                      <a:pt x="10572" y="23261"/>
                      <a:pt x="9030" y="23947"/>
                      <a:pt x="7393" y="24675"/>
                    </a:cubicBezTo>
                    <a:cubicBezTo>
                      <a:pt x="4416" y="25995"/>
                      <a:pt x="1039" y="27495"/>
                      <a:pt x="514" y="31481"/>
                    </a:cubicBezTo>
                    <a:cubicBezTo>
                      <a:pt x="1" y="35400"/>
                      <a:pt x="2332" y="37211"/>
                      <a:pt x="3878" y="38410"/>
                    </a:cubicBezTo>
                    <a:cubicBezTo>
                      <a:pt x="4780" y="39113"/>
                      <a:pt x="5330" y="39568"/>
                      <a:pt x="5210" y="40043"/>
                    </a:cubicBezTo>
                    <a:cubicBezTo>
                      <a:pt x="5053" y="40668"/>
                      <a:pt x="4664" y="40990"/>
                      <a:pt x="4256" y="41333"/>
                    </a:cubicBezTo>
                    <a:cubicBezTo>
                      <a:pt x="3668" y="41817"/>
                      <a:pt x="2998" y="42371"/>
                      <a:pt x="3412" y="43776"/>
                    </a:cubicBezTo>
                    <a:lnTo>
                      <a:pt x="3474" y="43885"/>
                    </a:lnTo>
                    <a:cubicBezTo>
                      <a:pt x="8303" y="49532"/>
                      <a:pt x="15331" y="52770"/>
                      <a:pt x="22749" y="52770"/>
                    </a:cubicBezTo>
                    <a:cubicBezTo>
                      <a:pt x="27847" y="52770"/>
                      <a:pt x="32771" y="51256"/>
                      <a:pt x="36988" y="48387"/>
                    </a:cubicBezTo>
                    <a:lnTo>
                      <a:pt x="37051" y="48333"/>
                    </a:lnTo>
                    <a:cubicBezTo>
                      <a:pt x="38894" y="46142"/>
                      <a:pt x="39986" y="43831"/>
                      <a:pt x="40035" y="42003"/>
                    </a:cubicBezTo>
                    <a:cubicBezTo>
                      <a:pt x="40135" y="38538"/>
                      <a:pt x="37948" y="35649"/>
                      <a:pt x="36186" y="33325"/>
                    </a:cubicBezTo>
                    <a:cubicBezTo>
                      <a:pt x="35124" y="31923"/>
                      <a:pt x="34206" y="30712"/>
                      <a:pt x="34094" y="29765"/>
                    </a:cubicBezTo>
                    <a:cubicBezTo>
                      <a:pt x="33821" y="27445"/>
                      <a:pt x="35818" y="22405"/>
                      <a:pt x="36198" y="21467"/>
                    </a:cubicBezTo>
                    <a:cubicBezTo>
                      <a:pt x="37055" y="21306"/>
                      <a:pt x="40755" y="20404"/>
                      <a:pt x="42206" y="16778"/>
                    </a:cubicBezTo>
                    <a:cubicBezTo>
                      <a:pt x="43873" y="12614"/>
                      <a:pt x="37671" y="3730"/>
                      <a:pt x="32366" y="1079"/>
                    </a:cubicBezTo>
                    <a:cubicBezTo>
                      <a:pt x="30927" y="359"/>
                      <a:pt x="29179" y="1"/>
                      <a:pt x="273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3" name="CustomShape 19"/>
              <p:cNvSpPr/>
              <p:nvPr/>
            </p:nvSpPr>
            <p:spPr>
              <a:xfrm>
                <a:off x="3857040" y="2140560"/>
                <a:ext cx="320040" cy="455400"/>
              </a:xfrm>
              <a:custGeom>
                <a:avLst/>
                <a:gdLst/>
                <a:ahLst/>
                <a:rect l="l" t="t" r="r" b="b"/>
                <a:pathLst>
                  <a:path w="26835" h="38001">
                    <a:moveTo>
                      <a:pt x="26100" y="0"/>
                    </a:moveTo>
                    <a:cubicBezTo>
                      <a:pt x="26072" y="0"/>
                      <a:pt x="26043" y="5"/>
                      <a:pt x="26016" y="16"/>
                    </a:cubicBezTo>
                    <a:cubicBezTo>
                      <a:pt x="25899" y="62"/>
                      <a:pt x="25846" y="194"/>
                      <a:pt x="25892" y="310"/>
                    </a:cubicBezTo>
                    <a:cubicBezTo>
                      <a:pt x="25896" y="318"/>
                      <a:pt x="26346" y="1467"/>
                      <a:pt x="25743" y="2835"/>
                    </a:cubicBezTo>
                    <a:cubicBezTo>
                      <a:pt x="25126" y="4225"/>
                      <a:pt x="23680" y="5354"/>
                      <a:pt x="21438" y="6184"/>
                    </a:cubicBezTo>
                    <a:cubicBezTo>
                      <a:pt x="19247" y="6999"/>
                      <a:pt x="17242" y="7363"/>
                      <a:pt x="15473" y="7682"/>
                    </a:cubicBezTo>
                    <a:cubicBezTo>
                      <a:pt x="12334" y="8256"/>
                      <a:pt x="9853" y="8707"/>
                      <a:pt x="8790" y="11424"/>
                    </a:cubicBezTo>
                    <a:cubicBezTo>
                      <a:pt x="7550" y="14594"/>
                      <a:pt x="7997" y="17000"/>
                      <a:pt x="8357" y="18935"/>
                    </a:cubicBezTo>
                    <a:cubicBezTo>
                      <a:pt x="8460" y="19502"/>
                      <a:pt x="8559" y="20036"/>
                      <a:pt x="8601" y="20515"/>
                    </a:cubicBezTo>
                    <a:cubicBezTo>
                      <a:pt x="8675" y="21416"/>
                      <a:pt x="7625" y="21797"/>
                      <a:pt x="5769" y="22384"/>
                    </a:cubicBezTo>
                    <a:cubicBezTo>
                      <a:pt x="4251" y="22868"/>
                      <a:pt x="2361" y="23467"/>
                      <a:pt x="919" y="24736"/>
                    </a:cubicBezTo>
                    <a:cubicBezTo>
                      <a:pt x="302" y="25278"/>
                      <a:pt x="1" y="25890"/>
                      <a:pt x="18" y="26551"/>
                    </a:cubicBezTo>
                    <a:cubicBezTo>
                      <a:pt x="58" y="28209"/>
                      <a:pt x="2126" y="29851"/>
                      <a:pt x="3792" y="31174"/>
                    </a:cubicBezTo>
                    <a:cubicBezTo>
                      <a:pt x="4470" y="31716"/>
                      <a:pt x="5115" y="32224"/>
                      <a:pt x="5483" y="32634"/>
                    </a:cubicBezTo>
                    <a:cubicBezTo>
                      <a:pt x="6235" y="33472"/>
                      <a:pt x="6533" y="34535"/>
                      <a:pt x="6273" y="35474"/>
                    </a:cubicBezTo>
                    <a:cubicBezTo>
                      <a:pt x="6008" y="36445"/>
                      <a:pt x="5202" y="37186"/>
                      <a:pt x="3995" y="37562"/>
                    </a:cubicBezTo>
                    <a:cubicBezTo>
                      <a:pt x="3879" y="37595"/>
                      <a:pt x="3813" y="37723"/>
                      <a:pt x="3850" y="37839"/>
                    </a:cubicBezTo>
                    <a:cubicBezTo>
                      <a:pt x="3879" y="37938"/>
                      <a:pt x="3966" y="38000"/>
                      <a:pt x="4065" y="38000"/>
                    </a:cubicBezTo>
                    <a:cubicBezTo>
                      <a:pt x="4086" y="38000"/>
                      <a:pt x="4107" y="37996"/>
                      <a:pt x="4132" y="37987"/>
                    </a:cubicBezTo>
                    <a:cubicBezTo>
                      <a:pt x="5483" y="37566"/>
                      <a:pt x="6401" y="36714"/>
                      <a:pt x="6707" y="35594"/>
                    </a:cubicBezTo>
                    <a:cubicBezTo>
                      <a:pt x="7004" y="34506"/>
                      <a:pt x="6674" y="33287"/>
                      <a:pt x="5819" y="32336"/>
                    </a:cubicBezTo>
                    <a:cubicBezTo>
                      <a:pt x="5422" y="31898"/>
                      <a:pt x="4796" y="31398"/>
                      <a:pt x="4069" y="30823"/>
                    </a:cubicBezTo>
                    <a:cubicBezTo>
                      <a:pt x="2481" y="29558"/>
                      <a:pt x="501" y="27986"/>
                      <a:pt x="464" y="26539"/>
                    </a:cubicBezTo>
                    <a:cubicBezTo>
                      <a:pt x="451" y="26010"/>
                      <a:pt x="695" y="25530"/>
                      <a:pt x="1216" y="25072"/>
                    </a:cubicBezTo>
                    <a:cubicBezTo>
                      <a:pt x="2585" y="23864"/>
                      <a:pt x="4346" y="23306"/>
                      <a:pt x="5905" y="22810"/>
                    </a:cubicBezTo>
                    <a:cubicBezTo>
                      <a:pt x="7720" y="22235"/>
                      <a:pt x="9155" y="21780"/>
                      <a:pt x="9047" y="20478"/>
                    </a:cubicBezTo>
                    <a:cubicBezTo>
                      <a:pt x="9006" y="19973"/>
                      <a:pt x="8903" y="19432"/>
                      <a:pt x="8795" y="18857"/>
                    </a:cubicBezTo>
                    <a:cubicBezTo>
                      <a:pt x="8448" y="16976"/>
                      <a:pt x="8013" y="14640"/>
                      <a:pt x="9208" y="11588"/>
                    </a:cubicBezTo>
                    <a:cubicBezTo>
                      <a:pt x="10180" y="9100"/>
                      <a:pt x="12433" y="8690"/>
                      <a:pt x="15555" y="8124"/>
                    </a:cubicBezTo>
                    <a:cubicBezTo>
                      <a:pt x="17341" y="7802"/>
                      <a:pt x="19367" y="7434"/>
                      <a:pt x="21596" y="6602"/>
                    </a:cubicBezTo>
                    <a:cubicBezTo>
                      <a:pt x="23957" y="5726"/>
                      <a:pt x="25495" y="4514"/>
                      <a:pt x="26155" y="3005"/>
                    </a:cubicBezTo>
                    <a:cubicBezTo>
                      <a:pt x="26834" y="1463"/>
                      <a:pt x="26329" y="194"/>
                      <a:pt x="26304" y="140"/>
                    </a:cubicBezTo>
                    <a:cubicBezTo>
                      <a:pt x="26270" y="52"/>
                      <a:pt x="26188" y="0"/>
                      <a:pt x="26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4" name="CustomShape 20"/>
              <p:cNvSpPr/>
              <p:nvPr/>
            </p:nvSpPr>
            <p:spPr>
              <a:xfrm>
                <a:off x="3943800" y="2082960"/>
                <a:ext cx="216000" cy="156960"/>
              </a:xfrm>
              <a:custGeom>
                <a:avLst/>
                <a:gdLst/>
                <a:ahLst/>
                <a:rect l="l" t="t" r="r" b="b"/>
                <a:pathLst>
                  <a:path w="18217" h="13319">
                    <a:moveTo>
                      <a:pt x="16299" y="1"/>
                    </a:moveTo>
                    <a:cubicBezTo>
                      <a:pt x="16230" y="1"/>
                      <a:pt x="16161" y="32"/>
                      <a:pt x="16116" y="92"/>
                    </a:cubicBezTo>
                    <a:cubicBezTo>
                      <a:pt x="16041" y="191"/>
                      <a:pt x="16066" y="332"/>
                      <a:pt x="16166" y="406"/>
                    </a:cubicBezTo>
                    <a:cubicBezTo>
                      <a:pt x="17150" y="1126"/>
                      <a:pt x="17654" y="1853"/>
                      <a:pt x="17704" y="2630"/>
                    </a:cubicBezTo>
                    <a:cubicBezTo>
                      <a:pt x="17757" y="3544"/>
                      <a:pt x="17175" y="4578"/>
                      <a:pt x="15967" y="5702"/>
                    </a:cubicBezTo>
                    <a:cubicBezTo>
                      <a:pt x="15128" y="6487"/>
                      <a:pt x="14142" y="6724"/>
                      <a:pt x="13072" y="6724"/>
                    </a:cubicBezTo>
                    <a:cubicBezTo>
                      <a:pt x="12270" y="6724"/>
                      <a:pt x="11421" y="6591"/>
                      <a:pt x="10551" y="6454"/>
                    </a:cubicBezTo>
                    <a:cubicBezTo>
                      <a:pt x="9620" y="6307"/>
                      <a:pt x="8669" y="6158"/>
                      <a:pt x="7719" y="6158"/>
                    </a:cubicBezTo>
                    <a:cubicBezTo>
                      <a:pt x="7150" y="6158"/>
                      <a:pt x="6582" y="6212"/>
                      <a:pt x="6019" y="6351"/>
                    </a:cubicBezTo>
                    <a:cubicBezTo>
                      <a:pt x="2422" y="7253"/>
                      <a:pt x="144" y="12776"/>
                      <a:pt x="45" y="13008"/>
                    </a:cubicBezTo>
                    <a:cubicBezTo>
                      <a:pt x="0" y="13124"/>
                      <a:pt x="58" y="13256"/>
                      <a:pt x="169" y="13301"/>
                    </a:cubicBezTo>
                    <a:cubicBezTo>
                      <a:pt x="199" y="13314"/>
                      <a:pt x="227" y="13318"/>
                      <a:pt x="256" y="13318"/>
                    </a:cubicBezTo>
                    <a:cubicBezTo>
                      <a:pt x="342" y="13318"/>
                      <a:pt x="426" y="13264"/>
                      <a:pt x="463" y="13177"/>
                    </a:cubicBezTo>
                    <a:cubicBezTo>
                      <a:pt x="483" y="13124"/>
                      <a:pt x="2749" y="7633"/>
                      <a:pt x="6128" y="6790"/>
                    </a:cubicBezTo>
                    <a:cubicBezTo>
                      <a:pt x="6651" y="6658"/>
                      <a:pt x="7186" y="6608"/>
                      <a:pt x="7725" y="6608"/>
                    </a:cubicBezTo>
                    <a:cubicBezTo>
                      <a:pt x="8643" y="6608"/>
                      <a:pt x="9572" y="6754"/>
                      <a:pt x="10481" y="6897"/>
                    </a:cubicBezTo>
                    <a:cubicBezTo>
                      <a:pt x="11379" y="7038"/>
                      <a:pt x="12257" y="7175"/>
                      <a:pt x="13094" y="7175"/>
                    </a:cubicBezTo>
                    <a:cubicBezTo>
                      <a:pt x="14250" y="7175"/>
                      <a:pt x="15328" y="6912"/>
                      <a:pt x="16274" y="6029"/>
                    </a:cubicBezTo>
                    <a:cubicBezTo>
                      <a:pt x="17600" y="4788"/>
                      <a:pt x="18217" y="3672"/>
                      <a:pt x="18150" y="2605"/>
                    </a:cubicBezTo>
                    <a:cubicBezTo>
                      <a:pt x="18093" y="1683"/>
                      <a:pt x="17530" y="844"/>
                      <a:pt x="16430" y="42"/>
                    </a:cubicBezTo>
                    <a:cubicBezTo>
                      <a:pt x="16391" y="14"/>
                      <a:pt x="16345" y="1"/>
                      <a:pt x="1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5" name="CustomShape 21"/>
              <p:cNvSpPr/>
              <p:nvPr/>
            </p:nvSpPr>
            <p:spPr>
              <a:xfrm>
                <a:off x="4201560" y="2168280"/>
                <a:ext cx="56880" cy="104040"/>
              </a:xfrm>
              <a:custGeom>
                <a:avLst/>
                <a:gdLst/>
                <a:ahLst/>
                <a:rect l="l" t="t" r="r" b="b"/>
                <a:pathLst>
                  <a:path w="5074" h="8926">
                    <a:moveTo>
                      <a:pt x="260" y="1"/>
                    </a:moveTo>
                    <a:cubicBezTo>
                      <a:pt x="186" y="1"/>
                      <a:pt x="113" y="36"/>
                      <a:pt x="71" y="103"/>
                    </a:cubicBezTo>
                    <a:cubicBezTo>
                      <a:pt x="0" y="206"/>
                      <a:pt x="30" y="346"/>
                      <a:pt x="133" y="412"/>
                    </a:cubicBezTo>
                    <a:cubicBezTo>
                      <a:pt x="170" y="437"/>
                      <a:pt x="3958" y="2956"/>
                      <a:pt x="4475" y="5477"/>
                    </a:cubicBezTo>
                    <a:cubicBezTo>
                      <a:pt x="4611" y="6151"/>
                      <a:pt x="4495" y="6776"/>
                      <a:pt x="4123" y="7330"/>
                    </a:cubicBezTo>
                    <a:cubicBezTo>
                      <a:pt x="3623" y="8084"/>
                      <a:pt x="3171" y="8477"/>
                      <a:pt x="2810" y="8477"/>
                    </a:cubicBezTo>
                    <a:cubicBezTo>
                      <a:pt x="2777" y="8477"/>
                      <a:pt x="2745" y="8473"/>
                      <a:pt x="2713" y="8467"/>
                    </a:cubicBezTo>
                    <a:cubicBezTo>
                      <a:pt x="2139" y="8347"/>
                      <a:pt x="1786" y="7127"/>
                      <a:pt x="1712" y="6710"/>
                    </a:cubicBezTo>
                    <a:cubicBezTo>
                      <a:pt x="1694" y="6599"/>
                      <a:pt x="1600" y="6525"/>
                      <a:pt x="1492" y="6525"/>
                    </a:cubicBezTo>
                    <a:cubicBezTo>
                      <a:pt x="1479" y="6525"/>
                      <a:pt x="1466" y="6526"/>
                      <a:pt x="1452" y="6528"/>
                    </a:cubicBezTo>
                    <a:cubicBezTo>
                      <a:pt x="1328" y="6548"/>
                      <a:pt x="1250" y="6668"/>
                      <a:pt x="1271" y="6788"/>
                    </a:cubicBezTo>
                    <a:cubicBezTo>
                      <a:pt x="1307" y="6982"/>
                      <a:pt x="1647" y="8702"/>
                      <a:pt x="2622" y="8905"/>
                    </a:cubicBezTo>
                    <a:cubicBezTo>
                      <a:pt x="2685" y="8921"/>
                      <a:pt x="2750" y="8925"/>
                      <a:pt x="2813" y="8925"/>
                    </a:cubicBezTo>
                    <a:cubicBezTo>
                      <a:pt x="3341" y="8925"/>
                      <a:pt x="3895" y="8483"/>
                      <a:pt x="4499" y="7578"/>
                    </a:cubicBezTo>
                    <a:cubicBezTo>
                      <a:pt x="4933" y="6920"/>
                      <a:pt x="5074" y="6185"/>
                      <a:pt x="4912" y="5387"/>
                    </a:cubicBezTo>
                    <a:cubicBezTo>
                      <a:pt x="4362" y="2683"/>
                      <a:pt x="542" y="144"/>
                      <a:pt x="381" y="36"/>
                    </a:cubicBezTo>
                    <a:cubicBezTo>
                      <a:pt x="344" y="12"/>
                      <a:pt x="302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CustomShape 22"/>
              <p:cNvSpPr/>
              <p:nvPr/>
            </p:nvSpPr>
            <p:spPr>
              <a:xfrm>
                <a:off x="3893400" y="2509920"/>
                <a:ext cx="366480" cy="175680"/>
              </a:xfrm>
              <a:custGeom>
                <a:avLst/>
                <a:gdLst/>
                <a:ahLst/>
                <a:rect l="l" t="t" r="r" b="b"/>
                <a:pathLst>
                  <a:path w="30663" h="14873">
                    <a:moveTo>
                      <a:pt x="16050" y="1"/>
                    </a:moveTo>
                    <a:cubicBezTo>
                      <a:pt x="15887" y="1"/>
                      <a:pt x="15729" y="6"/>
                      <a:pt x="15575" y="17"/>
                    </a:cubicBezTo>
                    <a:cubicBezTo>
                      <a:pt x="15575" y="17"/>
                      <a:pt x="13856" y="799"/>
                      <a:pt x="10572" y="3925"/>
                    </a:cubicBezTo>
                    <a:cubicBezTo>
                      <a:pt x="8435" y="5963"/>
                      <a:pt x="3313" y="8994"/>
                      <a:pt x="0" y="10858"/>
                    </a:cubicBezTo>
                    <a:cubicBezTo>
                      <a:pt x="3916" y="13396"/>
                      <a:pt x="8584" y="14873"/>
                      <a:pt x="13595" y="14873"/>
                    </a:cubicBezTo>
                    <a:cubicBezTo>
                      <a:pt x="20190" y="14873"/>
                      <a:pt x="26185" y="12322"/>
                      <a:pt x="30662" y="8158"/>
                    </a:cubicBezTo>
                    <a:cubicBezTo>
                      <a:pt x="29244" y="6872"/>
                      <a:pt x="27078" y="5007"/>
                      <a:pt x="24800" y="3458"/>
                    </a:cubicBezTo>
                    <a:cubicBezTo>
                      <a:pt x="21166" y="986"/>
                      <a:pt x="18209" y="1"/>
                      <a:pt x="16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7" name="CustomShape 23"/>
              <p:cNvSpPr/>
              <p:nvPr/>
            </p:nvSpPr>
            <p:spPr>
              <a:xfrm>
                <a:off x="3886560" y="2506320"/>
                <a:ext cx="378720" cy="182880"/>
              </a:xfrm>
              <a:custGeom>
                <a:avLst/>
                <a:gdLst/>
                <a:ahLst/>
                <a:rect l="l" t="t" r="r" b="b"/>
                <a:pathLst>
                  <a:path w="31680" h="15470">
                    <a:moveTo>
                      <a:pt x="16623" y="598"/>
                    </a:moveTo>
                    <a:cubicBezTo>
                      <a:pt x="18941" y="598"/>
                      <a:pt x="21963" y="1795"/>
                      <a:pt x="25209" y="4005"/>
                    </a:cubicBezTo>
                    <a:cubicBezTo>
                      <a:pt x="27346" y="5455"/>
                      <a:pt x="29389" y="7192"/>
                      <a:pt x="30795" y="8461"/>
                    </a:cubicBezTo>
                    <a:cubicBezTo>
                      <a:pt x="26230" y="12600"/>
                      <a:pt x="20343" y="14874"/>
                      <a:pt x="14174" y="14874"/>
                    </a:cubicBezTo>
                    <a:cubicBezTo>
                      <a:pt x="9560" y="14874"/>
                      <a:pt x="5070" y="13596"/>
                      <a:pt x="1158" y="11174"/>
                    </a:cubicBezTo>
                    <a:cubicBezTo>
                      <a:pt x="4789" y="9115"/>
                      <a:pt x="9340" y="6361"/>
                      <a:pt x="11359" y="4442"/>
                    </a:cubicBezTo>
                    <a:cubicBezTo>
                      <a:pt x="14265" y="1673"/>
                      <a:pt x="15943" y="759"/>
                      <a:pt x="16233" y="610"/>
                    </a:cubicBezTo>
                    <a:cubicBezTo>
                      <a:pt x="16360" y="602"/>
                      <a:pt x="16490" y="598"/>
                      <a:pt x="16623" y="598"/>
                    </a:cubicBezTo>
                    <a:close/>
                    <a:moveTo>
                      <a:pt x="16634" y="1"/>
                    </a:moveTo>
                    <a:cubicBezTo>
                      <a:pt x="16457" y="1"/>
                      <a:pt x="16290" y="7"/>
                      <a:pt x="16134" y="19"/>
                    </a:cubicBezTo>
                    <a:lnTo>
                      <a:pt x="16030" y="43"/>
                    </a:lnTo>
                    <a:cubicBezTo>
                      <a:pt x="15960" y="76"/>
                      <a:pt x="14227" y="883"/>
                      <a:pt x="10945" y="4009"/>
                    </a:cubicBezTo>
                    <a:cubicBezTo>
                      <a:pt x="8783" y="6068"/>
                      <a:pt x="3428" y="9210"/>
                      <a:pt x="431" y="10897"/>
                    </a:cubicBezTo>
                    <a:lnTo>
                      <a:pt x="1" y="11140"/>
                    </a:lnTo>
                    <a:lnTo>
                      <a:pt x="414" y="11409"/>
                    </a:lnTo>
                    <a:cubicBezTo>
                      <a:pt x="4520" y="14067"/>
                      <a:pt x="9279" y="15470"/>
                      <a:pt x="14174" y="15470"/>
                    </a:cubicBezTo>
                    <a:cubicBezTo>
                      <a:pt x="20603" y="15470"/>
                      <a:pt x="26734" y="13059"/>
                      <a:pt x="31444" y="8676"/>
                    </a:cubicBezTo>
                    <a:lnTo>
                      <a:pt x="31680" y="8457"/>
                    </a:lnTo>
                    <a:lnTo>
                      <a:pt x="31440" y="8238"/>
                    </a:lnTo>
                    <a:cubicBezTo>
                      <a:pt x="30018" y="6940"/>
                      <a:pt x="27839" y="5067"/>
                      <a:pt x="25548" y="3508"/>
                    </a:cubicBezTo>
                    <a:cubicBezTo>
                      <a:pt x="21374" y="671"/>
                      <a:pt x="18453" y="1"/>
                      <a:pt x="16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8" name="CustomShape 24"/>
              <p:cNvSpPr/>
              <p:nvPr/>
            </p:nvSpPr>
            <p:spPr>
              <a:xfrm>
                <a:off x="4032720" y="2509920"/>
                <a:ext cx="114840" cy="137520"/>
              </a:xfrm>
              <a:custGeom>
                <a:avLst/>
                <a:gdLst/>
                <a:ahLst/>
                <a:rect l="l" t="t" r="r" b="b"/>
                <a:pathLst>
                  <a:path w="9850" h="11743">
                    <a:moveTo>
                      <a:pt x="4534" y="0"/>
                    </a:moveTo>
                    <a:cubicBezTo>
                      <a:pt x="4373" y="0"/>
                      <a:pt x="4217" y="6"/>
                      <a:pt x="4065" y="16"/>
                    </a:cubicBezTo>
                    <a:cubicBezTo>
                      <a:pt x="4065" y="16"/>
                      <a:pt x="2701" y="640"/>
                      <a:pt x="83" y="2981"/>
                    </a:cubicBezTo>
                    <a:cubicBezTo>
                      <a:pt x="34" y="3415"/>
                      <a:pt x="1" y="3861"/>
                      <a:pt x="1" y="4316"/>
                    </a:cubicBezTo>
                    <a:cubicBezTo>
                      <a:pt x="1" y="8418"/>
                      <a:pt x="2205" y="11742"/>
                      <a:pt x="4926" y="11742"/>
                    </a:cubicBezTo>
                    <a:cubicBezTo>
                      <a:pt x="7646" y="11742"/>
                      <a:pt x="9849" y="8418"/>
                      <a:pt x="9849" y="4316"/>
                    </a:cubicBezTo>
                    <a:cubicBezTo>
                      <a:pt x="9849" y="3216"/>
                      <a:pt x="9689" y="2178"/>
                      <a:pt x="9403" y="1240"/>
                    </a:cubicBezTo>
                    <a:cubicBezTo>
                      <a:pt x="7496" y="373"/>
                      <a:pt x="5863" y="0"/>
                      <a:pt x="4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9" name="CustomShape 25"/>
              <p:cNvSpPr/>
              <p:nvPr/>
            </p:nvSpPr>
            <p:spPr>
              <a:xfrm>
                <a:off x="4029120" y="2506320"/>
                <a:ext cx="122040" cy="144720"/>
              </a:xfrm>
              <a:custGeom>
                <a:avLst/>
                <a:gdLst/>
                <a:ahLst/>
                <a:rect l="l" t="t" r="r" b="b"/>
                <a:pathLst>
                  <a:path w="10445" h="12339">
                    <a:moveTo>
                      <a:pt x="4814" y="598"/>
                    </a:moveTo>
                    <a:cubicBezTo>
                      <a:pt x="6145" y="598"/>
                      <a:pt x="7734" y="991"/>
                      <a:pt x="9452" y="1754"/>
                    </a:cubicBezTo>
                    <a:cubicBezTo>
                      <a:pt x="9717" y="2664"/>
                      <a:pt x="9849" y="3628"/>
                      <a:pt x="9849" y="4615"/>
                    </a:cubicBezTo>
                    <a:cubicBezTo>
                      <a:pt x="9849" y="8543"/>
                      <a:pt x="7773" y="11743"/>
                      <a:pt x="5223" y="11743"/>
                    </a:cubicBezTo>
                    <a:cubicBezTo>
                      <a:pt x="2672" y="11743"/>
                      <a:pt x="596" y="8543"/>
                      <a:pt x="596" y="4615"/>
                    </a:cubicBezTo>
                    <a:cubicBezTo>
                      <a:pt x="596" y="4231"/>
                      <a:pt x="620" y="3842"/>
                      <a:pt x="666" y="3429"/>
                    </a:cubicBezTo>
                    <a:cubicBezTo>
                      <a:pt x="2891" y="1444"/>
                      <a:pt x="4189" y="737"/>
                      <a:pt x="4441" y="609"/>
                    </a:cubicBezTo>
                    <a:cubicBezTo>
                      <a:pt x="4563" y="602"/>
                      <a:pt x="4687" y="598"/>
                      <a:pt x="4814" y="598"/>
                    </a:cubicBezTo>
                    <a:close/>
                    <a:moveTo>
                      <a:pt x="4843" y="0"/>
                    </a:moveTo>
                    <a:cubicBezTo>
                      <a:pt x="4673" y="0"/>
                      <a:pt x="4506" y="6"/>
                      <a:pt x="4342" y="18"/>
                    </a:cubicBezTo>
                    <a:lnTo>
                      <a:pt x="4238" y="42"/>
                    </a:lnTo>
                    <a:cubicBezTo>
                      <a:pt x="4181" y="71"/>
                      <a:pt x="2800" y="712"/>
                      <a:pt x="182" y="3057"/>
                    </a:cubicBezTo>
                    <a:lnTo>
                      <a:pt x="100" y="3135"/>
                    </a:lnTo>
                    <a:lnTo>
                      <a:pt x="88" y="3246"/>
                    </a:lnTo>
                    <a:cubicBezTo>
                      <a:pt x="25" y="3722"/>
                      <a:pt x="0" y="4173"/>
                      <a:pt x="0" y="4615"/>
                    </a:cubicBezTo>
                    <a:cubicBezTo>
                      <a:pt x="0" y="8874"/>
                      <a:pt x="2345" y="12339"/>
                      <a:pt x="5223" y="12339"/>
                    </a:cubicBezTo>
                    <a:cubicBezTo>
                      <a:pt x="8104" y="12339"/>
                      <a:pt x="10444" y="8874"/>
                      <a:pt x="10444" y="4615"/>
                    </a:cubicBezTo>
                    <a:cubicBezTo>
                      <a:pt x="10444" y="3519"/>
                      <a:pt x="10291" y="2457"/>
                      <a:pt x="9986" y="1452"/>
                    </a:cubicBezTo>
                    <a:lnTo>
                      <a:pt x="9948" y="1320"/>
                    </a:lnTo>
                    <a:lnTo>
                      <a:pt x="9824" y="1266"/>
                    </a:lnTo>
                    <a:cubicBezTo>
                      <a:pt x="7967" y="422"/>
                      <a:pt x="6292" y="0"/>
                      <a:pt x="48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CustomShape 26"/>
              <p:cNvSpPr/>
              <p:nvPr/>
            </p:nvSpPr>
            <p:spPr>
              <a:xfrm>
                <a:off x="4055400" y="2413800"/>
                <a:ext cx="74880" cy="203760"/>
              </a:xfrm>
              <a:custGeom>
                <a:avLst/>
                <a:gdLst/>
                <a:ahLst/>
                <a:rect l="l" t="t" r="r" b="b"/>
                <a:pathLst>
                  <a:path w="6545" h="17206">
                    <a:moveTo>
                      <a:pt x="939" y="0"/>
                    </a:moveTo>
                    <a:cubicBezTo>
                      <a:pt x="939" y="0"/>
                      <a:pt x="939" y="4374"/>
                      <a:pt x="468" y="8439"/>
                    </a:cubicBezTo>
                    <a:cubicBezTo>
                      <a:pt x="0" y="12507"/>
                      <a:pt x="625" y="16881"/>
                      <a:pt x="3593" y="17196"/>
                    </a:cubicBezTo>
                    <a:cubicBezTo>
                      <a:pt x="3658" y="17202"/>
                      <a:pt x="3721" y="17206"/>
                      <a:pt x="3783" y="17206"/>
                    </a:cubicBezTo>
                    <a:cubicBezTo>
                      <a:pt x="6545" y="17206"/>
                      <a:pt x="6087" y="10412"/>
                      <a:pt x="5784" y="7657"/>
                    </a:cubicBezTo>
                    <a:cubicBezTo>
                      <a:pt x="5470" y="4846"/>
                      <a:pt x="5784" y="2344"/>
                      <a:pt x="5784" y="2344"/>
                    </a:cubicBez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1" name="CustomShape 27"/>
              <p:cNvSpPr/>
              <p:nvPr/>
            </p:nvSpPr>
            <p:spPr>
              <a:xfrm>
                <a:off x="4051800" y="2408040"/>
                <a:ext cx="79920" cy="213120"/>
              </a:xfrm>
              <a:custGeom>
                <a:avLst/>
                <a:gdLst/>
                <a:ahLst/>
                <a:rect l="l" t="t" r="r" b="b"/>
                <a:pathLst>
                  <a:path w="6956" h="17987">
                    <a:moveTo>
                      <a:pt x="1518" y="953"/>
                    </a:moveTo>
                    <a:lnTo>
                      <a:pt x="5748" y="3003"/>
                    </a:lnTo>
                    <a:cubicBezTo>
                      <a:pt x="5681" y="3668"/>
                      <a:pt x="5508" y="5798"/>
                      <a:pt x="5773" y="8171"/>
                    </a:cubicBezTo>
                    <a:cubicBezTo>
                      <a:pt x="5958" y="9862"/>
                      <a:pt x="6454" y="15486"/>
                      <a:pt x="4925" y="17024"/>
                    </a:cubicBezTo>
                    <a:cubicBezTo>
                      <a:pt x="4681" y="17267"/>
                      <a:pt x="4399" y="17387"/>
                      <a:pt x="4067" y="17387"/>
                    </a:cubicBezTo>
                    <a:cubicBezTo>
                      <a:pt x="4017" y="17387"/>
                      <a:pt x="3965" y="17384"/>
                      <a:pt x="3912" y="17379"/>
                    </a:cubicBezTo>
                    <a:cubicBezTo>
                      <a:pt x="3218" y="17304"/>
                      <a:pt x="2630" y="16978"/>
                      <a:pt x="2172" y="16403"/>
                    </a:cubicBezTo>
                    <a:cubicBezTo>
                      <a:pt x="1088" y="15051"/>
                      <a:pt x="670" y="12265"/>
                      <a:pt x="1051" y="8956"/>
                    </a:cubicBezTo>
                    <a:cubicBezTo>
                      <a:pt x="1428" y="5699"/>
                      <a:pt x="1502" y="2201"/>
                      <a:pt x="1518" y="953"/>
                    </a:cubicBezTo>
                    <a:close/>
                    <a:moveTo>
                      <a:pt x="922" y="1"/>
                    </a:moveTo>
                    <a:lnTo>
                      <a:pt x="922" y="481"/>
                    </a:lnTo>
                    <a:cubicBezTo>
                      <a:pt x="922" y="522"/>
                      <a:pt x="918" y="4888"/>
                      <a:pt x="456" y="8887"/>
                    </a:cubicBezTo>
                    <a:cubicBezTo>
                      <a:pt x="266" y="10553"/>
                      <a:pt x="1" y="14650"/>
                      <a:pt x="1704" y="16776"/>
                    </a:cubicBezTo>
                    <a:cubicBezTo>
                      <a:pt x="2267" y="17478"/>
                      <a:pt x="2990" y="17883"/>
                      <a:pt x="3850" y="17974"/>
                    </a:cubicBezTo>
                    <a:cubicBezTo>
                      <a:pt x="3924" y="17982"/>
                      <a:pt x="3999" y="17986"/>
                      <a:pt x="4069" y="17986"/>
                    </a:cubicBezTo>
                    <a:cubicBezTo>
                      <a:pt x="4561" y="17986"/>
                      <a:pt x="4991" y="17805"/>
                      <a:pt x="5351" y="17445"/>
                    </a:cubicBezTo>
                    <a:cubicBezTo>
                      <a:pt x="6956" y="15828"/>
                      <a:pt x="6678" y="10900"/>
                      <a:pt x="6368" y="8105"/>
                    </a:cubicBezTo>
                    <a:cubicBezTo>
                      <a:pt x="6062" y="5364"/>
                      <a:pt x="6364" y="2887"/>
                      <a:pt x="6368" y="2863"/>
                    </a:cubicBezTo>
                    <a:lnTo>
                      <a:pt x="6393" y="2647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2" name="CustomShape 28"/>
              <p:cNvSpPr/>
              <p:nvPr/>
            </p:nvSpPr>
            <p:spPr>
              <a:xfrm>
                <a:off x="4060080" y="2413800"/>
                <a:ext cx="59760" cy="109080"/>
              </a:xfrm>
              <a:custGeom>
                <a:avLst/>
                <a:gdLst/>
                <a:ahLst/>
                <a:rect l="l" t="t" r="r" b="b"/>
                <a:pathLst>
                  <a:path w="5293" h="9386">
                    <a:moveTo>
                      <a:pt x="559" y="0"/>
                    </a:moveTo>
                    <a:cubicBezTo>
                      <a:pt x="559" y="0"/>
                      <a:pt x="559" y="4374"/>
                      <a:pt x="88" y="8439"/>
                    </a:cubicBezTo>
                    <a:cubicBezTo>
                      <a:pt x="50" y="8753"/>
                      <a:pt x="25" y="9071"/>
                      <a:pt x="0" y="9385"/>
                    </a:cubicBezTo>
                    <a:lnTo>
                      <a:pt x="5276" y="4271"/>
                    </a:lnTo>
                    <a:cubicBezTo>
                      <a:pt x="5280" y="4109"/>
                      <a:pt x="5284" y="3956"/>
                      <a:pt x="5292" y="3808"/>
                    </a:cubicBezTo>
                    <a:lnTo>
                      <a:pt x="4218" y="1811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3" name="CustomShape 29"/>
              <p:cNvSpPr/>
              <p:nvPr/>
            </p:nvSpPr>
            <p:spPr>
              <a:xfrm>
                <a:off x="3962880" y="2177280"/>
                <a:ext cx="265680" cy="294480"/>
              </a:xfrm>
              <a:custGeom>
                <a:avLst/>
                <a:gdLst/>
                <a:ahLst/>
                <a:rect l="l" t="t" r="r" b="b"/>
                <a:pathLst>
                  <a:path w="22332" h="24701">
                    <a:moveTo>
                      <a:pt x="19230" y="0"/>
                    </a:moveTo>
                    <a:cubicBezTo>
                      <a:pt x="19231" y="0"/>
                      <a:pt x="19541" y="2034"/>
                      <a:pt x="14227" y="4536"/>
                    </a:cubicBezTo>
                    <a:cubicBezTo>
                      <a:pt x="8911" y="7037"/>
                      <a:pt x="6252" y="9067"/>
                      <a:pt x="5785" y="11411"/>
                    </a:cubicBezTo>
                    <a:cubicBezTo>
                      <a:pt x="5318" y="13760"/>
                      <a:pt x="5161" y="14694"/>
                      <a:pt x="5161" y="14694"/>
                    </a:cubicBezTo>
                    <a:cubicBezTo>
                      <a:pt x="5161" y="14694"/>
                      <a:pt x="4460" y="13295"/>
                      <a:pt x="3141" y="13295"/>
                    </a:cubicBezTo>
                    <a:cubicBezTo>
                      <a:pt x="2811" y="13295"/>
                      <a:pt x="2442" y="13383"/>
                      <a:pt x="2035" y="13602"/>
                    </a:cubicBezTo>
                    <a:cubicBezTo>
                      <a:pt x="1" y="14694"/>
                      <a:pt x="1878" y="18915"/>
                      <a:pt x="3751" y="19073"/>
                    </a:cubicBezTo>
                    <a:cubicBezTo>
                      <a:pt x="3960" y="19090"/>
                      <a:pt x="4152" y="19098"/>
                      <a:pt x="4328" y="19098"/>
                    </a:cubicBezTo>
                    <a:cubicBezTo>
                      <a:pt x="5728" y="19098"/>
                      <a:pt x="6100" y="18605"/>
                      <a:pt x="6100" y="18605"/>
                    </a:cubicBezTo>
                    <a:cubicBezTo>
                      <a:pt x="6100" y="18605"/>
                      <a:pt x="12193" y="24700"/>
                      <a:pt x="15790" y="24700"/>
                    </a:cubicBezTo>
                    <a:cubicBezTo>
                      <a:pt x="19387" y="24700"/>
                      <a:pt x="20793" y="21264"/>
                      <a:pt x="21575" y="15165"/>
                    </a:cubicBezTo>
                    <a:cubicBezTo>
                      <a:pt x="22331" y="9261"/>
                      <a:pt x="19231" y="1"/>
                      <a:pt x="19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4" name="CustomShape 30"/>
              <p:cNvSpPr/>
              <p:nvPr/>
            </p:nvSpPr>
            <p:spPr>
              <a:xfrm>
                <a:off x="3970800" y="2145240"/>
                <a:ext cx="261000" cy="330480"/>
              </a:xfrm>
              <a:custGeom>
                <a:avLst/>
                <a:gdLst/>
                <a:ahLst/>
                <a:rect l="l" t="t" r="r" b="b"/>
                <a:pathLst>
                  <a:path w="21956" h="27657">
                    <a:moveTo>
                      <a:pt x="18577" y="3718"/>
                    </a:moveTo>
                    <a:cubicBezTo>
                      <a:pt x="19333" y="6239"/>
                      <a:pt x="21203" y="13124"/>
                      <a:pt x="20604" y="17783"/>
                    </a:cubicBezTo>
                    <a:cubicBezTo>
                      <a:pt x="19747" y="24457"/>
                      <a:pt x="18209" y="27057"/>
                      <a:pt x="15116" y="27057"/>
                    </a:cubicBezTo>
                    <a:cubicBezTo>
                      <a:pt x="11685" y="27057"/>
                      <a:pt x="5694" y="21108"/>
                      <a:pt x="5636" y="21049"/>
                    </a:cubicBezTo>
                    <a:lnTo>
                      <a:pt x="5401" y="20831"/>
                    </a:lnTo>
                    <a:lnTo>
                      <a:pt x="5189" y="21070"/>
                    </a:lnTo>
                    <a:cubicBezTo>
                      <a:pt x="5186" y="21078"/>
                      <a:pt x="4845" y="21454"/>
                      <a:pt x="3654" y="21454"/>
                    </a:cubicBezTo>
                    <a:cubicBezTo>
                      <a:pt x="3488" y="21454"/>
                      <a:pt x="3306" y="21447"/>
                      <a:pt x="3106" y="21430"/>
                    </a:cubicBezTo>
                    <a:cubicBezTo>
                      <a:pt x="2201" y="21356"/>
                      <a:pt x="1150" y="20041"/>
                      <a:pt x="852" y="18614"/>
                    </a:cubicBezTo>
                    <a:cubicBezTo>
                      <a:pt x="753" y="18143"/>
                      <a:pt x="621" y="16994"/>
                      <a:pt x="1502" y="16518"/>
                    </a:cubicBezTo>
                    <a:cubicBezTo>
                      <a:pt x="1836" y="16340"/>
                      <a:pt x="2160" y="16251"/>
                      <a:pt x="2467" y="16251"/>
                    </a:cubicBezTo>
                    <a:cubicBezTo>
                      <a:pt x="2624" y="16251"/>
                      <a:pt x="2776" y="16274"/>
                      <a:pt x="2924" y="16320"/>
                    </a:cubicBezTo>
                    <a:cubicBezTo>
                      <a:pt x="3751" y="16580"/>
                      <a:pt x="4214" y="17477"/>
                      <a:pt x="4218" y="17486"/>
                    </a:cubicBezTo>
                    <a:lnTo>
                      <a:pt x="4632" y="18300"/>
                    </a:lnTo>
                    <a:lnTo>
                      <a:pt x="4781" y="17398"/>
                    </a:lnTo>
                    <a:cubicBezTo>
                      <a:pt x="4781" y="17391"/>
                      <a:pt x="4941" y="16440"/>
                      <a:pt x="5405" y="14128"/>
                    </a:cubicBezTo>
                    <a:cubicBezTo>
                      <a:pt x="5834" y="11983"/>
                      <a:pt x="8307" y="9990"/>
                      <a:pt x="13682" y="7460"/>
                    </a:cubicBezTo>
                    <a:cubicBezTo>
                      <a:pt x="16862" y="5962"/>
                      <a:pt x="18102" y="4615"/>
                      <a:pt x="18577" y="3718"/>
                    </a:cubicBezTo>
                    <a:close/>
                    <a:moveTo>
                      <a:pt x="17982" y="1"/>
                    </a:moveTo>
                    <a:lnTo>
                      <a:pt x="18259" y="2692"/>
                    </a:lnTo>
                    <a:cubicBezTo>
                      <a:pt x="18263" y="2713"/>
                      <a:pt x="18396" y="4582"/>
                      <a:pt x="13425" y="6918"/>
                    </a:cubicBezTo>
                    <a:cubicBezTo>
                      <a:pt x="7790" y="9572"/>
                      <a:pt x="5293" y="11627"/>
                      <a:pt x="4817" y="14009"/>
                    </a:cubicBezTo>
                    <a:cubicBezTo>
                      <a:pt x="4578" y="15219"/>
                      <a:pt x="4416" y="16059"/>
                      <a:pt x="4317" y="16589"/>
                    </a:cubicBezTo>
                    <a:cubicBezTo>
                      <a:pt x="4044" y="16270"/>
                      <a:pt x="3639" y="15919"/>
                      <a:pt x="3110" y="15749"/>
                    </a:cubicBezTo>
                    <a:cubicBezTo>
                      <a:pt x="2899" y="15683"/>
                      <a:pt x="2683" y="15649"/>
                      <a:pt x="2465" y="15649"/>
                    </a:cubicBezTo>
                    <a:cubicBezTo>
                      <a:pt x="2059" y="15649"/>
                      <a:pt x="1641" y="15764"/>
                      <a:pt x="1216" y="15993"/>
                    </a:cubicBezTo>
                    <a:cubicBezTo>
                      <a:pt x="348" y="16460"/>
                      <a:pt x="1" y="17461"/>
                      <a:pt x="266" y="18734"/>
                    </a:cubicBezTo>
                    <a:cubicBezTo>
                      <a:pt x="579" y="20230"/>
                      <a:pt x="1733" y="21917"/>
                      <a:pt x="3056" y="22026"/>
                    </a:cubicBezTo>
                    <a:cubicBezTo>
                      <a:pt x="3272" y="22044"/>
                      <a:pt x="3472" y="22052"/>
                      <a:pt x="3655" y="22052"/>
                    </a:cubicBezTo>
                    <a:cubicBezTo>
                      <a:pt x="4597" y="22052"/>
                      <a:pt x="5128" y="21838"/>
                      <a:pt x="5405" y="21661"/>
                    </a:cubicBezTo>
                    <a:cubicBezTo>
                      <a:pt x="6492" y="22716"/>
                      <a:pt x="11763" y="27657"/>
                      <a:pt x="15116" y="27657"/>
                    </a:cubicBezTo>
                    <a:cubicBezTo>
                      <a:pt x="19358" y="27657"/>
                      <a:pt x="20545" y="22947"/>
                      <a:pt x="21199" y="17858"/>
                    </a:cubicBezTo>
                    <a:cubicBezTo>
                      <a:pt x="21955" y="11954"/>
                      <a:pt x="18966" y="2940"/>
                      <a:pt x="18837" y="2560"/>
                    </a:cubicBezTo>
                    <a:lnTo>
                      <a:pt x="179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5" name="CustomShape 31"/>
              <p:cNvSpPr/>
              <p:nvPr/>
            </p:nvSpPr>
            <p:spPr>
              <a:xfrm>
                <a:off x="3962880" y="2262960"/>
                <a:ext cx="186480" cy="208800"/>
              </a:xfrm>
              <a:custGeom>
                <a:avLst/>
                <a:gdLst/>
                <a:ahLst/>
                <a:rect l="l" t="t" r="r" b="b"/>
                <a:pathLst>
                  <a:path w="15791" h="17631">
                    <a:moveTo>
                      <a:pt x="9531" y="0"/>
                    </a:moveTo>
                    <a:lnTo>
                      <a:pt x="9531" y="0"/>
                    </a:lnTo>
                    <a:cubicBezTo>
                      <a:pt x="7298" y="1456"/>
                      <a:pt x="6087" y="2836"/>
                      <a:pt x="5785" y="4341"/>
                    </a:cubicBezTo>
                    <a:cubicBezTo>
                      <a:pt x="5318" y="6690"/>
                      <a:pt x="5161" y="7624"/>
                      <a:pt x="5161" y="7624"/>
                    </a:cubicBezTo>
                    <a:cubicBezTo>
                      <a:pt x="5161" y="7624"/>
                      <a:pt x="4460" y="6225"/>
                      <a:pt x="3141" y="6225"/>
                    </a:cubicBezTo>
                    <a:cubicBezTo>
                      <a:pt x="2811" y="6225"/>
                      <a:pt x="2442" y="6313"/>
                      <a:pt x="2035" y="6532"/>
                    </a:cubicBezTo>
                    <a:cubicBezTo>
                      <a:pt x="1" y="7624"/>
                      <a:pt x="1878" y="11845"/>
                      <a:pt x="3751" y="12003"/>
                    </a:cubicBezTo>
                    <a:cubicBezTo>
                      <a:pt x="3960" y="12020"/>
                      <a:pt x="4152" y="12028"/>
                      <a:pt x="4328" y="12028"/>
                    </a:cubicBezTo>
                    <a:cubicBezTo>
                      <a:pt x="5728" y="12028"/>
                      <a:pt x="6100" y="11535"/>
                      <a:pt x="6100" y="11535"/>
                    </a:cubicBezTo>
                    <a:cubicBezTo>
                      <a:pt x="6100" y="11535"/>
                      <a:pt x="12193" y="17630"/>
                      <a:pt x="15790" y="17630"/>
                    </a:cubicBezTo>
                    <a:cubicBezTo>
                      <a:pt x="15790" y="17630"/>
                      <a:pt x="14902" y="17283"/>
                      <a:pt x="12789" y="15695"/>
                    </a:cubicBezTo>
                    <a:cubicBezTo>
                      <a:pt x="10672" y="14107"/>
                      <a:pt x="7323" y="9348"/>
                      <a:pt x="7501" y="5470"/>
                    </a:cubicBezTo>
                    <a:cubicBezTo>
                      <a:pt x="7596" y="3374"/>
                      <a:pt x="8613" y="1389"/>
                      <a:pt x="953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6" name="CustomShape 32"/>
              <p:cNvSpPr/>
              <p:nvPr/>
            </p:nvSpPr>
            <p:spPr>
              <a:xfrm>
                <a:off x="4170600" y="2288520"/>
                <a:ext cx="28080" cy="76320"/>
              </a:xfrm>
              <a:custGeom>
                <a:avLst/>
                <a:gdLst/>
                <a:ahLst/>
                <a:rect l="l" t="t" r="r" b="b"/>
                <a:pathLst>
                  <a:path w="2684" h="6659">
                    <a:moveTo>
                      <a:pt x="956" y="0"/>
                    </a:moveTo>
                    <a:cubicBezTo>
                      <a:pt x="838" y="0"/>
                      <a:pt x="725" y="68"/>
                      <a:pt x="678" y="180"/>
                    </a:cubicBezTo>
                    <a:cubicBezTo>
                      <a:pt x="649" y="246"/>
                      <a:pt x="17" y="1768"/>
                      <a:pt x="893" y="3413"/>
                    </a:cubicBezTo>
                    <a:cubicBezTo>
                      <a:pt x="1050" y="3711"/>
                      <a:pt x="1195" y="3967"/>
                      <a:pt x="1323" y="4194"/>
                    </a:cubicBezTo>
                    <a:cubicBezTo>
                      <a:pt x="1786" y="5034"/>
                      <a:pt x="1968" y="5381"/>
                      <a:pt x="1840" y="5551"/>
                    </a:cubicBezTo>
                    <a:cubicBezTo>
                      <a:pt x="1821" y="5579"/>
                      <a:pt x="1457" y="6057"/>
                      <a:pt x="978" y="6057"/>
                    </a:cubicBezTo>
                    <a:cubicBezTo>
                      <a:pt x="832" y="6057"/>
                      <a:pt x="675" y="6013"/>
                      <a:pt x="513" y="5898"/>
                    </a:cubicBezTo>
                    <a:cubicBezTo>
                      <a:pt x="459" y="5860"/>
                      <a:pt x="398" y="5842"/>
                      <a:pt x="337" y="5842"/>
                    </a:cubicBezTo>
                    <a:cubicBezTo>
                      <a:pt x="244" y="5842"/>
                      <a:pt x="153" y="5885"/>
                      <a:pt x="96" y="5968"/>
                    </a:cubicBezTo>
                    <a:cubicBezTo>
                      <a:pt x="0" y="6100"/>
                      <a:pt x="29" y="6287"/>
                      <a:pt x="166" y="6386"/>
                    </a:cubicBezTo>
                    <a:cubicBezTo>
                      <a:pt x="430" y="6576"/>
                      <a:pt x="708" y="6659"/>
                      <a:pt x="976" y="6659"/>
                    </a:cubicBezTo>
                    <a:cubicBezTo>
                      <a:pt x="1510" y="6659"/>
                      <a:pt x="2002" y="6332"/>
                      <a:pt x="2320" y="5911"/>
                    </a:cubicBezTo>
                    <a:cubicBezTo>
                      <a:pt x="2683" y="5426"/>
                      <a:pt x="2403" y="4918"/>
                      <a:pt x="1844" y="3905"/>
                    </a:cubicBezTo>
                    <a:cubicBezTo>
                      <a:pt x="1720" y="3682"/>
                      <a:pt x="1580" y="3425"/>
                      <a:pt x="1422" y="3132"/>
                    </a:cubicBezTo>
                    <a:cubicBezTo>
                      <a:pt x="683" y="1747"/>
                      <a:pt x="1224" y="428"/>
                      <a:pt x="1229" y="415"/>
                    </a:cubicBezTo>
                    <a:cubicBezTo>
                      <a:pt x="1290" y="263"/>
                      <a:pt x="1220" y="89"/>
                      <a:pt x="1071" y="22"/>
                    </a:cubicBezTo>
                    <a:cubicBezTo>
                      <a:pt x="1033" y="7"/>
                      <a:pt x="995" y="0"/>
                      <a:pt x="95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7" name="CustomShape 33"/>
              <p:cNvSpPr/>
              <p:nvPr/>
            </p:nvSpPr>
            <p:spPr>
              <a:xfrm>
                <a:off x="4122360" y="2391480"/>
                <a:ext cx="52200" cy="18720"/>
              </a:xfrm>
              <a:custGeom>
                <a:avLst/>
                <a:gdLst/>
                <a:ahLst/>
                <a:rect l="l" t="t" r="r" b="b"/>
                <a:pathLst>
                  <a:path w="4677" h="1920">
                    <a:moveTo>
                      <a:pt x="341" y="1"/>
                    </a:moveTo>
                    <a:cubicBezTo>
                      <a:pt x="298" y="1"/>
                      <a:pt x="255" y="10"/>
                      <a:pt x="215" y="29"/>
                    </a:cubicBezTo>
                    <a:cubicBezTo>
                      <a:pt x="66" y="100"/>
                      <a:pt x="0" y="277"/>
                      <a:pt x="75" y="426"/>
                    </a:cubicBezTo>
                    <a:cubicBezTo>
                      <a:pt x="621" y="1576"/>
                      <a:pt x="1691" y="1920"/>
                      <a:pt x="2704" y="1920"/>
                    </a:cubicBezTo>
                    <a:cubicBezTo>
                      <a:pt x="3365" y="1920"/>
                      <a:pt x="4002" y="1771"/>
                      <a:pt x="4445" y="1605"/>
                    </a:cubicBezTo>
                    <a:cubicBezTo>
                      <a:pt x="4602" y="1548"/>
                      <a:pt x="4676" y="1374"/>
                      <a:pt x="4619" y="1220"/>
                    </a:cubicBezTo>
                    <a:cubicBezTo>
                      <a:pt x="4574" y="1100"/>
                      <a:pt x="4462" y="1025"/>
                      <a:pt x="4342" y="1025"/>
                    </a:cubicBezTo>
                    <a:cubicBezTo>
                      <a:pt x="4306" y="1025"/>
                      <a:pt x="4269" y="1032"/>
                      <a:pt x="4233" y="1046"/>
                    </a:cubicBezTo>
                    <a:cubicBezTo>
                      <a:pt x="4219" y="1051"/>
                      <a:pt x="3494" y="1319"/>
                      <a:pt x="2673" y="1319"/>
                    </a:cubicBezTo>
                    <a:cubicBezTo>
                      <a:pt x="1902" y="1319"/>
                      <a:pt x="1046" y="1083"/>
                      <a:pt x="612" y="170"/>
                    </a:cubicBezTo>
                    <a:cubicBezTo>
                      <a:pt x="561" y="63"/>
                      <a:pt x="452" y="1"/>
                      <a:pt x="34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8" name="CustomShape 34"/>
              <p:cNvSpPr/>
              <p:nvPr/>
            </p:nvSpPr>
            <p:spPr>
              <a:xfrm>
                <a:off x="4128840" y="2305800"/>
                <a:ext cx="5760" cy="24120"/>
              </a:xfrm>
              <a:custGeom>
                <a:avLst/>
                <a:gdLst/>
                <a:ahLst/>
                <a:rect l="l" t="t" r="r" b="b"/>
                <a:pathLst>
                  <a:path w="823" h="2358">
                    <a:moveTo>
                      <a:pt x="413" y="1"/>
                    </a:moveTo>
                    <a:cubicBezTo>
                      <a:pt x="186" y="1"/>
                      <a:pt x="0" y="525"/>
                      <a:pt x="0" y="1178"/>
                    </a:cubicBezTo>
                    <a:cubicBezTo>
                      <a:pt x="0" y="1828"/>
                      <a:pt x="186" y="2357"/>
                      <a:pt x="413" y="2357"/>
                    </a:cubicBezTo>
                    <a:cubicBezTo>
                      <a:pt x="636" y="2357"/>
                      <a:pt x="823" y="1828"/>
                      <a:pt x="823" y="1178"/>
                    </a:cubicBezTo>
                    <a:cubicBezTo>
                      <a:pt x="823" y="525"/>
                      <a:pt x="636" y="1"/>
                      <a:pt x="4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9" name="CustomShape 35"/>
              <p:cNvSpPr/>
              <p:nvPr/>
            </p:nvSpPr>
            <p:spPr>
              <a:xfrm>
                <a:off x="4194360" y="2289600"/>
                <a:ext cx="5760" cy="24120"/>
              </a:xfrm>
              <a:custGeom>
                <a:avLst/>
                <a:gdLst/>
                <a:ahLst/>
                <a:rect l="l" t="t" r="r" b="b"/>
                <a:pathLst>
                  <a:path w="824" h="2358">
                    <a:moveTo>
                      <a:pt x="410" y="1"/>
                    </a:moveTo>
                    <a:cubicBezTo>
                      <a:pt x="186" y="1"/>
                      <a:pt x="1" y="530"/>
                      <a:pt x="1" y="1180"/>
                    </a:cubicBezTo>
                    <a:cubicBezTo>
                      <a:pt x="1" y="1833"/>
                      <a:pt x="186" y="2358"/>
                      <a:pt x="410" y="2358"/>
                    </a:cubicBezTo>
                    <a:cubicBezTo>
                      <a:pt x="637" y="2358"/>
                      <a:pt x="824" y="1833"/>
                      <a:pt x="824" y="1180"/>
                    </a:cubicBezTo>
                    <a:cubicBezTo>
                      <a:pt x="824" y="530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0" name="CustomShape 36"/>
              <p:cNvSpPr/>
              <p:nvPr/>
            </p:nvSpPr>
            <p:spPr>
              <a:xfrm>
                <a:off x="4098600" y="2258280"/>
                <a:ext cx="40680" cy="19440"/>
              </a:xfrm>
              <a:custGeom>
                <a:avLst/>
                <a:gdLst/>
                <a:ahLst/>
                <a:rect l="l" t="t" r="r" b="b"/>
                <a:pathLst>
                  <a:path w="3731" h="1969">
                    <a:moveTo>
                      <a:pt x="2812" y="0"/>
                    </a:moveTo>
                    <a:cubicBezTo>
                      <a:pt x="672" y="0"/>
                      <a:pt x="85" y="1500"/>
                      <a:pt x="59" y="1568"/>
                    </a:cubicBezTo>
                    <a:cubicBezTo>
                      <a:pt x="1" y="1721"/>
                      <a:pt x="80" y="1890"/>
                      <a:pt x="233" y="1952"/>
                    </a:cubicBezTo>
                    <a:cubicBezTo>
                      <a:pt x="269" y="1965"/>
                      <a:pt x="303" y="1969"/>
                      <a:pt x="340" y="1969"/>
                    </a:cubicBezTo>
                    <a:cubicBezTo>
                      <a:pt x="460" y="1969"/>
                      <a:pt x="571" y="1898"/>
                      <a:pt x="617" y="1778"/>
                    </a:cubicBezTo>
                    <a:cubicBezTo>
                      <a:pt x="639" y="1726"/>
                      <a:pt x="1106" y="601"/>
                      <a:pt x="2823" y="601"/>
                    </a:cubicBezTo>
                    <a:cubicBezTo>
                      <a:pt x="2996" y="601"/>
                      <a:pt x="3181" y="612"/>
                      <a:pt x="3379" y="637"/>
                    </a:cubicBezTo>
                    <a:cubicBezTo>
                      <a:pt x="3390" y="638"/>
                      <a:pt x="3400" y="639"/>
                      <a:pt x="3411" y="639"/>
                    </a:cubicBezTo>
                    <a:cubicBezTo>
                      <a:pt x="3556" y="639"/>
                      <a:pt x="3690" y="531"/>
                      <a:pt x="3710" y="377"/>
                    </a:cubicBezTo>
                    <a:cubicBezTo>
                      <a:pt x="3731" y="211"/>
                      <a:pt x="3614" y="63"/>
                      <a:pt x="3454" y="42"/>
                    </a:cubicBezTo>
                    <a:cubicBezTo>
                      <a:pt x="3226" y="13"/>
                      <a:pt x="3012" y="0"/>
                      <a:pt x="281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1" name="CustomShape 37"/>
              <p:cNvSpPr/>
              <p:nvPr/>
            </p:nvSpPr>
            <p:spPr>
              <a:xfrm>
                <a:off x="4179240" y="2244600"/>
                <a:ext cx="30960" cy="13320"/>
              </a:xfrm>
              <a:custGeom>
                <a:avLst/>
                <a:gdLst/>
                <a:ahLst/>
                <a:rect l="l" t="t" r="r" b="b"/>
                <a:pathLst>
                  <a:path w="2928" h="1473">
                    <a:moveTo>
                      <a:pt x="1462" y="0"/>
                    </a:moveTo>
                    <a:cubicBezTo>
                      <a:pt x="1371" y="0"/>
                      <a:pt x="1281" y="10"/>
                      <a:pt x="1191" y="30"/>
                    </a:cubicBezTo>
                    <a:cubicBezTo>
                      <a:pt x="426" y="194"/>
                      <a:pt x="79" y="1026"/>
                      <a:pt x="62" y="1059"/>
                    </a:cubicBezTo>
                    <a:cubicBezTo>
                      <a:pt x="1" y="1212"/>
                      <a:pt x="75" y="1385"/>
                      <a:pt x="224" y="1448"/>
                    </a:cubicBezTo>
                    <a:cubicBezTo>
                      <a:pt x="261" y="1465"/>
                      <a:pt x="302" y="1472"/>
                      <a:pt x="340" y="1472"/>
                    </a:cubicBezTo>
                    <a:cubicBezTo>
                      <a:pt x="455" y="1472"/>
                      <a:pt x="567" y="1402"/>
                      <a:pt x="617" y="1286"/>
                    </a:cubicBezTo>
                    <a:cubicBezTo>
                      <a:pt x="617" y="1282"/>
                      <a:pt x="865" y="707"/>
                      <a:pt x="1319" y="612"/>
                    </a:cubicBezTo>
                    <a:cubicBezTo>
                      <a:pt x="1363" y="603"/>
                      <a:pt x="1408" y="599"/>
                      <a:pt x="1453" y="599"/>
                    </a:cubicBezTo>
                    <a:cubicBezTo>
                      <a:pt x="1731" y="599"/>
                      <a:pt x="2042" y="760"/>
                      <a:pt x="2390" y="1083"/>
                    </a:cubicBezTo>
                    <a:cubicBezTo>
                      <a:pt x="2448" y="1138"/>
                      <a:pt x="2523" y="1165"/>
                      <a:pt x="2597" y="1165"/>
                    </a:cubicBezTo>
                    <a:cubicBezTo>
                      <a:pt x="2676" y="1165"/>
                      <a:pt x="2754" y="1134"/>
                      <a:pt x="2812" y="1072"/>
                    </a:cubicBezTo>
                    <a:cubicBezTo>
                      <a:pt x="2928" y="948"/>
                      <a:pt x="2920" y="761"/>
                      <a:pt x="2800" y="646"/>
                    </a:cubicBezTo>
                    <a:cubicBezTo>
                      <a:pt x="2340" y="217"/>
                      <a:pt x="1890" y="0"/>
                      <a:pt x="14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CustomShape 38"/>
              <p:cNvSpPr/>
              <p:nvPr/>
            </p:nvSpPr>
            <p:spPr>
              <a:xfrm>
                <a:off x="4809240" y="2083320"/>
                <a:ext cx="601560" cy="602280"/>
              </a:xfrm>
              <a:custGeom>
                <a:avLst/>
                <a:gdLst/>
                <a:ahLst/>
                <a:rect l="l" t="t" r="r" b="b"/>
                <a:pathLst>
                  <a:path w="50131" h="50128">
                    <a:moveTo>
                      <a:pt x="25068" y="0"/>
                    </a:moveTo>
                    <a:cubicBezTo>
                      <a:pt x="11225" y="0"/>
                      <a:pt x="1" y="11222"/>
                      <a:pt x="1" y="25065"/>
                    </a:cubicBezTo>
                    <a:cubicBezTo>
                      <a:pt x="1" y="38907"/>
                      <a:pt x="11225" y="50128"/>
                      <a:pt x="25068" y="50128"/>
                    </a:cubicBezTo>
                    <a:cubicBezTo>
                      <a:pt x="38910" y="50128"/>
                      <a:pt x="50131" y="38907"/>
                      <a:pt x="50131" y="25065"/>
                    </a:cubicBezTo>
                    <a:cubicBezTo>
                      <a:pt x="50131" y="11222"/>
                      <a:pt x="38910" y="0"/>
                      <a:pt x="25068" y="0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CustomShape 39"/>
              <p:cNvSpPr/>
              <p:nvPr/>
            </p:nvSpPr>
            <p:spPr>
              <a:xfrm>
                <a:off x="4805640" y="2079720"/>
                <a:ext cx="608760" cy="609480"/>
              </a:xfrm>
              <a:custGeom>
                <a:avLst/>
                <a:gdLst/>
                <a:ahLst/>
                <a:rect l="l" t="t" r="r" b="b"/>
                <a:pathLst>
                  <a:path w="50727" h="50728">
                    <a:moveTo>
                      <a:pt x="25366" y="600"/>
                    </a:moveTo>
                    <a:cubicBezTo>
                      <a:pt x="39023" y="600"/>
                      <a:pt x="50131" y="11710"/>
                      <a:pt x="50131" y="25367"/>
                    </a:cubicBezTo>
                    <a:cubicBezTo>
                      <a:pt x="50131" y="39022"/>
                      <a:pt x="39023" y="50132"/>
                      <a:pt x="25366" y="50132"/>
                    </a:cubicBezTo>
                    <a:cubicBezTo>
                      <a:pt x="11710" y="50132"/>
                      <a:pt x="600" y="39022"/>
                      <a:pt x="600" y="25367"/>
                    </a:cubicBezTo>
                    <a:cubicBezTo>
                      <a:pt x="600" y="11710"/>
                      <a:pt x="11710" y="600"/>
                      <a:pt x="25366" y="600"/>
                    </a:cubicBezTo>
                    <a:close/>
                    <a:moveTo>
                      <a:pt x="25366" y="1"/>
                    </a:moveTo>
                    <a:cubicBezTo>
                      <a:pt x="11378" y="1"/>
                      <a:pt x="1" y="11379"/>
                      <a:pt x="1" y="25367"/>
                    </a:cubicBezTo>
                    <a:cubicBezTo>
                      <a:pt x="1" y="39349"/>
                      <a:pt x="11378" y="50728"/>
                      <a:pt x="25366" y="50728"/>
                    </a:cubicBezTo>
                    <a:cubicBezTo>
                      <a:pt x="39349" y="50728"/>
                      <a:pt x="50727" y="39349"/>
                      <a:pt x="50727" y="25367"/>
                    </a:cubicBezTo>
                    <a:cubicBezTo>
                      <a:pt x="50727" y="11379"/>
                      <a:pt x="39349" y="1"/>
                      <a:pt x="253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4" name="CustomShape 40"/>
              <p:cNvSpPr/>
              <p:nvPr/>
            </p:nvSpPr>
            <p:spPr>
              <a:xfrm>
                <a:off x="4915440" y="2035440"/>
                <a:ext cx="492120" cy="423360"/>
              </a:xfrm>
              <a:custGeom>
                <a:avLst/>
                <a:gdLst/>
                <a:ahLst/>
                <a:rect l="l" t="t" r="r" b="b"/>
                <a:pathLst>
                  <a:path w="41074" h="35350">
                    <a:moveTo>
                      <a:pt x="20062" y="1"/>
                    </a:moveTo>
                    <a:cubicBezTo>
                      <a:pt x="12754" y="1"/>
                      <a:pt x="5976" y="4300"/>
                      <a:pt x="3374" y="11312"/>
                    </a:cubicBezTo>
                    <a:cubicBezTo>
                      <a:pt x="0" y="20417"/>
                      <a:pt x="4945" y="30645"/>
                      <a:pt x="14421" y="34160"/>
                    </a:cubicBezTo>
                    <a:cubicBezTo>
                      <a:pt x="16600" y="34967"/>
                      <a:pt x="18828" y="35350"/>
                      <a:pt x="21009" y="35350"/>
                    </a:cubicBezTo>
                    <a:cubicBezTo>
                      <a:pt x="28319" y="35350"/>
                      <a:pt x="35098" y="31051"/>
                      <a:pt x="37699" y="24038"/>
                    </a:cubicBezTo>
                    <a:cubicBezTo>
                      <a:pt x="41073" y="14938"/>
                      <a:pt x="36128" y="4705"/>
                      <a:pt x="26647" y="1191"/>
                    </a:cubicBezTo>
                    <a:cubicBezTo>
                      <a:pt x="24470" y="383"/>
                      <a:pt x="22242" y="1"/>
                      <a:pt x="200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5" name="CustomShape 41"/>
              <p:cNvSpPr/>
              <p:nvPr/>
            </p:nvSpPr>
            <p:spPr>
              <a:xfrm>
                <a:off x="4932720" y="2031840"/>
                <a:ext cx="478800" cy="430560"/>
              </a:xfrm>
              <a:custGeom>
                <a:avLst/>
                <a:gdLst/>
                <a:ahLst/>
                <a:rect l="l" t="t" r="r" b="b"/>
                <a:pathLst>
                  <a:path w="39969" h="35940">
                    <a:moveTo>
                      <a:pt x="18642" y="601"/>
                    </a:moveTo>
                    <a:cubicBezTo>
                      <a:pt x="20785" y="601"/>
                      <a:pt x="22976" y="973"/>
                      <a:pt x="25109" y="1767"/>
                    </a:cubicBezTo>
                    <a:cubicBezTo>
                      <a:pt x="34420" y="5219"/>
                      <a:pt x="39295" y="15295"/>
                      <a:pt x="35983" y="24230"/>
                    </a:cubicBezTo>
                    <a:cubicBezTo>
                      <a:pt x="33429" y="31113"/>
                      <a:pt x="26750" y="35343"/>
                      <a:pt x="19561" y="35343"/>
                    </a:cubicBezTo>
                    <a:cubicBezTo>
                      <a:pt x="17418" y="35343"/>
                      <a:pt x="15229" y="34967"/>
                      <a:pt x="13091" y="34173"/>
                    </a:cubicBezTo>
                    <a:cubicBezTo>
                      <a:pt x="8580" y="32503"/>
                      <a:pt x="4966" y="29245"/>
                      <a:pt x="2911" y="24999"/>
                    </a:cubicBezTo>
                    <a:cubicBezTo>
                      <a:pt x="865" y="20757"/>
                      <a:pt x="616" y="16035"/>
                      <a:pt x="2220" y="11711"/>
                    </a:cubicBezTo>
                    <a:cubicBezTo>
                      <a:pt x="4771" y="4826"/>
                      <a:pt x="11453" y="601"/>
                      <a:pt x="18642" y="601"/>
                    </a:cubicBezTo>
                    <a:close/>
                    <a:moveTo>
                      <a:pt x="18648" y="1"/>
                    </a:moveTo>
                    <a:cubicBezTo>
                      <a:pt x="11214" y="1"/>
                      <a:pt x="4304" y="4378"/>
                      <a:pt x="1662" y="11504"/>
                    </a:cubicBezTo>
                    <a:cubicBezTo>
                      <a:pt x="0" y="15981"/>
                      <a:pt x="252" y="20868"/>
                      <a:pt x="2374" y="25259"/>
                    </a:cubicBezTo>
                    <a:cubicBezTo>
                      <a:pt x="4494" y="29642"/>
                      <a:pt x="8228" y="33007"/>
                      <a:pt x="12883" y="34736"/>
                    </a:cubicBezTo>
                    <a:cubicBezTo>
                      <a:pt x="15091" y="35554"/>
                      <a:pt x="17348" y="35939"/>
                      <a:pt x="19556" y="35939"/>
                    </a:cubicBezTo>
                    <a:cubicBezTo>
                      <a:pt x="26990" y="35939"/>
                      <a:pt x="33899" y="31564"/>
                      <a:pt x="36541" y="24441"/>
                    </a:cubicBezTo>
                    <a:cubicBezTo>
                      <a:pt x="39969" y="15195"/>
                      <a:pt x="34937" y="4772"/>
                      <a:pt x="25320" y="1204"/>
                    </a:cubicBezTo>
                    <a:cubicBezTo>
                      <a:pt x="23115" y="388"/>
                      <a:pt x="20859" y="1"/>
                      <a:pt x="186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CustomShape 42"/>
              <p:cNvSpPr/>
              <p:nvPr/>
            </p:nvSpPr>
            <p:spPr>
              <a:xfrm>
                <a:off x="5364720" y="2204280"/>
                <a:ext cx="20520" cy="110520"/>
              </a:xfrm>
              <a:custGeom>
                <a:avLst/>
                <a:gdLst/>
                <a:ahLst/>
                <a:rect l="l" t="t" r="r" b="b"/>
                <a:pathLst>
                  <a:path w="2056" h="9479">
                    <a:moveTo>
                      <a:pt x="413" y="1"/>
                    </a:moveTo>
                    <a:cubicBezTo>
                      <a:pt x="390" y="1"/>
                      <a:pt x="367" y="4"/>
                      <a:pt x="344" y="12"/>
                    </a:cubicBezTo>
                    <a:cubicBezTo>
                      <a:pt x="224" y="48"/>
                      <a:pt x="157" y="172"/>
                      <a:pt x="199" y="292"/>
                    </a:cubicBezTo>
                    <a:cubicBezTo>
                      <a:pt x="212" y="334"/>
                      <a:pt x="1584" y="4708"/>
                      <a:pt x="42" y="9181"/>
                    </a:cubicBezTo>
                    <a:cubicBezTo>
                      <a:pt x="1" y="9297"/>
                      <a:pt x="63" y="9425"/>
                      <a:pt x="178" y="9467"/>
                    </a:cubicBezTo>
                    <a:cubicBezTo>
                      <a:pt x="203" y="9475"/>
                      <a:pt x="228" y="9479"/>
                      <a:pt x="253" y="9479"/>
                    </a:cubicBezTo>
                    <a:cubicBezTo>
                      <a:pt x="344" y="9479"/>
                      <a:pt x="430" y="9421"/>
                      <a:pt x="464" y="9326"/>
                    </a:cubicBezTo>
                    <a:cubicBezTo>
                      <a:pt x="2056" y="4716"/>
                      <a:pt x="638" y="197"/>
                      <a:pt x="625" y="155"/>
                    </a:cubicBezTo>
                    <a:cubicBezTo>
                      <a:pt x="595" y="60"/>
                      <a:pt x="507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7" name="CustomShape 43"/>
              <p:cNvSpPr/>
              <p:nvPr/>
            </p:nvSpPr>
            <p:spPr>
              <a:xfrm>
                <a:off x="5330160" y="2343600"/>
                <a:ext cx="21960" cy="27000"/>
              </a:xfrm>
              <a:custGeom>
                <a:avLst/>
                <a:gdLst/>
                <a:ahLst/>
                <a:rect l="l" t="t" r="r" b="b"/>
                <a:pathLst>
                  <a:path w="2172" h="2586">
                    <a:moveTo>
                      <a:pt x="1820" y="0"/>
                    </a:moveTo>
                    <a:cubicBezTo>
                      <a:pt x="1820" y="0"/>
                      <a:pt x="712" y="1427"/>
                      <a:pt x="79" y="2217"/>
                    </a:cubicBezTo>
                    <a:cubicBezTo>
                      <a:pt x="1" y="2316"/>
                      <a:pt x="18" y="2456"/>
                      <a:pt x="113" y="2536"/>
                    </a:cubicBezTo>
                    <a:cubicBezTo>
                      <a:pt x="154" y="2568"/>
                      <a:pt x="203" y="2585"/>
                      <a:pt x="253" y="2585"/>
                    </a:cubicBezTo>
                    <a:cubicBezTo>
                      <a:pt x="319" y="2585"/>
                      <a:pt x="386" y="2555"/>
                      <a:pt x="426" y="2498"/>
                    </a:cubicBezTo>
                    <a:cubicBezTo>
                      <a:pt x="1063" y="1704"/>
                      <a:pt x="2172" y="278"/>
                      <a:pt x="2172" y="278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8" name="CustomShape 44"/>
              <p:cNvSpPr/>
              <p:nvPr/>
            </p:nvSpPr>
            <p:spPr>
              <a:xfrm>
                <a:off x="5006520" y="2112120"/>
                <a:ext cx="32400" cy="81360"/>
              </a:xfrm>
              <a:custGeom>
                <a:avLst/>
                <a:gdLst/>
                <a:ahLst/>
                <a:rect l="l" t="t" r="r" b="b"/>
                <a:pathLst>
                  <a:path w="3032" h="7103">
                    <a:moveTo>
                      <a:pt x="2779" y="1"/>
                    </a:moveTo>
                    <a:cubicBezTo>
                      <a:pt x="2715" y="1"/>
                      <a:pt x="2651" y="27"/>
                      <a:pt x="2606" y="78"/>
                    </a:cubicBezTo>
                    <a:cubicBezTo>
                      <a:pt x="2581" y="111"/>
                      <a:pt x="1" y="3241"/>
                      <a:pt x="1621" y="6970"/>
                    </a:cubicBezTo>
                    <a:cubicBezTo>
                      <a:pt x="1659" y="7053"/>
                      <a:pt x="1741" y="7103"/>
                      <a:pt x="1829" y="7103"/>
                    </a:cubicBezTo>
                    <a:cubicBezTo>
                      <a:pt x="1857" y="7103"/>
                      <a:pt x="1886" y="7099"/>
                      <a:pt x="1915" y="7086"/>
                    </a:cubicBezTo>
                    <a:cubicBezTo>
                      <a:pt x="2031" y="7036"/>
                      <a:pt x="2085" y="6904"/>
                      <a:pt x="2035" y="6792"/>
                    </a:cubicBezTo>
                    <a:cubicBezTo>
                      <a:pt x="526" y="3319"/>
                      <a:pt x="2924" y="396"/>
                      <a:pt x="2949" y="367"/>
                    </a:cubicBezTo>
                    <a:cubicBezTo>
                      <a:pt x="3031" y="272"/>
                      <a:pt x="3019" y="132"/>
                      <a:pt x="2924" y="53"/>
                    </a:cubicBezTo>
                    <a:cubicBezTo>
                      <a:pt x="2882" y="18"/>
                      <a:pt x="2830" y="1"/>
                      <a:pt x="2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CustomShape 45"/>
              <p:cNvSpPr/>
              <p:nvPr/>
            </p:nvSpPr>
            <p:spPr>
              <a:xfrm>
                <a:off x="4879800" y="2527560"/>
                <a:ext cx="386640" cy="158040"/>
              </a:xfrm>
              <a:custGeom>
                <a:avLst/>
                <a:gdLst/>
                <a:ahLst/>
                <a:rect l="l" t="t" r="r" b="b"/>
                <a:pathLst>
                  <a:path w="32338" h="13403">
                    <a:moveTo>
                      <a:pt x="17710" y="0"/>
                    </a:moveTo>
                    <a:cubicBezTo>
                      <a:pt x="13564" y="0"/>
                      <a:pt x="3361" y="3272"/>
                      <a:pt x="0" y="4385"/>
                    </a:cubicBezTo>
                    <a:cubicBezTo>
                      <a:pt x="4598" y="9897"/>
                      <a:pt x="11511" y="13403"/>
                      <a:pt x="19251" y="13403"/>
                    </a:cubicBezTo>
                    <a:cubicBezTo>
                      <a:pt x="24046" y="13403"/>
                      <a:pt x="28525" y="12055"/>
                      <a:pt x="32337" y="9718"/>
                    </a:cubicBezTo>
                    <a:cubicBezTo>
                      <a:pt x="29410" y="7019"/>
                      <a:pt x="21802" y="309"/>
                      <a:pt x="18213" y="19"/>
                    </a:cubicBezTo>
                    <a:cubicBezTo>
                      <a:pt x="18057" y="6"/>
                      <a:pt x="17889" y="0"/>
                      <a:pt x="17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0" name="CustomShape 46"/>
              <p:cNvSpPr/>
              <p:nvPr/>
            </p:nvSpPr>
            <p:spPr>
              <a:xfrm>
                <a:off x="4873680" y="2523960"/>
                <a:ext cx="398880" cy="165240"/>
              </a:xfrm>
              <a:custGeom>
                <a:avLst/>
                <a:gdLst/>
                <a:ahLst/>
                <a:rect l="l" t="t" r="r" b="b"/>
                <a:pathLst>
                  <a:path w="33342" h="14000">
                    <a:moveTo>
                      <a:pt x="18203" y="597"/>
                    </a:moveTo>
                    <a:cubicBezTo>
                      <a:pt x="18381" y="597"/>
                      <a:pt x="18547" y="603"/>
                      <a:pt x="18701" y="616"/>
                    </a:cubicBezTo>
                    <a:cubicBezTo>
                      <a:pt x="22137" y="893"/>
                      <a:pt x="29675" y="7521"/>
                      <a:pt x="32354" y="9968"/>
                    </a:cubicBezTo>
                    <a:cubicBezTo>
                      <a:pt x="28549" y="12217"/>
                      <a:pt x="24204" y="13404"/>
                      <a:pt x="19764" y="13404"/>
                    </a:cubicBezTo>
                    <a:cubicBezTo>
                      <a:pt x="12545" y="13404"/>
                      <a:pt x="5744" y="10282"/>
                      <a:pt x="1026" y="4829"/>
                    </a:cubicBezTo>
                    <a:cubicBezTo>
                      <a:pt x="4603" y="3654"/>
                      <a:pt x="14246" y="597"/>
                      <a:pt x="18203" y="597"/>
                    </a:cubicBezTo>
                    <a:close/>
                    <a:moveTo>
                      <a:pt x="18226" y="1"/>
                    </a:moveTo>
                    <a:cubicBezTo>
                      <a:pt x="14141" y="1"/>
                      <a:pt x="4502" y="3047"/>
                      <a:pt x="418" y="4403"/>
                    </a:cubicBezTo>
                    <a:lnTo>
                      <a:pt x="0" y="4540"/>
                    </a:lnTo>
                    <a:lnTo>
                      <a:pt x="282" y="4874"/>
                    </a:lnTo>
                    <a:cubicBezTo>
                      <a:pt x="5120" y="10675"/>
                      <a:pt x="12222" y="14000"/>
                      <a:pt x="19764" y="14000"/>
                    </a:cubicBezTo>
                    <a:cubicBezTo>
                      <a:pt x="24448" y="14000"/>
                      <a:pt x="29030" y="12710"/>
                      <a:pt x="33003" y="10270"/>
                    </a:cubicBezTo>
                    <a:lnTo>
                      <a:pt x="33341" y="10063"/>
                    </a:lnTo>
                    <a:lnTo>
                      <a:pt x="33052" y="9799"/>
                    </a:lnTo>
                    <a:cubicBezTo>
                      <a:pt x="29967" y="6954"/>
                      <a:pt x="22410" y="314"/>
                      <a:pt x="18751" y="20"/>
                    </a:cubicBezTo>
                    <a:cubicBezTo>
                      <a:pt x="18588" y="7"/>
                      <a:pt x="18413" y="1"/>
                      <a:pt x="182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1" name="CustomShape 47"/>
              <p:cNvSpPr/>
              <p:nvPr/>
            </p:nvSpPr>
            <p:spPr>
              <a:xfrm>
                <a:off x="5020920" y="2527560"/>
                <a:ext cx="135360" cy="136440"/>
              </a:xfrm>
              <a:custGeom>
                <a:avLst/>
                <a:gdLst/>
                <a:ahLst/>
                <a:rect l="l" t="t" r="r" b="b"/>
                <a:pathLst>
                  <a:path w="11551" h="11625">
                    <a:moveTo>
                      <a:pt x="6028" y="0"/>
                    </a:moveTo>
                    <a:cubicBezTo>
                      <a:pt x="4973" y="0"/>
                      <a:pt x="3524" y="212"/>
                      <a:pt x="1897" y="549"/>
                    </a:cubicBezTo>
                    <a:cubicBezTo>
                      <a:pt x="1235" y="2347"/>
                      <a:pt x="1061" y="4137"/>
                      <a:pt x="523" y="7193"/>
                    </a:cubicBezTo>
                    <a:cubicBezTo>
                      <a:pt x="0" y="10163"/>
                      <a:pt x="418" y="11624"/>
                      <a:pt x="1824" y="11624"/>
                    </a:cubicBezTo>
                    <a:cubicBezTo>
                      <a:pt x="2373" y="11624"/>
                      <a:pt x="3073" y="11401"/>
                      <a:pt x="3926" y="10959"/>
                    </a:cubicBezTo>
                    <a:cubicBezTo>
                      <a:pt x="6961" y="9380"/>
                      <a:pt x="10049" y="6821"/>
                      <a:pt x="11265" y="3178"/>
                    </a:cubicBezTo>
                    <a:cubicBezTo>
                      <a:pt x="11364" y="2881"/>
                      <a:pt x="11455" y="2604"/>
                      <a:pt x="11551" y="2335"/>
                    </a:cubicBezTo>
                    <a:cubicBezTo>
                      <a:pt x="9624" y="1057"/>
                      <a:pt x="7817" y="123"/>
                      <a:pt x="6527" y="19"/>
                    </a:cubicBezTo>
                    <a:cubicBezTo>
                      <a:pt x="6372" y="6"/>
                      <a:pt x="6206" y="0"/>
                      <a:pt x="60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2" name="CustomShape 48"/>
              <p:cNvSpPr/>
              <p:nvPr/>
            </p:nvSpPr>
            <p:spPr>
              <a:xfrm>
                <a:off x="5018760" y="2523960"/>
                <a:ext cx="141840" cy="143640"/>
              </a:xfrm>
              <a:custGeom>
                <a:avLst/>
                <a:gdLst/>
                <a:ahLst/>
                <a:rect l="l" t="t" r="r" b="b"/>
                <a:pathLst>
                  <a:path w="12102" h="12222">
                    <a:moveTo>
                      <a:pt x="6227" y="598"/>
                    </a:moveTo>
                    <a:cubicBezTo>
                      <a:pt x="6397" y="598"/>
                      <a:pt x="6554" y="604"/>
                      <a:pt x="6698" y="616"/>
                    </a:cubicBezTo>
                    <a:cubicBezTo>
                      <a:pt x="7774" y="703"/>
                      <a:pt x="9352" y="1422"/>
                      <a:pt x="11387" y="2758"/>
                    </a:cubicBezTo>
                    <a:lnTo>
                      <a:pt x="11176" y="3382"/>
                    </a:lnTo>
                    <a:cubicBezTo>
                      <a:pt x="9820" y="7454"/>
                      <a:pt x="6087" y="9898"/>
                      <a:pt x="3982" y="10990"/>
                    </a:cubicBezTo>
                    <a:cubicBezTo>
                      <a:pt x="3173" y="11413"/>
                      <a:pt x="2519" y="11624"/>
                      <a:pt x="2026" y="11624"/>
                    </a:cubicBezTo>
                    <a:cubicBezTo>
                      <a:pt x="1757" y="11624"/>
                      <a:pt x="1536" y="11562"/>
                      <a:pt x="1364" y="11436"/>
                    </a:cubicBezTo>
                    <a:cubicBezTo>
                      <a:pt x="947" y="11130"/>
                      <a:pt x="546" y="10204"/>
                      <a:pt x="1013" y="7542"/>
                    </a:cubicBezTo>
                    <a:cubicBezTo>
                      <a:pt x="1150" y="6785"/>
                      <a:pt x="1261" y="6103"/>
                      <a:pt x="1360" y="5478"/>
                    </a:cubicBezTo>
                    <a:cubicBezTo>
                      <a:pt x="1654" y="3692"/>
                      <a:pt x="1870" y="2382"/>
                      <a:pt x="2316" y="1104"/>
                    </a:cubicBezTo>
                    <a:cubicBezTo>
                      <a:pt x="3992" y="768"/>
                      <a:pt x="5302" y="598"/>
                      <a:pt x="6227" y="598"/>
                    </a:cubicBezTo>
                    <a:close/>
                    <a:moveTo>
                      <a:pt x="6227" y="1"/>
                    </a:moveTo>
                    <a:cubicBezTo>
                      <a:pt x="5227" y="1"/>
                      <a:pt x="3819" y="185"/>
                      <a:pt x="2030" y="554"/>
                    </a:cubicBezTo>
                    <a:lnTo>
                      <a:pt x="1870" y="587"/>
                    </a:lnTo>
                    <a:lnTo>
                      <a:pt x="1811" y="745"/>
                    </a:lnTo>
                    <a:cubicBezTo>
                      <a:pt x="1303" y="2121"/>
                      <a:pt x="1080" y="3489"/>
                      <a:pt x="773" y="5383"/>
                    </a:cubicBezTo>
                    <a:cubicBezTo>
                      <a:pt x="670" y="6004"/>
                      <a:pt x="559" y="6681"/>
                      <a:pt x="426" y="7438"/>
                    </a:cubicBezTo>
                    <a:cubicBezTo>
                      <a:pt x="0" y="9853"/>
                      <a:pt x="191" y="11316"/>
                      <a:pt x="1013" y="11920"/>
                    </a:cubicBezTo>
                    <a:cubicBezTo>
                      <a:pt x="1286" y="12122"/>
                      <a:pt x="1621" y="12221"/>
                      <a:pt x="2018" y="12221"/>
                    </a:cubicBezTo>
                    <a:cubicBezTo>
                      <a:pt x="2618" y="12221"/>
                      <a:pt x="3358" y="11990"/>
                      <a:pt x="4259" y="11523"/>
                    </a:cubicBezTo>
                    <a:cubicBezTo>
                      <a:pt x="6930" y="10134"/>
                      <a:pt x="10394" y="7628"/>
                      <a:pt x="11747" y="3568"/>
                    </a:cubicBezTo>
                    <a:lnTo>
                      <a:pt x="12102" y="2514"/>
                    </a:lnTo>
                    <a:lnTo>
                      <a:pt x="11911" y="2386"/>
                    </a:lnTo>
                    <a:cubicBezTo>
                      <a:pt x="9696" y="913"/>
                      <a:pt x="7959" y="115"/>
                      <a:pt x="6748" y="20"/>
                    </a:cubicBezTo>
                    <a:cubicBezTo>
                      <a:pt x="6589" y="7"/>
                      <a:pt x="6415" y="1"/>
                      <a:pt x="62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3" name="CustomShape 49"/>
              <p:cNvSpPr/>
              <p:nvPr/>
            </p:nvSpPr>
            <p:spPr>
              <a:xfrm>
                <a:off x="5031720" y="2433960"/>
                <a:ext cx="97560" cy="204480"/>
              </a:xfrm>
              <a:custGeom>
                <a:avLst/>
                <a:gdLst/>
                <a:ahLst/>
                <a:rect l="l" t="t" r="r" b="b"/>
                <a:pathLst>
                  <a:path w="8436" h="17273">
                    <a:moveTo>
                      <a:pt x="8435" y="0"/>
                    </a:moveTo>
                    <a:lnTo>
                      <a:pt x="3089" y="3283"/>
                    </a:lnTo>
                    <a:cubicBezTo>
                      <a:pt x="3089" y="3283"/>
                      <a:pt x="3821" y="4618"/>
                      <a:pt x="2970" y="7777"/>
                    </a:cubicBezTo>
                    <a:cubicBezTo>
                      <a:pt x="2117" y="10936"/>
                      <a:pt x="1" y="16167"/>
                      <a:pt x="972" y="17138"/>
                    </a:cubicBezTo>
                    <a:cubicBezTo>
                      <a:pt x="1063" y="17229"/>
                      <a:pt x="1199" y="17272"/>
                      <a:pt x="1371" y="17272"/>
                    </a:cubicBezTo>
                    <a:cubicBezTo>
                      <a:pt x="3022" y="17272"/>
                      <a:pt x="7970" y="13287"/>
                      <a:pt x="8191" y="10204"/>
                    </a:cubicBezTo>
                    <a:cubicBezTo>
                      <a:pt x="8435" y="6805"/>
                      <a:pt x="8435" y="1"/>
                      <a:pt x="8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4" name="CustomShape 50"/>
              <p:cNvSpPr/>
              <p:nvPr/>
            </p:nvSpPr>
            <p:spPr>
              <a:xfrm>
                <a:off x="5031360" y="2427480"/>
                <a:ext cx="101520" cy="214560"/>
              </a:xfrm>
              <a:custGeom>
                <a:avLst/>
                <a:gdLst/>
                <a:ahLst/>
                <a:rect l="l" t="t" r="r" b="b"/>
                <a:pathLst>
                  <a:path w="8762" h="18102">
                    <a:moveTo>
                      <a:pt x="8162" y="1072"/>
                    </a:moveTo>
                    <a:lnTo>
                      <a:pt x="8162" y="1072"/>
                    </a:lnTo>
                    <a:cubicBezTo>
                      <a:pt x="8158" y="2742"/>
                      <a:pt x="8121" y="7919"/>
                      <a:pt x="7922" y="10717"/>
                    </a:cubicBezTo>
                    <a:cubicBezTo>
                      <a:pt x="7737" y="13356"/>
                      <a:pt x="3911" y="16655"/>
                      <a:pt x="1993" y="17370"/>
                    </a:cubicBezTo>
                    <a:cubicBezTo>
                      <a:pt x="1722" y="17472"/>
                      <a:pt x="1529" y="17506"/>
                      <a:pt x="1402" y="17506"/>
                    </a:cubicBezTo>
                    <a:cubicBezTo>
                      <a:pt x="1297" y="17506"/>
                      <a:pt x="1237" y="17483"/>
                      <a:pt x="1212" y="17457"/>
                    </a:cubicBezTo>
                    <a:cubicBezTo>
                      <a:pt x="621" y="16869"/>
                      <a:pt x="1675" y="13570"/>
                      <a:pt x="2440" y="11164"/>
                    </a:cubicBezTo>
                    <a:cubicBezTo>
                      <a:pt x="2762" y="10159"/>
                      <a:pt x="3064" y="9213"/>
                      <a:pt x="3287" y="8385"/>
                    </a:cubicBezTo>
                    <a:cubicBezTo>
                      <a:pt x="3953" y="5901"/>
                      <a:pt x="3672" y="4487"/>
                      <a:pt x="3490" y="3937"/>
                    </a:cubicBezTo>
                    <a:lnTo>
                      <a:pt x="8162" y="1072"/>
                    </a:lnTo>
                    <a:close/>
                    <a:moveTo>
                      <a:pt x="8762" y="0"/>
                    </a:moveTo>
                    <a:lnTo>
                      <a:pt x="2961" y="3561"/>
                    </a:lnTo>
                    <a:lnTo>
                      <a:pt x="2726" y="3710"/>
                    </a:lnTo>
                    <a:lnTo>
                      <a:pt x="2854" y="3958"/>
                    </a:lnTo>
                    <a:cubicBezTo>
                      <a:pt x="2862" y="3970"/>
                      <a:pt x="3507" y="5260"/>
                      <a:pt x="2709" y="8232"/>
                    </a:cubicBezTo>
                    <a:cubicBezTo>
                      <a:pt x="2489" y="9043"/>
                      <a:pt x="2192" y="9986"/>
                      <a:pt x="1873" y="10982"/>
                    </a:cubicBezTo>
                    <a:cubicBezTo>
                      <a:pt x="707" y="14637"/>
                      <a:pt x="1" y="17093"/>
                      <a:pt x="791" y="17882"/>
                    </a:cubicBezTo>
                    <a:cubicBezTo>
                      <a:pt x="940" y="18027"/>
                      <a:pt x="1142" y="18102"/>
                      <a:pt x="1398" y="18102"/>
                    </a:cubicBezTo>
                    <a:cubicBezTo>
                      <a:pt x="1625" y="18102"/>
                      <a:pt x="1894" y="18044"/>
                      <a:pt x="2205" y="17928"/>
                    </a:cubicBezTo>
                    <a:cubicBezTo>
                      <a:pt x="4296" y="17147"/>
                      <a:pt x="8311" y="13665"/>
                      <a:pt x="8518" y="10759"/>
                    </a:cubicBezTo>
                    <a:cubicBezTo>
                      <a:pt x="8762" y="7389"/>
                      <a:pt x="8762" y="605"/>
                      <a:pt x="8762" y="534"/>
                    </a:cubicBezTo>
                    <a:lnTo>
                      <a:pt x="87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5" name="CustomShape 51"/>
              <p:cNvSpPr/>
              <p:nvPr/>
            </p:nvSpPr>
            <p:spPr>
              <a:xfrm>
                <a:off x="5069160" y="2433960"/>
                <a:ext cx="60480" cy="154080"/>
              </a:xfrm>
              <a:custGeom>
                <a:avLst/>
                <a:gdLst/>
                <a:ahLst/>
                <a:rect l="l" t="t" r="r" b="b"/>
                <a:pathLst>
                  <a:path w="5348" h="13103">
                    <a:moveTo>
                      <a:pt x="5347" y="0"/>
                    </a:moveTo>
                    <a:lnTo>
                      <a:pt x="1" y="3283"/>
                    </a:lnTo>
                    <a:cubicBezTo>
                      <a:pt x="1" y="3283"/>
                      <a:pt x="344" y="3912"/>
                      <a:pt x="286" y="5326"/>
                    </a:cubicBezTo>
                    <a:lnTo>
                      <a:pt x="4119" y="8307"/>
                    </a:lnTo>
                    <a:lnTo>
                      <a:pt x="3826" y="13102"/>
                    </a:lnTo>
                    <a:cubicBezTo>
                      <a:pt x="4532" y="12143"/>
                      <a:pt x="5036" y="11135"/>
                      <a:pt x="5103" y="10204"/>
                    </a:cubicBezTo>
                    <a:cubicBezTo>
                      <a:pt x="5347" y="6805"/>
                      <a:pt x="5347" y="1"/>
                      <a:pt x="534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6" name="CustomShape 52"/>
              <p:cNvSpPr/>
              <p:nvPr/>
            </p:nvSpPr>
            <p:spPr>
              <a:xfrm>
                <a:off x="4959000" y="2278800"/>
                <a:ext cx="32400" cy="45360"/>
              </a:xfrm>
              <a:custGeom>
                <a:avLst/>
                <a:gdLst/>
                <a:ahLst/>
                <a:rect l="l" t="t" r="r" b="b"/>
                <a:pathLst>
                  <a:path w="3036" h="4096">
                    <a:moveTo>
                      <a:pt x="1900" y="0"/>
                    </a:moveTo>
                    <a:cubicBezTo>
                      <a:pt x="1656" y="0"/>
                      <a:pt x="1382" y="154"/>
                      <a:pt x="1092" y="573"/>
                    </a:cubicBezTo>
                    <a:cubicBezTo>
                      <a:pt x="0" y="2152"/>
                      <a:pt x="1336" y="4095"/>
                      <a:pt x="1944" y="4095"/>
                    </a:cubicBezTo>
                    <a:cubicBezTo>
                      <a:pt x="2552" y="4095"/>
                      <a:pt x="3036" y="1181"/>
                      <a:pt x="3036" y="1181"/>
                    </a:cubicBezTo>
                    <a:cubicBezTo>
                      <a:pt x="3036" y="1181"/>
                      <a:pt x="2578" y="0"/>
                      <a:pt x="1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7" name="CustomShape 53"/>
              <p:cNvSpPr/>
              <p:nvPr/>
            </p:nvSpPr>
            <p:spPr>
              <a:xfrm>
                <a:off x="4961520" y="2275200"/>
                <a:ext cx="33480" cy="52560"/>
              </a:xfrm>
              <a:custGeom>
                <a:avLst/>
                <a:gdLst/>
                <a:ahLst/>
                <a:rect l="l" t="t" r="r" b="b"/>
                <a:pathLst>
                  <a:path w="3123" h="4691">
                    <a:moveTo>
                      <a:pt x="1712" y="598"/>
                    </a:moveTo>
                    <a:cubicBezTo>
                      <a:pt x="2031" y="635"/>
                      <a:pt x="2361" y="1189"/>
                      <a:pt x="2502" y="1512"/>
                    </a:cubicBezTo>
                    <a:cubicBezTo>
                      <a:pt x="2287" y="2777"/>
                      <a:pt x="1907" y="3976"/>
                      <a:pt x="1721" y="4095"/>
                    </a:cubicBezTo>
                    <a:cubicBezTo>
                      <a:pt x="1630" y="4092"/>
                      <a:pt x="1295" y="3856"/>
                      <a:pt x="1027" y="3319"/>
                    </a:cubicBezTo>
                    <a:cubicBezTo>
                      <a:pt x="840" y="2946"/>
                      <a:pt x="472" y="1971"/>
                      <a:pt x="1117" y="1040"/>
                    </a:cubicBezTo>
                    <a:cubicBezTo>
                      <a:pt x="1258" y="834"/>
                      <a:pt x="1468" y="598"/>
                      <a:pt x="1680" y="598"/>
                    </a:cubicBezTo>
                    <a:close/>
                    <a:moveTo>
                      <a:pt x="1671" y="1"/>
                    </a:moveTo>
                    <a:cubicBezTo>
                      <a:pt x="1300" y="1"/>
                      <a:pt x="946" y="234"/>
                      <a:pt x="625" y="702"/>
                    </a:cubicBezTo>
                    <a:cubicBezTo>
                      <a:pt x="38" y="1549"/>
                      <a:pt x="1" y="2645"/>
                      <a:pt x="522" y="3641"/>
                    </a:cubicBezTo>
                    <a:cubicBezTo>
                      <a:pt x="774" y="4125"/>
                      <a:pt x="1241" y="4691"/>
                      <a:pt x="1721" y="4691"/>
                    </a:cubicBezTo>
                    <a:cubicBezTo>
                      <a:pt x="2432" y="4691"/>
                      <a:pt x="2866" y="2971"/>
                      <a:pt x="3111" y="1528"/>
                    </a:cubicBezTo>
                    <a:lnTo>
                      <a:pt x="3122" y="1446"/>
                    </a:lnTo>
                    <a:lnTo>
                      <a:pt x="3094" y="1372"/>
                    </a:lnTo>
                    <a:cubicBezTo>
                      <a:pt x="3040" y="1239"/>
                      <a:pt x="2577" y="98"/>
                      <a:pt x="1779" y="7"/>
                    </a:cubicBezTo>
                    <a:cubicBezTo>
                      <a:pt x="1743" y="3"/>
                      <a:pt x="1707" y="1"/>
                      <a:pt x="167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8" name="CustomShape 54"/>
              <p:cNvSpPr/>
              <p:nvPr/>
            </p:nvSpPr>
            <p:spPr>
              <a:xfrm>
                <a:off x="4966200" y="2207520"/>
                <a:ext cx="268920" cy="280800"/>
              </a:xfrm>
              <a:custGeom>
                <a:avLst/>
                <a:gdLst/>
                <a:ahLst/>
                <a:rect l="l" t="t" r="r" b="b"/>
                <a:pathLst>
                  <a:path w="22592" h="23568">
                    <a:moveTo>
                      <a:pt x="5222" y="1"/>
                    </a:moveTo>
                    <a:cubicBezTo>
                      <a:pt x="5222" y="1"/>
                      <a:pt x="1699" y="6926"/>
                      <a:pt x="848" y="11660"/>
                    </a:cubicBezTo>
                    <a:cubicBezTo>
                      <a:pt x="1" y="16398"/>
                      <a:pt x="3523" y="23567"/>
                      <a:pt x="7046" y="23567"/>
                    </a:cubicBezTo>
                    <a:cubicBezTo>
                      <a:pt x="10569" y="23567"/>
                      <a:pt x="16034" y="18097"/>
                      <a:pt x="16034" y="18097"/>
                    </a:cubicBezTo>
                    <a:cubicBezTo>
                      <a:pt x="16034" y="18097"/>
                      <a:pt x="16117" y="18099"/>
                      <a:pt x="16263" y="18099"/>
                    </a:cubicBezTo>
                    <a:cubicBezTo>
                      <a:pt x="17263" y="18099"/>
                      <a:pt x="21229" y="18005"/>
                      <a:pt x="21864" y="16522"/>
                    </a:cubicBezTo>
                    <a:cubicBezTo>
                      <a:pt x="22591" y="14818"/>
                      <a:pt x="21744" y="13483"/>
                      <a:pt x="20404" y="13483"/>
                    </a:cubicBezTo>
                    <a:lnTo>
                      <a:pt x="17734" y="13483"/>
                    </a:lnTo>
                    <a:cubicBezTo>
                      <a:pt x="17734" y="13483"/>
                      <a:pt x="17711" y="13494"/>
                      <a:pt x="17676" y="13494"/>
                    </a:cubicBezTo>
                    <a:cubicBezTo>
                      <a:pt x="17511" y="13494"/>
                      <a:pt x="17070" y="13247"/>
                      <a:pt x="17370" y="10448"/>
                    </a:cubicBezTo>
                    <a:cubicBezTo>
                      <a:pt x="17734" y="7046"/>
                      <a:pt x="18829" y="5466"/>
                      <a:pt x="18829" y="5466"/>
                    </a:cubicBezTo>
                    <a:lnTo>
                      <a:pt x="18829" y="5466"/>
                    </a:lnTo>
                    <a:cubicBezTo>
                      <a:pt x="18829" y="5466"/>
                      <a:pt x="18495" y="5492"/>
                      <a:pt x="17923" y="5492"/>
                    </a:cubicBezTo>
                    <a:cubicBezTo>
                      <a:pt x="15490" y="5492"/>
                      <a:pt x="8764" y="5015"/>
                      <a:pt x="5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9" name="CustomShape 55"/>
              <p:cNvSpPr/>
              <p:nvPr/>
            </p:nvSpPr>
            <p:spPr>
              <a:xfrm>
                <a:off x="4966200" y="2200320"/>
                <a:ext cx="268200" cy="291600"/>
              </a:xfrm>
              <a:custGeom>
                <a:avLst/>
                <a:gdLst/>
                <a:ahLst/>
                <a:rect l="l" t="t" r="r" b="b"/>
                <a:pathLst>
                  <a:path w="22555" h="24444">
                    <a:moveTo>
                      <a:pt x="5276" y="1149"/>
                    </a:moveTo>
                    <a:cubicBezTo>
                      <a:pt x="8970" y="5910"/>
                      <a:pt x="15619" y="6366"/>
                      <a:pt x="17987" y="6366"/>
                    </a:cubicBezTo>
                    <a:cubicBezTo>
                      <a:pt x="18105" y="6366"/>
                      <a:pt x="18212" y="6364"/>
                      <a:pt x="18308" y="6363"/>
                    </a:cubicBezTo>
                    <a:lnTo>
                      <a:pt x="18308" y="6363"/>
                    </a:lnTo>
                    <a:cubicBezTo>
                      <a:pt x="17944" y="7078"/>
                      <a:pt x="17332" y="8591"/>
                      <a:pt x="17076" y="10994"/>
                    </a:cubicBezTo>
                    <a:cubicBezTo>
                      <a:pt x="16803" y="13549"/>
                      <a:pt x="17130" y="14095"/>
                      <a:pt x="17402" y="14280"/>
                    </a:cubicBezTo>
                    <a:cubicBezTo>
                      <a:pt x="17495" y="14347"/>
                      <a:pt x="17591" y="14371"/>
                      <a:pt x="17677" y="14371"/>
                    </a:cubicBezTo>
                    <a:cubicBezTo>
                      <a:pt x="17715" y="14371"/>
                      <a:pt x="17750" y="14366"/>
                      <a:pt x="17783" y="14358"/>
                    </a:cubicBezTo>
                    <a:lnTo>
                      <a:pt x="20408" y="14358"/>
                    </a:lnTo>
                    <a:cubicBezTo>
                      <a:pt x="20908" y="14358"/>
                      <a:pt x="21322" y="14574"/>
                      <a:pt x="21578" y="14963"/>
                    </a:cubicBezTo>
                    <a:cubicBezTo>
                      <a:pt x="21917" y="15475"/>
                      <a:pt x="21921" y="16211"/>
                      <a:pt x="21591" y="16980"/>
                    </a:cubicBezTo>
                    <a:cubicBezTo>
                      <a:pt x="21097" y="18137"/>
                      <a:pt x="17885" y="18381"/>
                      <a:pt x="16349" y="18381"/>
                    </a:cubicBezTo>
                    <a:cubicBezTo>
                      <a:pt x="16239" y="18381"/>
                      <a:pt x="16137" y="18380"/>
                      <a:pt x="16046" y="18377"/>
                    </a:cubicBezTo>
                    <a:lnTo>
                      <a:pt x="15918" y="18373"/>
                    </a:lnTo>
                    <a:lnTo>
                      <a:pt x="15828" y="18465"/>
                    </a:lnTo>
                    <a:cubicBezTo>
                      <a:pt x="15773" y="18518"/>
                      <a:pt x="10407" y="23844"/>
                      <a:pt x="7050" y="23844"/>
                    </a:cubicBezTo>
                    <a:cubicBezTo>
                      <a:pt x="5793" y="23844"/>
                      <a:pt x="4684" y="22839"/>
                      <a:pt x="3982" y="21995"/>
                    </a:cubicBezTo>
                    <a:cubicBezTo>
                      <a:pt x="1869" y="19469"/>
                      <a:pt x="625" y="15207"/>
                      <a:pt x="1146" y="12292"/>
                    </a:cubicBezTo>
                    <a:cubicBezTo>
                      <a:pt x="1861" y="8330"/>
                      <a:pt x="4499" y="2737"/>
                      <a:pt x="5276" y="1149"/>
                    </a:cubicBezTo>
                    <a:close/>
                    <a:moveTo>
                      <a:pt x="5185" y="0"/>
                    </a:moveTo>
                    <a:lnTo>
                      <a:pt x="4962" y="442"/>
                    </a:lnTo>
                    <a:cubicBezTo>
                      <a:pt x="4817" y="727"/>
                      <a:pt x="1406" y="7458"/>
                      <a:pt x="558" y="12188"/>
                    </a:cubicBezTo>
                    <a:cubicBezTo>
                      <a:pt x="1" y="15306"/>
                      <a:pt x="1274" y="19688"/>
                      <a:pt x="3523" y="22380"/>
                    </a:cubicBezTo>
                    <a:cubicBezTo>
                      <a:pt x="4652" y="23728"/>
                      <a:pt x="5871" y="24443"/>
                      <a:pt x="7050" y="24443"/>
                    </a:cubicBezTo>
                    <a:cubicBezTo>
                      <a:pt x="10445" y="24443"/>
                      <a:pt x="15401" y="19717"/>
                      <a:pt x="16158" y="18978"/>
                    </a:cubicBezTo>
                    <a:cubicBezTo>
                      <a:pt x="16221" y="18979"/>
                      <a:pt x="16300" y="18979"/>
                      <a:pt x="16392" y="18979"/>
                    </a:cubicBezTo>
                    <a:cubicBezTo>
                      <a:pt x="17654" y="18979"/>
                      <a:pt x="21451" y="18830"/>
                      <a:pt x="22141" y="17216"/>
                    </a:cubicBezTo>
                    <a:cubicBezTo>
                      <a:pt x="22554" y="16261"/>
                      <a:pt x="22530" y="15318"/>
                      <a:pt x="22079" y="14636"/>
                    </a:cubicBezTo>
                    <a:cubicBezTo>
                      <a:pt x="21715" y="14082"/>
                      <a:pt x="21103" y="13763"/>
                      <a:pt x="20408" y="13763"/>
                    </a:cubicBezTo>
                    <a:lnTo>
                      <a:pt x="17721" y="13763"/>
                    </a:lnTo>
                    <a:cubicBezTo>
                      <a:pt x="17651" y="13648"/>
                      <a:pt x="17448" y="13118"/>
                      <a:pt x="17671" y="11055"/>
                    </a:cubicBezTo>
                    <a:cubicBezTo>
                      <a:pt x="18023" y="7790"/>
                      <a:pt x="19069" y="6231"/>
                      <a:pt x="19077" y="6214"/>
                    </a:cubicBezTo>
                    <a:lnTo>
                      <a:pt x="19433" y="5697"/>
                    </a:lnTo>
                    <a:lnTo>
                      <a:pt x="18809" y="5746"/>
                    </a:lnTo>
                    <a:cubicBezTo>
                      <a:pt x="18792" y="5748"/>
                      <a:pt x="18489" y="5770"/>
                      <a:pt x="17979" y="5770"/>
                    </a:cubicBezTo>
                    <a:cubicBezTo>
                      <a:pt x="15639" y="5770"/>
                      <a:pt x="8935" y="5316"/>
                      <a:pt x="5470" y="405"/>
                    </a:cubicBezTo>
                    <a:lnTo>
                      <a:pt x="51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0" name="CustomShape 56"/>
              <p:cNvSpPr/>
              <p:nvPr/>
            </p:nvSpPr>
            <p:spPr>
              <a:xfrm>
                <a:off x="5033160" y="2273760"/>
                <a:ext cx="201960" cy="214560"/>
              </a:xfrm>
              <a:custGeom>
                <a:avLst/>
                <a:gdLst/>
                <a:ahLst/>
                <a:rect l="l" t="t" r="r" b="b"/>
                <a:pathLst>
                  <a:path w="17064" h="18102">
                    <a:moveTo>
                      <a:pt x="13301" y="0"/>
                    </a:moveTo>
                    <a:cubicBezTo>
                      <a:pt x="13301" y="0"/>
                      <a:pt x="12970" y="25"/>
                      <a:pt x="12406" y="25"/>
                    </a:cubicBezTo>
                    <a:cubicBezTo>
                      <a:pt x="12203" y="25"/>
                      <a:pt x="11971" y="22"/>
                      <a:pt x="11714" y="13"/>
                    </a:cubicBezTo>
                    <a:lnTo>
                      <a:pt x="11672" y="38"/>
                    </a:lnTo>
                    <a:cubicBezTo>
                      <a:pt x="11672" y="38"/>
                      <a:pt x="10792" y="5855"/>
                      <a:pt x="9031" y="10440"/>
                    </a:cubicBezTo>
                    <a:cubicBezTo>
                      <a:pt x="7264" y="15025"/>
                      <a:pt x="3213" y="17138"/>
                      <a:pt x="37" y="17667"/>
                    </a:cubicBezTo>
                    <a:cubicBezTo>
                      <a:pt x="26" y="17672"/>
                      <a:pt x="13" y="17672"/>
                      <a:pt x="1" y="17676"/>
                    </a:cubicBezTo>
                    <a:cubicBezTo>
                      <a:pt x="497" y="17945"/>
                      <a:pt x="1005" y="18101"/>
                      <a:pt x="1518" y="18101"/>
                    </a:cubicBezTo>
                    <a:cubicBezTo>
                      <a:pt x="5041" y="18101"/>
                      <a:pt x="10506" y="12631"/>
                      <a:pt x="10506" y="12631"/>
                    </a:cubicBezTo>
                    <a:cubicBezTo>
                      <a:pt x="10506" y="12631"/>
                      <a:pt x="10589" y="12633"/>
                      <a:pt x="10735" y="12633"/>
                    </a:cubicBezTo>
                    <a:cubicBezTo>
                      <a:pt x="11735" y="12633"/>
                      <a:pt x="15701" y="12539"/>
                      <a:pt x="16336" y="11056"/>
                    </a:cubicBezTo>
                    <a:cubicBezTo>
                      <a:pt x="17063" y="9352"/>
                      <a:pt x="16216" y="8017"/>
                      <a:pt x="14876" y="8017"/>
                    </a:cubicBezTo>
                    <a:lnTo>
                      <a:pt x="12206" y="8017"/>
                    </a:lnTo>
                    <a:cubicBezTo>
                      <a:pt x="12206" y="8017"/>
                      <a:pt x="12183" y="8028"/>
                      <a:pt x="12148" y="8028"/>
                    </a:cubicBezTo>
                    <a:cubicBezTo>
                      <a:pt x="11983" y="8028"/>
                      <a:pt x="11542" y="7781"/>
                      <a:pt x="11842" y="4982"/>
                    </a:cubicBezTo>
                    <a:cubicBezTo>
                      <a:pt x="12206" y="1580"/>
                      <a:pt x="13301" y="0"/>
                      <a:pt x="13301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1" name="CustomShape 57"/>
              <p:cNvSpPr/>
              <p:nvPr/>
            </p:nvSpPr>
            <p:spPr>
              <a:xfrm>
                <a:off x="5025600" y="2286360"/>
                <a:ext cx="9000" cy="23400"/>
              </a:xfrm>
              <a:custGeom>
                <a:avLst/>
                <a:gdLst/>
                <a:ahLst/>
                <a:rect l="l" t="t" r="r" b="b"/>
                <a:pathLst>
                  <a:path w="1088" h="2307">
                    <a:moveTo>
                      <a:pt x="775" y="0"/>
                    </a:moveTo>
                    <a:cubicBezTo>
                      <a:pt x="559" y="0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1" y="2303"/>
                    </a:cubicBezTo>
                    <a:cubicBezTo>
                      <a:pt x="292" y="2306"/>
                      <a:pt x="303" y="2307"/>
                      <a:pt x="314" y="2307"/>
                    </a:cubicBezTo>
                    <a:cubicBezTo>
                      <a:pt x="532" y="2307"/>
                      <a:pt x="805" y="1847"/>
                      <a:pt x="943" y="1244"/>
                    </a:cubicBezTo>
                    <a:cubicBezTo>
                      <a:pt x="1088" y="607"/>
                      <a:pt x="1025" y="54"/>
                      <a:pt x="807" y="4"/>
                    </a:cubicBezTo>
                    <a:cubicBezTo>
                      <a:pt x="797" y="2"/>
                      <a:pt x="786" y="0"/>
                      <a:pt x="7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2" name="CustomShape 58"/>
              <p:cNvSpPr/>
              <p:nvPr/>
            </p:nvSpPr>
            <p:spPr>
              <a:xfrm>
                <a:off x="5094720" y="2317320"/>
                <a:ext cx="9000" cy="23400"/>
              </a:xfrm>
              <a:custGeom>
                <a:avLst/>
                <a:gdLst/>
                <a:ahLst/>
                <a:rect l="l" t="t" r="r" b="b"/>
                <a:pathLst>
                  <a:path w="1088" h="2307">
                    <a:moveTo>
                      <a:pt x="774" y="1"/>
                    </a:moveTo>
                    <a:cubicBezTo>
                      <a:pt x="555" y="1"/>
                      <a:pt x="283" y="457"/>
                      <a:pt x="145" y="1063"/>
                    </a:cubicBezTo>
                    <a:cubicBezTo>
                      <a:pt x="0" y="1695"/>
                      <a:pt x="63" y="2254"/>
                      <a:pt x="282" y="2303"/>
                    </a:cubicBezTo>
                    <a:cubicBezTo>
                      <a:pt x="293" y="2306"/>
                      <a:pt x="303" y="2307"/>
                      <a:pt x="314" y="2307"/>
                    </a:cubicBezTo>
                    <a:cubicBezTo>
                      <a:pt x="533" y="2307"/>
                      <a:pt x="805" y="1846"/>
                      <a:pt x="943" y="1245"/>
                    </a:cubicBezTo>
                    <a:cubicBezTo>
                      <a:pt x="1088" y="608"/>
                      <a:pt x="1026" y="54"/>
                      <a:pt x="807" y="4"/>
                    </a:cubicBezTo>
                    <a:cubicBezTo>
                      <a:pt x="796" y="2"/>
                      <a:pt x="785" y="1"/>
                      <a:pt x="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3" name="CustomShape 59"/>
              <p:cNvSpPr/>
              <p:nvPr/>
            </p:nvSpPr>
            <p:spPr>
              <a:xfrm>
                <a:off x="5016240" y="2317320"/>
                <a:ext cx="57960" cy="51480"/>
              </a:xfrm>
              <a:custGeom>
                <a:avLst/>
                <a:gdLst/>
                <a:ahLst/>
                <a:rect l="l" t="t" r="r" b="b"/>
                <a:pathLst>
                  <a:path w="5161" h="4609">
                    <a:moveTo>
                      <a:pt x="2664" y="1"/>
                    </a:moveTo>
                    <a:cubicBezTo>
                      <a:pt x="2602" y="1"/>
                      <a:pt x="2540" y="20"/>
                      <a:pt x="2485" y="60"/>
                    </a:cubicBezTo>
                    <a:cubicBezTo>
                      <a:pt x="1935" y="457"/>
                      <a:pt x="136" y="1817"/>
                      <a:pt x="29" y="2533"/>
                    </a:cubicBezTo>
                    <a:cubicBezTo>
                      <a:pt x="1" y="2710"/>
                      <a:pt x="62" y="2834"/>
                      <a:pt x="116" y="2909"/>
                    </a:cubicBezTo>
                    <a:cubicBezTo>
                      <a:pt x="558" y="3500"/>
                      <a:pt x="2708" y="4608"/>
                      <a:pt x="3878" y="4608"/>
                    </a:cubicBezTo>
                    <a:cubicBezTo>
                      <a:pt x="4346" y="4608"/>
                      <a:pt x="4615" y="4405"/>
                      <a:pt x="4755" y="4231"/>
                    </a:cubicBezTo>
                    <a:cubicBezTo>
                      <a:pt x="5160" y="3748"/>
                      <a:pt x="5036" y="3004"/>
                      <a:pt x="5023" y="2922"/>
                    </a:cubicBezTo>
                    <a:cubicBezTo>
                      <a:pt x="4994" y="2774"/>
                      <a:pt x="4870" y="2673"/>
                      <a:pt x="4729" y="2673"/>
                    </a:cubicBezTo>
                    <a:cubicBezTo>
                      <a:pt x="4711" y="2673"/>
                      <a:pt x="4694" y="2674"/>
                      <a:pt x="4676" y="2677"/>
                    </a:cubicBezTo>
                    <a:cubicBezTo>
                      <a:pt x="4510" y="2706"/>
                      <a:pt x="4403" y="2863"/>
                      <a:pt x="4432" y="3025"/>
                    </a:cubicBezTo>
                    <a:cubicBezTo>
                      <a:pt x="4461" y="3178"/>
                      <a:pt x="4486" y="3624"/>
                      <a:pt x="4296" y="3851"/>
                    </a:cubicBezTo>
                    <a:cubicBezTo>
                      <a:pt x="4205" y="3958"/>
                      <a:pt x="4069" y="4008"/>
                      <a:pt x="3878" y="4008"/>
                    </a:cubicBezTo>
                    <a:cubicBezTo>
                      <a:pt x="2911" y="4008"/>
                      <a:pt x="1022" y="3025"/>
                      <a:pt x="629" y="2590"/>
                    </a:cubicBezTo>
                    <a:cubicBezTo>
                      <a:pt x="724" y="2277"/>
                      <a:pt x="1707" y="1363"/>
                      <a:pt x="2836" y="544"/>
                    </a:cubicBezTo>
                    <a:cubicBezTo>
                      <a:pt x="2972" y="445"/>
                      <a:pt x="3002" y="258"/>
                      <a:pt x="2903" y="126"/>
                    </a:cubicBezTo>
                    <a:cubicBezTo>
                      <a:pt x="2846" y="44"/>
                      <a:pt x="2756" y="1"/>
                      <a:pt x="26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4" name="CustomShape 60"/>
              <p:cNvSpPr/>
              <p:nvPr/>
            </p:nvSpPr>
            <p:spPr>
              <a:xfrm>
                <a:off x="5020920" y="2371680"/>
                <a:ext cx="93600" cy="27360"/>
              </a:xfrm>
              <a:custGeom>
                <a:avLst/>
                <a:gdLst/>
                <a:ahLst/>
                <a:rect l="l" t="t" r="r" b="b"/>
                <a:pathLst>
                  <a:path w="8092" h="2610">
                    <a:moveTo>
                      <a:pt x="7754" y="1"/>
                    </a:moveTo>
                    <a:cubicBezTo>
                      <a:pt x="7641" y="1"/>
                      <a:pt x="7535" y="66"/>
                      <a:pt x="7483" y="174"/>
                    </a:cubicBezTo>
                    <a:cubicBezTo>
                      <a:pt x="7455" y="231"/>
                      <a:pt x="6777" y="1613"/>
                      <a:pt x="4668" y="1948"/>
                    </a:cubicBezTo>
                    <a:cubicBezTo>
                      <a:pt x="4387" y="1993"/>
                      <a:pt x="4108" y="2012"/>
                      <a:pt x="3837" y="2012"/>
                    </a:cubicBezTo>
                    <a:cubicBezTo>
                      <a:pt x="2018" y="2012"/>
                      <a:pt x="510" y="1144"/>
                      <a:pt x="493" y="1133"/>
                    </a:cubicBezTo>
                    <a:cubicBezTo>
                      <a:pt x="446" y="1106"/>
                      <a:pt x="395" y="1093"/>
                      <a:pt x="345" y="1093"/>
                    </a:cubicBezTo>
                    <a:cubicBezTo>
                      <a:pt x="243" y="1093"/>
                      <a:pt x="143" y="1146"/>
                      <a:pt x="87" y="1241"/>
                    </a:cubicBezTo>
                    <a:cubicBezTo>
                      <a:pt x="1" y="1382"/>
                      <a:pt x="50" y="1567"/>
                      <a:pt x="190" y="1650"/>
                    </a:cubicBezTo>
                    <a:cubicBezTo>
                      <a:pt x="269" y="1695"/>
                      <a:pt x="1848" y="2609"/>
                      <a:pt x="3821" y="2609"/>
                    </a:cubicBezTo>
                    <a:cubicBezTo>
                      <a:pt x="4127" y="2609"/>
                      <a:pt x="4441" y="2588"/>
                      <a:pt x="4764" y="2539"/>
                    </a:cubicBezTo>
                    <a:cubicBezTo>
                      <a:pt x="7199" y="2155"/>
                      <a:pt x="7992" y="492"/>
                      <a:pt x="8025" y="422"/>
                    </a:cubicBezTo>
                    <a:cubicBezTo>
                      <a:pt x="8092" y="273"/>
                      <a:pt x="8029" y="100"/>
                      <a:pt x="7880" y="29"/>
                    </a:cubicBezTo>
                    <a:cubicBezTo>
                      <a:pt x="7839" y="10"/>
                      <a:pt x="7796" y="1"/>
                      <a:pt x="77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5" name="CustomShape 61"/>
              <p:cNvSpPr/>
              <p:nvPr/>
            </p:nvSpPr>
            <p:spPr>
              <a:xfrm>
                <a:off x="5023800" y="2255400"/>
                <a:ext cx="30240" cy="13680"/>
              </a:xfrm>
              <a:custGeom>
                <a:avLst/>
                <a:gdLst/>
                <a:ahLst/>
                <a:rect l="l" t="t" r="r" b="b"/>
                <a:pathLst>
                  <a:path w="2866" h="1477">
                    <a:moveTo>
                      <a:pt x="1216" y="1"/>
                    </a:moveTo>
                    <a:cubicBezTo>
                      <a:pt x="1173" y="1"/>
                      <a:pt x="1130" y="3"/>
                      <a:pt x="1087" y="8"/>
                    </a:cubicBezTo>
                    <a:cubicBezTo>
                      <a:pt x="410" y="91"/>
                      <a:pt x="83" y="782"/>
                      <a:pt x="70" y="811"/>
                    </a:cubicBezTo>
                    <a:cubicBezTo>
                      <a:pt x="1" y="960"/>
                      <a:pt x="66" y="1137"/>
                      <a:pt x="215" y="1204"/>
                    </a:cubicBezTo>
                    <a:cubicBezTo>
                      <a:pt x="256" y="1223"/>
                      <a:pt x="300" y="1232"/>
                      <a:pt x="343" y="1232"/>
                    </a:cubicBezTo>
                    <a:cubicBezTo>
                      <a:pt x="454" y="1232"/>
                      <a:pt x="561" y="1170"/>
                      <a:pt x="612" y="1063"/>
                    </a:cubicBezTo>
                    <a:cubicBezTo>
                      <a:pt x="612" y="1059"/>
                      <a:pt x="814" y="641"/>
                      <a:pt x="1162" y="603"/>
                    </a:cubicBezTo>
                    <a:cubicBezTo>
                      <a:pt x="1179" y="602"/>
                      <a:pt x="1197" y="601"/>
                      <a:pt x="1215" y="601"/>
                    </a:cubicBezTo>
                    <a:cubicBezTo>
                      <a:pt x="1520" y="601"/>
                      <a:pt x="1889" y="861"/>
                      <a:pt x="2295" y="1364"/>
                    </a:cubicBezTo>
                    <a:cubicBezTo>
                      <a:pt x="2352" y="1439"/>
                      <a:pt x="2440" y="1477"/>
                      <a:pt x="2526" y="1477"/>
                    </a:cubicBezTo>
                    <a:cubicBezTo>
                      <a:pt x="2593" y="1477"/>
                      <a:pt x="2659" y="1456"/>
                      <a:pt x="2717" y="1410"/>
                    </a:cubicBezTo>
                    <a:cubicBezTo>
                      <a:pt x="2845" y="1307"/>
                      <a:pt x="2865" y="1120"/>
                      <a:pt x="2762" y="992"/>
                    </a:cubicBezTo>
                    <a:cubicBezTo>
                      <a:pt x="2233" y="330"/>
                      <a:pt x="1714" y="1"/>
                      <a:pt x="12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6" name="CustomShape 62"/>
              <p:cNvSpPr/>
              <p:nvPr/>
            </p:nvSpPr>
            <p:spPr>
              <a:xfrm>
                <a:off x="5098680" y="2288160"/>
                <a:ext cx="32760" cy="24840"/>
              </a:xfrm>
              <a:custGeom>
                <a:avLst/>
                <a:gdLst/>
                <a:ahLst/>
                <a:rect l="l" t="t" r="r" b="b"/>
                <a:pathLst>
                  <a:path w="3064" h="2405">
                    <a:moveTo>
                      <a:pt x="1103" y="1"/>
                    </a:moveTo>
                    <a:cubicBezTo>
                      <a:pt x="641" y="1"/>
                      <a:pt x="275" y="108"/>
                      <a:pt x="249" y="117"/>
                    </a:cubicBezTo>
                    <a:cubicBezTo>
                      <a:pt x="91" y="163"/>
                      <a:pt x="0" y="328"/>
                      <a:pt x="50" y="489"/>
                    </a:cubicBezTo>
                    <a:cubicBezTo>
                      <a:pt x="87" y="618"/>
                      <a:pt x="207" y="700"/>
                      <a:pt x="336" y="700"/>
                    </a:cubicBezTo>
                    <a:cubicBezTo>
                      <a:pt x="365" y="700"/>
                      <a:pt x="394" y="696"/>
                      <a:pt x="422" y="688"/>
                    </a:cubicBezTo>
                    <a:cubicBezTo>
                      <a:pt x="427" y="685"/>
                      <a:pt x="731" y="599"/>
                      <a:pt x="1102" y="599"/>
                    </a:cubicBezTo>
                    <a:cubicBezTo>
                      <a:pt x="1395" y="599"/>
                      <a:pt x="1729" y="653"/>
                      <a:pt x="1989" y="845"/>
                    </a:cubicBezTo>
                    <a:cubicBezTo>
                      <a:pt x="2303" y="1081"/>
                      <a:pt x="2464" y="1502"/>
                      <a:pt x="2464" y="2102"/>
                    </a:cubicBezTo>
                    <a:cubicBezTo>
                      <a:pt x="2464" y="2267"/>
                      <a:pt x="2600" y="2404"/>
                      <a:pt x="2766" y="2404"/>
                    </a:cubicBezTo>
                    <a:cubicBezTo>
                      <a:pt x="2932" y="2404"/>
                      <a:pt x="3064" y="2267"/>
                      <a:pt x="3064" y="2102"/>
                    </a:cubicBezTo>
                    <a:cubicBezTo>
                      <a:pt x="3064" y="1304"/>
                      <a:pt x="2820" y="721"/>
                      <a:pt x="2344" y="365"/>
                    </a:cubicBezTo>
                    <a:cubicBezTo>
                      <a:pt x="1962" y="79"/>
                      <a:pt x="1497" y="1"/>
                      <a:pt x="110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7" name="CustomShape 63"/>
              <p:cNvSpPr/>
              <p:nvPr/>
            </p:nvSpPr>
            <p:spPr>
              <a:xfrm>
                <a:off x="3754800" y="3027600"/>
                <a:ext cx="601560" cy="602280"/>
              </a:xfrm>
              <a:custGeom>
                <a:avLst/>
                <a:gdLst/>
                <a:ahLst/>
                <a:rect l="l" t="t" r="r" b="b"/>
                <a:pathLst>
                  <a:path w="50132" h="50133">
                    <a:moveTo>
                      <a:pt x="25064" y="1"/>
                    </a:moveTo>
                    <a:cubicBezTo>
                      <a:pt x="11221" y="1"/>
                      <a:pt x="1" y="11222"/>
                      <a:pt x="1" y="25064"/>
                    </a:cubicBezTo>
                    <a:cubicBezTo>
                      <a:pt x="1" y="38907"/>
                      <a:pt x="11221" y="50133"/>
                      <a:pt x="25064" y="50133"/>
                    </a:cubicBezTo>
                    <a:cubicBezTo>
                      <a:pt x="38906" y="50133"/>
                      <a:pt x="50132" y="38907"/>
                      <a:pt x="50132" y="25064"/>
                    </a:cubicBezTo>
                    <a:cubicBezTo>
                      <a:pt x="50132" y="11222"/>
                      <a:pt x="38906" y="1"/>
                      <a:pt x="25064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CustomShape 64"/>
              <p:cNvSpPr/>
              <p:nvPr/>
            </p:nvSpPr>
            <p:spPr>
              <a:xfrm>
                <a:off x="3751200" y="3024000"/>
                <a:ext cx="608760" cy="609480"/>
              </a:xfrm>
              <a:custGeom>
                <a:avLst/>
                <a:gdLst/>
                <a:ahLst/>
                <a:rect l="l" t="t" r="r" b="b"/>
                <a:pathLst>
                  <a:path w="50728" h="50728">
                    <a:moveTo>
                      <a:pt x="25362" y="596"/>
                    </a:moveTo>
                    <a:cubicBezTo>
                      <a:pt x="39019" y="596"/>
                      <a:pt x="50127" y="11705"/>
                      <a:pt x="50127" y="25361"/>
                    </a:cubicBezTo>
                    <a:cubicBezTo>
                      <a:pt x="50127" y="39018"/>
                      <a:pt x="39019" y="50128"/>
                      <a:pt x="25362" y="50128"/>
                    </a:cubicBezTo>
                    <a:cubicBezTo>
                      <a:pt x="11706" y="50128"/>
                      <a:pt x="596" y="39018"/>
                      <a:pt x="596" y="25361"/>
                    </a:cubicBezTo>
                    <a:cubicBezTo>
                      <a:pt x="596" y="11705"/>
                      <a:pt x="11706" y="596"/>
                      <a:pt x="25362" y="596"/>
                    </a:cubicBezTo>
                    <a:close/>
                    <a:moveTo>
                      <a:pt x="25362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2" y="50727"/>
                    </a:cubicBezTo>
                    <a:cubicBezTo>
                      <a:pt x="39349" y="50727"/>
                      <a:pt x="50728" y="39349"/>
                      <a:pt x="50728" y="25361"/>
                    </a:cubicBezTo>
                    <a:cubicBezTo>
                      <a:pt x="50728" y="11379"/>
                      <a:pt x="39349" y="0"/>
                      <a:pt x="2536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CustomShape 65"/>
              <p:cNvSpPr/>
              <p:nvPr/>
            </p:nvSpPr>
            <p:spPr>
              <a:xfrm>
                <a:off x="3867840" y="3419280"/>
                <a:ext cx="406080" cy="210600"/>
              </a:xfrm>
              <a:custGeom>
                <a:avLst/>
                <a:gdLst/>
                <a:ahLst/>
                <a:rect l="l" t="t" r="r" b="b"/>
                <a:pathLst>
                  <a:path w="33958" h="17759">
                    <a:moveTo>
                      <a:pt x="18921" y="0"/>
                    </a:moveTo>
                    <a:cubicBezTo>
                      <a:pt x="11813" y="0"/>
                      <a:pt x="3342" y="8522"/>
                      <a:pt x="1" y="12219"/>
                    </a:cubicBezTo>
                    <a:cubicBezTo>
                      <a:pt x="4296" y="15679"/>
                      <a:pt x="9758" y="17759"/>
                      <a:pt x="15708" y="17759"/>
                    </a:cubicBezTo>
                    <a:cubicBezTo>
                      <a:pt x="22906" y="17759"/>
                      <a:pt x="29384" y="14719"/>
                      <a:pt x="33958" y="9866"/>
                    </a:cubicBezTo>
                    <a:cubicBezTo>
                      <a:pt x="31134" y="6231"/>
                      <a:pt x="25354" y="0"/>
                      <a:pt x="18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CustomShape 66"/>
              <p:cNvSpPr/>
              <p:nvPr/>
            </p:nvSpPr>
            <p:spPr>
              <a:xfrm>
                <a:off x="3862800" y="3415680"/>
                <a:ext cx="416160" cy="217800"/>
              </a:xfrm>
              <a:custGeom>
                <a:avLst/>
                <a:gdLst/>
                <a:ahLst/>
                <a:rect l="l" t="t" r="r" b="b"/>
                <a:pathLst>
                  <a:path w="34785" h="18355">
                    <a:moveTo>
                      <a:pt x="19355" y="600"/>
                    </a:moveTo>
                    <a:cubicBezTo>
                      <a:pt x="25527" y="600"/>
                      <a:pt x="31117" y="6483"/>
                      <a:pt x="33999" y="10143"/>
                    </a:cubicBezTo>
                    <a:cubicBezTo>
                      <a:pt x="29282" y="15055"/>
                      <a:pt x="22952" y="17755"/>
                      <a:pt x="16142" y="17755"/>
                    </a:cubicBezTo>
                    <a:cubicBezTo>
                      <a:pt x="10539" y="17755"/>
                      <a:pt x="5264" y="15931"/>
                      <a:pt x="868" y="12479"/>
                    </a:cubicBezTo>
                    <a:cubicBezTo>
                      <a:pt x="4301" y="8721"/>
                      <a:pt x="12512" y="600"/>
                      <a:pt x="19355" y="600"/>
                    </a:cubicBezTo>
                    <a:close/>
                    <a:moveTo>
                      <a:pt x="19355" y="1"/>
                    </a:moveTo>
                    <a:cubicBezTo>
                      <a:pt x="12123" y="1"/>
                      <a:pt x="3561" y="8613"/>
                      <a:pt x="212" y="12313"/>
                    </a:cubicBezTo>
                    <a:lnTo>
                      <a:pt x="0" y="12549"/>
                    </a:lnTo>
                    <a:lnTo>
                      <a:pt x="248" y="12748"/>
                    </a:lnTo>
                    <a:cubicBezTo>
                      <a:pt x="4734" y="16362"/>
                      <a:pt x="10379" y="18354"/>
                      <a:pt x="16142" y="18354"/>
                    </a:cubicBezTo>
                    <a:cubicBezTo>
                      <a:pt x="23204" y="18354"/>
                      <a:pt x="29761" y="15518"/>
                      <a:pt x="34611" y="10366"/>
                    </a:cubicBezTo>
                    <a:lnTo>
                      <a:pt x="34785" y="10180"/>
                    </a:lnTo>
                    <a:lnTo>
                      <a:pt x="34627" y="9977"/>
                    </a:lnTo>
                    <a:cubicBezTo>
                      <a:pt x="31734" y="6252"/>
                      <a:pt x="25895" y="1"/>
                      <a:pt x="193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1" name="CustomShape 67"/>
              <p:cNvSpPr/>
              <p:nvPr/>
            </p:nvSpPr>
            <p:spPr>
              <a:xfrm>
                <a:off x="3963960" y="3390480"/>
                <a:ext cx="213120" cy="161640"/>
              </a:xfrm>
              <a:custGeom>
                <a:avLst/>
                <a:gdLst/>
                <a:ahLst/>
                <a:rect l="l" t="t" r="r" b="b"/>
                <a:pathLst>
                  <a:path w="17978" h="13694">
                    <a:moveTo>
                      <a:pt x="6926" y="0"/>
                    </a:moveTo>
                    <a:cubicBezTo>
                      <a:pt x="5991" y="0"/>
                      <a:pt x="5275" y="191"/>
                      <a:pt x="4982" y="527"/>
                    </a:cubicBezTo>
                    <a:cubicBezTo>
                      <a:pt x="4982" y="527"/>
                      <a:pt x="728" y="1015"/>
                      <a:pt x="364" y="4294"/>
                    </a:cubicBezTo>
                    <a:cubicBezTo>
                      <a:pt x="0" y="7572"/>
                      <a:pt x="2551" y="13043"/>
                      <a:pt x="2795" y="13646"/>
                    </a:cubicBezTo>
                    <a:cubicBezTo>
                      <a:pt x="2808" y="13678"/>
                      <a:pt x="2836" y="13693"/>
                      <a:pt x="2876" y="13693"/>
                    </a:cubicBezTo>
                    <a:cubicBezTo>
                      <a:pt x="3606" y="13693"/>
                      <a:pt x="8614" y="8788"/>
                      <a:pt x="10568" y="8788"/>
                    </a:cubicBezTo>
                    <a:cubicBezTo>
                      <a:pt x="12636" y="8788"/>
                      <a:pt x="17977" y="11703"/>
                      <a:pt x="17977" y="11703"/>
                    </a:cubicBezTo>
                    <a:cubicBezTo>
                      <a:pt x="17977" y="11703"/>
                      <a:pt x="16279" y="4902"/>
                      <a:pt x="13243" y="2351"/>
                    </a:cubicBezTo>
                    <a:cubicBezTo>
                      <a:pt x="11256" y="682"/>
                      <a:pt x="8696" y="0"/>
                      <a:pt x="6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2" name="CustomShape 68"/>
              <p:cNvSpPr/>
              <p:nvPr/>
            </p:nvSpPr>
            <p:spPr>
              <a:xfrm>
                <a:off x="3962160" y="3386520"/>
                <a:ext cx="220320" cy="168840"/>
              </a:xfrm>
              <a:custGeom>
                <a:avLst/>
                <a:gdLst/>
                <a:ahLst/>
                <a:rect l="l" t="t" r="r" b="b"/>
                <a:pathLst>
                  <a:path w="18594" h="14298">
                    <a:moveTo>
                      <a:pt x="7091" y="600"/>
                    </a:moveTo>
                    <a:cubicBezTo>
                      <a:pt x="8740" y="600"/>
                      <a:pt x="11209" y="1207"/>
                      <a:pt x="13206" y="2882"/>
                    </a:cubicBezTo>
                    <a:cubicBezTo>
                      <a:pt x="15583" y="4883"/>
                      <a:pt x="17150" y="9662"/>
                      <a:pt x="17663" y="11420"/>
                    </a:cubicBezTo>
                    <a:cubicBezTo>
                      <a:pt x="16179" y="10647"/>
                      <a:pt x="12437" y="8794"/>
                      <a:pt x="10725" y="8794"/>
                    </a:cubicBezTo>
                    <a:cubicBezTo>
                      <a:pt x="9406" y="8794"/>
                      <a:pt x="7029" y="10675"/>
                      <a:pt x="5119" y="12185"/>
                    </a:cubicBezTo>
                    <a:cubicBezTo>
                      <a:pt x="4362" y="12784"/>
                      <a:pt x="3515" y="13454"/>
                      <a:pt x="3147" y="13648"/>
                    </a:cubicBezTo>
                    <a:cubicBezTo>
                      <a:pt x="3134" y="13616"/>
                      <a:pt x="3118" y="13574"/>
                      <a:pt x="3097" y="13532"/>
                    </a:cubicBezTo>
                    <a:cubicBezTo>
                      <a:pt x="1373" y="9542"/>
                      <a:pt x="609" y="6549"/>
                      <a:pt x="819" y="4630"/>
                    </a:cubicBezTo>
                    <a:cubicBezTo>
                      <a:pt x="1154" y="1629"/>
                      <a:pt x="5131" y="1133"/>
                      <a:pt x="5173" y="1129"/>
                    </a:cubicBezTo>
                    <a:lnTo>
                      <a:pt x="5288" y="1117"/>
                    </a:lnTo>
                    <a:lnTo>
                      <a:pt x="5363" y="1029"/>
                    </a:lnTo>
                    <a:cubicBezTo>
                      <a:pt x="5595" y="765"/>
                      <a:pt x="6231" y="600"/>
                      <a:pt x="7091" y="600"/>
                    </a:cubicBezTo>
                    <a:close/>
                    <a:moveTo>
                      <a:pt x="7088" y="0"/>
                    </a:moveTo>
                    <a:cubicBezTo>
                      <a:pt x="6147" y="0"/>
                      <a:pt x="5393" y="189"/>
                      <a:pt x="4999" y="550"/>
                    </a:cubicBezTo>
                    <a:cubicBezTo>
                      <a:pt x="4309" y="661"/>
                      <a:pt x="579" y="1394"/>
                      <a:pt x="224" y="4565"/>
                    </a:cubicBezTo>
                    <a:cubicBezTo>
                      <a:pt x="0" y="6586"/>
                      <a:pt x="782" y="9683"/>
                      <a:pt x="2551" y="13772"/>
                    </a:cubicBezTo>
                    <a:cubicBezTo>
                      <a:pt x="2609" y="13908"/>
                      <a:pt x="2651" y="14008"/>
                      <a:pt x="2675" y="14062"/>
                    </a:cubicBezTo>
                    <a:cubicBezTo>
                      <a:pt x="2717" y="14173"/>
                      <a:pt x="2807" y="14252"/>
                      <a:pt x="2924" y="14285"/>
                    </a:cubicBezTo>
                    <a:cubicBezTo>
                      <a:pt x="2960" y="14293"/>
                      <a:pt x="2998" y="14297"/>
                      <a:pt x="3035" y="14297"/>
                    </a:cubicBezTo>
                    <a:cubicBezTo>
                      <a:pt x="3374" y="14297"/>
                      <a:pt x="3899" y="13913"/>
                      <a:pt x="5491" y="12656"/>
                    </a:cubicBezTo>
                    <a:cubicBezTo>
                      <a:pt x="7133" y="11353"/>
                      <a:pt x="9614" y="9393"/>
                      <a:pt x="10725" y="9393"/>
                    </a:cubicBezTo>
                    <a:cubicBezTo>
                      <a:pt x="12690" y="9393"/>
                      <a:pt x="17940" y="12242"/>
                      <a:pt x="17993" y="12271"/>
                    </a:cubicBezTo>
                    <a:lnTo>
                      <a:pt x="18594" y="12598"/>
                    </a:lnTo>
                    <a:lnTo>
                      <a:pt x="18428" y="11937"/>
                    </a:lnTo>
                    <a:cubicBezTo>
                      <a:pt x="18358" y="11656"/>
                      <a:pt x="16667" y="5011"/>
                      <a:pt x="13591" y="2428"/>
                    </a:cubicBezTo>
                    <a:cubicBezTo>
                      <a:pt x="11610" y="761"/>
                      <a:pt x="8974" y="0"/>
                      <a:pt x="708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3" name="CustomShape 69"/>
              <p:cNvSpPr/>
              <p:nvPr/>
            </p:nvSpPr>
            <p:spPr>
              <a:xfrm>
                <a:off x="3911400" y="3240000"/>
                <a:ext cx="63360" cy="65160"/>
              </a:xfrm>
              <a:custGeom>
                <a:avLst/>
                <a:gdLst/>
                <a:ahLst/>
                <a:rect l="l" t="t" r="r" b="b"/>
                <a:pathLst>
                  <a:path w="5586" h="5739">
                    <a:moveTo>
                      <a:pt x="1950" y="0"/>
                    </a:moveTo>
                    <a:cubicBezTo>
                      <a:pt x="1596" y="0"/>
                      <a:pt x="1249" y="149"/>
                      <a:pt x="971" y="566"/>
                    </a:cubicBezTo>
                    <a:cubicBezTo>
                      <a:pt x="0" y="2022"/>
                      <a:pt x="847" y="3725"/>
                      <a:pt x="2183" y="4816"/>
                    </a:cubicBezTo>
                    <a:cubicBezTo>
                      <a:pt x="2937" y="5430"/>
                      <a:pt x="3920" y="5738"/>
                      <a:pt x="4636" y="5738"/>
                    </a:cubicBezTo>
                    <a:cubicBezTo>
                      <a:pt x="5191" y="5738"/>
                      <a:pt x="5586" y="5553"/>
                      <a:pt x="5586" y="5180"/>
                    </a:cubicBezTo>
                    <a:cubicBezTo>
                      <a:pt x="5586" y="4329"/>
                      <a:pt x="3763" y="930"/>
                      <a:pt x="3763" y="930"/>
                    </a:cubicBezTo>
                    <a:cubicBezTo>
                      <a:pt x="3763" y="930"/>
                      <a:pt x="2835" y="0"/>
                      <a:pt x="1950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CustomShape 70"/>
              <p:cNvSpPr/>
              <p:nvPr/>
            </p:nvSpPr>
            <p:spPr>
              <a:xfrm>
                <a:off x="3907080" y="3236400"/>
                <a:ext cx="71280" cy="72360"/>
              </a:xfrm>
              <a:custGeom>
                <a:avLst/>
                <a:gdLst/>
                <a:ahLst/>
                <a:rect l="l" t="t" r="r" b="b"/>
                <a:pathLst>
                  <a:path w="6240" h="6337">
                    <a:moveTo>
                      <a:pt x="2304" y="598"/>
                    </a:moveTo>
                    <a:cubicBezTo>
                      <a:pt x="2899" y="598"/>
                      <a:pt x="3606" y="1152"/>
                      <a:pt x="3879" y="1413"/>
                    </a:cubicBezTo>
                    <a:cubicBezTo>
                      <a:pt x="4569" y="2707"/>
                      <a:pt x="5644" y="4923"/>
                      <a:pt x="5644" y="5481"/>
                    </a:cubicBezTo>
                    <a:cubicBezTo>
                      <a:pt x="5644" y="5518"/>
                      <a:pt x="5644" y="5584"/>
                      <a:pt x="5504" y="5651"/>
                    </a:cubicBezTo>
                    <a:cubicBezTo>
                      <a:pt x="5382" y="5708"/>
                      <a:pt x="5206" y="5738"/>
                      <a:pt x="4994" y="5738"/>
                    </a:cubicBezTo>
                    <a:cubicBezTo>
                      <a:pt x="4377" y="5738"/>
                      <a:pt x="3462" y="5482"/>
                      <a:pt x="2730" y="4886"/>
                    </a:cubicBezTo>
                    <a:cubicBezTo>
                      <a:pt x="1617" y="3976"/>
                      <a:pt x="650" y="2422"/>
                      <a:pt x="1576" y="1033"/>
                    </a:cubicBezTo>
                    <a:cubicBezTo>
                      <a:pt x="1749" y="768"/>
                      <a:pt x="1961" y="627"/>
                      <a:pt x="2213" y="602"/>
                    </a:cubicBezTo>
                    <a:cubicBezTo>
                      <a:pt x="2245" y="602"/>
                      <a:pt x="2275" y="598"/>
                      <a:pt x="2304" y="598"/>
                    </a:cubicBezTo>
                    <a:close/>
                    <a:moveTo>
                      <a:pt x="2294" y="0"/>
                    </a:moveTo>
                    <a:cubicBezTo>
                      <a:pt x="2248" y="0"/>
                      <a:pt x="2201" y="2"/>
                      <a:pt x="2155" y="7"/>
                    </a:cubicBezTo>
                    <a:cubicBezTo>
                      <a:pt x="1716" y="52"/>
                      <a:pt x="1352" y="284"/>
                      <a:pt x="1075" y="701"/>
                    </a:cubicBezTo>
                    <a:cubicBezTo>
                      <a:pt x="1" y="2310"/>
                      <a:pt x="943" y="4195"/>
                      <a:pt x="2354" y="5349"/>
                    </a:cubicBezTo>
                    <a:cubicBezTo>
                      <a:pt x="3168" y="6019"/>
                      <a:pt x="4197" y="6337"/>
                      <a:pt x="4979" y="6337"/>
                    </a:cubicBezTo>
                    <a:cubicBezTo>
                      <a:pt x="5285" y="6337"/>
                      <a:pt x="5554" y="6292"/>
                      <a:pt x="5760" y="6193"/>
                    </a:cubicBezTo>
                    <a:cubicBezTo>
                      <a:pt x="6071" y="6044"/>
                      <a:pt x="6239" y="5791"/>
                      <a:pt x="6239" y="5481"/>
                    </a:cubicBezTo>
                    <a:cubicBezTo>
                      <a:pt x="6239" y="4584"/>
                      <a:pt x="4573" y="1446"/>
                      <a:pt x="4384" y="1090"/>
                    </a:cubicBezTo>
                    <a:lnTo>
                      <a:pt x="4329" y="1020"/>
                    </a:lnTo>
                    <a:cubicBezTo>
                      <a:pt x="4286" y="976"/>
                      <a:pt x="3295" y="0"/>
                      <a:pt x="229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5" name="CustomShape 71"/>
              <p:cNvSpPr/>
              <p:nvPr/>
            </p:nvSpPr>
            <p:spPr>
              <a:xfrm>
                <a:off x="4146120" y="3188520"/>
                <a:ext cx="35280" cy="61200"/>
              </a:xfrm>
              <a:custGeom>
                <a:avLst/>
                <a:gdLst/>
                <a:ahLst/>
                <a:rect l="l" t="t" r="r" b="b"/>
                <a:pathLst>
                  <a:path w="3283" h="5433">
                    <a:moveTo>
                      <a:pt x="958" y="1"/>
                    </a:moveTo>
                    <a:cubicBezTo>
                      <a:pt x="365" y="1"/>
                      <a:pt x="0" y="938"/>
                      <a:pt x="0" y="938"/>
                    </a:cubicBezTo>
                    <a:lnTo>
                      <a:pt x="971" y="5432"/>
                    </a:lnTo>
                    <a:cubicBezTo>
                      <a:pt x="971" y="5432"/>
                      <a:pt x="3282" y="3365"/>
                      <a:pt x="2067" y="1058"/>
                    </a:cubicBezTo>
                    <a:cubicBezTo>
                      <a:pt x="1647" y="262"/>
                      <a:pt x="1271" y="1"/>
                      <a:pt x="9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6" name="CustomShape 72"/>
              <p:cNvSpPr/>
              <p:nvPr/>
            </p:nvSpPr>
            <p:spPr>
              <a:xfrm>
                <a:off x="4142520" y="3184920"/>
                <a:ext cx="43560" cy="71640"/>
              </a:xfrm>
              <a:custGeom>
                <a:avLst/>
                <a:gdLst/>
                <a:ahLst/>
                <a:rect l="l" t="t" r="r" b="b"/>
                <a:pathLst>
                  <a:path w="3949" h="6296">
                    <a:moveTo>
                      <a:pt x="1267" y="597"/>
                    </a:moveTo>
                    <a:cubicBezTo>
                      <a:pt x="1524" y="597"/>
                      <a:pt x="1813" y="922"/>
                      <a:pt x="2113" y="1499"/>
                    </a:cubicBezTo>
                    <a:cubicBezTo>
                      <a:pt x="2920" y="3028"/>
                      <a:pt x="2014" y="4451"/>
                      <a:pt x="1456" y="5112"/>
                    </a:cubicBezTo>
                    <a:lnTo>
                      <a:pt x="625" y="1267"/>
                    </a:lnTo>
                    <a:cubicBezTo>
                      <a:pt x="741" y="1015"/>
                      <a:pt x="997" y="614"/>
                      <a:pt x="1254" y="597"/>
                    </a:cubicBezTo>
                    <a:cubicBezTo>
                      <a:pt x="1258" y="597"/>
                      <a:pt x="1263" y="597"/>
                      <a:pt x="1267" y="597"/>
                    </a:cubicBezTo>
                    <a:close/>
                    <a:moveTo>
                      <a:pt x="1266" y="1"/>
                    </a:moveTo>
                    <a:cubicBezTo>
                      <a:pt x="1251" y="1"/>
                      <a:pt x="1236" y="1"/>
                      <a:pt x="1220" y="2"/>
                    </a:cubicBezTo>
                    <a:cubicBezTo>
                      <a:pt x="476" y="44"/>
                      <a:pt x="75" y="1015"/>
                      <a:pt x="33" y="1127"/>
                    </a:cubicBezTo>
                    <a:lnTo>
                      <a:pt x="0" y="1214"/>
                    </a:lnTo>
                    <a:lnTo>
                      <a:pt x="1100" y="6295"/>
                    </a:lnTo>
                    <a:lnTo>
                      <a:pt x="1481" y="5952"/>
                    </a:lnTo>
                    <a:cubicBezTo>
                      <a:pt x="1510" y="5931"/>
                      <a:pt x="3949" y="3703"/>
                      <a:pt x="2643" y="1218"/>
                    </a:cubicBezTo>
                    <a:cubicBezTo>
                      <a:pt x="2210" y="395"/>
                      <a:pt x="1772" y="1"/>
                      <a:pt x="12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7" name="CustomShape 73"/>
              <p:cNvSpPr/>
              <p:nvPr/>
            </p:nvSpPr>
            <p:spPr>
              <a:xfrm>
                <a:off x="3978720" y="3302640"/>
                <a:ext cx="123480" cy="213480"/>
              </a:xfrm>
              <a:custGeom>
                <a:avLst/>
                <a:gdLst/>
                <a:ahLst/>
                <a:rect l="l" t="t" r="r" b="b"/>
                <a:pathLst>
                  <a:path w="10569" h="18026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2432" y="8744"/>
                      <a:pt x="3036" y="11784"/>
                    </a:cubicBezTo>
                    <a:cubicBezTo>
                      <a:pt x="3561" y="14405"/>
                      <a:pt x="5718" y="18026"/>
                      <a:pt x="7628" y="18026"/>
                    </a:cubicBezTo>
                    <a:cubicBezTo>
                      <a:pt x="7929" y="18026"/>
                      <a:pt x="8224" y="17936"/>
                      <a:pt x="8506" y="17737"/>
                    </a:cubicBezTo>
                    <a:cubicBezTo>
                      <a:pt x="10568" y="16278"/>
                      <a:pt x="10449" y="1360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8" name="CustomShape 74"/>
              <p:cNvSpPr/>
              <p:nvPr/>
            </p:nvSpPr>
            <p:spPr>
              <a:xfrm>
                <a:off x="3971880" y="3292200"/>
                <a:ext cx="134640" cy="228240"/>
              </a:xfrm>
              <a:custGeom>
                <a:avLst/>
                <a:gdLst/>
                <a:ahLst/>
                <a:rect l="l" t="t" r="r" b="b"/>
                <a:pathLst>
                  <a:path w="11508" h="19201">
                    <a:moveTo>
                      <a:pt x="1105" y="1749"/>
                    </a:moveTo>
                    <a:lnTo>
                      <a:pt x="7580" y="7359"/>
                    </a:lnTo>
                    <a:cubicBezTo>
                      <a:pt x="7720" y="7851"/>
                      <a:pt x="8415" y="10208"/>
                      <a:pt x="9523" y="12312"/>
                    </a:cubicBezTo>
                    <a:cubicBezTo>
                      <a:pt x="10561" y="14289"/>
                      <a:pt x="10941" y="16919"/>
                      <a:pt x="8886" y="18365"/>
                    </a:cubicBezTo>
                    <a:cubicBezTo>
                      <a:pt x="8663" y="18523"/>
                      <a:pt x="8428" y="18603"/>
                      <a:pt x="8177" y="18603"/>
                    </a:cubicBezTo>
                    <a:cubicBezTo>
                      <a:pt x="8001" y="18603"/>
                      <a:pt x="7817" y="18564"/>
                      <a:pt x="7625" y="18485"/>
                    </a:cubicBezTo>
                    <a:cubicBezTo>
                      <a:pt x="6029" y="17852"/>
                      <a:pt x="4334" y="14855"/>
                      <a:pt x="3884" y="12602"/>
                    </a:cubicBezTo>
                    <a:cubicBezTo>
                      <a:pt x="3400" y="10183"/>
                      <a:pt x="1750" y="4105"/>
                      <a:pt x="1105" y="1749"/>
                    </a:cubicBezTo>
                    <a:close/>
                    <a:moveTo>
                      <a:pt x="1" y="0"/>
                    </a:moveTo>
                    <a:lnTo>
                      <a:pt x="266" y="955"/>
                    </a:lnTo>
                    <a:cubicBezTo>
                      <a:pt x="291" y="1046"/>
                      <a:pt x="2701" y="9729"/>
                      <a:pt x="3300" y="12717"/>
                    </a:cubicBezTo>
                    <a:cubicBezTo>
                      <a:pt x="3780" y="15128"/>
                      <a:pt x="5583" y="18316"/>
                      <a:pt x="7401" y="19039"/>
                    </a:cubicBezTo>
                    <a:cubicBezTo>
                      <a:pt x="7666" y="19146"/>
                      <a:pt x="7927" y="19201"/>
                      <a:pt x="8179" y="19201"/>
                    </a:cubicBezTo>
                    <a:cubicBezTo>
                      <a:pt x="8551" y="19201"/>
                      <a:pt x="8907" y="19085"/>
                      <a:pt x="9229" y="18858"/>
                    </a:cubicBezTo>
                    <a:cubicBezTo>
                      <a:pt x="11185" y="17476"/>
                      <a:pt x="11507" y="14797"/>
                      <a:pt x="10052" y="12036"/>
                    </a:cubicBezTo>
                    <a:cubicBezTo>
                      <a:pt x="8865" y="9782"/>
                      <a:pt x="8138" y="7140"/>
                      <a:pt x="8130" y="7115"/>
                    </a:cubicBezTo>
                    <a:lnTo>
                      <a:pt x="8109" y="70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9" name="CustomShape 75"/>
              <p:cNvSpPr/>
              <p:nvPr/>
            </p:nvSpPr>
            <p:spPr>
              <a:xfrm>
                <a:off x="3978720" y="3302640"/>
                <a:ext cx="112320" cy="149760"/>
              </a:xfrm>
              <a:custGeom>
                <a:avLst/>
                <a:gdLst/>
                <a:ahLst/>
                <a:rect l="l" t="t" r="r" b="b"/>
                <a:pathLst>
                  <a:path w="9651" h="12749">
                    <a:moveTo>
                      <a:pt x="1" y="0"/>
                    </a:moveTo>
                    <a:cubicBezTo>
                      <a:pt x="1" y="1"/>
                      <a:pt x="1990" y="7162"/>
                      <a:pt x="2817" y="10775"/>
                    </a:cubicBezTo>
                    <a:cubicBezTo>
                      <a:pt x="3887" y="11560"/>
                      <a:pt x="5132" y="12288"/>
                      <a:pt x="6347" y="12594"/>
                    </a:cubicBezTo>
                    <a:cubicBezTo>
                      <a:pt x="6782" y="12703"/>
                      <a:pt x="7187" y="12749"/>
                      <a:pt x="7561" y="12749"/>
                    </a:cubicBezTo>
                    <a:cubicBezTo>
                      <a:pt x="8425" y="12749"/>
                      <a:pt x="9126" y="12503"/>
                      <a:pt x="9651" y="12217"/>
                    </a:cubicBezTo>
                    <a:cubicBezTo>
                      <a:pt x="9532" y="11908"/>
                      <a:pt x="9391" y="11597"/>
                      <a:pt x="9234" y="11296"/>
                    </a:cubicBezTo>
                    <a:cubicBezTo>
                      <a:pt x="8018" y="8988"/>
                      <a:pt x="7290" y="6318"/>
                      <a:pt x="7290" y="63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0" name="CustomShape 76"/>
              <p:cNvSpPr/>
              <p:nvPr/>
            </p:nvSpPr>
            <p:spPr>
              <a:xfrm>
                <a:off x="3856680" y="2967120"/>
                <a:ext cx="339120" cy="453240"/>
              </a:xfrm>
              <a:custGeom>
                <a:avLst/>
                <a:gdLst/>
                <a:ahLst/>
                <a:rect l="l" t="t" r="r" b="b"/>
                <a:pathLst>
                  <a:path w="28427" h="37835">
                    <a:moveTo>
                      <a:pt x="18942" y="1"/>
                    </a:moveTo>
                    <a:cubicBezTo>
                      <a:pt x="14366" y="1"/>
                      <a:pt x="7124" y="5000"/>
                      <a:pt x="4131" y="8913"/>
                    </a:cubicBezTo>
                    <a:cubicBezTo>
                      <a:pt x="972" y="13042"/>
                      <a:pt x="1" y="16809"/>
                      <a:pt x="5711" y="18633"/>
                    </a:cubicBezTo>
                    <a:cubicBezTo>
                      <a:pt x="5711" y="18633"/>
                      <a:pt x="11420" y="32359"/>
                      <a:pt x="13851" y="35514"/>
                    </a:cubicBezTo>
                    <a:cubicBezTo>
                      <a:pt x="14989" y="36994"/>
                      <a:pt x="17034" y="37835"/>
                      <a:pt x="19174" y="37835"/>
                    </a:cubicBezTo>
                    <a:cubicBezTo>
                      <a:pt x="21601" y="37835"/>
                      <a:pt x="24150" y="36754"/>
                      <a:pt x="25635" y="34302"/>
                    </a:cubicBezTo>
                    <a:cubicBezTo>
                      <a:pt x="28426" y="29684"/>
                      <a:pt x="25267" y="23491"/>
                      <a:pt x="24783" y="20696"/>
                    </a:cubicBezTo>
                    <a:cubicBezTo>
                      <a:pt x="24295" y="17901"/>
                      <a:pt x="22960" y="13287"/>
                      <a:pt x="23812" y="12435"/>
                    </a:cubicBezTo>
                    <a:cubicBezTo>
                      <a:pt x="24663" y="11588"/>
                      <a:pt x="28062" y="10980"/>
                      <a:pt x="26726" y="8793"/>
                    </a:cubicBezTo>
                    <a:cubicBezTo>
                      <a:pt x="25391" y="6605"/>
                      <a:pt x="23448" y="7697"/>
                      <a:pt x="23204" y="6117"/>
                    </a:cubicBezTo>
                    <a:cubicBezTo>
                      <a:pt x="22960" y="4543"/>
                      <a:pt x="24175" y="652"/>
                      <a:pt x="19681" y="48"/>
                    </a:cubicBezTo>
                    <a:cubicBezTo>
                      <a:pt x="19444" y="16"/>
                      <a:pt x="19197" y="1"/>
                      <a:pt x="18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1" name="CustomShape 77"/>
              <p:cNvSpPr/>
              <p:nvPr/>
            </p:nvSpPr>
            <p:spPr>
              <a:xfrm>
                <a:off x="3867840" y="2963520"/>
                <a:ext cx="324360" cy="460800"/>
              </a:xfrm>
              <a:custGeom>
                <a:avLst/>
                <a:gdLst/>
                <a:ahLst/>
                <a:rect l="l" t="t" r="r" b="b"/>
                <a:pathLst>
                  <a:path w="27202" h="38437">
                    <a:moveTo>
                      <a:pt x="18031" y="598"/>
                    </a:moveTo>
                    <a:cubicBezTo>
                      <a:pt x="18271" y="598"/>
                      <a:pt x="18507" y="613"/>
                      <a:pt x="18730" y="642"/>
                    </a:cubicBezTo>
                    <a:cubicBezTo>
                      <a:pt x="22066" y="1094"/>
                      <a:pt x="22009" y="3392"/>
                      <a:pt x="21967" y="5236"/>
                    </a:cubicBezTo>
                    <a:cubicBezTo>
                      <a:pt x="21955" y="5716"/>
                      <a:pt x="21946" y="6125"/>
                      <a:pt x="22000" y="6468"/>
                    </a:cubicBezTo>
                    <a:cubicBezTo>
                      <a:pt x="22145" y="7411"/>
                      <a:pt x="22819" y="7605"/>
                      <a:pt x="23472" y="7792"/>
                    </a:cubicBezTo>
                    <a:cubicBezTo>
                      <a:pt x="24154" y="7985"/>
                      <a:pt x="24923" y="8204"/>
                      <a:pt x="25560" y="9250"/>
                    </a:cubicBezTo>
                    <a:cubicBezTo>
                      <a:pt x="25804" y="9643"/>
                      <a:pt x="25879" y="9979"/>
                      <a:pt x="25791" y="10284"/>
                    </a:cubicBezTo>
                    <a:cubicBezTo>
                      <a:pt x="25606" y="10925"/>
                      <a:pt x="24704" y="11380"/>
                      <a:pt x="23910" y="11777"/>
                    </a:cubicBezTo>
                    <a:cubicBezTo>
                      <a:pt x="23402" y="12034"/>
                      <a:pt x="22959" y="12257"/>
                      <a:pt x="22691" y="12525"/>
                    </a:cubicBezTo>
                    <a:cubicBezTo>
                      <a:pt x="21988" y="13228"/>
                      <a:pt x="22402" y="15427"/>
                      <a:pt x="23104" y="18711"/>
                    </a:cubicBezTo>
                    <a:cubicBezTo>
                      <a:pt x="23286" y="19558"/>
                      <a:pt x="23460" y="20356"/>
                      <a:pt x="23580" y="21047"/>
                    </a:cubicBezTo>
                    <a:cubicBezTo>
                      <a:pt x="23692" y="21709"/>
                      <a:pt x="23948" y="22531"/>
                      <a:pt x="24242" y="23486"/>
                    </a:cubicBezTo>
                    <a:cubicBezTo>
                      <a:pt x="25217" y="26657"/>
                      <a:pt x="26553" y="31006"/>
                      <a:pt x="24469" y="34447"/>
                    </a:cubicBezTo>
                    <a:cubicBezTo>
                      <a:pt x="23253" y="36456"/>
                      <a:pt x="21149" y="37688"/>
                      <a:pt x="18701" y="37824"/>
                    </a:cubicBezTo>
                    <a:cubicBezTo>
                      <a:pt x="18544" y="37833"/>
                      <a:pt x="18389" y="37838"/>
                      <a:pt x="18235" y="37838"/>
                    </a:cubicBezTo>
                    <a:cubicBezTo>
                      <a:pt x="16148" y="37838"/>
                      <a:pt x="14236" y="37012"/>
                      <a:pt x="13178" y="35633"/>
                    </a:cubicBezTo>
                    <a:cubicBezTo>
                      <a:pt x="10800" y="32544"/>
                      <a:pt x="5136" y="18955"/>
                      <a:pt x="5077" y="18818"/>
                    </a:cubicBezTo>
                    <a:lnTo>
                      <a:pt x="5024" y="18690"/>
                    </a:lnTo>
                    <a:lnTo>
                      <a:pt x="4892" y="18648"/>
                    </a:lnTo>
                    <a:cubicBezTo>
                      <a:pt x="2791" y="17975"/>
                      <a:pt x="1522" y="16995"/>
                      <a:pt x="1125" y="15734"/>
                    </a:cubicBezTo>
                    <a:cubicBezTo>
                      <a:pt x="633" y="14167"/>
                      <a:pt x="1398" y="12095"/>
                      <a:pt x="3461" y="9395"/>
                    </a:cubicBezTo>
                    <a:cubicBezTo>
                      <a:pt x="6260" y="5737"/>
                      <a:pt x="13508" y="598"/>
                      <a:pt x="18031" y="598"/>
                    </a:cubicBezTo>
                    <a:close/>
                    <a:moveTo>
                      <a:pt x="18031" y="1"/>
                    </a:moveTo>
                    <a:cubicBezTo>
                      <a:pt x="13261" y="1"/>
                      <a:pt x="5921" y="5192"/>
                      <a:pt x="2986" y="9032"/>
                    </a:cubicBezTo>
                    <a:cubicBezTo>
                      <a:pt x="795" y="11897"/>
                      <a:pt x="1" y="14146"/>
                      <a:pt x="555" y="15912"/>
                    </a:cubicBezTo>
                    <a:cubicBezTo>
                      <a:pt x="1005" y="17342"/>
                      <a:pt x="2358" y="18442"/>
                      <a:pt x="4577" y="19173"/>
                    </a:cubicBezTo>
                    <a:cubicBezTo>
                      <a:pt x="5198" y="20654"/>
                      <a:pt x="10374" y="32971"/>
                      <a:pt x="12702" y="36001"/>
                    </a:cubicBezTo>
                    <a:cubicBezTo>
                      <a:pt x="13876" y="37527"/>
                      <a:pt x="15972" y="38437"/>
                      <a:pt x="18254" y="38437"/>
                    </a:cubicBezTo>
                    <a:cubicBezTo>
                      <a:pt x="18416" y="38437"/>
                      <a:pt x="18573" y="38433"/>
                      <a:pt x="18734" y="38424"/>
                    </a:cubicBezTo>
                    <a:cubicBezTo>
                      <a:pt x="21385" y="38275"/>
                      <a:pt x="23658" y="36940"/>
                      <a:pt x="24977" y="34757"/>
                    </a:cubicBezTo>
                    <a:cubicBezTo>
                      <a:pt x="27202" y="31086"/>
                      <a:pt x="25763" y="26405"/>
                      <a:pt x="24812" y="23308"/>
                    </a:cubicBezTo>
                    <a:cubicBezTo>
                      <a:pt x="24522" y="22373"/>
                      <a:pt x="24274" y="21568"/>
                      <a:pt x="24167" y="20947"/>
                    </a:cubicBezTo>
                    <a:cubicBezTo>
                      <a:pt x="24047" y="20240"/>
                      <a:pt x="23873" y="19438"/>
                      <a:pt x="23687" y="18587"/>
                    </a:cubicBezTo>
                    <a:cubicBezTo>
                      <a:pt x="23224" y="16429"/>
                      <a:pt x="22591" y="13472"/>
                      <a:pt x="23112" y="12947"/>
                    </a:cubicBezTo>
                    <a:cubicBezTo>
                      <a:pt x="23315" y="12744"/>
                      <a:pt x="23732" y="12538"/>
                      <a:pt x="24179" y="12311"/>
                    </a:cubicBezTo>
                    <a:cubicBezTo>
                      <a:pt x="25085" y="11860"/>
                      <a:pt x="26110" y="11343"/>
                      <a:pt x="26366" y="10446"/>
                    </a:cubicBezTo>
                    <a:cubicBezTo>
                      <a:pt x="26499" y="9983"/>
                      <a:pt x="26400" y="9474"/>
                      <a:pt x="26073" y="8937"/>
                    </a:cubicBezTo>
                    <a:cubicBezTo>
                      <a:pt x="25312" y="7696"/>
                      <a:pt x="24345" y="7420"/>
                      <a:pt x="23637" y="7216"/>
                    </a:cubicBezTo>
                    <a:cubicBezTo>
                      <a:pt x="22972" y="7027"/>
                      <a:pt x="22675" y="6918"/>
                      <a:pt x="22587" y="6378"/>
                    </a:cubicBezTo>
                    <a:cubicBezTo>
                      <a:pt x="22546" y="6088"/>
                      <a:pt x="22555" y="5699"/>
                      <a:pt x="22567" y="5252"/>
                    </a:cubicBezTo>
                    <a:cubicBezTo>
                      <a:pt x="22608" y="3388"/>
                      <a:pt x="22675" y="573"/>
                      <a:pt x="18813" y="52"/>
                    </a:cubicBezTo>
                    <a:cubicBezTo>
                      <a:pt x="18561" y="18"/>
                      <a:pt x="18300" y="1"/>
                      <a:pt x="180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CustomShape 78"/>
              <p:cNvSpPr/>
              <p:nvPr/>
            </p:nvSpPr>
            <p:spPr>
              <a:xfrm>
                <a:off x="3914280" y="3013560"/>
                <a:ext cx="187560" cy="127440"/>
              </a:xfrm>
              <a:custGeom>
                <a:avLst/>
                <a:gdLst/>
                <a:ahLst/>
                <a:rect l="l" t="t" r="r" b="b"/>
                <a:pathLst>
                  <a:path w="15861" h="10882">
                    <a:moveTo>
                      <a:pt x="14055" y="0"/>
                    </a:moveTo>
                    <a:cubicBezTo>
                      <a:pt x="10530" y="0"/>
                      <a:pt x="2239" y="3761"/>
                      <a:pt x="719" y="6677"/>
                    </a:cubicBezTo>
                    <a:cubicBezTo>
                      <a:pt x="104" y="7859"/>
                      <a:pt x="0" y="8835"/>
                      <a:pt x="418" y="9583"/>
                    </a:cubicBezTo>
                    <a:cubicBezTo>
                      <a:pt x="1063" y="10742"/>
                      <a:pt x="2696" y="10877"/>
                      <a:pt x="2767" y="10881"/>
                    </a:cubicBezTo>
                    <a:lnTo>
                      <a:pt x="2783" y="10881"/>
                    </a:lnTo>
                    <a:cubicBezTo>
                      <a:pt x="2899" y="10881"/>
                      <a:pt x="2998" y="10791"/>
                      <a:pt x="3007" y="10675"/>
                    </a:cubicBezTo>
                    <a:cubicBezTo>
                      <a:pt x="3015" y="10551"/>
                      <a:pt x="2923" y="10444"/>
                      <a:pt x="2799" y="10435"/>
                    </a:cubicBezTo>
                    <a:cubicBezTo>
                      <a:pt x="2787" y="10431"/>
                      <a:pt x="1336" y="10311"/>
                      <a:pt x="811" y="9364"/>
                    </a:cubicBezTo>
                    <a:cubicBezTo>
                      <a:pt x="471" y="8757"/>
                      <a:pt x="576" y="7921"/>
                      <a:pt x="1116" y="6883"/>
                    </a:cubicBezTo>
                    <a:cubicBezTo>
                      <a:pt x="2560" y="4125"/>
                      <a:pt x="10715" y="445"/>
                      <a:pt x="14031" y="445"/>
                    </a:cubicBezTo>
                    <a:cubicBezTo>
                      <a:pt x="14269" y="445"/>
                      <a:pt x="14482" y="464"/>
                      <a:pt x="14666" y="504"/>
                    </a:cubicBezTo>
                    <a:cubicBezTo>
                      <a:pt x="15166" y="611"/>
                      <a:pt x="15241" y="838"/>
                      <a:pt x="15249" y="1004"/>
                    </a:cubicBezTo>
                    <a:cubicBezTo>
                      <a:pt x="15393" y="3448"/>
                      <a:pt x="12859" y="4187"/>
                      <a:pt x="12751" y="4217"/>
                    </a:cubicBezTo>
                    <a:cubicBezTo>
                      <a:pt x="12632" y="4250"/>
                      <a:pt x="12561" y="4374"/>
                      <a:pt x="12594" y="4494"/>
                    </a:cubicBezTo>
                    <a:cubicBezTo>
                      <a:pt x="12626" y="4594"/>
                      <a:pt x="12713" y="4659"/>
                      <a:pt x="12811" y="4659"/>
                    </a:cubicBezTo>
                    <a:cubicBezTo>
                      <a:pt x="12831" y="4659"/>
                      <a:pt x="12851" y="4656"/>
                      <a:pt x="12871" y="4651"/>
                    </a:cubicBezTo>
                    <a:cubicBezTo>
                      <a:pt x="12900" y="4643"/>
                      <a:pt x="15861" y="3787"/>
                      <a:pt x="15695" y="975"/>
                    </a:cubicBezTo>
                    <a:cubicBezTo>
                      <a:pt x="15674" y="649"/>
                      <a:pt x="15497" y="223"/>
                      <a:pt x="14760" y="65"/>
                    </a:cubicBezTo>
                    <a:cubicBezTo>
                      <a:pt x="14555" y="21"/>
                      <a:pt x="14318" y="0"/>
                      <a:pt x="140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3" name="CustomShape 79"/>
              <p:cNvSpPr/>
              <p:nvPr/>
            </p:nvSpPr>
            <p:spPr>
              <a:xfrm>
                <a:off x="3980160" y="3038760"/>
                <a:ext cx="86040" cy="61200"/>
              </a:xfrm>
              <a:custGeom>
                <a:avLst/>
                <a:gdLst/>
                <a:ahLst/>
                <a:rect l="l" t="t" r="r" b="b"/>
                <a:pathLst>
                  <a:path w="7464" h="5398">
                    <a:moveTo>
                      <a:pt x="6298" y="0"/>
                    </a:moveTo>
                    <a:cubicBezTo>
                      <a:pt x="4552" y="0"/>
                      <a:pt x="984" y="899"/>
                      <a:pt x="282" y="2417"/>
                    </a:cubicBezTo>
                    <a:cubicBezTo>
                      <a:pt x="17" y="2996"/>
                      <a:pt x="1" y="3529"/>
                      <a:pt x="236" y="4005"/>
                    </a:cubicBezTo>
                    <a:cubicBezTo>
                      <a:pt x="745" y="5030"/>
                      <a:pt x="2249" y="5377"/>
                      <a:pt x="2316" y="5394"/>
                    </a:cubicBezTo>
                    <a:cubicBezTo>
                      <a:pt x="2333" y="5394"/>
                      <a:pt x="2349" y="5398"/>
                      <a:pt x="2365" y="5398"/>
                    </a:cubicBezTo>
                    <a:cubicBezTo>
                      <a:pt x="2465" y="5398"/>
                      <a:pt x="2560" y="5327"/>
                      <a:pt x="2581" y="5220"/>
                    </a:cubicBezTo>
                    <a:cubicBezTo>
                      <a:pt x="2610" y="5100"/>
                      <a:pt x="2531" y="4980"/>
                      <a:pt x="2411" y="4955"/>
                    </a:cubicBezTo>
                    <a:cubicBezTo>
                      <a:pt x="2398" y="4951"/>
                      <a:pt x="1051" y="4641"/>
                      <a:pt x="637" y="3806"/>
                    </a:cubicBezTo>
                    <a:cubicBezTo>
                      <a:pt x="463" y="3455"/>
                      <a:pt x="480" y="3062"/>
                      <a:pt x="691" y="2607"/>
                    </a:cubicBezTo>
                    <a:cubicBezTo>
                      <a:pt x="1129" y="1652"/>
                      <a:pt x="3234" y="854"/>
                      <a:pt x="5082" y="560"/>
                    </a:cubicBezTo>
                    <a:cubicBezTo>
                      <a:pt x="5619" y="475"/>
                      <a:pt x="6035" y="448"/>
                      <a:pt x="6339" y="448"/>
                    </a:cubicBezTo>
                    <a:cubicBezTo>
                      <a:pt x="6741" y="448"/>
                      <a:pt x="6948" y="496"/>
                      <a:pt x="6984" y="519"/>
                    </a:cubicBezTo>
                    <a:cubicBezTo>
                      <a:pt x="6984" y="519"/>
                      <a:pt x="6976" y="556"/>
                      <a:pt x="6901" y="631"/>
                    </a:cubicBezTo>
                    <a:cubicBezTo>
                      <a:pt x="5690" y="1842"/>
                      <a:pt x="4466" y="2463"/>
                      <a:pt x="4453" y="2467"/>
                    </a:cubicBezTo>
                    <a:cubicBezTo>
                      <a:pt x="4342" y="2524"/>
                      <a:pt x="4300" y="2656"/>
                      <a:pt x="4354" y="2768"/>
                    </a:cubicBezTo>
                    <a:cubicBezTo>
                      <a:pt x="4392" y="2847"/>
                      <a:pt x="4471" y="2892"/>
                      <a:pt x="4553" y="2892"/>
                    </a:cubicBezTo>
                    <a:cubicBezTo>
                      <a:pt x="4588" y="2892"/>
                      <a:pt x="4623" y="2885"/>
                      <a:pt x="4656" y="2868"/>
                    </a:cubicBezTo>
                    <a:cubicBezTo>
                      <a:pt x="4705" y="2843"/>
                      <a:pt x="5955" y="2215"/>
                      <a:pt x="7216" y="949"/>
                    </a:cubicBezTo>
                    <a:cubicBezTo>
                      <a:pt x="7464" y="705"/>
                      <a:pt x="7455" y="507"/>
                      <a:pt x="7405" y="383"/>
                    </a:cubicBezTo>
                    <a:cubicBezTo>
                      <a:pt x="7310" y="139"/>
                      <a:pt x="6996" y="19"/>
                      <a:pt x="6422" y="2"/>
                    </a:cubicBezTo>
                    <a:cubicBezTo>
                      <a:pt x="6382" y="1"/>
                      <a:pt x="6341" y="0"/>
                      <a:pt x="6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4" name="CustomShape 80"/>
              <p:cNvSpPr/>
              <p:nvPr/>
            </p:nvSpPr>
            <p:spPr>
              <a:xfrm>
                <a:off x="4050360" y="3289680"/>
                <a:ext cx="66600" cy="27000"/>
              </a:xfrm>
              <a:custGeom>
                <a:avLst/>
                <a:gdLst/>
                <a:ahLst/>
                <a:rect l="l" t="t" r="r" b="b"/>
                <a:pathLst>
                  <a:path w="5859" h="2579">
                    <a:moveTo>
                      <a:pt x="5602" y="0"/>
                    </a:moveTo>
                    <a:cubicBezTo>
                      <a:pt x="5528" y="0"/>
                      <a:pt x="5455" y="37"/>
                      <a:pt x="5412" y="106"/>
                    </a:cubicBezTo>
                    <a:cubicBezTo>
                      <a:pt x="5350" y="205"/>
                      <a:pt x="4104" y="2133"/>
                      <a:pt x="2036" y="2133"/>
                    </a:cubicBezTo>
                    <a:cubicBezTo>
                      <a:pt x="1524" y="2133"/>
                      <a:pt x="962" y="2015"/>
                      <a:pt x="356" y="1722"/>
                    </a:cubicBezTo>
                    <a:cubicBezTo>
                      <a:pt x="324" y="1707"/>
                      <a:pt x="291" y="1700"/>
                      <a:pt x="257" y="1700"/>
                    </a:cubicBezTo>
                    <a:cubicBezTo>
                      <a:pt x="174" y="1700"/>
                      <a:pt x="92" y="1746"/>
                      <a:pt x="54" y="1825"/>
                    </a:cubicBezTo>
                    <a:cubicBezTo>
                      <a:pt x="0" y="1938"/>
                      <a:pt x="50" y="2074"/>
                      <a:pt x="161" y="2127"/>
                    </a:cubicBezTo>
                    <a:cubicBezTo>
                      <a:pt x="827" y="2446"/>
                      <a:pt x="1447" y="2579"/>
                      <a:pt x="2014" y="2579"/>
                    </a:cubicBezTo>
                    <a:cubicBezTo>
                      <a:pt x="4354" y="2579"/>
                      <a:pt x="5777" y="371"/>
                      <a:pt x="5792" y="341"/>
                    </a:cubicBezTo>
                    <a:cubicBezTo>
                      <a:pt x="5859" y="238"/>
                      <a:pt x="5826" y="102"/>
                      <a:pt x="5722" y="35"/>
                    </a:cubicBezTo>
                    <a:cubicBezTo>
                      <a:pt x="5685" y="12"/>
                      <a:pt x="5643" y="0"/>
                      <a:pt x="5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5" name="CustomShape 81"/>
              <p:cNvSpPr/>
              <p:nvPr/>
            </p:nvSpPr>
            <p:spPr>
              <a:xfrm>
                <a:off x="3936240" y="3081960"/>
                <a:ext cx="230760" cy="236880"/>
              </a:xfrm>
              <a:custGeom>
                <a:avLst/>
                <a:gdLst/>
                <a:ahLst/>
                <a:rect l="l" t="t" r="r" b="b"/>
                <a:pathLst>
                  <a:path w="19450" h="19937">
                    <a:moveTo>
                      <a:pt x="11177" y="0"/>
                    </a:moveTo>
                    <a:cubicBezTo>
                      <a:pt x="6619" y="0"/>
                      <a:pt x="1903" y="2556"/>
                      <a:pt x="973" y="4998"/>
                    </a:cubicBezTo>
                    <a:cubicBezTo>
                      <a:pt x="1" y="7549"/>
                      <a:pt x="2308" y="6214"/>
                      <a:pt x="3160" y="8034"/>
                    </a:cubicBezTo>
                    <a:cubicBezTo>
                      <a:pt x="4012" y="9856"/>
                      <a:pt x="1825" y="12043"/>
                      <a:pt x="2308" y="13379"/>
                    </a:cubicBezTo>
                    <a:cubicBezTo>
                      <a:pt x="2796" y="14715"/>
                      <a:pt x="5103" y="19936"/>
                      <a:pt x="5103" y="19936"/>
                    </a:cubicBezTo>
                    <a:cubicBezTo>
                      <a:pt x="5468" y="18481"/>
                      <a:pt x="10933" y="16050"/>
                      <a:pt x="10933" y="16050"/>
                    </a:cubicBezTo>
                    <a:cubicBezTo>
                      <a:pt x="10933" y="16050"/>
                      <a:pt x="11919" y="16318"/>
                      <a:pt x="12891" y="16318"/>
                    </a:cubicBezTo>
                    <a:cubicBezTo>
                      <a:pt x="13051" y="16318"/>
                      <a:pt x="13210" y="16311"/>
                      <a:pt x="13364" y="16294"/>
                    </a:cubicBezTo>
                    <a:cubicBezTo>
                      <a:pt x="14456" y="16174"/>
                      <a:pt x="13848" y="15203"/>
                      <a:pt x="13848" y="15203"/>
                    </a:cubicBezTo>
                    <a:lnTo>
                      <a:pt x="13848" y="15203"/>
                    </a:lnTo>
                    <a:lnTo>
                      <a:pt x="19450" y="15537"/>
                    </a:lnTo>
                    <a:cubicBezTo>
                      <a:pt x="18967" y="13784"/>
                      <a:pt x="18404" y="12246"/>
                      <a:pt x="18222" y="11192"/>
                    </a:cubicBezTo>
                    <a:cubicBezTo>
                      <a:pt x="17768" y="8579"/>
                      <a:pt x="16568" y="4366"/>
                      <a:pt x="17114" y="3142"/>
                    </a:cubicBezTo>
                    <a:cubicBezTo>
                      <a:pt x="16746" y="2261"/>
                      <a:pt x="15494" y="206"/>
                      <a:pt x="11784" y="16"/>
                    </a:cubicBezTo>
                    <a:cubicBezTo>
                      <a:pt x="11583" y="5"/>
                      <a:pt x="11380" y="0"/>
                      <a:pt x="11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6" name="CustomShape 82"/>
              <p:cNvSpPr/>
              <p:nvPr/>
            </p:nvSpPr>
            <p:spPr>
              <a:xfrm>
                <a:off x="3940560" y="3078360"/>
                <a:ext cx="231120" cy="251640"/>
              </a:xfrm>
              <a:custGeom>
                <a:avLst/>
                <a:gdLst/>
                <a:ahLst/>
                <a:rect l="l" t="t" r="r" b="b"/>
                <a:pathLst>
                  <a:path w="19478" h="21153">
                    <a:moveTo>
                      <a:pt x="10795" y="601"/>
                    </a:moveTo>
                    <a:cubicBezTo>
                      <a:pt x="10994" y="601"/>
                      <a:pt x="11197" y="605"/>
                      <a:pt x="11400" y="613"/>
                    </a:cubicBezTo>
                    <a:cubicBezTo>
                      <a:pt x="14798" y="786"/>
                      <a:pt x="16022" y="2577"/>
                      <a:pt x="16423" y="3450"/>
                    </a:cubicBezTo>
                    <a:cubicBezTo>
                      <a:pt x="16075" y="4512"/>
                      <a:pt x="16588" y="6898"/>
                      <a:pt x="17084" y="9205"/>
                    </a:cubicBezTo>
                    <a:cubicBezTo>
                      <a:pt x="17266" y="10052"/>
                      <a:pt x="17440" y="10850"/>
                      <a:pt x="17560" y="11541"/>
                    </a:cubicBezTo>
                    <a:cubicBezTo>
                      <a:pt x="17672" y="12203"/>
                      <a:pt x="17928" y="13025"/>
                      <a:pt x="18218" y="13976"/>
                    </a:cubicBezTo>
                    <a:cubicBezTo>
                      <a:pt x="18366" y="14460"/>
                      <a:pt x="18527" y="14972"/>
                      <a:pt x="18680" y="15514"/>
                    </a:cubicBezTo>
                    <a:lnTo>
                      <a:pt x="12921" y="15166"/>
                    </a:lnTo>
                    <a:lnTo>
                      <a:pt x="13226" y="15659"/>
                    </a:lnTo>
                    <a:cubicBezTo>
                      <a:pt x="13293" y="15766"/>
                      <a:pt x="13392" y="16014"/>
                      <a:pt x="13331" y="16138"/>
                    </a:cubicBezTo>
                    <a:cubicBezTo>
                      <a:pt x="13281" y="16246"/>
                      <a:pt x="13078" y="16283"/>
                      <a:pt x="12962" y="16296"/>
                    </a:cubicBezTo>
                    <a:cubicBezTo>
                      <a:pt x="12817" y="16312"/>
                      <a:pt x="12666" y="16319"/>
                      <a:pt x="12514" y="16319"/>
                    </a:cubicBezTo>
                    <a:cubicBezTo>
                      <a:pt x="11598" y="16319"/>
                      <a:pt x="10653" y="16064"/>
                      <a:pt x="10642" y="16064"/>
                    </a:cubicBezTo>
                    <a:lnTo>
                      <a:pt x="10539" y="16035"/>
                    </a:lnTo>
                    <a:lnTo>
                      <a:pt x="10444" y="16076"/>
                    </a:lnTo>
                    <a:cubicBezTo>
                      <a:pt x="9940" y="16300"/>
                      <a:pt x="5979" y="18094"/>
                      <a:pt x="4772" y="19578"/>
                    </a:cubicBezTo>
                    <a:cubicBezTo>
                      <a:pt x="4168" y="18210"/>
                      <a:pt x="2605" y="14634"/>
                      <a:pt x="2221" y="13575"/>
                    </a:cubicBezTo>
                    <a:cubicBezTo>
                      <a:pt x="2043" y="13087"/>
                      <a:pt x="2341" y="12367"/>
                      <a:pt x="2655" y="11607"/>
                    </a:cubicBezTo>
                    <a:cubicBezTo>
                      <a:pt x="3093" y="10540"/>
                      <a:pt x="3589" y="9337"/>
                      <a:pt x="3060" y="8209"/>
                    </a:cubicBezTo>
                    <a:cubicBezTo>
                      <a:pt x="2647" y="7319"/>
                      <a:pt x="1919" y="7075"/>
                      <a:pt x="1385" y="6902"/>
                    </a:cubicBezTo>
                    <a:cubicBezTo>
                      <a:pt x="1021" y="6778"/>
                      <a:pt x="794" y="6695"/>
                      <a:pt x="712" y="6526"/>
                    </a:cubicBezTo>
                    <a:cubicBezTo>
                      <a:pt x="616" y="6327"/>
                      <a:pt x="674" y="5946"/>
                      <a:pt x="885" y="5400"/>
                    </a:cubicBezTo>
                    <a:cubicBezTo>
                      <a:pt x="1746" y="3135"/>
                      <a:pt x="6268" y="601"/>
                      <a:pt x="10795" y="601"/>
                    </a:cubicBezTo>
                    <a:close/>
                    <a:moveTo>
                      <a:pt x="10784" y="1"/>
                    </a:moveTo>
                    <a:cubicBezTo>
                      <a:pt x="5956" y="1"/>
                      <a:pt x="1273" y="2696"/>
                      <a:pt x="327" y="5190"/>
                    </a:cubicBezTo>
                    <a:cubicBezTo>
                      <a:pt x="46" y="5921"/>
                      <a:pt x="0" y="6413"/>
                      <a:pt x="174" y="6782"/>
                    </a:cubicBezTo>
                    <a:cubicBezTo>
                      <a:pt x="368" y="7191"/>
                      <a:pt x="786" y="7331"/>
                      <a:pt x="1195" y="7468"/>
                    </a:cubicBezTo>
                    <a:cubicBezTo>
                      <a:pt x="1696" y="7633"/>
                      <a:pt x="2217" y="7807"/>
                      <a:pt x="2519" y="8461"/>
                    </a:cubicBezTo>
                    <a:cubicBezTo>
                      <a:pt x="2936" y="9350"/>
                      <a:pt x="2510" y="10379"/>
                      <a:pt x="2101" y="11379"/>
                    </a:cubicBezTo>
                    <a:cubicBezTo>
                      <a:pt x="1741" y="12252"/>
                      <a:pt x="1402" y="13075"/>
                      <a:pt x="1658" y="13781"/>
                    </a:cubicBezTo>
                    <a:cubicBezTo>
                      <a:pt x="2142" y="15109"/>
                      <a:pt x="4366" y="20145"/>
                      <a:pt x="4461" y="20359"/>
                    </a:cubicBezTo>
                    <a:lnTo>
                      <a:pt x="4813" y="21153"/>
                    </a:lnTo>
                    <a:lnTo>
                      <a:pt x="5024" y="20310"/>
                    </a:lnTo>
                    <a:cubicBezTo>
                      <a:pt x="5259" y="19367"/>
                      <a:pt x="8522" y="17594"/>
                      <a:pt x="10593" y="16668"/>
                    </a:cubicBezTo>
                    <a:cubicBezTo>
                      <a:pt x="10877" y="16736"/>
                      <a:pt x="11693" y="16917"/>
                      <a:pt x="12516" y="16917"/>
                    </a:cubicBezTo>
                    <a:cubicBezTo>
                      <a:pt x="12688" y="16917"/>
                      <a:pt x="12860" y="16910"/>
                      <a:pt x="13028" y="16891"/>
                    </a:cubicBezTo>
                    <a:cubicBezTo>
                      <a:pt x="13450" y="16845"/>
                      <a:pt x="13735" y="16676"/>
                      <a:pt x="13867" y="16399"/>
                    </a:cubicBezTo>
                    <a:cubicBezTo>
                      <a:pt x="13963" y="16208"/>
                      <a:pt x="13959" y="16002"/>
                      <a:pt x="13926" y="15824"/>
                    </a:cubicBezTo>
                    <a:lnTo>
                      <a:pt x="13926" y="15824"/>
                    </a:lnTo>
                    <a:lnTo>
                      <a:pt x="19478" y="16159"/>
                    </a:lnTo>
                    <a:lnTo>
                      <a:pt x="19367" y="15758"/>
                    </a:lnTo>
                    <a:cubicBezTo>
                      <a:pt x="19180" y="15067"/>
                      <a:pt x="18978" y="14405"/>
                      <a:pt x="18792" y="13798"/>
                    </a:cubicBezTo>
                    <a:cubicBezTo>
                      <a:pt x="18502" y="12867"/>
                      <a:pt x="18254" y="12062"/>
                      <a:pt x="18147" y="11441"/>
                    </a:cubicBezTo>
                    <a:cubicBezTo>
                      <a:pt x="18027" y="10734"/>
                      <a:pt x="17853" y="9932"/>
                      <a:pt x="17667" y="9081"/>
                    </a:cubicBezTo>
                    <a:cubicBezTo>
                      <a:pt x="17216" y="6980"/>
                      <a:pt x="16659" y="4371"/>
                      <a:pt x="17018" y="3561"/>
                    </a:cubicBezTo>
                    <a:lnTo>
                      <a:pt x="17071" y="3446"/>
                    </a:lnTo>
                    <a:lnTo>
                      <a:pt x="17018" y="3325"/>
                    </a:lnTo>
                    <a:cubicBezTo>
                      <a:pt x="16634" y="2395"/>
                      <a:pt x="15310" y="216"/>
                      <a:pt x="11428" y="17"/>
                    </a:cubicBezTo>
                    <a:cubicBezTo>
                      <a:pt x="11214" y="6"/>
                      <a:pt x="10999" y="1"/>
                      <a:pt x="107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7" name="CustomShape 83"/>
              <p:cNvSpPr/>
              <p:nvPr/>
            </p:nvSpPr>
            <p:spPr>
              <a:xfrm>
                <a:off x="3936240" y="3119400"/>
                <a:ext cx="76320" cy="199440"/>
              </a:xfrm>
              <a:custGeom>
                <a:avLst/>
                <a:gdLst/>
                <a:ahLst/>
                <a:rect l="l" t="t" r="r" b="b"/>
                <a:pathLst>
                  <a:path w="6671" h="16870">
                    <a:moveTo>
                      <a:pt x="2457" y="0"/>
                    </a:moveTo>
                    <a:cubicBezTo>
                      <a:pt x="1742" y="616"/>
                      <a:pt x="1222" y="1278"/>
                      <a:pt x="973" y="1931"/>
                    </a:cubicBezTo>
                    <a:cubicBezTo>
                      <a:pt x="1" y="4482"/>
                      <a:pt x="2308" y="3143"/>
                      <a:pt x="3160" y="4967"/>
                    </a:cubicBezTo>
                    <a:cubicBezTo>
                      <a:pt x="4012" y="6789"/>
                      <a:pt x="1825" y="8976"/>
                      <a:pt x="2308" y="10312"/>
                    </a:cubicBezTo>
                    <a:cubicBezTo>
                      <a:pt x="2796" y="11648"/>
                      <a:pt x="5103" y="16869"/>
                      <a:pt x="5103" y="16869"/>
                    </a:cubicBezTo>
                    <a:cubicBezTo>
                      <a:pt x="5219" y="16407"/>
                      <a:pt x="5860" y="15840"/>
                      <a:pt x="6670" y="15290"/>
                    </a:cubicBezTo>
                    <a:cubicBezTo>
                      <a:pt x="5471" y="13587"/>
                      <a:pt x="4012" y="11516"/>
                      <a:pt x="3189" y="10312"/>
                    </a:cubicBezTo>
                    <a:cubicBezTo>
                      <a:pt x="1622" y="8022"/>
                      <a:pt x="5641" y="6608"/>
                      <a:pt x="5290" y="2908"/>
                    </a:cubicBezTo>
                    <a:cubicBezTo>
                      <a:pt x="5062" y="526"/>
                      <a:pt x="3529" y="42"/>
                      <a:pt x="2457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8" name="CustomShape 84"/>
              <p:cNvSpPr/>
              <p:nvPr/>
            </p:nvSpPr>
            <p:spPr>
              <a:xfrm>
                <a:off x="4016160" y="3197160"/>
                <a:ext cx="13680" cy="25560"/>
              </a:xfrm>
              <a:custGeom>
                <a:avLst/>
                <a:gdLst/>
                <a:ahLst/>
                <a:rect l="l" t="t" r="r" b="b"/>
                <a:pathLst>
                  <a:path w="1477" h="2479">
                    <a:moveTo>
                      <a:pt x="522" y="0"/>
                    </a:moveTo>
                    <a:cubicBezTo>
                      <a:pt x="501" y="0"/>
                      <a:pt x="480" y="3"/>
                      <a:pt x="459" y="7"/>
                    </a:cubicBezTo>
                    <a:cubicBezTo>
                      <a:pt x="137" y="82"/>
                      <a:pt x="1" y="693"/>
                      <a:pt x="153" y="1372"/>
                    </a:cubicBezTo>
                    <a:cubicBezTo>
                      <a:pt x="296" y="2007"/>
                      <a:pt x="644" y="2478"/>
                      <a:pt x="952" y="2478"/>
                    </a:cubicBezTo>
                    <a:cubicBezTo>
                      <a:pt x="974" y="2478"/>
                      <a:pt x="996" y="2476"/>
                      <a:pt x="1018" y="2471"/>
                    </a:cubicBezTo>
                    <a:cubicBezTo>
                      <a:pt x="1340" y="2397"/>
                      <a:pt x="1476" y="1789"/>
                      <a:pt x="1323" y="1107"/>
                    </a:cubicBezTo>
                    <a:cubicBezTo>
                      <a:pt x="1180" y="472"/>
                      <a:pt x="834" y="0"/>
                      <a:pt x="5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9" name="CustomShape 85"/>
              <p:cNvSpPr/>
              <p:nvPr/>
            </p:nvSpPr>
            <p:spPr>
              <a:xfrm>
                <a:off x="4103280" y="3179160"/>
                <a:ext cx="13680" cy="25560"/>
              </a:xfrm>
              <a:custGeom>
                <a:avLst/>
                <a:gdLst/>
                <a:ahLst/>
                <a:rect l="l" t="t" r="r" b="b"/>
                <a:pathLst>
                  <a:path w="1477" h="2479">
                    <a:moveTo>
                      <a:pt x="525" y="0"/>
                    </a:moveTo>
                    <a:cubicBezTo>
                      <a:pt x="503" y="0"/>
                      <a:pt x="481" y="3"/>
                      <a:pt x="460" y="8"/>
                    </a:cubicBezTo>
                    <a:cubicBezTo>
                      <a:pt x="137" y="82"/>
                      <a:pt x="0" y="689"/>
                      <a:pt x="153" y="1372"/>
                    </a:cubicBezTo>
                    <a:cubicBezTo>
                      <a:pt x="297" y="2005"/>
                      <a:pt x="644" y="2479"/>
                      <a:pt x="952" y="2479"/>
                    </a:cubicBezTo>
                    <a:cubicBezTo>
                      <a:pt x="974" y="2479"/>
                      <a:pt x="996" y="2477"/>
                      <a:pt x="1018" y="2472"/>
                    </a:cubicBezTo>
                    <a:cubicBezTo>
                      <a:pt x="1340" y="2397"/>
                      <a:pt x="1477" y="1790"/>
                      <a:pt x="1324" y="1107"/>
                    </a:cubicBezTo>
                    <a:cubicBezTo>
                      <a:pt x="1181" y="475"/>
                      <a:pt x="833" y="0"/>
                      <a:pt x="5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0" name="CustomShape 86"/>
              <p:cNvSpPr/>
              <p:nvPr/>
            </p:nvSpPr>
            <p:spPr>
              <a:xfrm>
                <a:off x="3993840" y="3146040"/>
                <a:ext cx="43200" cy="25200"/>
              </a:xfrm>
              <a:custGeom>
                <a:avLst/>
                <a:gdLst/>
                <a:ahLst/>
                <a:rect l="l" t="t" r="r" b="b"/>
                <a:pathLst>
                  <a:path w="3942" h="2442">
                    <a:moveTo>
                      <a:pt x="2372" y="1"/>
                    </a:moveTo>
                    <a:cubicBezTo>
                      <a:pt x="1967" y="1"/>
                      <a:pt x="1599" y="93"/>
                      <a:pt x="1270" y="276"/>
                    </a:cubicBezTo>
                    <a:cubicBezTo>
                      <a:pt x="270" y="833"/>
                      <a:pt x="39" y="2037"/>
                      <a:pt x="30" y="2087"/>
                    </a:cubicBezTo>
                    <a:cubicBezTo>
                      <a:pt x="1" y="2252"/>
                      <a:pt x="108" y="2405"/>
                      <a:pt x="270" y="2434"/>
                    </a:cubicBezTo>
                    <a:cubicBezTo>
                      <a:pt x="287" y="2438"/>
                      <a:pt x="306" y="2442"/>
                      <a:pt x="323" y="2442"/>
                    </a:cubicBezTo>
                    <a:cubicBezTo>
                      <a:pt x="464" y="2442"/>
                      <a:pt x="588" y="2339"/>
                      <a:pt x="617" y="2194"/>
                    </a:cubicBezTo>
                    <a:cubicBezTo>
                      <a:pt x="621" y="2186"/>
                      <a:pt x="812" y="1214"/>
                      <a:pt x="1564" y="793"/>
                    </a:cubicBezTo>
                    <a:cubicBezTo>
                      <a:pt x="1798" y="664"/>
                      <a:pt x="2066" y="600"/>
                      <a:pt x="2366" y="600"/>
                    </a:cubicBezTo>
                    <a:cubicBezTo>
                      <a:pt x="2703" y="600"/>
                      <a:pt x="3080" y="680"/>
                      <a:pt x="3495" y="842"/>
                    </a:cubicBezTo>
                    <a:cubicBezTo>
                      <a:pt x="3530" y="856"/>
                      <a:pt x="3566" y="862"/>
                      <a:pt x="3601" y="862"/>
                    </a:cubicBezTo>
                    <a:cubicBezTo>
                      <a:pt x="3721" y="862"/>
                      <a:pt x="3834" y="791"/>
                      <a:pt x="3879" y="673"/>
                    </a:cubicBezTo>
                    <a:cubicBezTo>
                      <a:pt x="3941" y="520"/>
                      <a:pt x="3867" y="346"/>
                      <a:pt x="3714" y="284"/>
                    </a:cubicBezTo>
                    <a:cubicBezTo>
                      <a:pt x="3230" y="95"/>
                      <a:pt x="2782" y="1"/>
                      <a:pt x="237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1" name="CustomShape 87"/>
              <p:cNvSpPr/>
              <p:nvPr/>
            </p:nvSpPr>
            <p:spPr>
              <a:xfrm>
                <a:off x="4075560" y="3129120"/>
                <a:ext cx="52560" cy="65160"/>
              </a:xfrm>
              <a:custGeom>
                <a:avLst/>
                <a:gdLst/>
                <a:ahLst/>
                <a:rect l="l" t="t" r="r" b="b"/>
                <a:pathLst>
                  <a:path w="4719" h="5758">
                    <a:moveTo>
                      <a:pt x="3046" y="0"/>
                    </a:moveTo>
                    <a:cubicBezTo>
                      <a:pt x="2857" y="0"/>
                      <a:pt x="2676" y="30"/>
                      <a:pt x="2502" y="88"/>
                    </a:cubicBezTo>
                    <a:cubicBezTo>
                      <a:pt x="1762" y="332"/>
                      <a:pt x="1414" y="1019"/>
                      <a:pt x="1328" y="1218"/>
                    </a:cubicBezTo>
                    <a:cubicBezTo>
                      <a:pt x="1105" y="1490"/>
                      <a:pt x="0" y="2979"/>
                      <a:pt x="509" y="5517"/>
                    </a:cubicBezTo>
                    <a:cubicBezTo>
                      <a:pt x="538" y="5662"/>
                      <a:pt x="662" y="5757"/>
                      <a:pt x="803" y="5757"/>
                    </a:cubicBezTo>
                    <a:cubicBezTo>
                      <a:pt x="824" y="5757"/>
                      <a:pt x="844" y="5757"/>
                      <a:pt x="861" y="5752"/>
                    </a:cubicBezTo>
                    <a:cubicBezTo>
                      <a:pt x="1026" y="5720"/>
                      <a:pt x="1130" y="5563"/>
                      <a:pt x="1097" y="5401"/>
                    </a:cubicBezTo>
                    <a:cubicBezTo>
                      <a:pt x="609" y="2949"/>
                      <a:pt x="1758" y="1630"/>
                      <a:pt x="1803" y="1577"/>
                    </a:cubicBezTo>
                    <a:cubicBezTo>
                      <a:pt x="1828" y="1548"/>
                      <a:pt x="1849" y="1515"/>
                      <a:pt x="1866" y="1481"/>
                    </a:cubicBezTo>
                    <a:cubicBezTo>
                      <a:pt x="1866" y="1477"/>
                      <a:pt x="2118" y="840"/>
                      <a:pt x="2696" y="651"/>
                    </a:cubicBezTo>
                    <a:cubicBezTo>
                      <a:pt x="2807" y="616"/>
                      <a:pt x="2923" y="599"/>
                      <a:pt x="3045" y="599"/>
                    </a:cubicBezTo>
                    <a:cubicBezTo>
                      <a:pt x="3390" y="599"/>
                      <a:pt x="3781" y="738"/>
                      <a:pt x="4214" y="1019"/>
                    </a:cubicBezTo>
                    <a:cubicBezTo>
                      <a:pt x="4265" y="1052"/>
                      <a:pt x="4323" y="1068"/>
                      <a:pt x="4380" y="1068"/>
                    </a:cubicBezTo>
                    <a:cubicBezTo>
                      <a:pt x="4478" y="1068"/>
                      <a:pt x="4572" y="1021"/>
                      <a:pt x="4627" y="932"/>
                    </a:cubicBezTo>
                    <a:cubicBezTo>
                      <a:pt x="4719" y="791"/>
                      <a:pt x="4681" y="609"/>
                      <a:pt x="4540" y="518"/>
                    </a:cubicBezTo>
                    <a:cubicBezTo>
                      <a:pt x="4009" y="175"/>
                      <a:pt x="3507" y="0"/>
                      <a:pt x="30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CustomShape 88"/>
              <p:cNvSpPr/>
              <p:nvPr/>
            </p:nvSpPr>
            <p:spPr>
              <a:xfrm>
                <a:off x="4000320" y="3239280"/>
                <a:ext cx="42480" cy="16920"/>
              </a:xfrm>
              <a:custGeom>
                <a:avLst/>
                <a:gdLst/>
                <a:ahLst/>
                <a:rect l="l" t="t" r="r" b="b"/>
                <a:pathLst>
                  <a:path w="3863" h="1758">
                    <a:moveTo>
                      <a:pt x="3693" y="1"/>
                    </a:moveTo>
                    <a:cubicBezTo>
                      <a:pt x="3673" y="1"/>
                      <a:pt x="3653" y="5"/>
                      <a:pt x="3635" y="13"/>
                    </a:cubicBezTo>
                    <a:lnTo>
                      <a:pt x="112" y="1468"/>
                    </a:lnTo>
                    <a:cubicBezTo>
                      <a:pt x="38" y="1501"/>
                      <a:pt x="1" y="1588"/>
                      <a:pt x="34" y="1666"/>
                    </a:cubicBezTo>
                    <a:cubicBezTo>
                      <a:pt x="54" y="1721"/>
                      <a:pt x="112" y="1757"/>
                      <a:pt x="171" y="1757"/>
                    </a:cubicBezTo>
                    <a:cubicBezTo>
                      <a:pt x="191" y="1757"/>
                      <a:pt x="207" y="1753"/>
                      <a:pt x="228" y="1746"/>
                    </a:cubicBezTo>
                    <a:lnTo>
                      <a:pt x="3751" y="290"/>
                    </a:lnTo>
                    <a:cubicBezTo>
                      <a:pt x="3825" y="257"/>
                      <a:pt x="3863" y="170"/>
                      <a:pt x="3833" y="91"/>
                    </a:cubicBezTo>
                    <a:cubicBezTo>
                      <a:pt x="3809" y="36"/>
                      <a:pt x="3751" y="1"/>
                      <a:pt x="369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3" name="CustomShape 89"/>
              <p:cNvSpPr/>
              <p:nvPr/>
            </p:nvSpPr>
            <p:spPr>
              <a:xfrm>
                <a:off x="4103280" y="3223080"/>
                <a:ext cx="34560" cy="2160"/>
              </a:xfrm>
              <a:custGeom>
                <a:avLst/>
                <a:gdLst/>
                <a:ahLst/>
                <a:rect l="l" t="t" r="r" b="b"/>
                <a:pathLst>
                  <a:path w="3226" h="543">
                    <a:moveTo>
                      <a:pt x="3069" y="0"/>
                    </a:moveTo>
                    <a:cubicBezTo>
                      <a:pt x="3066" y="0"/>
                      <a:pt x="3064" y="0"/>
                      <a:pt x="3061" y="0"/>
                    </a:cubicBezTo>
                    <a:lnTo>
                      <a:pt x="146" y="245"/>
                    </a:lnTo>
                    <a:cubicBezTo>
                      <a:pt x="63" y="249"/>
                      <a:pt x="1" y="323"/>
                      <a:pt x="10" y="406"/>
                    </a:cubicBezTo>
                    <a:cubicBezTo>
                      <a:pt x="14" y="485"/>
                      <a:pt x="79" y="542"/>
                      <a:pt x="158" y="542"/>
                    </a:cubicBezTo>
                    <a:lnTo>
                      <a:pt x="170" y="542"/>
                    </a:lnTo>
                    <a:lnTo>
                      <a:pt x="3086" y="298"/>
                    </a:lnTo>
                    <a:cubicBezTo>
                      <a:pt x="3168" y="290"/>
                      <a:pt x="3226" y="220"/>
                      <a:pt x="3222" y="137"/>
                    </a:cubicBezTo>
                    <a:cubicBezTo>
                      <a:pt x="3214" y="58"/>
                      <a:pt x="3151" y="0"/>
                      <a:pt x="3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4" name="CustomShape 90"/>
              <p:cNvSpPr/>
              <p:nvPr/>
            </p:nvSpPr>
            <p:spPr>
              <a:xfrm>
                <a:off x="4809240" y="3027600"/>
                <a:ext cx="601560" cy="602280"/>
              </a:xfrm>
              <a:custGeom>
                <a:avLst/>
                <a:gdLst/>
                <a:ahLst/>
                <a:rect l="l" t="t" r="r" b="b"/>
                <a:pathLst>
                  <a:path w="50131" h="50133">
                    <a:moveTo>
                      <a:pt x="25068" y="1"/>
                    </a:moveTo>
                    <a:cubicBezTo>
                      <a:pt x="11225" y="1"/>
                      <a:pt x="1" y="11222"/>
                      <a:pt x="1" y="25064"/>
                    </a:cubicBezTo>
                    <a:cubicBezTo>
                      <a:pt x="1" y="38907"/>
                      <a:pt x="11225" y="50133"/>
                      <a:pt x="25068" y="50133"/>
                    </a:cubicBezTo>
                    <a:cubicBezTo>
                      <a:pt x="38910" y="50133"/>
                      <a:pt x="50131" y="38907"/>
                      <a:pt x="50131" y="25064"/>
                    </a:cubicBezTo>
                    <a:cubicBezTo>
                      <a:pt x="50131" y="11222"/>
                      <a:pt x="38910" y="1"/>
                      <a:pt x="25068" y="1"/>
                    </a:cubicBezTo>
                    <a:close/>
                  </a:path>
                </a:pathLst>
              </a:custGeom>
              <a:solidFill>
                <a:srgbClr val="f7965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5" name="CustomShape 91"/>
              <p:cNvSpPr/>
              <p:nvPr/>
            </p:nvSpPr>
            <p:spPr>
              <a:xfrm>
                <a:off x="4805640" y="3024000"/>
                <a:ext cx="608760" cy="609480"/>
              </a:xfrm>
              <a:custGeom>
                <a:avLst/>
                <a:gdLst/>
                <a:ahLst/>
                <a:rect l="l" t="t" r="r" b="b"/>
                <a:pathLst>
                  <a:path w="50727" h="50728">
                    <a:moveTo>
                      <a:pt x="25366" y="596"/>
                    </a:moveTo>
                    <a:cubicBezTo>
                      <a:pt x="39023" y="596"/>
                      <a:pt x="50131" y="11705"/>
                      <a:pt x="50131" y="25361"/>
                    </a:cubicBezTo>
                    <a:cubicBezTo>
                      <a:pt x="50131" y="39018"/>
                      <a:pt x="39023" y="50128"/>
                      <a:pt x="25366" y="50128"/>
                    </a:cubicBezTo>
                    <a:cubicBezTo>
                      <a:pt x="11710" y="50128"/>
                      <a:pt x="600" y="39018"/>
                      <a:pt x="600" y="25361"/>
                    </a:cubicBezTo>
                    <a:cubicBezTo>
                      <a:pt x="600" y="11705"/>
                      <a:pt x="11710" y="596"/>
                      <a:pt x="25366" y="596"/>
                    </a:cubicBezTo>
                    <a:close/>
                    <a:moveTo>
                      <a:pt x="25366" y="0"/>
                    </a:moveTo>
                    <a:cubicBezTo>
                      <a:pt x="11378" y="0"/>
                      <a:pt x="1" y="11379"/>
                      <a:pt x="1" y="25361"/>
                    </a:cubicBezTo>
                    <a:cubicBezTo>
                      <a:pt x="1" y="39349"/>
                      <a:pt x="11378" y="50727"/>
                      <a:pt x="25366" y="50727"/>
                    </a:cubicBezTo>
                    <a:cubicBezTo>
                      <a:pt x="39349" y="50727"/>
                      <a:pt x="50727" y="39349"/>
                      <a:pt x="50727" y="25361"/>
                    </a:cubicBezTo>
                    <a:cubicBezTo>
                      <a:pt x="50727" y="11379"/>
                      <a:pt x="39349" y="0"/>
                      <a:pt x="253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6" name="CustomShape 92"/>
              <p:cNvSpPr/>
              <p:nvPr/>
            </p:nvSpPr>
            <p:spPr>
              <a:xfrm>
                <a:off x="4898520" y="3025800"/>
                <a:ext cx="451800" cy="520920"/>
              </a:xfrm>
              <a:custGeom>
                <a:avLst/>
                <a:gdLst/>
                <a:ahLst/>
                <a:rect l="l" t="t" r="r" b="b"/>
                <a:pathLst>
                  <a:path w="37743" h="43402">
                    <a:moveTo>
                      <a:pt x="14828" y="0"/>
                    </a:moveTo>
                    <a:cubicBezTo>
                      <a:pt x="10962" y="0"/>
                      <a:pt x="4407" y="665"/>
                      <a:pt x="3005" y="5028"/>
                    </a:cubicBezTo>
                    <a:cubicBezTo>
                      <a:pt x="987" y="11299"/>
                      <a:pt x="9504" y="10179"/>
                      <a:pt x="8160" y="13094"/>
                    </a:cubicBezTo>
                    <a:cubicBezTo>
                      <a:pt x="6816" y="16009"/>
                      <a:pt x="1210" y="19817"/>
                      <a:pt x="3451" y="24075"/>
                    </a:cubicBezTo>
                    <a:cubicBezTo>
                      <a:pt x="5390" y="27761"/>
                      <a:pt x="8674" y="31781"/>
                      <a:pt x="6618" y="31781"/>
                    </a:cubicBezTo>
                    <a:cubicBezTo>
                      <a:pt x="6298" y="31781"/>
                      <a:pt x="5849" y="31683"/>
                      <a:pt x="5246" y="31472"/>
                    </a:cubicBezTo>
                    <a:cubicBezTo>
                      <a:pt x="3459" y="30846"/>
                      <a:pt x="2207" y="30398"/>
                      <a:pt x="1404" y="30398"/>
                    </a:cubicBezTo>
                    <a:cubicBezTo>
                      <a:pt x="191" y="30398"/>
                      <a:pt x="1" y="31418"/>
                      <a:pt x="540" y="34383"/>
                    </a:cubicBezTo>
                    <a:cubicBezTo>
                      <a:pt x="1297" y="38542"/>
                      <a:pt x="4761" y="40150"/>
                      <a:pt x="10398" y="40150"/>
                    </a:cubicBezTo>
                    <a:cubicBezTo>
                      <a:pt x="11445" y="40150"/>
                      <a:pt x="12568" y="40094"/>
                      <a:pt x="13762" y="39989"/>
                    </a:cubicBezTo>
                    <a:cubicBezTo>
                      <a:pt x="14414" y="39932"/>
                      <a:pt x="15004" y="39905"/>
                      <a:pt x="15542" y="39905"/>
                    </a:cubicBezTo>
                    <a:cubicBezTo>
                      <a:pt x="21303" y="39905"/>
                      <a:pt x="21072" y="42938"/>
                      <a:pt x="24967" y="43350"/>
                    </a:cubicBezTo>
                    <a:cubicBezTo>
                      <a:pt x="25290" y="43384"/>
                      <a:pt x="25613" y="43401"/>
                      <a:pt x="25934" y="43401"/>
                    </a:cubicBezTo>
                    <a:cubicBezTo>
                      <a:pt x="29847" y="43401"/>
                      <a:pt x="33484" y="40857"/>
                      <a:pt x="33484" y="35057"/>
                    </a:cubicBezTo>
                    <a:cubicBezTo>
                      <a:pt x="33484" y="28780"/>
                      <a:pt x="28328" y="30128"/>
                      <a:pt x="33034" y="26990"/>
                    </a:cubicBezTo>
                    <a:cubicBezTo>
                      <a:pt x="37743" y="23852"/>
                      <a:pt x="36846" y="15781"/>
                      <a:pt x="35502" y="13318"/>
                    </a:cubicBezTo>
                    <a:cubicBezTo>
                      <a:pt x="34154" y="10853"/>
                      <a:pt x="31467" y="11974"/>
                      <a:pt x="31467" y="8835"/>
                    </a:cubicBezTo>
                    <a:cubicBezTo>
                      <a:pt x="31467" y="5802"/>
                      <a:pt x="25425" y="108"/>
                      <a:pt x="18426" y="108"/>
                    </a:cubicBezTo>
                    <a:cubicBezTo>
                      <a:pt x="18186" y="108"/>
                      <a:pt x="17945" y="114"/>
                      <a:pt x="17703" y="128"/>
                    </a:cubicBezTo>
                    <a:cubicBezTo>
                      <a:pt x="17703" y="128"/>
                      <a:pt x="16524" y="0"/>
                      <a:pt x="148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7" name="CustomShape 93"/>
              <p:cNvSpPr/>
              <p:nvPr/>
            </p:nvSpPr>
            <p:spPr>
              <a:xfrm>
                <a:off x="4896000" y="3022200"/>
                <a:ext cx="458280" cy="528480"/>
              </a:xfrm>
              <a:custGeom>
                <a:avLst/>
                <a:gdLst/>
                <a:ahLst/>
                <a:rect l="l" t="t" r="r" b="b"/>
                <a:pathLst>
                  <a:path w="38270" h="44010">
                    <a:moveTo>
                      <a:pt x="15056" y="610"/>
                    </a:moveTo>
                    <a:cubicBezTo>
                      <a:pt x="16687" y="610"/>
                      <a:pt x="17829" y="728"/>
                      <a:pt x="17866" y="733"/>
                    </a:cubicBezTo>
                    <a:lnTo>
                      <a:pt x="17891" y="737"/>
                    </a:lnTo>
                    <a:lnTo>
                      <a:pt x="17916" y="733"/>
                    </a:lnTo>
                    <a:cubicBezTo>
                      <a:pt x="18151" y="719"/>
                      <a:pt x="18385" y="713"/>
                      <a:pt x="18618" y="713"/>
                    </a:cubicBezTo>
                    <a:cubicBezTo>
                      <a:pt x="22841" y="713"/>
                      <a:pt x="26636" y="2853"/>
                      <a:pt x="28843" y="4942"/>
                    </a:cubicBezTo>
                    <a:cubicBezTo>
                      <a:pt x="30398" y="6410"/>
                      <a:pt x="31365" y="8018"/>
                      <a:pt x="31365" y="9142"/>
                    </a:cubicBezTo>
                    <a:cubicBezTo>
                      <a:pt x="31365" y="11110"/>
                      <a:pt x="32394" y="11602"/>
                      <a:pt x="33395" y="12074"/>
                    </a:cubicBezTo>
                    <a:cubicBezTo>
                      <a:pt x="34136" y="12425"/>
                      <a:pt x="34900" y="12785"/>
                      <a:pt x="35433" y="13769"/>
                    </a:cubicBezTo>
                    <a:cubicBezTo>
                      <a:pt x="36636" y="15972"/>
                      <a:pt x="37691" y="23965"/>
                      <a:pt x="33064" y="27049"/>
                    </a:cubicBezTo>
                    <a:cubicBezTo>
                      <a:pt x="31609" y="28017"/>
                      <a:pt x="31039" y="28591"/>
                      <a:pt x="30960" y="29166"/>
                    </a:cubicBezTo>
                    <a:cubicBezTo>
                      <a:pt x="30890" y="29679"/>
                      <a:pt x="31220" y="30068"/>
                      <a:pt x="31642" y="30555"/>
                    </a:cubicBezTo>
                    <a:cubicBezTo>
                      <a:pt x="32333" y="31366"/>
                      <a:pt x="33378" y="32585"/>
                      <a:pt x="33378" y="35364"/>
                    </a:cubicBezTo>
                    <a:cubicBezTo>
                      <a:pt x="33378" y="38076"/>
                      <a:pt x="32552" y="40255"/>
                      <a:pt x="30985" y="41665"/>
                    </a:cubicBezTo>
                    <a:cubicBezTo>
                      <a:pt x="29716" y="42806"/>
                      <a:pt x="28024" y="43410"/>
                      <a:pt x="26147" y="43410"/>
                    </a:cubicBezTo>
                    <a:cubicBezTo>
                      <a:pt x="25835" y="43410"/>
                      <a:pt x="25517" y="43393"/>
                      <a:pt x="25196" y="43360"/>
                    </a:cubicBezTo>
                    <a:cubicBezTo>
                      <a:pt x="23592" y="43191"/>
                      <a:pt x="22715" y="42550"/>
                      <a:pt x="21786" y="41871"/>
                    </a:cubicBezTo>
                    <a:cubicBezTo>
                      <a:pt x="20520" y="40945"/>
                      <a:pt x="19106" y="39911"/>
                      <a:pt x="15720" y="39911"/>
                    </a:cubicBezTo>
                    <a:cubicBezTo>
                      <a:pt x="15174" y="39911"/>
                      <a:pt x="14582" y="39941"/>
                      <a:pt x="13930" y="39999"/>
                    </a:cubicBezTo>
                    <a:cubicBezTo>
                      <a:pt x="12719" y="40105"/>
                      <a:pt x="11601" y="40159"/>
                      <a:pt x="10572" y="40159"/>
                    </a:cubicBezTo>
                    <a:cubicBezTo>
                      <a:pt x="4697" y="40159"/>
                      <a:pt x="1712" y="38401"/>
                      <a:pt x="1030" y="34640"/>
                    </a:cubicBezTo>
                    <a:cubicBezTo>
                      <a:pt x="650" y="32536"/>
                      <a:pt x="654" y="31494"/>
                      <a:pt x="1047" y="31159"/>
                    </a:cubicBezTo>
                    <a:cubicBezTo>
                      <a:pt x="1173" y="31052"/>
                      <a:pt x="1358" y="31004"/>
                      <a:pt x="1601" y="31004"/>
                    </a:cubicBezTo>
                    <a:cubicBezTo>
                      <a:pt x="2322" y="31004"/>
                      <a:pt x="3545" y="31431"/>
                      <a:pt x="5186" y="32007"/>
                    </a:cubicBezTo>
                    <a:lnTo>
                      <a:pt x="5342" y="32060"/>
                    </a:lnTo>
                    <a:cubicBezTo>
                      <a:pt x="5965" y="32277"/>
                      <a:pt x="6450" y="32385"/>
                      <a:pt x="6820" y="32385"/>
                    </a:cubicBezTo>
                    <a:cubicBezTo>
                      <a:pt x="7178" y="32385"/>
                      <a:pt x="7429" y="32284"/>
                      <a:pt x="7592" y="32081"/>
                    </a:cubicBezTo>
                    <a:cubicBezTo>
                      <a:pt x="8157" y="31383"/>
                      <a:pt x="7294" y="29902"/>
                      <a:pt x="5726" y="27343"/>
                    </a:cubicBezTo>
                    <a:cubicBezTo>
                      <a:pt x="5102" y="26330"/>
                      <a:pt x="4457" y="25280"/>
                      <a:pt x="3911" y="24242"/>
                    </a:cubicBezTo>
                    <a:cubicBezTo>
                      <a:pt x="2436" y="21439"/>
                      <a:pt x="4623" y="18784"/>
                      <a:pt x="6554" y="16444"/>
                    </a:cubicBezTo>
                    <a:cubicBezTo>
                      <a:pt x="7405" y="15411"/>
                      <a:pt x="8207" y="14434"/>
                      <a:pt x="8625" y="13525"/>
                    </a:cubicBezTo>
                    <a:cubicBezTo>
                      <a:pt x="8935" y="12859"/>
                      <a:pt x="8827" y="12281"/>
                      <a:pt x="8315" y="11797"/>
                    </a:cubicBezTo>
                    <a:cubicBezTo>
                      <a:pt x="7897" y="11404"/>
                      <a:pt x="7240" y="11102"/>
                      <a:pt x="6550" y="10784"/>
                    </a:cubicBezTo>
                    <a:cubicBezTo>
                      <a:pt x="4594" y="9883"/>
                      <a:pt x="2382" y="8862"/>
                      <a:pt x="3486" y="5425"/>
                    </a:cubicBezTo>
                    <a:cubicBezTo>
                      <a:pt x="4827" y="1247"/>
                      <a:pt x="11263" y="610"/>
                      <a:pt x="15056" y="610"/>
                    </a:cubicBezTo>
                    <a:close/>
                    <a:moveTo>
                      <a:pt x="14942" y="0"/>
                    </a:moveTo>
                    <a:cubicBezTo>
                      <a:pt x="10989" y="0"/>
                      <a:pt x="4374" y="704"/>
                      <a:pt x="2915" y="5244"/>
                    </a:cubicBezTo>
                    <a:cubicBezTo>
                      <a:pt x="1650" y="9184"/>
                      <a:pt x="4337" y="10424"/>
                      <a:pt x="6297" y="11325"/>
                    </a:cubicBezTo>
                    <a:cubicBezTo>
                      <a:pt x="6947" y="11627"/>
                      <a:pt x="7558" y="11909"/>
                      <a:pt x="7905" y="12231"/>
                    </a:cubicBezTo>
                    <a:cubicBezTo>
                      <a:pt x="8232" y="12541"/>
                      <a:pt x="8286" y="12843"/>
                      <a:pt x="8083" y="13277"/>
                    </a:cubicBezTo>
                    <a:cubicBezTo>
                      <a:pt x="7695" y="14117"/>
                      <a:pt x="6917" y="15059"/>
                      <a:pt x="6090" y="16064"/>
                    </a:cubicBezTo>
                    <a:cubicBezTo>
                      <a:pt x="4148" y="18424"/>
                      <a:pt x="1724" y="21364"/>
                      <a:pt x="3387" y="24523"/>
                    </a:cubicBezTo>
                    <a:cubicBezTo>
                      <a:pt x="3940" y="25578"/>
                      <a:pt x="4590" y="26631"/>
                      <a:pt x="5218" y="27657"/>
                    </a:cubicBezTo>
                    <a:cubicBezTo>
                      <a:pt x="6215" y="29282"/>
                      <a:pt x="7455" y="31299"/>
                      <a:pt x="7128" y="31705"/>
                    </a:cubicBezTo>
                    <a:cubicBezTo>
                      <a:pt x="7110" y="31727"/>
                      <a:pt x="7039" y="31789"/>
                      <a:pt x="6811" y="31789"/>
                    </a:cubicBezTo>
                    <a:cubicBezTo>
                      <a:pt x="6582" y="31789"/>
                      <a:pt x="6194" y="31726"/>
                      <a:pt x="5541" y="31498"/>
                    </a:cubicBezTo>
                    <a:lnTo>
                      <a:pt x="5379" y="31440"/>
                    </a:lnTo>
                    <a:cubicBezTo>
                      <a:pt x="3637" y="30830"/>
                      <a:pt x="2427" y="30407"/>
                      <a:pt x="1593" y="30407"/>
                    </a:cubicBezTo>
                    <a:cubicBezTo>
                      <a:pt x="1205" y="30407"/>
                      <a:pt x="899" y="30498"/>
                      <a:pt x="658" y="30704"/>
                    </a:cubicBezTo>
                    <a:cubicBezTo>
                      <a:pt x="58" y="31217"/>
                      <a:pt x="1" y="32312"/>
                      <a:pt x="442" y="34743"/>
                    </a:cubicBezTo>
                    <a:cubicBezTo>
                      <a:pt x="1181" y="38805"/>
                      <a:pt x="4456" y="40751"/>
                      <a:pt x="10674" y="40751"/>
                    </a:cubicBezTo>
                    <a:cubicBezTo>
                      <a:pt x="11697" y="40751"/>
                      <a:pt x="12799" y="40699"/>
                      <a:pt x="13983" y="40594"/>
                    </a:cubicBezTo>
                    <a:cubicBezTo>
                      <a:pt x="14632" y="40536"/>
                      <a:pt x="15218" y="40510"/>
                      <a:pt x="15751" y="40510"/>
                    </a:cubicBezTo>
                    <a:cubicBezTo>
                      <a:pt x="18911" y="40510"/>
                      <a:pt x="20192" y="41445"/>
                      <a:pt x="21434" y="42351"/>
                    </a:cubicBezTo>
                    <a:cubicBezTo>
                      <a:pt x="22385" y="43050"/>
                      <a:pt x="23369" y="43769"/>
                      <a:pt x="25131" y="43955"/>
                    </a:cubicBezTo>
                    <a:cubicBezTo>
                      <a:pt x="25478" y="43989"/>
                      <a:pt x="25816" y="44009"/>
                      <a:pt x="26148" y="44009"/>
                    </a:cubicBezTo>
                    <a:cubicBezTo>
                      <a:pt x="28177" y="44009"/>
                      <a:pt x="30005" y="43348"/>
                      <a:pt x="31382" y="42111"/>
                    </a:cubicBezTo>
                    <a:cubicBezTo>
                      <a:pt x="33081" y="40581"/>
                      <a:pt x="33978" y="38249"/>
                      <a:pt x="33978" y="35364"/>
                    </a:cubicBezTo>
                    <a:cubicBezTo>
                      <a:pt x="33978" y="32366"/>
                      <a:pt x="32846" y="31043"/>
                      <a:pt x="32092" y="30167"/>
                    </a:cubicBezTo>
                    <a:cubicBezTo>
                      <a:pt x="31724" y="29736"/>
                      <a:pt x="31518" y="29484"/>
                      <a:pt x="31551" y="29244"/>
                    </a:cubicBezTo>
                    <a:cubicBezTo>
                      <a:pt x="31600" y="28889"/>
                      <a:pt x="32171" y="28364"/>
                      <a:pt x="33395" y="27545"/>
                    </a:cubicBezTo>
                    <a:cubicBezTo>
                      <a:pt x="38269" y="24296"/>
                      <a:pt x="37393" y="16113"/>
                      <a:pt x="35958" y="13484"/>
                    </a:cubicBezTo>
                    <a:cubicBezTo>
                      <a:pt x="35330" y="12331"/>
                      <a:pt x="34437" y="11909"/>
                      <a:pt x="33651" y="11532"/>
                    </a:cubicBezTo>
                    <a:cubicBezTo>
                      <a:pt x="32672" y="11069"/>
                      <a:pt x="31960" y="10734"/>
                      <a:pt x="31960" y="9142"/>
                    </a:cubicBezTo>
                    <a:cubicBezTo>
                      <a:pt x="31960" y="7840"/>
                      <a:pt x="30951" y="6108"/>
                      <a:pt x="29256" y="4507"/>
                    </a:cubicBezTo>
                    <a:cubicBezTo>
                      <a:pt x="26960" y="2337"/>
                      <a:pt x="23016" y="118"/>
                      <a:pt x="18615" y="118"/>
                    </a:cubicBezTo>
                    <a:cubicBezTo>
                      <a:pt x="18380" y="118"/>
                      <a:pt x="18144" y="124"/>
                      <a:pt x="17907" y="137"/>
                    </a:cubicBezTo>
                    <a:cubicBezTo>
                      <a:pt x="17677" y="113"/>
                      <a:pt x="16522" y="0"/>
                      <a:pt x="1494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8" name="CustomShape 94"/>
              <p:cNvSpPr/>
              <p:nvPr/>
            </p:nvSpPr>
            <p:spPr>
              <a:xfrm>
                <a:off x="4970160" y="3059280"/>
                <a:ext cx="289800" cy="138240"/>
              </a:xfrm>
              <a:custGeom>
                <a:avLst/>
                <a:gdLst/>
                <a:ahLst/>
                <a:rect l="l" t="t" r="r" b="b"/>
                <a:pathLst>
                  <a:path w="24329" h="11778">
                    <a:moveTo>
                      <a:pt x="3810" y="0"/>
                    </a:moveTo>
                    <a:cubicBezTo>
                      <a:pt x="2871" y="0"/>
                      <a:pt x="1508" y="146"/>
                      <a:pt x="704" y="891"/>
                    </a:cubicBezTo>
                    <a:cubicBezTo>
                      <a:pt x="224" y="1333"/>
                      <a:pt x="0" y="1920"/>
                      <a:pt x="42" y="2639"/>
                    </a:cubicBezTo>
                    <a:cubicBezTo>
                      <a:pt x="208" y="5799"/>
                      <a:pt x="8427" y="11615"/>
                      <a:pt x="16220" y="11773"/>
                    </a:cubicBezTo>
                    <a:cubicBezTo>
                      <a:pt x="16378" y="11777"/>
                      <a:pt x="16531" y="11777"/>
                      <a:pt x="16680" y="11777"/>
                    </a:cubicBezTo>
                    <a:cubicBezTo>
                      <a:pt x="22567" y="11777"/>
                      <a:pt x="23836" y="9371"/>
                      <a:pt x="24084" y="8614"/>
                    </a:cubicBezTo>
                    <a:cubicBezTo>
                      <a:pt x="24328" y="7882"/>
                      <a:pt x="24179" y="7163"/>
                      <a:pt x="23712" y="6828"/>
                    </a:cubicBezTo>
                    <a:cubicBezTo>
                      <a:pt x="23673" y="6800"/>
                      <a:pt x="23628" y="6786"/>
                      <a:pt x="23582" y="6786"/>
                    </a:cubicBezTo>
                    <a:cubicBezTo>
                      <a:pt x="23513" y="6786"/>
                      <a:pt x="23444" y="6819"/>
                      <a:pt x="23398" y="6881"/>
                    </a:cubicBezTo>
                    <a:cubicBezTo>
                      <a:pt x="23324" y="6980"/>
                      <a:pt x="23349" y="7121"/>
                      <a:pt x="23452" y="7192"/>
                    </a:cubicBezTo>
                    <a:cubicBezTo>
                      <a:pt x="23696" y="7369"/>
                      <a:pt x="23870" y="7845"/>
                      <a:pt x="23658" y="8474"/>
                    </a:cubicBezTo>
                    <a:cubicBezTo>
                      <a:pt x="23193" y="9873"/>
                      <a:pt x="21102" y="11331"/>
                      <a:pt x="16648" y="11331"/>
                    </a:cubicBezTo>
                    <a:cubicBezTo>
                      <a:pt x="16511" y="11331"/>
                      <a:pt x="16371" y="11329"/>
                      <a:pt x="16229" y="11327"/>
                    </a:cubicBezTo>
                    <a:cubicBezTo>
                      <a:pt x="8795" y="11173"/>
                      <a:pt x="641" y="5554"/>
                      <a:pt x="488" y="2619"/>
                    </a:cubicBezTo>
                    <a:cubicBezTo>
                      <a:pt x="456" y="2028"/>
                      <a:pt x="625" y="1572"/>
                      <a:pt x="1005" y="1221"/>
                    </a:cubicBezTo>
                    <a:cubicBezTo>
                      <a:pt x="1703" y="577"/>
                      <a:pt x="2954" y="452"/>
                      <a:pt x="3822" y="452"/>
                    </a:cubicBezTo>
                    <a:cubicBezTo>
                      <a:pt x="4368" y="452"/>
                      <a:pt x="4763" y="502"/>
                      <a:pt x="4772" y="502"/>
                    </a:cubicBezTo>
                    <a:cubicBezTo>
                      <a:pt x="4785" y="504"/>
                      <a:pt x="4797" y="505"/>
                      <a:pt x="4809" y="505"/>
                    </a:cubicBezTo>
                    <a:cubicBezTo>
                      <a:pt x="4923" y="505"/>
                      <a:pt x="5009" y="420"/>
                      <a:pt x="5024" y="312"/>
                    </a:cubicBezTo>
                    <a:cubicBezTo>
                      <a:pt x="5041" y="188"/>
                      <a:pt x="4954" y="76"/>
                      <a:pt x="4830" y="59"/>
                    </a:cubicBezTo>
                    <a:cubicBezTo>
                      <a:pt x="4788" y="53"/>
                      <a:pt x="4376" y="0"/>
                      <a:pt x="3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9" name="CustomShape 95"/>
              <p:cNvSpPr/>
              <p:nvPr/>
            </p:nvSpPr>
            <p:spPr>
              <a:xfrm>
                <a:off x="5042880" y="3090240"/>
                <a:ext cx="80280" cy="99720"/>
              </a:xfrm>
              <a:custGeom>
                <a:avLst/>
                <a:gdLst/>
                <a:ahLst/>
                <a:rect l="l" t="t" r="r" b="b"/>
                <a:pathLst>
                  <a:path w="7009" h="8586">
                    <a:moveTo>
                      <a:pt x="3629" y="1"/>
                    </a:moveTo>
                    <a:cubicBezTo>
                      <a:pt x="3618" y="1"/>
                      <a:pt x="3608" y="1"/>
                      <a:pt x="3597" y="3"/>
                    </a:cubicBezTo>
                    <a:cubicBezTo>
                      <a:pt x="3507" y="12"/>
                      <a:pt x="1390" y="288"/>
                      <a:pt x="481" y="1537"/>
                    </a:cubicBezTo>
                    <a:cubicBezTo>
                      <a:pt x="120" y="2029"/>
                      <a:pt x="0" y="2599"/>
                      <a:pt x="120" y="3237"/>
                    </a:cubicBezTo>
                    <a:cubicBezTo>
                      <a:pt x="588" y="5750"/>
                      <a:pt x="2784" y="7048"/>
                      <a:pt x="6674" y="8570"/>
                    </a:cubicBezTo>
                    <a:cubicBezTo>
                      <a:pt x="6698" y="8578"/>
                      <a:pt x="6728" y="8586"/>
                      <a:pt x="6757" y="8586"/>
                    </a:cubicBezTo>
                    <a:cubicBezTo>
                      <a:pt x="6843" y="8586"/>
                      <a:pt x="6931" y="8532"/>
                      <a:pt x="6963" y="8442"/>
                    </a:cubicBezTo>
                    <a:cubicBezTo>
                      <a:pt x="7009" y="8326"/>
                      <a:pt x="6951" y="8198"/>
                      <a:pt x="6835" y="8152"/>
                    </a:cubicBezTo>
                    <a:cubicBezTo>
                      <a:pt x="3097" y="6689"/>
                      <a:pt x="989" y="5460"/>
                      <a:pt x="559" y="3153"/>
                    </a:cubicBezTo>
                    <a:cubicBezTo>
                      <a:pt x="464" y="2637"/>
                      <a:pt x="555" y="2195"/>
                      <a:pt x="840" y="1802"/>
                    </a:cubicBezTo>
                    <a:cubicBezTo>
                      <a:pt x="1634" y="710"/>
                      <a:pt x="3631" y="449"/>
                      <a:pt x="3652" y="445"/>
                    </a:cubicBezTo>
                    <a:cubicBezTo>
                      <a:pt x="3776" y="429"/>
                      <a:pt x="3862" y="317"/>
                      <a:pt x="3846" y="197"/>
                    </a:cubicBezTo>
                    <a:cubicBezTo>
                      <a:pt x="3835" y="83"/>
                      <a:pt x="3746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0" name="CustomShape 96"/>
              <p:cNvSpPr/>
              <p:nvPr/>
            </p:nvSpPr>
            <p:spPr>
              <a:xfrm>
                <a:off x="5166720" y="3276000"/>
                <a:ext cx="145800" cy="231840"/>
              </a:xfrm>
              <a:custGeom>
                <a:avLst/>
                <a:gdLst/>
                <a:ahLst/>
                <a:rect l="l" t="t" r="r" b="b"/>
                <a:pathLst>
                  <a:path w="12409" h="19541">
                    <a:moveTo>
                      <a:pt x="12185" y="0"/>
                    </a:moveTo>
                    <a:cubicBezTo>
                      <a:pt x="12057" y="0"/>
                      <a:pt x="11962" y="87"/>
                      <a:pt x="11949" y="208"/>
                    </a:cubicBezTo>
                    <a:cubicBezTo>
                      <a:pt x="11945" y="245"/>
                      <a:pt x="11594" y="4024"/>
                      <a:pt x="6905" y="6442"/>
                    </a:cubicBezTo>
                    <a:cubicBezTo>
                      <a:pt x="5285" y="7278"/>
                      <a:pt x="1" y="10217"/>
                      <a:pt x="75" y="12856"/>
                    </a:cubicBezTo>
                    <a:cubicBezTo>
                      <a:pt x="100" y="13740"/>
                      <a:pt x="720" y="14455"/>
                      <a:pt x="1911" y="14984"/>
                    </a:cubicBezTo>
                    <a:cubicBezTo>
                      <a:pt x="5281" y="16482"/>
                      <a:pt x="7315" y="18144"/>
                      <a:pt x="7273" y="18825"/>
                    </a:cubicBezTo>
                    <a:cubicBezTo>
                      <a:pt x="7269" y="18871"/>
                      <a:pt x="7260" y="19008"/>
                      <a:pt x="6947" y="19102"/>
                    </a:cubicBezTo>
                    <a:cubicBezTo>
                      <a:pt x="6827" y="19136"/>
                      <a:pt x="6760" y="19264"/>
                      <a:pt x="6794" y="19380"/>
                    </a:cubicBezTo>
                    <a:cubicBezTo>
                      <a:pt x="6823" y="19479"/>
                      <a:pt x="6913" y="19541"/>
                      <a:pt x="7008" y="19541"/>
                    </a:cubicBezTo>
                    <a:cubicBezTo>
                      <a:pt x="7029" y="19541"/>
                      <a:pt x="7054" y="19537"/>
                      <a:pt x="7075" y="19533"/>
                    </a:cubicBezTo>
                    <a:cubicBezTo>
                      <a:pt x="7583" y="19380"/>
                      <a:pt x="7703" y="19077"/>
                      <a:pt x="7720" y="18854"/>
                    </a:cubicBezTo>
                    <a:cubicBezTo>
                      <a:pt x="7786" y="17833"/>
                      <a:pt x="5470" y="16076"/>
                      <a:pt x="2093" y="14575"/>
                    </a:cubicBezTo>
                    <a:cubicBezTo>
                      <a:pt x="1072" y="14121"/>
                      <a:pt x="543" y="13537"/>
                      <a:pt x="526" y="12843"/>
                    </a:cubicBezTo>
                    <a:cubicBezTo>
                      <a:pt x="468" y="10953"/>
                      <a:pt x="3892" y="8502"/>
                      <a:pt x="7112" y="6839"/>
                    </a:cubicBezTo>
                    <a:cubicBezTo>
                      <a:pt x="12019" y="4309"/>
                      <a:pt x="12384" y="410"/>
                      <a:pt x="12396" y="245"/>
                    </a:cubicBezTo>
                    <a:cubicBezTo>
                      <a:pt x="12408" y="121"/>
                      <a:pt x="12313" y="13"/>
                      <a:pt x="12193" y="1"/>
                    </a:cubicBezTo>
                    <a:cubicBezTo>
                      <a:pt x="12190" y="0"/>
                      <a:pt x="12187" y="0"/>
                      <a:pt x="12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1" name="CustomShape 97"/>
              <p:cNvSpPr/>
              <p:nvPr/>
            </p:nvSpPr>
            <p:spPr>
              <a:xfrm>
                <a:off x="4929120" y="3416040"/>
                <a:ext cx="93960" cy="45720"/>
              </a:xfrm>
              <a:custGeom>
                <a:avLst/>
                <a:gdLst/>
                <a:ahLst/>
                <a:rect l="l" t="t" r="r" b="b"/>
                <a:pathLst>
                  <a:path w="8134" h="4144">
                    <a:moveTo>
                      <a:pt x="7880" y="1"/>
                    </a:moveTo>
                    <a:cubicBezTo>
                      <a:pt x="7793" y="1"/>
                      <a:pt x="7711" y="50"/>
                      <a:pt x="7674" y="138"/>
                    </a:cubicBezTo>
                    <a:cubicBezTo>
                      <a:pt x="7655" y="175"/>
                      <a:pt x="6124" y="3691"/>
                      <a:pt x="3855" y="3691"/>
                    </a:cubicBezTo>
                    <a:cubicBezTo>
                      <a:pt x="3658" y="3691"/>
                      <a:pt x="3455" y="3665"/>
                      <a:pt x="3246" y="3607"/>
                    </a:cubicBezTo>
                    <a:cubicBezTo>
                      <a:pt x="1464" y="3114"/>
                      <a:pt x="480" y="2019"/>
                      <a:pt x="558" y="1452"/>
                    </a:cubicBezTo>
                    <a:cubicBezTo>
                      <a:pt x="604" y="1126"/>
                      <a:pt x="1046" y="1076"/>
                      <a:pt x="1306" y="1076"/>
                    </a:cubicBezTo>
                    <a:cubicBezTo>
                      <a:pt x="2944" y="1076"/>
                      <a:pt x="3113" y="1800"/>
                      <a:pt x="3117" y="1824"/>
                    </a:cubicBezTo>
                    <a:cubicBezTo>
                      <a:pt x="3140" y="1936"/>
                      <a:pt x="3238" y="2013"/>
                      <a:pt x="3342" y="2013"/>
                    </a:cubicBezTo>
                    <a:cubicBezTo>
                      <a:pt x="3354" y="2013"/>
                      <a:pt x="3366" y="2012"/>
                      <a:pt x="3378" y="2010"/>
                    </a:cubicBezTo>
                    <a:cubicBezTo>
                      <a:pt x="3498" y="1989"/>
                      <a:pt x="3581" y="1874"/>
                      <a:pt x="3560" y="1754"/>
                    </a:cubicBezTo>
                    <a:cubicBezTo>
                      <a:pt x="3556" y="1708"/>
                      <a:pt x="3350" y="625"/>
                      <a:pt x="1306" y="625"/>
                    </a:cubicBezTo>
                    <a:cubicBezTo>
                      <a:pt x="323" y="625"/>
                      <a:pt x="145" y="1163"/>
                      <a:pt x="116" y="1394"/>
                    </a:cubicBezTo>
                    <a:cubicBezTo>
                      <a:pt x="1" y="2233"/>
                      <a:pt x="1117" y="3483"/>
                      <a:pt x="3126" y="4040"/>
                    </a:cubicBezTo>
                    <a:cubicBezTo>
                      <a:pt x="3382" y="4111"/>
                      <a:pt x="3630" y="4143"/>
                      <a:pt x="3871" y="4143"/>
                    </a:cubicBezTo>
                    <a:cubicBezTo>
                      <a:pt x="6413" y="4143"/>
                      <a:pt x="8013" y="485"/>
                      <a:pt x="8084" y="311"/>
                    </a:cubicBezTo>
                    <a:cubicBezTo>
                      <a:pt x="8133" y="199"/>
                      <a:pt x="8079" y="67"/>
                      <a:pt x="7968" y="17"/>
                    </a:cubicBezTo>
                    <a:cubicBezTo>
                      <a:pt x="7939" y="6"/>
                      <a:pt x="7909" y="1"/>
                      <a:pt x="7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CustomShape 98"/>
              <p:cNvSpPr/>
              <p:nvPr/>
            </p:nvSpPr>
            <p:spPr>
              <a:xfrm>
                <a:off x="5178240" y="3198960"/>
                <a:ext cx="66240" cy="128880"/>
              </a:xfrm>
              <a:custGeom>
                <a:avLst/>
                <a:gdLst/>
                <a:ahLst/>
                <a:rect l="l" t="t" r="r" b="b"/>
                <a:pathLst>
                  <a:path w="5835" h="11029">
                    <a:moveTo>
                      <a:pt x="2209" y="1"/>
                    </a:moveTo>
                    <a:cubicBezTo>
                      <a:pt x="2205" y="1"/>
                      <a:pt x="2201" y="1"/>
                      <a:pt x="2199" y="1"/>
                    </a:cubicBezTo>
                    <a:cubicBezTo>
                      <a:pt x="2075" y="5"/>
                      <a:pt x="1976" y="104"/>
                      <a:pt x="1976" y="228"/>
                    </a:cubicBezTo>
                    <a:cubicBezTo>
                      <a:pt x="1981" y="347"/>
                      <a:pt x="2057" y="452"/>
                      <a:pt x="2188" y="452"/>
                    </a:cubicBezTo>
                    <a:cubicBezTo>
                      <a:pt x="2193" y="452"/>
                      <a:pt x="2199" y="452"/>
                      <a:pt x="2204" y="451"/>
                    </a:cubicBezTo>
                    <a:cubicBezTo>
                      <a:pt x="2212" y="456"/>
                      <a:pt x="3833" y="440"/>
                      <a:pt x="4701" y="1453"/>
                    </a:cubicBezTo>
                    <a:cubicBezTo>
                      <a:pt x="5201" y="2035"/>
                      <a:pt x="5367" y="2850"/>
                      <a:pt x="5193" y="3884"/>
                    </a:cubicBezTo>
                    <a:cubicBezTo>
                      <a:pt x="4859" y="5889"/>
                      <a:pt x="3630" y="6885"/>
                      <a:pt x="2435" y="7844"/>
                    </a:cubicBezTo>
                    <a:cubicBezTo>
                      <a:pt x="1472" y="8622"/>
                      <a:pt x="476" y="9424"/>
                      <a:pt x="41" y="10735"/>
                    </a:cubicBezTo>
                    <a:cubicBezTo>
                      <a:pt x="0" y="10851"/>
                      <a:pt x="62" y="10979"/>
                      <a:pt x="182" y="11019"/>
                    </a:cubicBezTo>
                    <a:cubicBezTo>
                      <a:pt x="203" y="11028"/>
                      <a:pt x="228" y="11028"/>
                      <a:pt x="252" y="11028"/>
                    </a:cubicBezTo>
                    <a:cubicBezTo>
                      <a:pt x="348" y="11028"/>
                      <a:pt x="434" y="10970"/>
                      <a:pt x="463" y="10875"/>
                    </a:cubicBezTo>
                    <a:cubicBezTo>
                      <a:pt x="860" y="9693"/>
                      <a:pt x="1762" y="8965"/>
                      <a:pt x="2716" y="8191"/>
                    </a:cubicBezTo>
                    <a:cubicBezTo>
                      <a:pt x="3973" y="7179"/>
                      <a:pt x="5275" y="6132"/>
                      <a:pt x="5636" y="3958"/>
                    </a:cubicBezTo>
                    <a:cubicBezTo>
                      <a:pt x="5834" y="2788"/>
                      <a:pt x="5632" y="1846"/>
                      <a:pt x="5040" y="1159"/>
                    </a:cubicBezTo>
                    <a:cubicBezTo>
                      <a:pt x="4058" y="16"/>
                      <a:pt x="2370" y="1"/>
                      <a:pt x="2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CustomShape 99"/>
              <p:cNvSpPr/>
              <p:nvPr/>
            </p:nvSpPr>
            <p:spPr>
              <a:xfrm>
                <a:off x="4873680" y="3433680"/>
                <a:ext cx="421560" cy="196200"/>
              </a:xfrm>
              <a:custGeom>
                <a:avLst/>
                <a:gdLst/>
                <a:ahLst/>
                <a:rect l="l" t="t" r="r" b="b"/>
                <a:pathLst>
                  <a:path w="35240" h="16552">
                    <a:moveTo>
                      <a:pt x="18797" y="1"/>
                    </a:moveTo>
                    <a:cubicBezTo>
                      <a:pt x="18434" y="1"/>
                      <a:pt x="18063" y="37"/>
                      <a:pt x="17684" y="116"/>
                    </a:cubicBezTo>
                    <a:cubicBezTo>
                      <a:pt x="13917" y="902"/>
                      <a:pt x="3833" y="5243"/>
                      <a:pt x="0" y="6926"/>
                    </a:cubicBezTo>
                    <a:cubicBezTo>
                      <a:pt x="4589" y="12785"/>
                      <a:pt x="11722" y="16552"/>
                      <a:pt x="19739" y="16552"/>
                    </a:cubicBezTo>
                    <a:cubicBezTo>
                      <a:pt x="25593" y="16552"/>
                      <a:pt x="30972" y="14538"/>
                      <a:pt x="35239" y="11172"/>
                    </a:cubicBezTo>
                    <a:cubicBezTo>
                      <a:pt x="33482" y="9874"/>
                      <a:pt x="30348" y="7583"/>
                      <a:pt x="28524" y="6368"/>
                    </a:cubicBezTo>
                    <a:cubicBezTo>
                      <a:pt x="26100" y="4753"/>
                      <a:pt x="22935" y="1"/>
                      <a:pt x="18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4" name="CustomShape 100"/>
              <p:cNvSpPr/>
              <p:nvPr/>
            </p:nvSpPr>
            <p:spPr>
              <a:xfrm>
                <a:off x="4868280" y="3430080"/>
                <a:ext cx="433440" cy="203400"/>
              </a:xfrm>
              <a:custGeom>
                <a:avLst/>
                <a:gdLst/>
                <a:ahLst/>
                <a:rect l="l" t="t" r="r" b="b"/>
                <a:pathLst>
                  <a:path w="36204" h="17150">
                    <a:moveTo>
                      <a:pt x="19252" y="603"/>
                    </a:moveTo>
                    <a:cubicBezTo>
                      <a:pt x="22052" y="603"/>
                      <a:pt x="24448" y="2913"/>
                      <a:pt x="26416" y="4807"/>
                    </a:cubicBezTo>
                    <a:cubicBezTo>
                      <a:pt x="27273" y="5639"/>
                      <a:pt x="28088" y="6420"/>
                      <a:pt x="28832" y="6916"/>
                    </a:cubicBezTo>
                    <a:cubicBezTo>
                      <a:pt x="30551" y="8062"/>
                      <a:pt x="33450" y="10178"/>
                      <a:pt x="35215" y="11480"/>
                    </a:cubicBezTo>
                    <a:cubicBezTo>
                      <a:pt x="30870" y="14800"/>
                      <a:pt x="25693" y="16550"/>
                      <a:pt x="20211" y="16550"/>
                    </a:cubicBezTo>
                    <a:cubicBezTo>
                      <a:pt x="12682" y="16550"/>
                      <a:pt x="5682" y="13201"/>
                      <a:pt x="952" y="7346"/>
                    </a:cubicBezTo>
                    <a:cubicBezTo>
                      <a:pt x="5206" y="5482"/>
                      <a:pt x="14612" y="1458"/>
                      <a:pt x="18214" y="710"/>
                    </a:cubicBezTo>
                    <a:cubicBezTo>
                      <a:pt x="18566" y="637"/>
                      <a:pt x="18912" y="603"/>
                      <a:pt x="19252" y="603"/>
                    </a:cubicBezTo>
                    <a:close/>
                    <a:moveTo>
                      <a:pt x="19275" y="0"/>
                    </a:moveTo>
                    <a:cubicBezTo>
                      <a:pt x="18890" y="0"/>
                      <a:pt x="18497" y="39"/>
                      <a:pt x="18094" y="123"/>
                    </a:cubicBezTo>
                    <a:cubicBezTo>
                      <a:pt x="14335" y="908"/>
                      <a:pt x="4433" y="5163"/>
                      <a:pt x="353" y="6953"/>
                    </a:cubicBezTo>
                    <a:lnTo>
                      <a:pt x="1" y="7110"/>
                    </a:lnTo>
                    <a:lnTo>
                      <a:pt x="241" y="7412"/>
                    </a:lnTo>
                    <a:cubicBezTo>
                      <a:pt x="5086" y="13602"/>
                      <a:pt x="12368" y="17149"/>
                      <a:pt x="20211" y="17149"/>
                    </a:cubicBezTo>
                    <a:cubicBezTo>
                      <a:pt x="25958" y="17149"/>
                      <a:pt x="31382" y="15268"/>
                      <a:pt x="35897" y="11708"/>
                    </a:cubicBezTo>
                    <a:lnTo>
                      <a:pt x="36203" y="11464"/>
                    </a:lnTo>
                    <a:lnTo>
                      <a:pt x="35889" y="11232"/>
                    </a:lnTo>
                    <a:cubicBezTo>
                      <a:pt x="34165" y="9959"/>
                      <a:pt x="30998" y="7644"/>
                      <a:pt x="29162" y="6420"/>
                    </a:cubicBezTo>
                    <a:cubicBezTo>
                      <a:pt x="28464" y="5953"/>
                      <a:pt x="27670" y="5188"/>
                      <a:pt x="26830" y="4377"/>
                    </a:cubicBezTo>
                    <a:cubicBezTo>
                      <a:pt x="24784" y="2405"/>
                      <a:pt x="22293" y="0"/>
                      <a:pt x="192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5" name="CustomShape 101"/>
              <p:cNvSpPr/>
              <p:nvPr/>
            </p:nvSpPr>
            <p:spPr>
              <a:xfrm>
                <a:off x="4979160" y="3423600"/>
                <a:ext cx="192600" cy="158760"/>
              </a:xfrm>
              <a:custGeom>
                <a:avLst/>
                <a:gdLst/>
                <a:ahLst/>
                <a:rect l="l" t="t" r="r" b="b"/>
                <a:pathLst>
                  <a:path w="16278" h="13466">
                    <a:moveTo>
                      <a:pt x="9792" y="1"/>
                    </a:moveTo>
                    <a:cubicBezTo>
                      <a:pt x="8874" y="1"/>
                      <a:pt x="8211" y="166"/>
                      <a:pt x="8211" y="166"/>
                    </a:cubicBezTo>
                    <a:cubicBezTo>
                      <a:pt x="8211" y="166"/>
                      <a:pt x="1265" y="2184"/>
                      <a:pt x="368" y="8009"/>
                    </a:cubicBezTo>
                    <a:cubicBezTo>
                      <a:pt x="0" y="10398"/>
                      <a:pt x="893" y="11103"/>
                      <a:pt x="2075" y="11103"/>
                    </a:cubicBezTo>
                    <a:cubicBezTo>
                      <a:pt x="3778" y="11103"/>
                      <a:pt x="6082" y="9639"/>
                      <a:pt x="6082" y="9639"/>
                    </a:cubicBezTo>
                    <a:cubicBezTo>
                      <a:pt x="6082" y="9639"/>
                      <a:pt x="8690" y="13466"/>
                      <a:pt x="11427" y="13466"/>
                    </a:cubicBezTo>
                    <a:cubicBezTo>
                      <a:pt x="11849" y="13466"/>
                      <a:pt x="12274" y="13375"/>
                      <a:pt x="12693" y="13165"/>
                    </a:cubicBezTo>
                    <a:cubicBezTo>
                      <a:pt x="15831" y="11598"/>
                      <a:pt x="16278" y="6219"/>
                      <a:pt x="14487" y="2630"/>
                    </a:cubicBezTo>
                    <a:cubicBezTo>
                      <a:pt x="13383" y="425"/>
                      <a:pt x="11261" y="1"/>
                      <a:pt x="9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6" name="CustomShape 102"/>
              <p:cNvSpPr/>
              <p:nvPr/>
            </p:nvSpPr>
            <p:spPr>
              <a:xfrm>
                <a:off x="4977000" y="3420000"/>
                <a:ext cx="198360" cy="165960"/>
              </a:xfrm>
              <a:custGeom>
                <a:avLst/>
                <a:gdLst/>
                <a:ahLst/>
                <a:rect l="l" t="t" r="r" b="b"/>
                <a:pathLst>
                  <a:path w="16766" h="14059">
                    <a:moveTo>
                      <a:pt x="9988" y="581"/>
                    </a:moveTo>
                    <a:cubicBezTo>
                      <a:pt x="11376" y="581"/>
                      <a:pt x="13354" y="986"/>
                      <a:pt x="14389" y="3057"/>
                    </a:cubicBezTo>
                    <a:cubicBezTo>
                      <a:pt x="16076" y="6426"/>
                      <a:pt x="15708" y="11698"/>
                      <a:pt x="12731" y="13186"/>
                    </a:cubicBezTo>
                    <a:cubicBezTo>
                      <a:pt x="12359" y="13373"/>
                      <a:pt x="11979" y="13455"/>
                      <a:pt x="11599" y="13455"/>
                    </a:cubicBezTo>
                    <a:cubicBezTo>
                      <a:pt x="9055" y="13455"/>
                      <a:pt x="6529" y="9802"/>
                      <a:pt x="6500" y="9759"/>
                    </a:cubicBezTo>
                    <a:lnTo>
                      <a:pt x="6335" y="9519"/>
                    </a:lnTo>
                    <a:lnTo>
                      <a:pt x="6090" y="9676"/>
                    </a:lnTo>
                    <a:cubicBezTo>
                      <a:pt x="5360" y="10141"/>
                      <a:pt x="3538" y="11093"/>
                      <a:pt x="2241" y="11093"/>
                    </a:cubicBezTo>
                    <a:cubicBezTo>
                      <a:pt x="1902" y="11093"/>
                      <a:pt x="1599" y="11027"/>
                      <a:pt x="1360" y="10871"/>
                    </a:cubicBezTo>
                    <a:cubicBezTo>
                      <a:pt x="807" y="10511"/>
                      <a:pt x="629" y="9660"/>
                      <a:pt x="831" y="8345"/>
                    </a:cubicBezTo>
                    <a:cubicBezTo>
                      <a:pt x="1679" y="2846"/>
                      <a:pt x="8237" y="812"/>
                      <a:pt x="8460" y="745"/>
                    </a:cubicBezTo>
                    <a:cubicBezTo>
                      <a:pt x="8552" y="722"/>
                      <a:pt x="9167" y="581"/>
                      <a:pt x="9988" y="581"/>
                    </a:cubicBezTo>
                    <a:close/>
                    <a:moveTo>
                      <a:pt x="9934" y="1"/>
                    </a:moveTo>
                    <a:cubicBezTo>
                      <a:pt x="8999" y="1"/>
                      <a:pt x="8325" y="162"/>
                      <a:pt x="8306" y="167"/>
                    </a:cubicBezTo>
                    <a:lnTo>
                      <a:pt x="8298" y="171"/>
                    </a:lnTo>
                    <a:cubicBezTo>
                      <a:pt x="8224" y="191"/>
                      <a:pt x="1154" y="2308"/>
                      <a:pt x="240" y="8254"/>
                    </a:cubicBezTo>
                    <a:cubicBezTo>
                      <a:pt x="1" y="9821"/>
                      <a:pt x="265" y="10871"/>
                      <a:pt x="1034" y="11372"/>
                    </a:cubicBezTo>
                    <a:cubicBezTo>
                      <a:pt x="1376" y="11596"/>
                      <a:pt x="1791" y="11686"/>
                      <a:pt x="2238" y="11686"/>
                    </a:cubicBezTo>
                    <a:cubicBezTo>
                      <a:pt x="3709" y="11686"/>
                      <a:pt x="5519" y="10709"/>
                      <a:pt x="6169" y="10326"/>
                    </a:cubicBezTo>
                    <a:cubicBezTo>
                      <a:pt x="6802" y="11185"/>
                      <a:pt x="9105" y="14059"/>
                      <a:pt x="11590" y="14059"/>
                    </a:cubicBezTo>
                    <a:cubicBezTo>
                      <a:pt x="12057" y="14059"/>
                      <a:pt x="12528" y="13955"/>
                      <a:pt x="12995" y="13724"/>
                    </a:cubicBezTo>
                    <a:cubicBezTo>
                      <a:pt x="16328" y="12057"/>
                      <a:pt x="16765" y="6476"/>
                      <a:pt x="14922" y="2788"/>
                    </a:cubicBezTo>
                    <a:cubicBezTo>
                      <a:pt x="13750" y="445"/>
                      <a:pt x="11484" y="1"/>
                      <a:pt x="9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7" name="CustomShape 103"/>
              <p:cNvSpPr/>
              <p:nvPr/>
            </p:nvSpPr>
            <p:spPr>
              <a:xfrm>
                <a:off x="5021640" y="3323520"/>
                <a:ext cx="124560" cy="216360"/>
              </a:xfrm>
              <a:custGeom>
                <a:avLst/>
                <a:gdLst/>
                <a:ahLst/>
                <a:rect l="l" t="t" r="r" b="b"/>
                <a:pathLst>
                  <a:path w="10672" h="18240">
                    <a:moveTo>
                      <a:pt x="10671" y="1"/>
                    </a:moveTo>
                    <a:lnTo>
                      <a:pt x="4511" y="4169"/>
                    </a:lnTo>
                    <a:cubicBezTo>
                      <a:pt x="4511" y="4169"/>
                      <a:pt x="4626" y="7100"/>
                      <a:pt x="3746" y="9808"/>
                    </a:cubicBezTo>
                    <a:cubicBezTo>
                      <a:pt x="2865" y="12517"/>
                      <a:pt x="0" y="16250"/>
                      <a:pt x="2572" y="17925"/>
                    </a:cubicBezTo>
                    <a:cubicBezTo>
                      <a:pt x="2903" y="18140"/>
                      <a:pt x="3246" y="18240"/>
                      <a:pt x="3592" y="18240"/>
                    </a:cubicBezTo>
                    <a:cubicBezTo>
                      <a:pt x="5937" y="18240"/>
                      <a:pt x="8487" y="13693"/>
                      <a:pt x="9228" y="9800"/>
                    </a:cubicBezTo>
                    <a:cubicBezTo>
                      <a:pt x="10080" y="5331"/>
                      <a:pt x="10671" y="1"/>
                      <a:pt x="106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8" name="CustomShape 104"/>
              <p:cNvSpPr/>
              <p:nvPr/>
            </p:nvSpPr>
            <p:spPr>
              <a:xfrm>
                <a:off x="5024880" y="3315960"/>
                <a:ext cx="126000" cy="227520"/>
              </a:xfrm>
              <a:custGeom>
                <a:avLst/>
                <a:gdLst/>
                <a:ahLst/>
                <a:rect l="l" t="t" r="r" b="b"/>
                <a:pathLst>
                  <a:path w="10771" h="19148">
                    <a:moveTo>
                      <a:pt x="10030" y="1225"/>
                    </a:moveTo>
                    <a:cubicBezTo>
                      <a:pt x="9845" y="2779"/>
                      <a:pt x="9332" y="6856"/>
                      <a:pt x="8666" y="10358"/>
                    </a:cubicBezTo>
                    <a:cubicBezTo>
                      <a:pt x="7975" y="13997"/>
                      <a:pt x="5904" y="17602"/>
                      <a:pt x="4048" y="18392"/>
                    </a:cubicBezTo>
                    <a:cubicBezTo>
                      <a:pt x="3795" y="18498"/>
                      <a:pt x="3554" y="18552"/>
                      <a:pt x="3322" y="18552"/>
                    </a:cubicBezTo>
                    <a:cubicBezTo>
                      <a:pt x="3024" y="18552"/>
                      <a:pt x="2741" y="18463"/>
                      <a:pt x="2468" y="18284"/>
                    </a:cubicBezTo>
                    <a:cubicBezTo>
                      <a:pt x="760" y="17176"/>
                      <a:pt x="1811" y="14919"/>
                      <a:pt x="2824" y="12736"/>
                    </a:cubicBezTo>
                    <a:cubicBezTo>
                      <a:pt x="3187" y="11950"/>
                      <a:pt x="3535" y="11210"/>
                      <a:pt x="3762" y="10511"/>
                    </a:cubicBezTo>
                    <a:cubicBezTo>
                      <a:pt x="4536" y="8122"/>
                      <a:pt x="4556" y="5607"/>
                      <a:pt x="4544" y="4937"/>
                    </a:cubicBezTo>
                    <a:lnTo>
                      <a:pt x="10030" y="1225"/>
                    </a:lnTo>
                    <a:close/>
                    <a:moveTo>
                      <a:pt x="10770" y="1"/>
                    </a:moveTo>
                    <a:lnTo>
                      <a:pt x="3935" y="4628"/>
                    </a:lnTo>
                    <a:lnTo>
                      <a:pt x="3944" y="4793"/>
                    </a:lnTo>
                    <a:cubicBezTo>
                      <a:pt x="3944" y="4822"/>
                      <a:pt x="4048" y="7700"/>
                      <a:pt x="3191" y="10326"/>
                    </a:cubicBezTo>
                    <a:cubicBezTo>
                      <a:pt x="2977" y="10990"/>
                      <a:pt x="2638" y="11719"/>
                      <a:pt x="2282" y="12484"/>
                    </a:cubicBezTo>
                    <a:cubicBezTo>
                      <a:pt x="1212" y="14786"/>
                      <a:pt x="0" y="17391"/>
                      <a:pt x="2141" y="18785"/>
                    </a:cubicBezTo>
                    <a:cubicBezTo>
                      <a:pt x="2510" y="19028"/>
                      <a:pt x="2910" y="19148"/>
                      <a:pt x="3324" y="19148"/>
                    </a:cubicBezTo>
                    <a:cubicBezTo>
                      <a:pt x="3638" y="19148"/>
                      <a:pt x="3960" y="19078"/>
                      <a:pt x="4283" y="18942"/>
                    </a:cubicBezTo>
                    <a:cubicBezTo>
                      <a:pt x="6540" y="17978"/>
                      <a:pt x="8620" y="13794"/>
                      <a:pt x="9253" y="10469"/>
                    </a:cubicBezTo>
                    <a:cubicBezTo>
                      <a:pt x="10097" y="6038"/>
                      <a:pt x="10692" y="700"/>
                      <a:pt x="10700" y="646"/>
                    </a:cubicBezTo>
                    <a:lnTo>
                      <a:pt x="107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9" name="CustomShape 105"/>
              <p:cNvSpPr/>
              <p:nvPr/>
            </p:nvSpPr>
            <p:spPr>
              <a:xfrm>
                <a:off x="5068800" y="3323520"/>
                <a:ext cx="77400" cy="210600"/>
              </a:xfrm>
              <a:custGeom>
                <a:avLst/>
                <a:gdLst/>
                <a:ahLst/>
                <a:rect l="l" t="t" r="r" b="b"/>
                <a:pathLst>
                  <a:path w="6753" h="17752">
                    <a:moveTo>
                      <a:pt x="6752" y="1"/>
                    </a:moveTo>
                    <a:lnTo>
                      <a:pt x="592" y="4169"/>
                    </a:lnTo>
                    <a:cubicBezTo>
                      <a:pt x="592" y="4169"/>
                      <a:pt x="687" y="6691"/>
                      <a:pt x="1" y="9217"/>
                    </a:cubicBezTo>
                    <a:cubicBezTo>
                      <a:pt x="447" y="9382"/>
                      <a:pt x="1398" y="9689"/>
                      <a:pt x="2543" y="9817"/>
                    </a:cubicBezTo>
                    <a:cubicBezTo>
                      <a:pt x="2686" y="9833"/>
                      <a:pt x="2814" y="9840"/>
                      <a:pt x="2927" y="9840"/>
                    </a:cubicBezTo>
                    <a:cubicBezTo>
                      <a:pt x="3428" y="9840"/>
                      <a:pt x="3652" y="9698"/>
                      <a:pt x="3747" y="9544"/>
                    </a:cubicBezTo>
                    <a:lnTo>
                      <a:pt x="3747" y="9544"/>
                    </a:lnTo>
                    <a:cubicBezTo>
                      <a:pt x="3655" y="10656"/>
                      <a:pt x="3292" y="13719"/>
                      <a:pt x="2014" y="15990"/>
                    </a:cubicBezTo>
                    <a:cubicBezTo>
                      <a:pt x="1625" y="16679"/>
                      <a:pt x="1312" y="17263"/>
                      <a:pt x="1059" y="17751"/>
                    </a:cubicBezTo>
                    <a:cubicBezTo>
                      <a:pt x="2949" y="16481"/>
                      <a:pt x="4714" y="12930"/>
                      <a:pt x="5309" y="9800"/>
                    </a:cubicBezTo>
                    <a:cubicBezTo>
                      <a:pt x="6161" y="5331"/>
                      <a:pt x="6752" y="1"/>
                      <a:pt x="675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CustomShape 106"/>
              <p:cNvSpPr/>
              <p:nvPr/>
            </p:nvSpPr>
            <p:spPr>
              <a:xfrm>
                <a:off x="5004720" y="3164400"/>
                <a:ext cx="195840" cy="238320"/>
              </a:xfrm>
              <a:custGeom>
                <a:avLst/>
                <a:gdLst/>
                <a:ahLst/>
                <a:rect l="l" t="t" r="r" b="b"/>
                <a:pathLst>
                  <a:path w="16567" h="20075">
                    <a:moveTo>
                      <a:pt x="2149" y="0"/>
                    </a:moveTo>
                    <a:cubicBezTo>
                      <a:pt x="2149" y="0"/>
                      <a:pt x="0" y="8989"/>
                      <a:pt x="0" y="12310"/>
                    </a:cubicBezTo>
                    <a:cubicBezTo>
                      <a:pt x="0" y="15629"/>
                      <a:pt x="3067" y="19739"/>
                      <a:pt x="6966" y="20057"/>
                    </a:cubicBezTo>
                    <a:cubicBezTo>
                      <a:pt x="7110" y="20069"/>
                      <a:pt x="7251" y="20075"/>
                      <a:pt x="7389" y="20075"/>
                    </a:cubicBezTo>
                    <a:cubicBezTo>
                      <a:pt x="12049" y="20075"/>
                      <a:pt x="13803" y="13663"/>
                      <a:pt x="14847" y="9965"/>
                    </a:cubicBezTo>
                    <a:cubicBezTo>
                      <a:pt x="15777" y="6661"/>
                      <a:pt x="16413" y="3801"/>
                      <a:pt x="16566" y="3101"/>
                    </a:cubicBezTo>
                    <a:lnTo>
                      <a:pt x="16566" y="3101"/>
                    </a:lnTo>
                    <a:cubicBezTo>
                      <a:pt x="15099" y="3661"/>
                      <a:pt x="13659" y="3886"/>
                      <a:pt x="12289" y="3886"/>
                    </a:cubicBezTo>
                    <a:cubicBezTo>
                      <a:pt x="6604" y="3886"/>
                      <a:pt x="2149" y="0"/>
                      <a:pt x="21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1" name="CustomShape 107"/>
              <p:cNvSpPr/>
              <p:nvPr/>
            </p:nvSpPr>
            <p:spPr>
              <a:xfrm>
                <a:off x="5001120" y="3157560"/>
                <a:ext cx="204480" cy="248400"/>
              </a:xfrm>
              <a:custGeom>
                <a:avLst/>
                <a:gdLst/>
                <a:ahLst/>
                <a:rect l="l" t="t" r="r" b="b"/>
                <a:pathLst>
                  <a:path w="17275" h="20922">
                    <a:moveTo>
                      <a:pt x="2630" y="1080"/>
                    </a:moveTo>
                    <a:cubicBezTo>
                      <a:pt x="3841" y="2005"/>
                      <a:pt x="7813" y="4727"/>
                      <a:pt x="12626" y="4727"/>
                    </a:cubicBezTo>
                    <a:cubicBezTo>
                      <a:pt x="13859" y="4727"/>
                      <a:pt x="15148" y="4548"/>
                      <a:pt x="16459" y="4115"/>
                    </a:cubicBezTo>
                    <a:lnTo>
                      <a:pt x="16459" y="4115"/>
                    </a:lnTo>
                    <a:cubicBezTo>
                      <a:pt x="16194" y="5280"/>
                      <a:pt x="15629" y="7695"/>
                      <a:pt x="14855" y="10432"/>
                    </a:cubicBezTo>
                    <a:lnTo>
                      <a:pt x="14822" y="10560"/>
                    </a:lnTo>
                    <a:cubicBezTo>
                      <a:pt x="13783" y="14238"/>
                      <a:pt x="12088" y="20326"/>
                      <a:pt x="7692" y="20326"/>
                    </a:cubicBezTo>
                    <a:cubicBezTo>
                      <a:pt x="7560" y="20326"/>
                      <a:pt x="7425" y="20321"/>
                      <a:pt x="7289" y="20310"/>
                    </a:cubicBezTo>
                    <a:cubicBezTo>
                      <a:pt x="3518" y="20004"/>
                      <a:pt x="596" y="16051"/>
                      <a:pt x="596" y="12860"/>
                    </a:cubicBezTo>
                    <a:cubicBezTo>
                      <a:pt x="596" y="10040"/>
                      <a:pt x="2195" y="2953"/>
                      <a:pt x="2630" y="1080"/>
                    </a:cubicBezTo>
                    <a:close/>
                    <a:moveTo>
                      <a:pt x="2270" y="1"/>
                    </a:moveTo>
                    <a:lnTo>
                      <a:pt x="2154" y="481"/>
                    </a:lnTo>
                    <a:cubicBezTo>
                      <a:pt x="2067" y="853"/>
                      <a:pt x="0" y="9539"/>
                      <a:pt x="0" y="12860"/>
                    </a:cubicBezTo>
                    <a:cubicBezTo>
                      <a:pt x="0" y="16308"/>
                      <a:pt x="3163" y="20575"/>
                      <a:pt x="7244" y="20905"/>
                    </a:cubicBezTo>
                    <a:cubicBezTo>
                      <a:pt x="7397" y="20917"/>
                      <a:pt x="7554" y="20922"/>
                      <a:pt x="7702" y="20922"/>
                    </a:cubicBezTo>
                    <a:cubicBezTo>
                      <a:pt x="12519" y="20922"/>
                      <a:pt x="14314" y="14566"/>
                      <a:pt x="15397" y="10721"/>
                    </a:cubicBezTo>
                    <a:lnTo>
                      <a:pt x="15430" y="10597"/>
                    </a:lnTo>
                    <a:cubicBezTo>
                      <a:pt x="16356" y="7319"/>
                      <a:pt x="16988" y="4500"/>
                      <a:pt x="17158" y="3714"/>
                    </a:cubicBezTo>
                    <a:lnTo>
                      <a:pt x="17274" y="3172"/>
                    </a:lnTo>
                    <a:lnTo>
                      <a:pt x="16761" y="3370"/>
                    </a:lnTo>
                    <a:cubicBezTo>
                      <a:pt x="15343" y="3912"/>
                      <a:pt x="13945" y="4130"/>
                      <a:pt x="12613" y="4130"/>
                    </a:cubicBezTo>
                    <a:cubicBezTo>
                      <a:pt x="7089" y="4130"/>
                      <a:pt x="2695" y="374"/>
                      <a:pt x="2642" y="327"/>
                    </a:cubicBezTo>
                    <a:lnTo>
                      <a:pt x="22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2" name="CustomShape 108"/>
              <p:cNvSpPr/>
              <p:nvPr/>
            </p:nvSpPr>
            <p:spPr>
              <a:xfrm>
                <a:off x="5061240" y="3201840"/>
                <a:ext cx="139320" cy="200880"/>
              </a:xfrm>
              <a:custGeom>
                <a:avLst/>
                <a:gdLst/>
                <a:ahLst/>
                <a:rect l="l" t="t" r="r" b="b"/>
                <a:pathLst>
                  <a:path w="11879" h="16974">
                    <a:moveTo>
                      <a:pt x="11878" y="0"/>
                    </a:moveTo>
                    <a:cubicBezTo>
                      <a:pt x="11093" y="298"/>
                      <a:pt x="10315" y="496"/>
                      <a:pt x="9555" y="620"/>
                    </a:cubicBezTo>
                    <a:cubicBezTo>
                      <a:pt x="9199" y="2903"/>
                      <a:pt x="8120" y="8501"/>
                      <a:pt x="5640" y="11945"/>
                    </a:cubicBezTo>
                    <a:cubicBezTo>
                      <a:pt x="3535" y="14869"/>
                      <a:pt x="1286" y="15926"/>
                      <a:pt x="1" y="16311"/>
                    </a:cubicBezTo>
                    <a:cubicBezTo>
                      <a:pt x="715" y="16659"/>
                      <a:pt x="1476" y="16890"/>
                      <a:pt x="2278" y="16956"/>
                    </a:cubicBezTo>
                    <a:cubicBezTo>
                      <a:pt x="2422" y="16968"/>
                      <a:pt x="2563" y="16974"/>
                      <a:pt x="2701" y="16974"/>
                    </a:cubicBezTo>
                    <a:cubicBezTo>
                      <a:pt x="7361" y="16974"/>
                      <a:pt x="9115" y="10562"/>
                      <a:pt x="10159" y="6864"/>
                    </a:cubicBezTo>
                    <a:cubicBezTo>
                      <a:pt x="11089" y="3560"/>
                      <a:pt x="11725" y="700"/>
                      <a:pt x="11878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3" name="CustomShape 109"/>
              <p:cNvSpPr/>
              <p:nvPr/>
            </p:nvSpPr>
            <p:spPr>
              <a:xfrm>
                <a:off x="5035680" y="3237480"/>
                <a:ext cx="44280" cy="58320"/>
              </a:xfrm>
              <a:custGeom>
                <a:avLst/>
                <a:gdLst/>
                <a:ahLst/>
                <a:rect l="l" t="t" r="r" b="b"/>
                <a:pathLst>
                  <a:path w="4019" h="5191">
                    <a:moveTo>
                      <a:pt x="3690" y="0"/>
                    </a:moveTo>
                    <a:cubicBezTo>
                      <a:pt x="3559" y="0"/>
                      <a:pt x="3437" y="86"/>
                      <a:pt x="3399" y="221"/>
                    </a:cubicBezTo>
                    <a:cubicBezTo>
                      <a:pt x="3395" y="237"/>
                      <a:pt x="2919" y="1932"/>
                      <a:pt x="2183" y="2846"/>
                    </a:cubicBezTo>
                    <a:cubicBezTo>
                      <a:pt x="1931" y="3164"/>
                      <a:pt x="1534" y="3228"/>
                      <a:pt x="1177" y="3228"/>
                    </a:cubicBezTo>
                    <a:cubicBezTo>
                      <a:pt x="1037" y="3228"/>
                      <a:pt x="903" y="3218"/>
                      <a:pt x="786" y="3210"/>
                    </a:cubicBezTo>
                    <a:cubicBezTo>
                      <a:pt x="702" y="3204"/>
                      <a:pt x="620" y="3198"/>
                      <a:pt x="544" y="3198"/>
                    </a:cubicBezTo>
                    <a:cubicBezTo>
                      <a:pt x="356" y="3198"/>
                      <a:pt x="201" y="3235"/>
                      <a:pt x="116" y="3400"/>
                    </a:cubicBezTo>
                    <a:cubicBezTo>
                      <a:pt x="0" y="3628"/>
                      <a:pt x="178" y="3838"/>
                      <a:pt x="235" y="3909"/>
                    </a:cubicBezTo>
                    <a:cubicBezTo>
                      <a:pt x="727" y="4500"/>
                      <a:pt x="1670" y="5191"/>
                      <a:pt x="2712" y="5191"/>
                    </a:cubicBezTo>
                    <a:cubicBezTo>
                      <a:pt x="2878" y="5191"/>
                      <a:pt x="3010" y="5054"/>
                      <a:pt x="3010" y="4888"/>
                    </a:cubicBezTo>
                    <a:cubicBezTo>
                      <a:pt x="3010" y="4724"/>
                      <a:pt x="2878" y="4591"/>
                      <a:pt x="2712" y="4591"/>
                    </a:cubicBezTo>
                    <a:cubicBezTo>
                      <a:pt x="2088" y="4591"/>
                      <a:pt x="1460" y="4252"/>
                      <a:pt x="988" y="3822"/>
                    </a:cubicBezTo>
                    <a:lnTo>
                      <a:pt x="988" y="3822"/>
                    </a:lnTo>
                    <a:cubicBezTo>
                      <a:pt x="1051" y="3825"/>
                      <a:pt x="1116" y="3827"/>
                      <a:pt x="1184" y="3827"/>
                    </a:cubicBezTo>
                    <a:cubicBezTo>
                      <a:pt x="1656" y="3827"/>
                      <a:pt x="2242" y="3729"/>
                      <a:pt x="2651" y="3222"/>
                    </a:cubicBezTo>
                    <a:cubicBezTo>
                      <a:pt x="3460" y="2209"/>
                      <a:pt x="3952" y="453"/>
                      <a:pt x="3973" y="378"/>
                    </a:cubicBezTo>
                    <a:cubicBezTo>
                      <a:pt x="4019" y="221"/>
                      <a:pt x="3928" y="56"/>
                      <a:pt x="3767" y="10"/>
                    </a:cubicBezTo>
                    <a:cubicBezTo>
                      <a:pt x="3741" y="3"/>
                      <a:pt x="3715" y="0"/>
                      <a:pt x="36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4" name="CustomShape 110"/>
              <p:cNvSpPr/>
              <p:nvPr/>
            </p:nvSpPr>
            <p:spPr>
              <a:xfrm>
                <a:off x="5030640" y="3315600"/>
                <a:ext cx="58320" cy="19440"/>
              </a:xfrm>
              <a:custGeom>
                <a:avLst/>
                <a:gdLst/>
                <a:ahLst/>
                <a:rect l="l" t="t" r="r" b="b"/>
                <a:pathLst>
                  <a:path w="5170" h="1971">
                    <a:moveTo>
                      <a:pt x="339" y="1"/>
                    </a:moveTo>
                    <a:cubicBezTo>
                      <a:pt x="281" y="1"/>
                      <a:pt x="222" y="17"/>
                      <a:pt x="170" y="52"/>
                    </a:cubicBezTo>
                    <a:cubicBezTo>
                      <a:pt x="34" y="147"/>
                      <a:pt x="0" y="328"/>
                      <a:pt x="92" y="465"/>
                    </a:cubicBezTo>
                    <a:cubicBezTo>
                      <a:pt x="104" y="486"/>
                      <a:pt x="1150" y="1971"/>
                      <a:pt x="3213" y="1971"/>
                    </a:cubicBezTo>
                    <a:cubicBezTo>
                      <a:pt x="3725" y="1971"/>
                      <a:pt x="4296" y="1879"/>
                      <a:pt x="4933" y="1656"/>
                    </a:cubicBezTo>
                    <a:cubicBezTo>
                      <a:pt x="5090" y="1599"/>
                      <a:pt x="5169" y="1429"/>
                      <a:pt x="5115" y="1271"/>
                    </a:cubicBezTo>
                    <a:cubicBezTo>
                      <a:pt x="5072" y="1150"/>
                      <a:pt x="4954" y="1073"/>
                      <a:pt x="4831" y="1073"/>
                    </a:cubicBezTo>
                    <a:cubicBezTo>
                      <a:pt x="4799" y="1073"/>
                      <a:pt x="4766" y="1078"/>
                      <a:pt x="4735" y="1089"/>
                    </a:cubicBezTo>
                    <a:cubicBezTo>
                      <a:pt x="4160" y="1293"/>
                      <a:pt x="3648" y="1374"/>
                      <a:pt x="3197" y="1374"/>
                    </a:cubicBezTo>
                    <a:cubicBezTo>
                      <a:pt x="1473" y="1374"/>
                      <a:pt x="630" y="193"/>
                      <a:pt x="588" y="130"/>
                    </a:cubicBezTo>
                    <a:cubicBezTo>
                      <a:pt x="529" y="45"/>
                      <a:pt x="434" y="1"/>
                      <a:pt x="3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5" name="CustomShape 111"/>
              <p:cNvSpPr/>
              <p:nvPr/>
            </p:nvSpPr>
            <p:spPr>
              <a:xfrm>
                <a:off x="5049000" y="3219840"/>
                <a:ext cx="10800" cy="19080"/>
              </a:xfrm>
              <a:custGeom>
                <a:avLst/>
                <a:gdLst/>
                <a:ahLst/>
                <a:rect l="l" t="t" r="r" b="b"/>
                <a:pathLst>
                  <a:path w="1237" h="1936">
                    <a:moveTo>
                      <a:pt x="728" y="0"/>
                    </a:moveTo>
                    <a:cubicBezTo>
                      <a:pt x="454" y="0"/>
                      <a:pt x="173" y="378"/>
                      <a:pt x="87" y="877"/>
                    </a:cubicBezTo>
                    <a:cubicBezTo>
                      <a:pt x="0" y="1411"/>
                      <a:pt x="161" y="1882"/>
                      <a:pt x="455" y="1931"/>
                    </a:cubicBezTo>
                    <a:cubicBezTo>
                      <a:pt x="472" y="1934"/>
                      <a:pt x="489" y="1936"/>
                      <a:pt x="505" y="1936"/>
                    </a:cubicBezTo>
                    <a:cubicBezTo>
                      <a:pt x="783" y="1936"/>
                      <a:pt x="1064" y="1558"/>
                      <a:pt x="1146" y="1054"/>
                    </a:cubicBezTo>
                    <a:cubicBezTo>
                      <a:pt x="1237" y="525"/>
                      <a:pt x="1071" y="54"/>
                      <a:pt x="777" y="4"/>
                    </a:cubicBezTo>
                    <a:cubicBezTo>
                      <a:pt x="761" y="2"/>
                      <a:pt x="744" y="0"/>
                      <a:pt x="72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6" name="CustomShape 112"/>
              <p:cNvSpPr/>
              <p:nvPr/>
            </p:nvSpPr>
            <p:spPr>
              <a:xfrm>
                <a:off x="5108400" y="3236760"/>
                <a:ext cx="11520" cy="18720"/>
              </a:xfrm>
              <a:custGeom>
                <a:avLst/>
                <a:gdLst/>
                <a:ahLst/>
                <a:rect l="l" t="t" r="r" b="b"/>
                <a:pathLst>
                  <a:path w="1300" h="1915">
                    <a:moveTo>
                      <a:pt x="809" y="0"/>
                    </a:moveTo>
                    <a:cubicBezTo>
                      <a:pt x="538" y="0"/>
                      <a:pt x="247" y="350"/>
                      <a:pt x="129" y="831"/>
                    </a:cubicBezTo>
                    <a:cubicBezTo>
                      <a:pt x="0" y="1356"/>
                      <a:pt x="133" y="1836"/>
                      <a:pt x="422" y="1906"/>
                    </a:cubicBezTo>
                    <a:cubicBezTo>
                      <a:pt x="446" y="1912"/>
                      <a:pt x="470" y="1915"/>
                      <a:pt x="495" y="1915"/>
                    </a:cubicBezTo>
                    <a:cubicBezTo>
                      <a:pt x="766" y="1915"/>
                      <a:pt x="1058" y="1565"/>
                      <a:pt x="1175" y="1083"/>
                    </a:cubicBezTo>
                    <a:cubicBezTo>
                      <a:pt x="1299" y="558"/>
                      <a:pt x="1171" y="79"/>
                      <a:pt x="882" y="9"/>
                    </a:cubicBezTo>
                    <a:cubicBezTo>
                      <a:pt x="858" y="3"/>
                      <a:pt x="833" y="0"/>
                      <a:pt x="8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7" name="CustomShape 113"/>
              <p:cNvSpPr/>
              <p:nvPr/>
            </p:nvSpPr>
            <p:spPr>
              <a:xfrm>
                <a:off x="5034600" y="3183840"/>
                <a:ext cx="41760" cy="16560"/>
              </a:xfrm>
              <a:custGeom>
                <a:avLst/>
                <a:gdLst/>
                <a:ahLst/>
                <a:rect l="l" t="t" r="r" b="b"/>
                <a:pathLst>
                  <a:path w="3805" h="1717">
                    <a:moveTo>
                      <a:pt x="2111" y="0"/>
                    </a:moveTo>
                    <a:cubicBezTo>
                      <a:pt x="1817" y="0"/>
                      <a:pt x="1539" y="51"/>
                      <a:pt x="1279" y="154"/>
                    </a:cubicBezTo>
                    <a:cubicBezTo>
                      <a:pt x="414" y="492"/>
                      <a:pt x="79" y="1270"/>
                      <a:pt x="63" y="1303"/>
                    </a:cubicBezTo>
                    <a:cubicBezTo>
                      <a:pt x="1" y="1451"/>
                      <a:pt x="71" y="1625"/>
                      <a:pt x="224" y="1692"/>
                    </a:cubicBezTo>
                    <a:cubicBezTo>
                      <a:pt x="262" y="1707"/>
                      <a:pt x="302" y="1716"/>
                      <a:pt x="340" y="1716"/>
                    </a:cubicBezTo>
                    <a:cubicBezTo>
                      <a:pt x="455" y="1716"/>
                      <a:pt x="567" y="1646"/>
                      <a:pt x="613" y="1534"/>
                    </a:cubicBezTo>
                    <a:cubicBezTo>
                      <a:pt x="617" y="1530"/>
                      <a:pt x="873" y="947"/>
                      <a:pt x="1506" y="707"/>
                    </a:cubicBezTo>
                    <a:cubicBezTo>
                      <a:pt x="1694" y="635"/>
                      <a:pt x="1897" y="598"/>
                      <a:pt x="2116" y="598"/>
                    </a:cubicBezTo>
                    <a:cubicBezTo>
                      <a:pt x="2483" y="598"/>
                      <a:pt x="2893" y="701"/>
                      <a:pt x="3342" y="906"/>
                    </a:cubicBezTo>
                    <a:cubicBezTo>
                      <a:pt x="3382" y="925"/>
                      <a:pt x="3425" y="934"/>
                      <a:pt x="3467" y="934"/>
                    </a:cubicBezTo>
                    <a:cubicBezTo>
                      <a:pt x="3579" y="934"/>
                      <a:pt x="3687" y="869"/>
                      <a:pt x="3739" y="761"/>
                    </a:cubicBezTo>
                    <a:cubicBezTo>
                      <a:pt x="3804" y="612"/>
                      <a:pt x="3739" y="434"/>
                      <a:pt x="3590" y="364"/>
                    </a:cubicBezTo>
                    <a:cubicBezTo>
                      <a:pt x="3062" y="123"/>
                      <a:pt x="2567" y="0"/>
                      <a:pt x="21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8" name="CustomShape 114"/>
              <p:cNvSpPr/>
              <p:nvPr/>
            </p:nvSpPr>
            <p:spPr>
              <a:xfrm>
                <a:off x="5105520" y="3205800"/>
                <a:ext cx="36720" cy="21960"/>
              </a:xfrm>
              <a:custGeom>
                <a:avLst/>
                <a:gdLst/>
                <a:ahLst/>
                <a:rect l="l" t="t" r="r" b="b"/>
                <a:pathLst>
                  <a:path w="3399" h="2166">
                    <a:moveTo>
                      <a:pt x="1090" y="0"/>
                    </a:moveTo>
                    <a:cubicBezTo>
                      <a:pt x="623" y="0"/>
                      <a:pt x="270" y="109"/>
                      <a:pt x="244" y="119"/>
                    </a:cubicBezTo>
                    <a:cubicBezTo>
                      <a:pt x="87" y="168"/>
                      <a:pt x="0" y="334"/>
                      <a:pt x="50" y="491"/>
                    </a:cubicBezTo>
                    <a:cubicBezTo>
                      <a:pt x="90" y="618"/>
                      <a:pt x="209" y="699"/>
                      <a:pt x="336" y="699"/>
                    </a:cubicBezTo>
                    <a:cubicBezTo>
                      <a:pt x="366" y="699"/>
                      <a:pt x="396" y="695"/>
                      <a:pt x="426" y="685"/>
                    </a:cubicBezTo>
                    <a:cubicBezTo>
                      <a:pt x="431" y="685"/>
                      <a:pt x="716" y="597"/>
                      <a:pt x="1090" y="597"/>
                    </a:cubicBezTo>
                    <a:cubicBezTo>
                      <a:pt x="1360" y="597"/>
                      <a:pt x="1677" y="643"/>
                      <a:pt x="1968" y="801"/>
                    </a:cubicBezTo>
                    <a:cubicBezTo>
                      <a:pt x="2357" y="1012"/>
                      <a:pt x="2630" y="1397"/>
                      <a:pt x="2779" y="1947"/>
                    </a:cubicBezTo>
                    <a:cubicBezTo>
                      <a:pt x="2816" y="2079"/>
                      <a:pt x="2935" y="2166"/>
                      <a:pt x="3068" y="2166"/>
                    </a:cubicBezTo>
                    <a:cubicBezTo>
                      <a:pt x="3093" y="2166"/>
                      <a:pt x="3122" y="2161"/>
                      <a:pt x="3147" y="2157"/>
                    </a:cubicBezTo>
                    <a:cubicBezTo>
                      <a:pt x="3307" y="2111"/>
                      <a:pt x="3399" y="1947"/>
                      <a:pt x="3357" y="1789"/>
                    </a:cubicBezTo>
                    <a:cubicBezTo>
                      <a:pt x="3164" y="1078"/>
                      <a:pt x="2791" y="569"/>
                      <a:pt x="2254" y="276"/>
                    </a:cubicBezTo>
                    <a:cubicBezTo>
                      <a:pt x="1861" y="62"/>
                      <a:pt x="1443" y="0"/>
                      <a:pt x="10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9" name="CustomShape 115"/>
              <p:cNvSpPr/>
              <p:nvPr/>
            </p:nvSpPr>
            <p:spPr>
              <a:xfrm>
                <a:off x="4327920" y="1640160"/>
                <a:ext cx="505080" cy="505440"/>
              </a:xfrm>
              <a:custGeom>
                <a:avLst/>
                <a:gdLst/>
                <a:ahLst/>
                <a:rect l="l" t="t" r="r" b="b"/>
                <a:pathLst>
                  <a:path w="42157" h="42156">
                    <a:moveTo>
                      <a:pt x="21078" y="0"/>
                    </a:moveTo>
                    <a:cubicBezTo>
                      <a:pt x="9440" y="0"/>
                      <a:pt x="0" y="9439"/>
                      <a:pt x="0" y="21077"/>
                    </a:cubicBezTo>
                    <a:cubicBezTo>
                      <a:pt x="0" y="32717"/>
                      <a:pt x="9440" y="42156"/>
                      <a:pt x="21078" y="42156"/>
                    </a:cubicBezTo>
                    <a:cubicBezTo>
                      <a:pt x="32717" y="42156"/>
                      <a:pt x="42156" y="32717"/>
                      <a:pt x="42156" y="21077"/>
                    </a:cubicBezTo>
                    <a:cubicBezTo>
                      <a:pt x="42156" y="9439"/>
                      <a:pt x="32717" y="0"/>
                      <a:pt x="210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0" name="CustomShape 116"/>
              <p:cNvSpPr/>
              <p:nvPr/>
            </p:nvSpPr>
            <p:spPr>
              <a:xfrm>
                <a:off x="4324320" y="1636560"/>
                <a:ext cx="512280" cy="512640"/>
              </a:xfrm>
              <a:custGeom>
                <a:avLst/>
                <a:gdLst/>
                <a:ahLst/>
                <a:rect l="l" t="t" r="r" b="b"/>
                <a:pathLst>
                  <a:path w="42753" h="42752">
                    <a:moveTo>
                      <a:pt x="21376" y="596"/>
                    </a:moveTo>
                    <a:cubicBezTo>
                      <a:pt x="32833" y="596"/>
                      <a:pt x="42157" y="9919"/>
                      <a:pt x="42157" y="21375"/>
                    </a:cubicBezTo>
                    <a:cubicBezTo>
                      <a:pt x="42157" y="32832"/>
                      <a:pt x="32833" y="42152"/>
                      <a:pt x="21376" y="42152"/>
                    </a:cubicBezTo>
                    <a:cubicBezTo>
                      <a:pt x="9919" y="42152"/>
                      <a:pt x="601" y="32832"/>
                      <a:pt x="601" y="21375"/>
                    </a:cubicBezTo>
                    <a:cubicBezTo>
                      <a:pt x="601" y="9919"/>
                      <a:pt x="9919" y="596"/>
                      <a:pt x="21376" y="596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88"/>
                      <a:pt x="0" y="21375"/>
                    </a:cubicBezTo>
                    <a:cubicBezTo>
                      <a:pt x="0" y="33164"/>
                      <a:pt x="9589" y="42751"/>
                      <a:pt x="21376" y="42751"/>
                    </a:cubicBezTo>
                    <a:cubicBezTo>
                      <a:pt x="33164" y="42751"/>
                      <a:pt x="42752" y="33164"/>
                      <a:pt x="42752" y="21375"/>
                    </a:cubicBezTo>
                    <a:cubicBezTo>
                      <a:pt x="42752" y="9588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1" name="CustomShape 117"/>
              <p:cNvSpPr/>
              <p:nvPr/>
            </p:nvSpPr>
            <p:spPr>
              <a:xfrm>
                <a:off x="4459680" y="1665360"/>
                <a:ext cx="75240" cy="29880"/>
              </a:xfrm>
              <a:custGeom>
                <a:avLst/>
                <a:gdLst/>
                <a:ahLst/>
                <a:rect l="l" t="t" r="r" b="b"/>
                <a:pathLst>
                  <a:path w="6570" h="2833">
                    <a:moveTo>
                      <a:pt x="6325" y="0"/>
                    </a:moveTo>
                    <a:cubicBezTo>
                      <a:pt x="6310" y="0"/>
                      <a:pt x="6295" y="2"/>
                      <a:pt x="6281" y="5"/>
                    </a:cubicBezTo>
                    <a:cubicBezTo>
                      <a:pt x="4105" y="451"/>
                      <a:pt x="2039" y="1262"/>
                      <a:pt x="140" y="2416"/>
                    </a:cubicBezTo>
                    <a:cubicBezTo>
                      <a:pt x="33" y="2481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1"/>
                      <a:pt x="372" y="2800"/>
                    </a:cubicBezTo>
                    <a:cubicBezTo>
                      <a:pt x="2228" y="1672"/>
                      <a:pt x="4246" y="878"/>
                      <a:pt x="6371" y="443"/>
                    </a:cubicBezTo>
                    <a:cubicBezTo>
                      <a:pt x="6491" y="419"/>
                      <a:pt x="6569" y="302"/>
                      <a:pt x="6544" y="178"/>
                    </a:cubicBezTo>
                    <a:cubicBezTo>
                      <a:pt x="6523" y="74"/>
                      <a:pt x="6429" y="0"/>
                      <a:pt x="6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2" name="CustomShape 118"/>
              <p:cNvSpPr/>
              <p:nvPr/>
            </p:nvSpPr>
            <p:spPr>
              <a:xfrm>
                <a:off x="4348800" y="1703880"/>
                <a:ext cx="98280" cy="210240"/>
              </a:xfrm>
              <a:custGeom>
                <a:avLst/>
                <a:gdLst/>
                <a:ahLst/>
                <a:rect l="l" t="t" r="r" b="b"/>
                <a:pathLst>
                  <a:path w="8498" h="17726">
                    <a:moveTo>
                      <a:pt x="8242" y="0"/>
                    </a:moveTo>
                    <a:cubicBezTo>
                      <a:pt x="8197" y="0"/>
                      <a:pt x="8152" y="14"/>
                      <a:pt x="8113" y="42"/>
                    </a:cubicBezTo>
                    <a:cubicBezTo>
                      <a:pt x="3031" y="3676"/>
                      <a:pt x="1" y="9572"/>
                      <a:pt x="1" y="15806"/>
                    </a:cubicBezTo>
                    <a:cubicBezTo>
                      <a:pt x="1" y="16377"/>
                      <a:pt x="26" y="16956"/>
                      <a:pt x="75" y="17523"/>
                    </a:cubicBezTo>
                    <a:cubicBezTo>
                      <a:pt x="88" y="17638"/>
                      <a:pt x="183" y="17725"/>
                      <a:pt x="298" y="17725"/>
                    </a:cubicBezTo>
                    <a:lnTo>
                      <a:pt x="319" y="17725"/>
                    </a:lnTo>
                    <a:cubicBezTo>
                      <a:pt x="443" y="17712"/>
                      <a:pt x="535" y="17605"/>
                      <a:pt x="522" y="17481"/>
                    </a:cubicBezTo>
                    <a:cubicBezTo>
                      <a:pt x="472" y="16928"/>
                      <a:pt x="447" y="16365"/>
                      <a:pt x="447" y="15806"/>
                    </a:cubicBezTo>
                    <a:cubicBezTo>
                      <a:pt x="447" y="9717"/>
                      <a:pt x="3412" y="3957"/>
                      <a:pt x="8374" y="410"/>
                    </a:cubicBezTo>
                    <a:cubicBezTo>
                      <a:pt x="8473" y="335"/>
                      <a:pt x="8498" y="195"/>
                      <a:pt x="8423" y="95"/>
                    </a:cubicBezTo>
                    <a:cubicBezTo>
                      <a:pt x="8381" y="33"/>
                      <a:pt x="8312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3" name="CustomShape 119"/>
              <p:cNvSpPr/>
              <p:nvPr/>
            </p:nvSpPr>
            <p:spPr>
              <a:xfrm>
                <a:off x="4362480" y="1972080"/>
                <a:ext cx="395640" cy="153000"/>
              </a:xfrm>
              <a:custGeom>
                <a:avLst/>
                <a:gdLst/>
                <a:ahLst/>
                <a:rect l="l" t="t" r="r" b="b"/>
                <a:pathLst>
                  <a:path w="33102" h="13019">
                    <a:moveTo>
                      <a:pt x="253" y="1"/>
                    </a:moveTo>
                    <a:cubicBezTo>
                      <a:pt x="227" y="1"/>
                      <a:pt x="201" y="6"/>
                      <a:pt x="175" y="16"/>
                    </a:cubicBezTo>
                    <a:cubicBezTo>
                      <a:pt x="58" y="57"/>
                      <a:pt x="1" y="185"/>
                      <a:pt x="43" y="306"/>
                    </a:cubicBezTo>
                    <a:cubicBezTo>
                      <a:pt x="2825" y="7908"/>
                      <a:pt x="10134" y="13019"/>
                      <a:pt x="18238" y="13019"/>
                    </a:cubicBezTo>
                    <a:cubicBezTo>
                      <a:pt x="23944" y="13019"/>
                      <a:pt x="29331" y="10522"/>
                      <a:pt x="33019" y="6168"/>
                    </a:cubicBezTo>
                    <a:cubicBezTo>
                      <a:pt x="33102" y="6073"/>
                      <a:pt x="33090" y="5928"/>
                      <a:pt x="32995" y="5849"/>
                    </a:cubicBezTo>
                    <a:cubicBezTo>
                      <a:pt x="32952" y="5815"/>
                      <a:pt x="32901" y="5798"/>
                      <a:pt x="32850" y="5798"/>
                    </a:cubicBezTo>
                    <a:cubicBezTo>
                      <a:pt x="32786" y="5798"/>
                      <a:pt x="32724" y="5824"/>
                      <a:pt x="32680" y="5874"/>
                    </a:cubicBezTo>
                    <a:cubicBezTo>
                      <a:pt x="29075" y="10129"/>
                      <a:pt x="23808" y="12572"/>
                      <a:pt x="18238" y="12572"/>
                    </a:cubicBezTo>
                    <a:cubicBezTo>
                      <a:pt x="10325" y="12572"/>
                      <a:pt x="3180" y="7578"/>
                      <a:pt x="464" y="148"/>
                    </a:cubicBezTo>
                    <a:cubicBezTo>
                      <a:pt x="429" y="58"/>
                      <a:pt x="344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4" name="CustomShape 120"/>
              <p:cNvSpPr/>
              <p:nvPr/>
            </p:nvSpPr>
            <p:spPr>
              <a:xfrm>
                <a:off x="4779360" y="1967400"/>
                <a:ext cx="21240" cy="43560"/>
              </a:xfrm>
              <a:custGeom>
                <a:avLst/>
                <a:gdLst/>
                <a:ahLst/>
                <a:rect l="l" t="t" r="r" b="b"/>
                <a:pathLst>
                  <a:path w="2119" h="3952">
                    <a:moveTo>
                      <a:pt x="1870" y="0"/>
                    </a:moveTo>
                    <a:cubicBezTo>
                      <a:pt x="1774" y="0"/>
                      <a:pt x="1685" y="58"/>
                      <a:pt x="1655" y="152"/>
                    </a:cubicBezTo>
                    <a:cubicBezTo>
                      <a:pt x="1246" y="1350"/>
                      <a:pt x="708" y="2516"/>
                      <a:pt x="63" y="3613"/>
                    </a:cubicBezTo>
                    <a:cubicBezTo>
                      <a:pt x="1" y="3720"/>
                      <a:pt x="39" y="3856"/>
                      <a:pt x="142" y="3922"/>
                    </a:cubicBezTo>
                    <a:cubicBezTo>
                      <a:pt x="179" y="3943"/>
                      <a:pt x="220" y="3951"/>
                      <a:pt x="258" y="3951"/>
                    </a:cubicBezTo>
                    <a:cubicBezTo>
                      <a:pt x="336" y="3951"/>
                      <a:pt x="411" y="3915"/>
                      <a:pt x="452" y="3840"/>
                    </a:cubicBezTo>
                    <a:cubicBezTo>
                      <a:pt x="1109" y="2720"/>
                      <a:pt x="1659" y="1524"/>
                      <a:pt x="2077" y="297"/>
                    </a:cubicBezTo>
                    <a:cubicBezTo>
                      <a:pt x="2118" y="181"/>
                      <a:pt x="2056" y="53"/>
                      <a:pt x="1941" y="11"/>
                    </a:cubicBezTo>
                    <a:cubicBezTo>
                      <a:pt x="1917" y="4"/>
                      <a:pt x="1894" y="0"/>
                      <a:pt x="18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5" name="CustomShape 121"/>
              <p:cNvSpPr/>
              <p:nvPr/>
            </p:nvSpPr>
            <p:spPr>
              <a:xfrm>
                <a:off x="4533120" y="1660680"/>
                <a:ext cx="279360" cy="291960"/>
              </a:xfrm>
              <a:custGeom>
                <a:avLst/>
                <a:gdLst/>
                <a:ahLst/>
                <a:rect l="l" t="t" r="r" b="b"/>
                <a:pathLst>
                  <a:path w="23476" h="24490">
                    <a:moveTo>
                      <a:pt x="4105" y="1"/>
                    </a:moveTo>
                    <a:cubicBezTo>
                      <a:pt x="2790" y="1"/>
                      <a:pt x="1476" y="133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3"/>
                      <a:pt x="138" y="836"/>
                      <a:pt x="246" y="836"/>
                    </a:cubicBezTo>
                    <a:cubicBezTo>
                      <a:pt x="261" y="836"/>
                      <a:pt x="277" y="834"/>
                      <a:pt x="293" y="831"/>
                    </a:cubicBezTo>
                    <a:cubicBezTo>
                      <a:pt x="1538" y="579"/>
                      <a:pt x="2819" y="447"/>
                      <a:pt x="4105" y="447"/>
                    </a:cubicBezTo>
                    <a:cubicBezTo>
                      <a:pt x="14541" y="447"/>
                      <a:pt x="23029" y="8935"/>
                      <a:pt x="23029" y="19370"/>
                    </a:cubicBezTo>
                    <a:cubicBezTo>
                      <a:pt x="23029" y="21008"/>
                      <a:pt x="22818" y="22637"/>
                      <a:pt x="22401" y="24208"/>
                    </a:cubicBezTo>
                    <a:cubicBezTo>
                      <a:pt x="22371" y="24328"/>
                      <a:pt x="22442" y="24452"/>
                      <a:pt x="22562" y="24486"/>
                    </a:cubicBezTo>
                    <a:cubicBezTo>
                      <a:pt x="22583" y="24490"/>
                      <a:pt x="22599" y="24490"/>
                      <a:pt x="22619" y="24490"/>
                    </a:cubicBezTo>
                    <a:cubicBezTo>
                      <a:pt x="22719" y="24490"/>
                      <a:pt x="22810" y="24423"/>
                      <a:pt x="22835" y="24324"/>
                    </a:cubicBezTo>
                    <a:cubicBezTo>
                      <a:pt x="23260" y="22715"/>
                      <a:pt x="23476" y="21049"/>
                      <a:pt x="23476" y="19370"/>
                    </a:cubicBezTo>
                    <a:cubicBezTo>
                      <a:pt x="23476" y="8691"/>
                      <a:pt x="14785" y="1"/>
                      <a:pt x="4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6" name="CustomShape 122"/>
              <p:cNvSpPr/>
              <p:nvPr/>
            </p:nvSpPr>
            <p:spPr>
              <a:xfrm>
                <a:off x="4327920" y="2630880"/>
                <a:ext cx="505080" cy="505800"/>
              </a:xfrm>
              <a:custGeom>
                <a:avLst/>
                <a:gdLst/>
                <a:ahLst/>
                <a:rect l="l" t="t" r="r" b="b"/>
                <a:pathLst>
                  <a:path w="42157" h="42153">
                    <a:moveTo>
                      <a:pt x="21078" y="1"/>
                    </a:moveTo>
                    <a:cubicBezTo>
                      <a:pt x="9440" y="1"/>
                      <a:pt x="0" y="9436"/>
                      <a:pt x="0" y="21075"/>
                    </a:cubicBezTo>
                    <a:cubicBezTo>
                      <a:pt x="0" y="32718"/>
                      <a:pt x="9440" y="42152"/>
                      <a:pt x="21078" y="42152"/>
                    </a:cubicBezTo>
                    <a:cubicBezTo>
                      <a:pt x="32717" y="42152"/>
                      <a:pt x="42156" y="32718"/>
                      <a:pt x="42156" y="21075"/>
                    </a:cubicBezTo>
                    <a:cubicBezTo>
                      <a:pt x="42156" y="9436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7" name="CustomShape 123"/>
              <p:cNvSpPr/>
              <p:nvPr/>
            </p:nvSpPr>
            <p:spPr>
              <a:xfrm>
                <a:off x="4324320" y="2626920"/>
                <a:ext cx="512280" cy="513360"/>
              </a:xfrm>
              <a:custGeom>
                <a:avLst/>
                <a:gdLst/>
                <a:ahLst/>
                <a:rect l="l" t="t" r="r" b="b"/>
                <a:pathLst>
                  <a:path w="42753" h="42756">
                    <a:moveTo>
                      <a:pt x="21376" y="599"/>
                    </a:moveTo>
                    <a:cubicBezTo>
                      <a:pt x="32833" y="599"/>
                      <a:pt x="42157" y="9919"/>
                      <a:pt x="42157" y="21376"/>
                    </a:cubicBezTo>
                    <a:cubicBezTo>
                      <a:pt x="42157" y="32837"/>
                      <a:pt x="32833" y="42156"/>
                      <a:pt x="21376" y="42156"/>
                    </a:cubicBezTo>
                    <a:cubicBezTo>
                      <a:pt x="9919" y="42156"/>
                      <a:pt x="601" y="32837"/>
                      <a:pt x="601" y="21376"/>
                    </a:cubicBezTo>
                    <a:cubicBezTo>
                      <a:pt x="601" y="9919"/>
                      <a:pt x="9919" y="599"/>
                      <a:pt x="21376" y="599"/>
                    </a:cubicBezTo>
                    <a:close/>
                    <a:moveTo>
                      <a:pt x="21376" y="0"/>
                    </a:moveTo>
                    <a:cubicBezTo>
                      <a:pt x="9589" y="0"/>
                      <a:pt x="0" y="9593"/>
                      <a:pt x="0" y="21376"/>
                    </a:cubicBezTo>
                    <a:cubicBezTo>
                      <a:pt x="0" y="33163"/>
                      <a:pt x="9589" y="42756"/>
                      <a:pt x="21376" y="42756"/>
                    </a:cubicBezTo>
                    <a:cubicBezTo>
                      <a:pt x="33164" y="42756"/>
                      <a:pt x="42752" y="33163"/>
                      <a:pt x="42752" y="21376"/>
                    </a:cubicBezTo>
                    <a:cubicBezTo>
                      <a:pt x="42752" y="9593"/>
                      <a:pt x="33164" y="0"/>
                      <a:pt x="213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8" name="CustomShape 124"/>
              <p:cNvSpPr/>
              <p:nvPr/>
            </p:nvSpPr>
            <p:spPr>
              <a:xfrm>
                <a:off x="4679640" y="2674440"/>
                <a:ext cx="65880" cy="46800"/>
              </a:xfrm>
              <a:custGeom>
                <a:avLst/>
                <a:gdLst/>
                <a:ahLst/>
                <a:rect l="l" t="t" r="r" b="b"/>
                <a:pathLst>
                  <a:path w="5822" h="4224">
                    <a:moveTo>
                      <a:pt x="257" y="0"/>
                    </a:moveTo>
                    <a:cubicBezTo>
                      <a:pt x="174" y="0"/>
                      <a:pt x="93" y="49"/>
                      <a:pt x="55" y="130"/>
                    </a:cubicBezTo>
                    <a:cubicBezTo>
                      <a:pt x="1" y="241"/>
                      <a:pt x="47" y="373"/>
                      <a:pt x="158" y="428"/>
                    </a:cubicBezTo>
                    <a:cubicBezTo>
                      <a:pt x="2118" y="1361"/>
                      <a:pt x="3887" y="2615"/>
                      <a:pt x="5413" y="4157"/>
                    </a:cubicBezTo>
                    <a:cubicBezTo>
                      <a:pt x="5459" y="4198"/>
                      <a:pt x="5516" y="4223"/>
                      <a:pt x="5574" y="4223"/>
                    </a:cubicBezTo>
                    <a:cubicBezTo>
                      <a:pt x="5632" y="4223"/>
                      <a:pt x="5690" y="4198"/>
                      <a:pt x="5731" y="4157"/>
                    </a:cubicBezTo>
                    <a:cubicBezTo>
                      <a:pt x="5818" y="4069"/>
                      <a:pt x="5822" y="3925"/>
                      <a:pt x="5735" y="3838"/>
                    </a:cubicBezTo>
                    <a:cubicBezTo>
                      <a:pt x="4169" y="2263"/>
                      <a:pt x="2358" y="981"/>
                      <a:pt x="352" y="22"/>
                    </a:cubicBezTo>
                    <a:cubicBezTo>
                      <a:pt x="321" y="7"/>
                      <a:pt x="289" y="0"/>
                      <a:pt x="2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9" name="CustomShape 125"/>
              <p:cNvSpPr/>
              <p:nvPr/>
            </p:nvSpPr>
            <p:spPr>
              <a:xfrm>
                <a:off x="4436280" y="2651400"/>
                <a:ext cx="228960" cy="51120"/>
              </a:xfrm>
              <a:custGeom>
                <a:avLst/>
                <a:gdLst/>
                <a:ahLst/>
                <a:rect l="l" t="t" r="r" b="b"/>
                <a:pathLst>
                  <a:path w="19309" h="4561">
                    <a:moveTo>
                      <a:pt x="12126" y="1"/>
                    </a:moveTo>
                    <a:cubicBezTo>
                      <a:pt x="8399" y="1"/>
                      <a:pt x="4695" y="1071"/>
                      <a:pt x="1505" y="3159"/>
                    </a:cubicBezTo>
                    <a:cubicBezTo>
                      <a:pt x="1029" y="3468"/>
                      <a:pt x="562" y="3808"/>
                      <a:pt x="112" y="4159"/>
                    </a:cubicBezTo>
                    <a:cubicBezTo>
                      <a:pt x="16" y="4238"/>
                      <a:pt x="0" y="4378"/>
                      <a:pt x="75" y="4478"/>
                    </a:cubicBezTo>
                    <a:cubicBezTo>
                      <a:pt x="119" y="4531"/>
                      <a:pt x="186" y="4560"/>
                      <a:pt x="252" y="4560"/>
                    </a:cubicBezTo>
                    <a:cubicBezTo>
                      <a:pt x="302" y="4560"/>
                      <a:pt x="348" y="4543"/>
                      <a:pt x="388" y="4514"/>
                    </a:cubicBezTo>
                    <a:cubicBezTo>
                      <a:pt x="831" y="4167"/>
                      <a:pt x="1285" y="3837"/>
                      <a:pt x="1753" y="3535"/>
                    </a:cubicBezTo>
                    <a:cubicBezTo>
                      <a:pt x="4868" y="1494"/>
                      <a:pt x="8487" y="448"/>
                      <a:pt x="12129" y="448"/>
                    </a:cubicBezTo>
                    <a:cubicBezTo>
                      <a:pt x="14442" y="448"/>
                      <a:pt x="16764" y="870"/>
                      <a:pt x="18973" y="1728"/>
                    </a:cubicBezTo>
                    <a:cubicBezTo>
                      <a:pt x="19000" y="1737"/>
                      <a:pt x="19028" y="1742"/>
                      <a:pt x="19054" y="1742"/>
                    </a:cubicBezTo>
                    <a:cubicBezTo>
                      <a:pt x="19146" y="1742"/>
                      <a:pt x="19230" y="1689"/>
                      <a:pt x="19263" y="1600"/>
                    </a:cubicBezTo>
                    <a:cubicBezTo>
                      <a:pt x="19308" y="1484"/>
                      <a:pt x="19251" y="1352"/>
                      <a:pt x="19135" y="1310"/>
                    </a:cubicBezTo>
                    <a:cubicBezTo>
                      <a:pt x="16872" y="433"/>
                      <a:pt x="14494" y="1"/>
                      <a:pt x="12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0" name="CustomShape 126"/>
              <p:cNvSpPr/>
              <p:nvPr/>
            </p:nvSpPr>
            <p:spPr>
              <a:xfrm>
                <a:off x="4333320" y="2744640"/>
                <a:ext cx="219600" cy="369360"/>
              </a:xfrm>
              <a:custGeom>
                <a:avLst/>
                <a:gdLst/>
                <a:ahLst/>
                <a:rect l="l" t="t" r="r" b="b"/>
                <a:pathLst>
                  <a:path w="18536" h="30898">
                    <a:moveTo>
                      <a:pt x="5287" y="1"/>
                    </a:moveTo>
                    <a:cubicBezTo>
                      <a:pt x="5219" y="1"/>
                      <a:pt x="5151" y="32"/>
                      <a:pt x="5107" y="91"/>
                    </a:cubicBezTo>
                    <a:cubicBezTo>
                      <a:pt x="270" y="6586"/>
                      <a:pt x="1" y="15504"/>
                      <a:pt x="4441" y="22282"/>
                    </a:cubicBezTo>
                    <a:cubicBezTo>
                      <a:pt x="7563" y="27053"/>
                      <a:pt x="12607" y="30190"/>
                      <a:pt x="18271" y="30894"/>
                    </a:cubicBezTo>
                    <a:cubicBezTo>
                      <a:pt x="18280" y="30898"/>
                      <a:pt x="18288" y="30898"/>
                      <a:pt x="18300" y="30898"/>
                    </a:cubicBezTo>
                    <a:cubicBezTo>
                      <a:pt x="18412" y="30898"/>
                      <a:pt x="18507" y="30815"/>
                      <a:pt x="18519" y="30699"/>
                    </a:cubicBezTo>
                    <a:cubicBezTo>
                      <a:pt x="18536" y="30575"/>
                      <a:pt x="18449" y="30463"/>
                      <a:pt x="18325" y="30451"/>
                    </a:cubicBezTo>
                    <a:cubicBezTo>
                      <a:pt x="12793" y="29764"/>
                      <a:pt x="7865" y="26697"/>
                      <a:pt x="4813" y="22037"/>
                    </a:cubicBezTo>
                    <a:cubicBezTo>
                      <a:pt x="480" y="15414"/>
                      <a:pt x="741" y="6703"/>
                      <a:pt x="5466" y="360"/>
                    </a:cubicBezTo>
                    <a:cubicBezTo>
                      <a:pt x="5541" y="261"/>
                      <a:pt x="5520" y="120"/>
                      <a:pt x="5421" y="45"/>
                    </a:cubicBezTo>
                    <a:cubicBezTo>
                      <a:pt x="5380" y="15"/>
                      <a:pt x="5333" y="1"/>
                      <a:pt x="5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1" name="CustomShape 127"/>
              <p:cNvSpPr/>
              <p:nvPr/>
            </p:nvSpPr>
            <p:spPr>
              <a:xfrm>
                <a:off x="4591440" y="3107880"/>
                <a:ext cx="47520" cy="7920"/>
              </a:xfrm>
              <a:custGeom>
                <a:avLst/>
                <a:gdLst/>
                <a:ahLst/>
                <a:rect l="l" t="t" r="r" b="b"/>
                <a:pathLst>
                  <a:path w="4288" h="1024">
                    <a:moveTo>
                      <a:pt x="4039" y="0"/>
                    </a:moveTo>
                    <a:cubicBezTo>
                      <a:pt x="4022" y="0"/>
                      <a:pt x="4004" y="2"/>
                      <a:pt x="3986" y="7"/>
                    </a:cubicBezTo>
                    <a:cubicBezTo>
                      <a:pt x="2754" y="321"/>
                      <a:pt x="1489" y="515"/>
                      <a:pt x="219" y="573"/>
                    </a:cubicBezTo>
                    <a:cubicBezTo>
                      <a:pt x="95" y="581"/>
                      <a:pt x="1" y="684"/>
                      <a:pt x="5" y="808"/>
                    </a:cubicBezTo>
                    <a:cubicBezTo>
                      <a:pt x="13" y="928"/>
                      <a:pt x="112" y="1024"/>
                      <a:pt x="228" y="1024"/>
                    </a:cubicBezTo>
                    <a:lnTo>
                      <a:pt x="240" y="1024"/>
                    </a:lnTo>
                    <a:cubicBezTo>
                      <a:pt x="1539" y="957"/>
                      <a:pt x="2837" y="763"/>
                      <a:pt x="4098" y="440"/>
                    </a:cubicBezTo>
                    <a:cubicBezTo>
                      <a:pt x="4218" y="411"/>
                      <a:pt x="4287" y="287"/>
                      <a:pt x="4259" y="167"/>
                    </a:cubicBezTo>
                    <a:cubicBezTo>
                      <a:pt x="4231" y="69"/>
                      <a:pt x="4142" y="0"/>
                      <a:pt x="40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2" name="CustomShape 128"/>
              <p:cNvSpPr/>
              <p:nvPr/>
            </p:nvSpPr>
            <p:spPr>
              <a:xfrm>
                <a:off x="4653000" y="2719800"/>
                <a:ext cx="192240" cy="384480"/>
              </a:xfrm>
              <a:custGeom>
                <a:avLst/>
                <a:gdLst/>
                <a:ahLst/>
                <a:rect l="l" t="t" r="r" b="b"/>
                <a:pathLst>
                  <a:path w="16257" h="32125">
                    <a:moveTo>
                      <a:pt x="7783" y="0"/>
                    </a:moveTo>
                    <a:cubicBezTo>
                      <a:pt x="7725" y="0"/>
                      <a:pt x="7668" y="22"/>
                      <a:pt x="7624" y="65"/>
                    </a:cubicBezTo>
                    <a:cubicBezTo>
                      <a:pt x="7538" y="152"/>
                      <a:pt x="7533" y="292"/>
                      <a:pt x="7620" y="384"/>
                    </a:cubicBezTo>
                    <a:cubicBezTo>
                      <a:pt x="8517" y="1285"/>
                      <a:pt x="9328" y="2286"/>
                      <a:pt x="10034" y="3361"/>
                    </a:cubicBezTo>
                    <a:cubicBezTo>
                      <a:pt x="15749" y="12089"/>
                      <a:pt x="13297" y="23843"/>
                      <a:pt x="4569" y="29557"/>
                    </a:cubicBezTo>
                    <a:cubicBezTo>
                      <a:pt x="3196" y="30458"/>
                      <a:pt x="1720" y="31173"/>
                      <a:pt x="178" y="31686"/>
                    </a:cubicBezTo>
                    <a:cubicBezTo>
                      <a:pt x="62" y="31723"/>
                      <a:pt x="0" y="31851"/>
                      <a:pt x="37" y="31971"/>
                    </a:cubicBezTo>
                    <a:cubicBezTo>
                      <a:pt x="71" y="32063"/>
                      <a:pt x="157" y="32124"/>
                      <a:pt x="248" y="32124"/>
                    </a:cubicBezTo>
                    <a:cubicBezTo>
                      <a:pt x="273" y="32124"/>
                      <a:pt x="298" y="32120"/>
                      <a:pt x="323" y="32112"/>
                    </a:cubicBezTo>
                    <a:cubicBezTo>
                      <a:pt x="1897" y="31587"/>
                      <a:pt x="3411" y="30851"/>
                      <a:pt x="4813" y="29933"/>
                    </a:cubicBezTo>
                    <a:cubicBezTo>
                      <a:pt x="13751" y="24083"/>
                      <a:pt x="16257" y="12051"/>
                      <a:pt x="10406" y="3116"/>
                    </a:cubicBezTo>
                    <a:cubicBezTo>
                      <a:pt x="9687" y="2017"/>
                      <a:pt x="8856" y="991"/>
                      <a:pt x="7942" y="65"/>
                    </a:cubicBezTo>
                    <a:cubicBezTo>
                      <a:pt x="7899" y="22"/>
                      <a:pt x="7841" y="0"/>
                      <a:pt x="7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3" name="CustomShape 129"/>
              <p:cNvSpPr/>
              <p:nvPr/>
            </p:nvSpPr>
            <p:spPr>
              <a:xfrm>
                <a:off x="5383800" y="2630880"/>
                <a:ext cx="505080" cy="505800"/>
              </a:xfrm>
              <a:custGeom>
                <a:avLst/>
                <a:gdLst/>
                <a:ahLst/>
                <a:rect l="l" t="t" r="r" b="b"/>
                <a:pathLst>
                  <a:path w="42156" h="42153">
                    <a:moveTo>
                      <a:pt x="21077" y="1"/>
                    </a:moveTo>
                    <a:cubicBezTo>
                      <a:pt x="9439" y="1"/>
                      <a:pt x="0" y="9436"/>
                      <a:pt x="0" y="21075"/>
                    </a:cubicBezTo>
                    <a:cubicBezTo>
                      <a:pt x="0" y="32718"/>
                      <a:pt x="9439" y="42152"/>
                      <a:pt x="21077" y="42152"/>
                    </a:cubicBezTo>
                    <a:cubicBezTo>
                      <a:pt x="32721" y="42152"/>
                      <a:pt x="42156" y="32718"/>
                      <a:pt x="42156" y="21075"/>
                    </a:cubicBezTo>
                    <a:cubicBezTo>
                      <a:pt x="42156" y="9436"/>
                      <a:pt x="32721" y="1"/>
                      <a:pt x="210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4" name="CustomShape 130"/>
              <p:cNvSpPr/>
              <p:nvPr/>
            </p:nvSpPr>
            <p:spPr>
              <a:xfrm>
                <a:off x="5380200" y="2626920"/>
                <a:ext cx="512280" cy="513360"/>
              </a:xfrm>
              <a:custGeom>
                <a:avLst/>
                <a:gdLst/>
                <a:ahLst/>
                <a:rect l="l" t="t" r="r" b="b"/>
                <a:pathLst>
                  <a:path w="42752" h="42756">
                    <a:moveTo>
                      <a:pt x="21375" y="599"/>
                    </a:moveTo>
                    <a:cubicBezTo>
                      <a:pt x="32832" y="599"/>
                      <a:pt x="42156" y="9919"/>
                      <a:pt x="42156" y="21376"/>
                    </a:cubicBezTo>
                    <a:cubicBezTo>
                      <a:pt x="42156" y="32837"/>
                      <a:pt x="32832" y="42156"/>
                      <a:pt x="21375" y="42156"/>
                    </a:cubicBezTo>
                    <a:cubicBezTo>
                      <a:pt x="9918" y="42156"/>
                      <a:pt x="600" y="32837"/>
                      <a:pt x="600" y="21376"/>
                    </a:cubicBezTo>
                    <a:cubicBezTo>
                      <a:pt x="600" y="9919"/>
                      <a:pt x="9918" y="599"/>
                      <a:pt x="21375" y="599"/>
                    </a:cubicBezTo>
                    <a:close/>
                    <a:moveTo>
                      <a:pt x="21375" y="0"/>
                    </a:moveTo>
                    <a:cubicBezTo>
                      <a:pt x="9588" y="0"/>
                      <a:pt x="0" y="9593"/>
                      <a:pt x="0" y="21376"/>
                    </a:cubicBezTo>
                    <a:cubicBezTo>
                      <a:pt x="0" y="33163"/>
                      <a:pt x="9588" y="42756"/>
                      <a:pt x="21375" y="42756"/>
                    </a:cubicBezTo>
                    <a:cubicBezTo>
                      <a:pt x="33163" y="42756"/>
                      <a:pt x="42751" y="33163"/>
                      <a:pt x="42751" y="21376"/>
                    </a:cubicBezTo>
                    <a:cubicBezTo>
                      <a:pt x="42751" y="9593"/>
                      <a:pt x="33163" y="0"/>
                      <a:pt x="2137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5" name="CustomShape 131"/>
              <p:cNvSpPr/>
              <p:nvPr/>
            </p:nvSpPr>
            <p:spPr>
              <a:xfrm>
                <a:off x="5455080" y="3027960"/>
                <a:ext cx="60840" cy="53280"/>
              </a:xfrm>
              <a:custGeom>
                <a:avLst/>
                <a:gdLst/>
                <a:ahLst/>
                <a:rect l="l" t="t" r="r" b="b"/>
                <a:pathLst>
                  <a:path w="5397" h="4768">
                    <a:moveTo>
                      <a:pt x="250" y="1"/>
                    </a:moveTo>
                    <a:cubicBezTo>
                      <a:pt x="201" y="1"/>
                      <a:pt x="153" y="17"/>
                      <a:pt x="112" y="50"/>
                    </a:cubicBezTo>
                    <a:cubicBezTo>
                      <a:pt x="17" y="129"/>
                      <a:pt x="0" y="270"/>
                      <a:pt x="79" y="369"/>
                    </a:cubicBezTo>
                    <a:cubicBezTo>
                      <a:pt x="1464" y="2096"/>
                      <a:pt x="3130" y="3569"/>
                      <a:pt x="5024" y="4735"/>
                    </a:cubicBezTo>
                    <a:cubicBezTo>
                      <a:pt x="5061" y="4756"/>
                      <a:pt x="5103" y="4768"/>
                      <a:pt x="5139" y="4768"/>
                    </a:cubicBezTo>
                    <a:cubicBezTo>
                      <a:pt x="5218" y="4768"/>
                      <a:pt x="5288" y="4726"/>
                      <a:pt x="5330" y="4660"/>
                    </a:cubicBezTo>
                    <a:cubicBezTo>
                      <a:pt x="5396" y="4552"/>
                      <a:pt x="5363" y="4416"/>
                      <a:pt x="5259" y="4350"/>
                    </a:cubicBezTo>
                    <a:cubicBezTo>
                      <a:pt x="3407" y="3213"/>
                      <a:pt x="1783" y="1779"/>
                      <a:pt x="426" y="87"/>
                    </a:cubicBezTo>
                    <a:cubicBezTo>
                      <a:pt x="381" y="30"/>
                      <a:pt x="316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6" name="CustomShape 132"/>
              <p:cNvSpPr/>
              <p:nvPr/>
            </p:nvSpPr>
            <p:spPr>
              <a:xfrm>
                <a:off x="5529240" y="3079080"/>
                <a:ext cx="231480" cy="37080"/>
              </a:xfrm>
              <a:custGeom>
                <a:avLst/>
                <a:gdLst/>
                <a:ahLst/>
                <a:rect l="l" t="t" r="r" b="b"/>
                <a:pathLst>
                  <a:path w="19508" h="3389">
                    <a:moveTo>
                      <a:pt x="19252" y="1"/>
                    </a:moveTo>
                    <a:cubicBezTo>
                      <a:pt x="19211" y="1"/>
                      <a:pt x="19170" y="12"/>
                      <a:pt x="19135" y="36"/>
                    </a:cubicBezTo>
                    <a:cubicBezTo>
                      <a:pt x="18664" y="329"/>
                      <a:pt x="18171" y="610"/>
                      <a:pt x="17675" y="863"/>
                    </a:cubicBezTo>
                    <a:cubicBezTo>
                      <a:pt x="14975" y="2248"/>
                      <a:pt x="12012" y="2940"/>
                      <a:pt x="9048" y="2940"/>
                    </a:cubicBezTo>
                    <a:cubicBezTo>
                      <a:pt x="6064" y="2940"/>
                      <a:pt x="3078" y="2238"/>
                      <a:pt x="356" y="833"/>
                    </a:cubicBezTo>
                    <a:cubicBezTo>
                      <a:pt x="324" y="818"/>
                      <a:pt x="291" y="810"/>
                      <a:pt x="257" y="810"/>
                    </a:cubicBezTo>
                    <a:cubicBezTo>
                      <a:pt x="175" y="810"/>
                      <a:pt x="95" y="854"/>
                      <a:pt x="54" y="933"/>
                    </a:cubicBezTo>
                    <a:cubicBezTo>
                      <a:pt x="1" y="1041"/>
                      <a:pt x="41" y="1177"/>
                      <a:pt x="153" y="1235"/>
                    </a:cubicBezTo>
                    <a:cubicBezTo>
                      <a:pt x="2936" y="2669"/>
                      <a:pt x="5995" y="3389"/>
                      <a:pt x="9050" y="3389"/>
                    </a:cubicBezTo>
                    <a:cubicBezTo>
                      <a:pt x="12082" y="3389"/>
                      <a:pt x="15116" y="2682"/>
                      <a:pt x="17878" y="1264"/>
                    </a:cubicBezTo>
                    <a:cubicBezTo>
                      <a:pt x="18391" y="1003"/>
                      <a:pt x="18891" y="718"/>
                      <a:pt x="19370" y="417"/>
                    </a:cubicBezTo>
                    <a:cubicBezTo>
                      <a:pt x="19478" y="350"/>
                      <a:pt x="19507" y="209"/>
                      <a:pt x="19441" y="106"/>
                    </a:cubicBezTo>
                    <a:cubicBezTo>
                      <a:pt x="19399" y="37"/>
                      <a:pt x="19325" y="1"/>
                      <a:pt x="19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7" name="CustomShape 133"/>
              <p:cNvSpPr/>
              <p:nvPr/>
            </p:nvSpPr>
            <p:spPr>
              <a:xfrm>
                <a:off x="5688360" y="2657520"/>
                <a:ext cx="199080" cy="384120"/>
              </a:xfrm>
              <a:custGeom>
                <a:avLst/>
                <a:gdLst/>
                <a:ahLst/>
                <a:rect l="l" t="t" r="r" b="b"/>
                <a:pathLst>
                  <a:path w="16832" h="32104">
                    <a:moveTo>
                      <a:pt x="246" y="0"/>
                    </a:moveTo>
                    <a:cubicBezTo>
                      <a:pt x="145" y="0"/>
                      <a:pt x="54" y="70"/>
                      <a:pt x="29" y="172"/>
                    </a:cubicBezTo>
                    <a:cubicBezTo>
                      <a:pt x="0" y="292"/>
                      <a:pt x="75" y="416"/>
                      <a:pt x="199" y="441"/>
                    </a:cubicBezTo>
                    <a:cubicBezTo>
                      <a:pt x="5627" y="1714"/>
                      <a:pt x="10200" y="5283"/>
                      <a:pt x="12738" y="10244"/>
                    </a:cubicBezTo>
                    <a:cubicBezTo>
                      <a:pt x="16348" y="17285"/>
                      <a:pt x="15162" y="25922"/>
                      <a:pt x="9790" y="31727"/>
                    </a:cubicBezTo>
                    <a:cubicBezTo>
                      <a:pt x="9704" y="31818"/>
                      <a:pt x="9712" y="31958"/>
                      <a:pt x="9803" y="32046"/>
                    </a:cubicBezTo>
                    <a:cubicBezTo>
                      <a:pt x="9844" y="32082"/>
                      <a:pt x="9899" y="32103"/>
                      <a:pt x="9956" y="32103"/>
                    </a:cubicBezTo>
                    <a:cubicBezTo>
                      <a:pt x="10014" y="32103"/>
                      <a:pt x="10076" y="32078"/>
                      <a:pt x="10117" y="32033"/>
                    </a:cubicBezTo>
                    <a:cubicBezTo>
                      <a:pt x="15620" y="26088"/>
                      <a:pt x="16832" y="17248"/>
                      <a:pt x="13139" y="10038"/>
                    </a:cubicBezTo>
                    <a:cubicBezTo>
                      <a:pt x="10539" y="4960"/>
                      <a:pt x="5859" y="1305"/>
                      <a:pt x="298" y="7"/>
                    </a:cubicBezTo>
                    <a:cubicBezTo>
                      <a:pt x="281" y="2"/>
                      <a:pt x="263" y="0"/>
                      <a:pt x="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8" name="CustomShape 134"/>
              <p:cNvSpPr/>
              <p:nvPr/>
            </p:nvSpPr>
            <p:spPr>
              <a:xfrm>
                <a:off x="5602680" y="2651400"/>
                <a:ext cx="47880" cy="3600"/>
              </a:xfrm>
              <a:custGeom>
                <a:avLst/>
                <a:gdLst/>
                <a:ahLst/>
                <a:rect l="l" t="t" r="r" b="b"/>
                <a:pathLst>
                  <a:path w="4325" h="649">
                    <a:moveTo>
                      <a:pt x="3002" y="1"/>
                    </a:moveTo>
                    <a:cubicBezTo>
                      <a:pt x="2068" y="1"/>
                      <a:pt x="1133" y="68"/>
                      <a:pt x="211" y="202"/>
                    </a:cubicBezTo>
                    <a:cubicBezTo>
                      <a:pt x="87" y="219"/>
                      <a:pt x="1" y="334"/>
                      <a:pt x="20" y="454"/>
                    </a:cubicBezTo>
                    <a:cubicBezTo>
                      <a:pt x="37" y="566"/>
                      <a:pt x="133" y="648"/>
                      <a:pt x="240" y="648"/>
                    </a:cubicBezTo>
                    <a:cubicBezTo>
                      <a:pt x="253" y="648"/>
                      <a:pt x="265" y="648"/>
                      <a:pt x="273" y="645"/>
                    </a:cubicBezTo>
                    <a:cubicBezTo>
                      <a:pt x="1165" y="515"/>
                      <a:pt x="2069" y="450"/>
                      <a:pt x="2973" y="450"/>
                    </a:cubicBezTo>
                    <a:cubicBezTo>
                      <a:pt x="3343" y="450"/>
                      <a:pt x="3712" y="461"/>
                      <a:pt x="4081" y="483"/>
                    </a:cubicBezTo>
                    <a:cubicBezTo>
                      <a:pt x="4086" y="483"/>
                      <a:pt x="4091" y="483"/>
                      <a:pt x="4096" y="483"/>
                    </a:cubicBezTo>
                    <a:cubicBezTo>
                      <a:pt x="4206" y="483"/>
                      <a:pt x="4309" y="391"/>
                      <a:pt x="4317" y="272"/>
                    </a:cubicBezTo>
                    <a:cubicBezTo>
                      <a:pt x="4325" y="148"/>
                      <a:pt x="4230" y="40"/>
                      <a:pt x="4106" y="32"/>
                    </a:cubicBezTo>
                    <a:cubicBezTo>
                      <a:pt x="3739" y="11"/>
                      <a:pt x="3370" y="1"/>
                      <a:pt x="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9" name="CustomShape 135"/>
              <p:cNvSpPr/>
              <p:nvPr/>
            </p:nvSpPr>
            <p:spPr>
              <a:xfrm>
                <a:off x="5396760" y="2656440"/>
                <a:ext cx="191520" cy="372600"/>
              </a:xfrm>
              <a:custGeom>
                <a:avLst/>
                <a:gdLst/>
                <a:ahLst/>
                <a:rect l="l" t="t" r="r" b="b"/>
                <a:pathLst>
                  <a:path w="16189" h="31147">
                    <a:moveTo>
                      <a:pt x="15941" y="0"/>
                    </a:moveTo>
                    <a:cubicBezTo>
                      <a:pt x="15925" y="0"/>
                      <a:pt x="15910" y="2"/>
                      <a:pt x="15894" y="5"/>
                    </a:cubicBezTo>
                    <a:cubicBezTo>
                      <a:pt x="14269" y="360"/>
                      <a:pt x="12685" y="931"/>
                      <a:pt x="11193" y="1696"/>
                    </a:cubicBezTo>
                    <a:cubicBezTo>
                      <a:pt x="6588" y="4057"/>
                      <a:pt x="3176" y="8067"/>
                      <a:pt x="1589" y="12991"/>
                    </a:cubicBezTo>
                    <a:cubicBezTo>
                      <a:pt x="1" y="17916"/>
                      <a:pt x="427" y="23162"/>
                      <a:pt x="2783" y="27768"/>
                    </a:cubicBezTo>
                    <a:cubicBezTo>
                      <a:pt x="3383" y="28938"/>
                      <a:pt x="4102" y="30047"/>
                      <a:pt x="4917" y="31064"/>
                    </a:cubicBezTo>
                    <a:cubicBezTo>
                      <a:pt x="4958" y="31117"/>
                      <a:pt x="5025" y="31146"/>
                      <a:pt x="5090" y="31146"/>
                    </a:cubicBezTo>
                    <a:cubicBezTo>
                      <a:pt x="5140" y="31146"/>
                      <a:pt x="5190" y="31129"/>
                      <a:pt x="5231" y="31097"/>
                    </a:cubicBezTo>
                    <a:cubicBezTo>
                      <a:pt x="5327" y="31018"/>
                      <a:pt x="5342" y="30877"/>
                      <a:pt x="5264" y="30782"/>
                    </a:cubicBezTo>
                    <a:cubicBezTo>
                      <a:pt x="4470" y="29790"/>
                      <a:pt x="3772" y="28707"/>
                      <a:pt x="3184" y="27562"/>
                    </a:cubicBezTo>
                    <a:cubicBezTo>
                      <a:pt x="882" y="23063"/>
                      <a:pt x="464" y="17937"/>
                      <a:pt x="2014" y="13128"/>
                    </a:cubicBezTo>
                    <a:cubicBezTo>
                      <a:pt x="3569" y="8319"/>
                      <a:pt x="6897" y="4400"/>
                      <a:pt x="11395" y="2093"/>
                    </a:cubicBezTo>
                    <a:cubicBezTo>
                      <a:pt x="12855" y="1349"/>
                      <a:pt x="14402" y="790"/>
                      <a:pt x="15990" y="443"/>
                    </a:cubicBezTo>
                    <a:cubicBezTo>
                      <a:pt x="16109" y="418"/>
                      <a:pt x="16188" y="299"/>
                      <a:pt x="16158" y="179"/>
                    </a:cubicBezTo>
                    <a:cubicBezTo>
                      <a:pt x="16137" y="71"/>
                      <a:pt x="16044" y="0"/>
                      <a:pt x="15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0" name="CustomShape 136"/>
              <p:cNvSpPr/>
              <p:nvPr/>
            </p:nvSpPr>
            <p:spPr>
              <a:xfrm>
                <a:off x="4327920" y="3562560"/>
                <a:ext cx="505080" cy="505440"/>
              </a:xfrm>
              <a:custGeom>
                <a:avLst/>
                <a:gdLst/>
                <a:ahLst/>
                <a:rect l="l" t="t" r="r" b="b"/>
                <a:pathLst>
                  <a:path w="42157" h="42157">
                    <a:moveTo>
                      <a:pt x="21078" y="1"/>
                    </a:moveTo>
                    <a:cubicBezTo>
                      <a:pt x="9440" y="1"/>
                      <a:pt x="0" y="9440"/>
                      <a:pt x="0" y="21079"/>
                    </a:cubicBezTo>
                    <a:cubicBezTo>
                      <a:pt x="0" y="32721"/>
                      <a:pt x="9440" y="42157"/>
                      <a:pt x="21078" y="42157"/>
                    </a:cubicBezTo>
                    <a:cubicBezTo>
                      <a:pt x="32717" y="42157"/>
                      <a:pt x="42156" y="32721"/>
                      <a:pt x="42156" y="21079"/>
                    </a:cubicBezTo>
                    <a:cubicBezTo>
                      <a:pt x="42156" y="9440"/>
                      <a:pt x="32717" y="1"/>
                      <a:pt x="210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1" name="CustomShape 137"/>
              <p:cNvSpPr/>
              <p:nvPr/>
            </p:nvSpPr>
            <p:spPr>
              <a:xfrm>
                <a:off x="4324320" y="3558960"/>
                <a:ext cx="512280" cy="512640"/>
              </a:xfrm>
              <a:custGeom>
                <a:avLst/>
                <a:gdLst/>
                <a:ahLst/>
                <a:rect l="l" t="t" r="r" b="b"/>
                <a:pathLst>
                  <a:path w="42753" h="42753">
                    <a:moveTo>
                      <a:pt x="21376" y="600"/>
                    </a:moveTo>
                    <a:cubicBezTo>
                      <a:pt x="32833" y="600"/>
                      <a:pt x="42157" y="9920"/>
                      <a:pt x="42157" y="21377"/>
                    </a:cubicBezTo>
                    <a:cubicBezTo>
                      <a:pt x="42157" y="32834"/>
                      <a:pt x="32833" y="42157"/>
                      <a:pt x="21376" y="42157"/>
                    </a:cubicBezTo>
                    <a:cubicBezTo>
                      <a:pt x="9919" y="42157"/>
                      <a:pt x="601" y="32834"/>
                      <a:pt x="601" y="21377"/>
                    </a:cubicBezTo>
                    <a:cubicBezTo>
                      <a:pt x="601" y="9920"/>
                      <a:pt x="9919" y="600"/>
                      <a:pt x="21376" y="600"/>
                    </a:cubicBezTo>
                    <a:close/>
                    <a:moveTo>
                      <a:pt x="21376" y="1"/>
                    </a:moveTo>
                    <a:cubicBezTo>
                      <a:pt x="9589" y="1"/>
                      <a:pt x="0" y="9589"/>
                      <a:pt x="0" y="21377"/>
                    </a:cubicBezTo>
                    <a:cubicBezTo>
                      <a:pt x="0" y="33164"/>
                      <a:pt x="9589" y="42753"/>
                      <a:pt x="21376" y="42753"/>
                    </a:cubicBezTo>
                    <a:cubicBezTo>
                      <a:pt x="33164" y="42753"/>
                      <a:pt x="42752" y="33164"/>
                      <a:pt x="42752" y="21377"/>
                    </a:cubicBezTo>
                    <a:cubicBezTo>
                      <a:pt x="42752" y="9589"/>
                      <a:pt x="33164" y="1"/>
                      <a:pt x="2137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2" name="CustomShape 138"/>
              <p:cNvSpPr/>
              <p:nvPr/>
            </p:nvSpPr>
            <p:spPr>
              <a:xfrm>
                <a:off x="4459680" y="3587760"/>
                <a:ext cx="75240" cy="29880"/>
              </a:xfrm>
              <a:custGeom>
                <a:avLst/>
                <a:gdLst/>
                <a:ahLst/>
                <a:rect l="l" t="t" r="r" b="b"/>
                <a:pathLst>
                  <a:path w="6570" h="2834">
                    <a:moveTo>
                      <a:pt x="6325" y="1"/>
                    </a:moveTo>
                    <a:cubicBezTo>
                      <a:pt x="6310" y="1"/>
                      <a:pt x="6295" y="2"/>
                      <a:pt x="6281" y="5"/>
                    </a:cubicBezTo>
                    <a:cubicBezTo>
                      <a:pt x="4105" y="452"/>
                      <a:pt x="2039" y="1262"/>
                      <a:pt x="140" y="2419"/>
                    </a:cubicBezTo>
                    <a:cubicBezTo>
                      <a:pt x="33" y="2482"/>
                      <a:pt x="0" y="2618"/>
                      <a:pt x="62" y="2726"/>
                    </a:cubicBezTo>
                    <a:cubicBezTo>
                      <a:pt x="108" y="2796"/>
                      <a:pt x="182" y="2833"/>
                      <a:pt x="256" y="2833"/>
                    </a:cubicBezTo>
                    <a:cubicBezTo>
                      <a:pt x="293" y="2833"/>
                      <a:pt x="335" y="2825"/>
                      <a:pt x="372" y="2800"/>
                    </a:cubicBezTo>
                    <a:cubicBezTo>
                      <a:pt x="2228" y="1671"/>
                      <a:pt x="4246" y="881"/>
                      <a:pt x="6371" y="448"/>
                    </a:cubicBezTo>
                    <a:cubicBezTo>
                      <a:pt x="6491" y="423"/>
                      <a:pt x="6569" y="303"/>
                      <a:pt x="6544" y="183"/>
                    </a:cubicBezTo>
                    <a:cubicBezTo>
                      <a:pt x="6523" y="74"/>
                      <a:pt x="6429" y="1"/>
                      <a:pt x="6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3" name="CustomShape 139"/>
              <p:cNvSpPr/>
              <p:nvPr/>
            </p:nvSpPr>
            <p:spPr>
              <a:xfrm>
                <a:off x="4348800" y="3626280"/>
                <a:ext cx="98280" cy="209880"/>
              </a:xfrm>
              <a:custGeom>
                <a:avLst/>
                <a:gdLst/>
                <a:ahLst/>
                <a:rect l="l" t="t" r="r" b="b"/>
                <a:pathLst>
                  <a:path w="8498" h="17723">
                    <a:moveTo>
                      <a:pt x="8243" y="1"/>
                    </a:moveTo>
                    <a:cubicBezTo>
                      <a:pt x="8197" y="1"/>
                      <a:pt x="8152" y="15"/>
                      <a:pt x="8113" y="44"/>
                    </a:cubicBezTo>
                    <a:cubicBezTo>
                      <a:pt x="3031" y="3678"/>
                      <a:pt x="1" y="9570"/>
                      <a:pt x="1" y="15805"/>
                    </a:cubicBezTo>
                    <a:cubicBezTo>
                      <a:pt x="1" y="16375"/>
                      <a:pt x="26" y="16954"/>
                      <a:pt x="75" y="17520"/>
                    </a:cubicBezTo>
                    <a:cubicBezTo>
                      <a:pt x="88" y="17637"/>
                      <a:pt x="183" y="17723"/>
                      <a:pt x="298" y="17723"/>
                    </a:cubicBezTo>
                    <a:lnTo>
                      <a:pt x="319" y="17723"/>
                    </a:lnTo>
                    <a:cubicBezTo>
                      <a:pt x="443" y="17711"/>
                      <a:pt x="535" y="17603"/>
                      <a:pt x="522" y="17479"/>
                    </a:cubicBezTo>
                    <a:cubicBezTo>
                      <a:pt x="472" y="16925"/>
                      <a:pt x="447" y="16362"/>
                      <a:pt x="447" y="15805"/>
                    </a:cubicBezTo>
                    <a:cubicBezTo>
                      <a:pt x="447" y="9714"/>
                      <a:pt x="3412" y="3955"/>
                      <a:pt x="8374" y="407"/>
                    </a:cubicBezTo>
                    <a:cubicBezTo>
                      <a:pt x="8473" y="333"/>
                      <a:pt x="8498" y="197"/>
                      <a:pt x="8423" y="94"/>
                    </a:cubicBezTo>
                    <a:cubicBezTo>
                      <a:pt x="8381" y="34"/>
                      <a:pt x="8312" y="1"/>
                      <a:pt x="82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4" name="CustomShape 140"/>
              <p:cNvSpPr/>
              <p:nvPr/>
            </p:nvSpPr>
            <p:spPr>
              <a:xfrm>
                <a:off x="4362480" y="3894120"/>
                <a:ext cx="395640" cy="153360"/>
              </a:xfrm>
              <a:custGeom>
                <a:avLst/>
                <a:gdLst/>
                <a:ahLst/>
                <a:rect l="l" t="t" r="r" b="b"/>
                <a:pathLst>
                  <a:path w="33102" h="13018">
                    <a:moveTo>
                      <a:pt x="252" y="1"/>
                    </a:moveTo>
                    <a:cubicBezTo>
                      <a:pt x="226" y="1"/>
                      <a:pt x="200" y="5"/>
                      <a:pt x="175" y="14"/>
                    </a:cubicBezTo>
                    <a:cubicBezTo>
                      <a:pt x="58" y="55"/>
                      <a:pt x="1" y="188"/>
                      <a:pt x="43" y="303"/>
                    </a:cubicBezTo>
                    <a:cubicBezTo>
                      <a:pt x="2825" y="7907"/>
                      <a:pt x="10134" y="13017"/>
                      <a:pt x="18238" y="13017"/>
                    </a:cubicBezTo>
                    <a:cubicBezTo>
                      <a:pt x="23944" y="13017"/>
                      <a:pt x="29331" y="10520"/>
                      <a:pt x="33019" y="6166"/>
                    </a:cubicBezTo>
                    <a:cubicBezTo>
                      <a:pt x="33102" y="6071"/>
                      <a:pt x="33090" y="5930"/>
                      <a:pt x="32995" y="5848"/>
                    </a:cubicBezTo>
                    <a:cubicBezTo>
                      <a:pt x="32952" y="5813"/>
                      <a:pt x="32901" y="5796"/>
                      <a:pt x="32851" y="5796"/>
                    </a:cubicBezTo>
                    <a:cubicBezTo>
                      <a:pt x="32787" y="5796"/>
                      <a:pt x="32724" y="5824"/>
                      <a:pt x="32680" y="5877"/>
                    </a:cubicBezTo>
                    <a:cubicBezTo>
                      <a:pt x="29075" y="10131"/>
                      <a:pt x="23808" y="12571"/>
                      <a:pt x="18238" y="12571"/>
                    </a:cubicBezTo>
                    <a:cubicBezTo>
                      <a:pt x="10325" y="12571"/>
                      <a:pt x="3180" y="7576"/>
                      <a:pt x="464" y="146"/>
                    </a:cubicBezTo>
                    <a:cubicBezTo>
                      <a:pt x="429" y="56"/>
                      <a:pt x="343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5" name="CustomShape 141"/>
              <p:cNvSpPr/>
              <p:nvPr/>
            </p:nvSpPr>
            <p:spPr>
              <a:xfrm>
                <a:off x="4779360" y="3889440"/>
                <a:ext cx="21240" cy="43560"/>
              </a:xfrm>
              <a:custGeom>
                <a:avLst/>
                <a:gdLst/>
                <a:ahLst/>
                <a:rect l="l" t="t" r="r" b="b"/>
                <a:pathLst>
                  <a:path w="2119" h="3950">
                    <a:moveTo>
                      <a:pt x="1865" y="0"/>
                    </a:moveTo>
                    <a:cubicBezTo>
                      <a:pt x="1771" y="0"/>
                      <a:pt x="1685" y="59"/>
                      <a:pt x="1655" y="150"/>
                    </a:cubicBezTo>
                    <a:cubicBezTo>
                      <a:pt x="1246" y="1353"/>
                      <a:pt x="708" y="2515"/>
                      <a:pt x="63" y="3614"/>
                    </a:cubicBezTo>
                    <a:cubicBezTo>
                      <a:pt x="1" y="3718"/>
                      <a:pt x="39" y="3858"/>
                      <a:pt x="142" y="3921"/>
                    </a:cubicBezTo>
                    <a:cubicBezTo>
                      <a:pt x="179" y="3941"/>
                      <a:pt x="220" y="3950"/>
                      <a:pt x="258" y="3950"/>
                    </a:cubicBezTo>
                    <a:cubicBezTo>
                      <a:pt x="336" y="3950"/>
                      <a:pt x="411" y="3912"/>
                      <a:pt x="452" y="3838"/>
                    </a:cubicBezTo>
                    <a:cubicBezTo>
                      <a:pt x="1109" y="2717"/>
                      <a:pt x="1659" y="1523"/>
                      <a:pt x="2077" y="294"/>
                    </a:cubicBezTo>
                    <a:cubicBezTo>
                      <a:pt x="2118" y="179"/>
                      <a:pt x="2056" y="51"/>
                      <a:pt x="1941" y="13"/>
                    </a:cubicBezTo>
                    <a:cubicBezTo>
                      <a:pt x="1915" y="5"/>
                      <a:pt x="1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6" name="CustomShape 142"/>
              <p:cNvSpPr/>
              <p:nvPr/>
            </p:nvSpPr>
            <p:spPr>
              <a:xfrm>
                <a:off x="4533120" y="3583080"/>
                <a:ext cx="279360" cy="291600"/>
              </a:xfrm>
              <a:custGeom>
                <a:avLst/>
                <a:gdLst/>
                <a:ahLst/>
                <a:rect l="l" t="t" r="r" b="b"/>
                <a:pathLst>
                  <a:path w="23476" h="24493">
                    <a:moveTo>
                      <a:pt x="4105" y="0"/>
                    </a:moveTo>
                    <a:cubicBezTo>
                      <a:pt x="2790" y="0"/>
                      <a:pt x="1480" y="132"/>
                      <a:pt x="203" y="393"/>
                    </a:cubicBezTo>
                    <a:cubicBezTo>
                      <a:pt x="78" y="418"/>
                      <a:pt x="0" y="538"/>
                      <a:pt x="29" y="658"/>
                    </a:cubicBezTo>
                    <a:cubicBezTo>
                      <a:pt x="47" y="767"/>
                      <a:pt x="138" y="840"/>
                      <a:pt x="246" y="840"/>
                    </a:cubicBezTo>
                    <a:cubicBezTo>
                      <a:pt x="261" y="840"/>
                      <a:pt x="277" y="839"/>
                      <a:pt x="293" y="836"/>
                    </a:cubicBezTo>
                    <a:cubicBezTo>
                      <a:pt x="1538" y="579"/>
                      <a:pt x="2823" y="451"/>
                      <a:pt x="4105" y="451"/>
                    </a:cubicBezTo>
                    <a:cubicBezTo>
                      <a:pt x="14541" y="451"/>
                      <a:pt x="23029" y="8939"/>
                      <a:pt x="23029" y="19371"/>
                    </a:cubicBezTo>
                    <a:cubicBezTo>
                      <a:pt x="23029" y="21012"/>
                      <a:pt x="22818" y="22637"/>
                      <a:pt x="22401" y="24212"/>
                    </a:cubicBezTo>
                    <a:cubicBezTo>
                      <a:pt x="22371" y="24332"/>
                      <a:pt x="22442" y="24452"/>
                      <a:pt x="22562" y="24485"/>
                    </a:cubicBezTo>
                    <a:cubicBezTo>
                      <a:pt x="22583" y="24489"/>
                      <a:pt x="22599" y="24493"/>
                      <a:pt x="22619" y="24493"/>
                    </a:cubicBezTo>
                    <a:cubicBezTo>
                      <a:pt x="22719" y="24493"/>
                      <a:pt x="22810" y="24427"/>
                      <a:pt x="22835" y="24324"/>
                    </a:cubicBezTo>
                    <a:cubicBezTo>
                      <a:pt x="23260" y="22716"/>
                      <a:pt x="23476" y="21050"/>
                      <a:pt x="23476" y="19371"/>
                    </a:cubicBezTo>
                    <a:cubicBezTo>
                      <a:pt x="23476" y="8691"/>
                      <a:pt x="14785" y="0"/>
                      <a:pt x="4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7" name="CustomShape 143"/>
              <p:cNvSpPr/>
              <p:nvPr/>
            </p:nvSpPr>
            <p:spPr>
              <a:xfrm>
                <a:off x="3288240" y="2630880"/>
                <a:ext cx="505440" cy="505800"/>
              </a:xfrm>
              <a:custGeom>
                <a:avLst/>
                <a:gdLst/>
                <a:ahLst/>
                <a:rect l="l" t="t" r="r" b="b"/>
                <a:pathLst>
                  <a:path w="42158" h="42153">
                    <a:moveTo>
                      <a:pt x="21079" y="1"/>
                    </a:moveTo>
                    <a:cubicBezTo>
                      <a:pt x="9436" y="1"/>
                      <a:pt x="1" y="9436"/>
                      <a:pt x="1" y="21075"/>
                    </a:cubicBezTo>
                    <a:cubicBezTo>
                      <a:pt x="1" y="32718"/>
                      <a:pt x="9436" y="42152"/>
                      <a:pt x="21079" y="42152"/>
                    </a:cubicBezTo>
                    <a:cubicBezTo>
                      <a:pt x="32717" y="42152"/>
                      <a:pt x="42157" y="32718"/>
                      <a:pt x="42157" y="21075"/>
                    </a:cubicBezTo>
                    <a:cubicBezTo>
                      <a:pt x="42157" y="9436"/>
                      <a:pt x="32717" y="1"/>
                      <a:pt x="2107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8" name="CustomShape 144"/>
              <p:cNvSpPr/>
              <p:nvPr/>
            </p:nvSpPr>
            <p:spPr>
              <a:xfrm>
                <a:off x="3284640" y="2626920"/>
                <a:ext cx="512280" cy="513360"/>
              </a:xfrm>
              <a:custGeom>
                <a:avLst/>
                <a:gdLst/>
                <a:ahLst/>
                <a:rect l="l" t="t" r="r" b="b"/>
                <a:pathLst>
                  <a:path w="42753" h="42756">
                    <a:moveTo>
                      <a:pt x="21377" y="599"/>
                    </a:moveTo>
                    <a:cubicBezTo>
                      <a:pt x="32834" y="599"/>
                      <a:pt x="42152" y="9919"/>
                      <a:pt x="42152" y="21376"/>
                    </a:cubicBezTo>
                    <a:cubicBezTo>
                      <a:pt x="42152" y="32837"/>
                      <a:pt x="32834" y="42156"/>
                      <a:pt x="21377" y="42156"/>
                    </a:cubicBezTo>
                    <a:cubicBezTo>
                      <a:pt x="9920" y="42156"/>
                      <a:pt x="596" y="32837"/>
                      <a:pt x="596" y="21376"/>
                    </a:cubicBezTo>
                    <a:cubicBezTo>
                      <a:pt x="596" y="9919"/>
                      <a:pt x="9920" y="599"/>
                      <a:pt x="21377" y="599"/>
                    </a:cubicBezTo>
                    <a:close/>
                    <a:moveTo>
                      <a:pt x="21377" y="0"/>
                    </a:moveTo>
                    <a:cubicBezTo>
                      <a:pt x="9589" y="0"/>
                      <a:pt x="1" y="9593"/>
                      <a:pt x="1" y="21376"/>
                    </a:cubicBezTo>
                    <a:cubicBezTo>
                      <a:pt x="1" y="33163"/>
                      <a:pt x="9589" y="42756"/>
                      <a:pt x="21377" y="42756"/>
                    </a:cubicBezTo>
                    <a:cubicBezTo>
                      <a:pt x="33164" y="42756"/>
                      <a:pt x="42753" y="33163"/>
                      <a:pt x="42753" y="21376"/>
                    </a:cubicBezTo>
                    <a:cubicBezTo>
                      <a:pt x="42753" y="9593"/>
                      <a:pt x="33164" y="0"/>
                      <a:pt x="2137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9" name="CustomShape 145"/>
              <p:cNvSpPr/>
              <p:nvPr/>
            </p:nvSpPr>
            <p:spPr>
              <a:xfrm>
                <a:off x="3419640" y="2656080"/>
                <a:ext cx="75240" cy="30240"/>
              </a:xfrm>
              <a:custGeom>
                <a:avLst/>
                <a:gdLst/>
                <a:ahLst/>
                <a:rect l="l" t="t" r="r" b="b"/>
                <a:pathLst>
                  <a:path w="6571" h="2831">
                    <a:moveTo>
                      <a:pt x="6330" y="1"/>
                    </a:moveTo>
                    <a:cubicBezTo>
                      <a:pt x="6314" y="1"/>
                      <a:pt x="6298" y="3"/>
                      <a:pt x="6282" y="6"/>
                    </a:cubicBezTo>
                    <a:cubicBezTo>
                      <a:pt x="4107" y="449"/>
                      <a:pt x="2040" y="1259"/>
                      <a:pt x="142" y="2417"/>
                    </a:cubicBezTo>
                    <a:cubicBezTo>
                      <a:pt x="35" y="2479"/>
                      <a:pt x="1" y="2619"/>
                      <a:pt x="64" y="2722"/>
                    </a:cubicBezTo>
                    <a:cubicBezTo>
                      <a:pt x="109" y="2793"/>
                      <a:pt x="184" y="2830"/>
                      <a:pt x="258" y="2830"/>
                    </a:cubicBezTo>
                    <a:cubicBezTo>
                      <a:pt x="295" y="2830"/>
                      <a:pt x="336" y="2822"/>
                      <a:pt x="373" y="2797"/>
                    </a:cubicBezTo>
                    <a:cubicBezTo>
                      <a:pt x="2230" y="1672"/>
                      <a:pt x="4248" y="879"/>
                      <a:pt x="6372" y="445"/>
                    </a:cubicBezTo>
                    <a:cubicBezTo>
                      <a:pt x="6493" y="420"/>
                      <a:pt x="6571" y="300"/>
                      <a:pt x="6546" y="180"/>
                    </a:cubicBezTo>
                    <a:cubicBezTo>
                      <a:pt x="6525" y="76"/>
                      <a:pt x="6432" y="1"/>
                      <a:pt x="63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0" name="CustomShape 146"/>
              <p:cNvSpPr/>
              <p:nvPr/>
            </p:nvSpPr>
            <p:spPr>
              <a:xfrm>
                <a:off x="3308760" y="2694960"/>
                <a:ext cx="98280" cy="209880"/>
              </a:xfrm>
              <a:custGeom>
                <a:avLst/>
                <a:gdLst/>
                <a:ahLst/>
                <a:rect l="l" t="t" r="r" b="b"/>
                <a:pathLst>
                  <a:path w="8498" h="17726">
                    <a:moveTo>
                      <a:pt x="8242" y="0"/>
                    </a:moveTo>
                    <a:cubicBezTo>
                      <a:pt x="8196" y="0"/>
                      <a:pt x="8150" y="14"/>
                      <a:pt x="8112" y="41"/>
                    </a:cubicBezTo>
                    <a:cubicBezTo>
                      <a:pt x="3031" y="3676"/>
                      <a:pt x="0" y="9567"/>
                      <a:pt x="0" y="15803"/>
                    </a:cubicBezTo>
                    <a:cubicBezTo>
                      <a:pt x="0" y="16378"/>
                      <a:pt x="25" y="16952"/>
                      <a:pt x="75" y="17519"/>
                    </a:cubicBezTo>
                    <a:cubicBezTo>
                      <a:pt x="88" y="17635"/>
                      <a:pt x="182" y="17725"/>
                      <a:pt x="298" y="17725"/>
                    </a:cubicBezTo>
                    <a:cubicBezTo>
                      <a:pt x="306" y="17725"/>
                      <a:pt x="311" y="17725"/>
                      <a:pt x="319" y="17721"/>
                    </a:cubicBezTo>
                    <a:cubicBezTo>
                      <a:pt x="443" y="17713"/>
                      <a:pt x="534" y="17601"/>
                      <a:pt x="521" y="17481"/>
                    </a:cubicBezTo>
                    <a:cubicBezTo>
                      <a:pt x="472" y="16927"/>
                      <a:pt x="447" y="16361"/>
                      <a:pt x="447" y="15803"/>
                    </a:cubicBezTo>
                    <a:cubicBezTo>
                      <a:pt x="447" y="9712"/>
                      <a:pt x="3412" y="3957"/>
                      <a:pt x="8373" y="406"/>
                    </a:cubicBezTo>
                    <a:cubicBezTo>
                      <a:pt x="8473" y="335"/>
                      <a:pt x="8497" y="195"/>
                      <a:pt x="8423" y="91"/>
                    </a:cubicBezTo>
                    <a:cubicBezTo>
                      <a:pt x="8380" y="31"/>
                      <a:pt x="8311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1" name="CustomShape 147"/>
              <p:cNvSpPr/>
              <p:nvPr/>
            </p:nvSpPr>
            <p:spPr>
              <a:xfrm>
                <a:off x="3322440" y="2962800"/>
                <a:ext cx="395640" cy="153360"/>
              </a:xfrm>
              <a:custGeom>
                <a:avLst/>
                <a:gdLst/>
                <a:ahLst/>
                <a:rect l="l" t="t" r="r" b="b"/>
                <a:pathLst>
                  <a:path w="33102" h="13017">
                    <a:moveTo>
                      <a:pt x="247" y="0"/>
                    </a:moveTo>
                    <a:cubicBezTo>
                      <a:pt x="223" y="0"/>
                      <a:pt x="198" y="4"/>
                      <a:pt x="174" y="13"/>
                    </a:cubicBezTo>
                    <a:cubicBezTo>
                      <a:pt x="58" y="58"/>
                      <a:pt x="1" y="186"/>
                      <a:pt x="41" y="302"/>
                    </a:cubicBezTo>
                    <a:cubicBezTo>
                      <a:pt x="2825" y="7906"/>
                      <a:pt x="10134" y="13017"/>
                      <a:pt x="18238" y="13017"/>
                    </a:cubicBezTo>
                    <a:cubicBezTo>
                      <a:pt x="23940" y="13017"/>
                      <a:pt x="29331" y="10519"/>
                      <a:pt x="33019" y="6165"/>
                    </a:cubicBezTo>
                    <a:cubicBezTo>
                      <a:pt x="33101" y="6070"/>
                      <a:pt x="33089" y="5930"/>
                      <a:pt x="32994" y="5851"/>
                    </a:cubicBezTo>
                    <a:cubicBezTo>
                      <a:pt x="32952" y="5814"/>
                      <a:pt x="32900" y="5796"/>
                      <a:pt x="32849" y="5796"/>
                    </a:cubicBezTo>
                    <a:cubicBezTo>
                      <a:pt x="32785" y="5796"/>
                      <a:pt x="32723" y="5823"/>
                      <a:pt x="32680" y="5876"/>
                    </a:cubicBezTo>
                    <a:cubicBezTo>
                      <a:pt x="29071" y="10130"/>
                      <a:pt x="23807" y="12570"/>
                      <a:pt x="18238" y="12570"/>
                    </a:cubicBezTo>
                    <a:cubicBezTo>
                      <a:pt x="10324" y="12570"/>
                      <a:pt x="3180" y="7579"/>
                      <a:pt x="463" y="149"/>
                    </a:cubicBezTo>
                    <a:cubicBezTo>
                      <a:pt x="428" y="58"/>
                      <a:pt x="340" y="0"/>
                      <a:pt x="2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2" name="CustomShape 148"/>
              <p:cNvSpPr/>
              <p:nvPr/>
            </p:nvSpPr>
            <p:spPr>
              <a:xfrm>
                <a:off x="3739320" y="2958120"/>
                <a:ext cx="21240" cy="43560"/>
              </a:xfrm>
              <a:custGeom>
                <a:avLst/>
                <a:gdLst/>
                <a:ahLst/>
                <a:rect l="l" t="t" r="r" b="b"/>
                <a:pathLst>
                  <a:path w="2119" h="3954">
                    <a:moveTo>
                      <a:pt x="1864" y="1"/>
                    </a:moveTo>
                    <a:cubicBezTo>
                      <a:pt x="1770" y="1"/>
                      <a:pt x="1684" y="60"/>
                      <a:pt x="1655" y="154"/>
                    </a:cubicBezTo>
                    <a:cubicBezTo>
                      <a:pt x="1241" y="1353"/>
                      <a:pt x="708" y="2519"/>
                      <a:pt x="63" y="3615"/>
                    </a:cubicBezTo>
                    <a:cubicBezTo>
                      <a:pt x="1" y="3722"/>
                      <a:pt x="34" y="3859"/>
                      <a:pt x="141" y="3920"/>
                    </a:cubicBezTo>
                    <a:cubicBezTo>
                      <a:pt x="178" y="3941"/>
                      <a:pt x="216" y="3954"/>
                      <a:pt x="258" y="3954"/>
                    </a:cubicBezTo>
                    <a:cubicBezTo>
                      <a:pt x="332" y="3954"/>
                      <a:pt x="406" y="3912"/>
                      <a:pt x="451" y="3842"/>
                    </a:cubicBezTo>
                    <a:cubicBezTo>
                      <a:pt x="1109" y="2722"/>
                      <a:pt x="1659" y="1527"/>
                      <a:pt x="2076" y="298"/>
                    </a:cubicBezTo>
                    <a:cubicBezTo>
                      <a:pt x="2118" y="179"/>
                      <a:pt x="2056" y="55"/>
                      <a:pt x="1939" y="14"/>
                    </a:cubicBezTo>
                    <a:cubicBezTo>
                      <a:pt x="1914" y="5"/>
                      <a:pt x="1889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3" name="CustomShape 149"/>
              <p:cNvSpPr/>
              <p:nvPr/>
            </p:nvSpPr>
            <p:spPr>
              <a:xfrm>
                <a:off x="3493440" y="2651400"/>
                <a:ext cx="279360" cy="291960"/>
              </a:xfrm>
              <a:custGeom>
                <a:avLst/>
                <a:gdLst/>
                <a:ahLst/>
                <a:rect l="l" t="t" r="r" b="b"/>
                <a:pathLst>
                  <a:path w="23478" h="24494">
                    <a:moveTo>
                      <a:pt x="4107" y="1"/>
                    </a:moveTo>
                    <a:cubicBezTo>
                      <a:pt x="2792" y="1"/>
                      <a:pt x="1477" y="136"/>
                      <a:pt x="204" y="397"/>
                    </a:cubicBezTo>
                    <a:cubicBezTo>
                      <a:pt x="80" y="422"/>
                      <a:pt x="1" y="538"/>
                      <a:pt x="31" y="662"/>
                    </a:cubicBezTo>
                    <a:cubicBezTo>
                      <a:pt x="48" y="767"/>
                      <a:pt x="139" y="841"/>
                      <a:pt x="248" y="841"/>
                    </a:cubicBezTo>
                    <a:cubicBezTo>
                      <a:pt x="263" y="841"/>
                      <a:pt x="279" y="839"/>
                      <a:pt x="294" y="836"/>
                    </a:cubicBezTo>
                    <a:cubicBezTo>
                      <a:pt x="1539" y="579"/>
                      <a:pt x="2821" y="451"/>
                      <a:pt x="4107" y="451"/>
                    </a:cubicBezTo>
                    <a:cubicBezTo>
                      <a:pt x="14538" y="451"/>
                      <a:pt x="23027" y="8939"/>
                      <a:pt x="23027" y="19371"/>
                    </a:cubicBezTo>
                    <a:cubicBezTo>
                      <a:pt x="23027" y="21012"/>
                      <a:pt x="22819" y="22642"/>
                      <a:pt x="22402" y="24212"/>
                    </a:cubicBezTo>
                    <a:cubicBezTo>
                      <a:pt x="22373" y="24332"/>
                      <a:pt x="22443" y="24457"/>
                      <a:pt x="22563" y="24485"/>
                    </a:cubicBezTo>
                    <a:cubicBezTo>
                      <a:pt x="22584" y="24489"/>
                      <a:pt x="22600" y="24493"/>
                      <a:pt x="22621" y="24493"/>
                    </a:cubicBezTo>
                    <a:cubicBezTo>
                      <a:pt x="22720" y="24493"/>
                      <a:pt x="22811" y="24428"/>
                      <a:pt x="22836" y="24329"/>
                    </a:cubicBezTo>
                    <a:cubicBezTo>
                      <a:pt x="23262" y="22720"/>
                      <a:pt x="23477" y="21054"/>
                      <a:pt x="23477" y="19371"/>
                    </a:cubicBezTo>
                    <a:cubicBezTo>
                      <a:pt x="23477" y="8691"/>
                      <a:pt x="14786" y="1"/>
                      <a:pt x="4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64" name="Group 150"/>
            <p:cNvGrpSpPr/>
            <p:nvPr/>
          </p:nvGrpSpPr>
          <p:grpSpPr>
            <a:xfrm>
              <a:off x="4442760" y="3690000"/>
              <a:ext cx="268560" cy="259560"/>
              <a:chOff x="4442760" y="3690000"/>
              <a:chExt cx="268560" cy="259560"/>
            </a:xfrm>
          </p:grpSpPr>
          <p:sp>
            <p:nvSpPr>
              <p:cNvPr id="2265" name="CustomShape 151"/>
              <p:cNvSpPr/>
              <p:nvPr/>
            </p:nvSpPr>
            <p:spPr>
              <a:xfrm>
                <a:off x="4442760" y="3721680"/>
                <a:ext cx="268560" cy="227880"/>
              </a:xfrm>
              <a:custGeom>
                <a:avLst/>
                <a:gdLst/>
                <a:ahLst/>
                <a:rect l="l" t="t" r="r" b="b"/>
                <a:pathLst>
                  <a:path w="208768" h="177388">
                    <a:moveTo>
                      <a:pt x="111560" y="6558"/>
                    </a:moveTo>
                    <a:lnTo>
                      <a:pt x="111560" y="69579"/>
                    </a:lnTo>
                    <a:cubicBezTo>
                      <a:pt x="111560" y="73689"/>
                      <a:pt x="114072" y="77408"/>
                      <a:pt x="117953" y="79039"/>
                    </a:cubicBezTo>
                    <a:cubicBezTo>
                      <a:pt x="126565" y="82660"/>
                      <a:pt x="133187" y="89412"/>
                      <a:pt x="136677" y="97632"/>
                    </a:cubicBezTo>
                    <a:lnTo>
                      <a:pt x="72090" y="97632"/>
                    </a:lnTo>
                    <a:cubicBezTo>
                      <a:pt x="75548" y="89445"/>
                      <a:pt x="82104" y="82692"/>
                      <a:pt x="90814" y="79039"/>
                    </a:cubicBezTo>
                    <a:cubicBezTo>
                      <a:pt x="94695" y="77408"/>
                      <a:pt x="97207" y="73689"/>
                      <a:pt x="97207" y="69579"/>
                    </a:cubicBezTo>
                    <a:lnTo>
                      <a:pt x="97207" y="6558"/>
                    </a:lnTo>
                    <a:close/>
                    <a:moveTo>
                      <a:pt x="62761" y="48376"/>
                    </a:moveTo>
                    <a:lnTo>
                      <a:pt x="62761" y="111594"/>
                    </a:lnTo>
                    <a:lnTo>
                      <a:pt x="47984" y="111594"/>
                    </a:lnTo>
                    <a:cubicBezTo>
                      <a:pt x="48245" y="110680"/>
                      <a:pt x="48375" y="109734"/>
                      <a:pt x="48375" y="108788"/>
                    </a:cubicBezTo>
                    <a:lnTo>
                      <a:pt x="48375" y="48376"/>
                    </a:lnTo>
                    <a:close/>
                    <a:moveTo>
                      <a:pt x="188282" y="34448"/>
                    </a:moveTo>
                    <a:lnTo>
                      <a:pt x="188282" y="116976"/>
                    </a:lnTo>
                    <a:cubicBezTo>
                      <a:pt x="184400" y="112735"/>
                      <a:pt x="179605" y="109408"/>
                      <a:pt x="174125" y="107255"/>
                    </a:cubicBezTo>
                    <a:cubicBezTo>
                      <a:pt x="173994" y="107190"/>
                      <a:pt x="173896" y="107092"/>
                      <a:pt x="173896" y="107027"/>
                    </a:cubicBezTo>
                    <a:lnTo>
                      <a:pt x="173896" y="62338"/>
                    </a:lnTo>
                    <a:lnTo>
                      <a:pt x="174125" y="62338"/>
                    </a:lnTo>
                    <a:cubicBezTo>
                      <a:pt x="175919" y="62338"/>
                      <a:pt x="177387" y="60870"/>
                      <a:pt x="177387" y="59076"/>
                    </a:cubicBezTo>
                    <a:cubicBezTo>
                      <a:pt x="177387" y="57249"/>
                      <a:pt x="175919" y="55781"/>
                      <a:pt x="174125" y="55781"/>
                    </a:cubicBezTo>
                    <a:lnTo>
                      <a:pt x="146235" y="55781"/>
                    </a:lnTo>
                    <a:cubicBezTo>
                      <a:pt x="144408" y="55781"/>
                      <a:pt x="142940" y="57249"/>
                      <a:pt x="142940" y="59076"/>
                    </a:cubicBezTo>
                    <a:cubicBezTo>
                      <a:pt x="142940" y="60870"/>
                      <a:pt x="144408" y="62338"/>
                      <a:pt x="146235" y="62338"/>
                    </a:cubicBezTo>
                    <a:lnTo>
                      <a:pt x="146431" y="62338"/>
                    </a:lnTo>
                    <a:lnTo>
                      <a:pt x="146431" y="107027"/>
                    </a:lnTo>
                    <a:cubicBezTo>
                      <a:pt x="146431" y="107092"/>
                      <a:pt x="146333" y="107190"/>
                      <a:pt x="146202" y="107255"/>
                    </a:cubicBezTo>
                    <a:cubicBezTo>
                      <a:pt x="146072" y="107320"/>
                      <a:pt x="145941" y="107353"/>
                      <a:pt x="145811" y="107418"/>
                    </a:cubicBezTo>
                    <a:cubicBezTo>
                      <a:pt x="144376" y="92250"/>
                      <a:pt x="134753" y="79006"/>
                      <a:pt x="120465" y="73004"/>
                    </a:cubicBezTo>
                    <a:cubicBezTo>
                      <a:pt x="119030" y="72417"/>
                      <a:pt x="118117" y="71047"/>
                      <a:pt x="118117" y="69579"/>
                    </a:cubicBezTo>
                    <a:lnTo>
                      <a:pt x="118117" y="34448"/>
                    </a:lnTo>
                    <a:close/>
                    <a:moveTo>
                      <a:pt x="167373" y="62338"/>
                    </a:moveTo>
                    <a:lnTo>
                      <a:pt x="167373" y="107027"/>
                    </a:lnTo>
                    <a:cubicBezTo>
                      <a:pt x="167373" y="109799"/>
                      <a:pt x="169069" y="112279"/>
                      <a:pt x="171744" y="113322"/>
                    </a:cubicBezTo>
                    <a:cubicBezTo>
                      <a:pt x="174973" y="114595"/>
                      <a:pt x="177909" y="116356"/>
                      <a:pt x="180518" y="118542"/>
                    </a:cubicBezTo>
                    <a:lnTo>
                      <a:pt x="145387" y="118542"/>
                    </a:lnTo>
                    <a:cubicBezTo>
                      <a:pt x="145615" y="117237"/>
                      <a:pt x="145778" y="115899"/>
                      <a:pt x="145876" y="114562"/>
                    </a:cubicBezTo>
                    <a:cubicBezTo>
                      <a:pt x="146757" y="114105"/>
                      <a:pt x="147670" y="113714"/>
                      <a:pt x="148583" y="113322"/>
                    </a:cubicBezTo>
                    <a:cubicBezTo>
                      <a:pt x="151258" y="112279"/>
                      <a:pt x="152987" y="109799"/>
                      <a:pt x="152987" y="107027"/>
                    </a:cubicBezTo>
                    <a:lnTo>
                      <a:pt x="152987" y="62338"/>
                    </a:lnTo>
                    <a:close/>
                    <a:moveTo>
                      <a:pt x="90651" y="34448"/>
                    </a:moveTo>
                    <a:lnTo>
                      <a:pt x="90651" y="69579"/>
                    </a:lnTo>
                    <a:cubicBezTo>
                      <a:pt x="90651" y="71047"/>
                      <a:pt x="89705" y="72417"/>
                      <a:pt x="88269" y="73004"/>
                    </a:cubicBezTo>
                    <a:cubicBezTo>
                      <a:pt x="80245" y="76397"/>
                      <a:pt x="73721" y="82007"/>
                      <a:pt x="69285" y="88923"/>
                    </a:cubicBezTo>
                    <a:lnTo>
                      <a:pt x="69285" y="48376"/>
                    </a:lnTo>
                    <a:lnTo>
                      <a:pt x="69513" y="48376"/>
                    </a:lnTo>
                    <a:cubicBezTo>
                      <a:pt x="71307" y="48376"/>
                      <a:pt x="72775" y="46908"/>
                      <a:pt x="72775" y="45114"/>
                    </a:cubicBezTo>
                    <a:cubicBezTo>
                      <a:pt x="72775" y="43320"/>
                      <a:pt x="71307" y="41852"/>
                      <a:pt x="69513" y="41852"/>
                    </a:cubicBezTo>
                    <a:lnTo>
                      <a:pt x="41623" y="41852"/>
                    </a:lnTo>
                    <a:cubicBezTo>
                      <a:pt x="39829" y="41852"/>
                      <a:pt x="38361" y="43320"/>
                      <a:pt x="38361" y="45114"/>
                    </a:cubicBezTo>
                    <a:cubicBezTo>
                      <a:pt x="38361" y="46908"/>
                      <a:pt x="39829" y="48376"/>
                      <a:pt x="41623" y="48376"/>
                    </a:cubicBezTo>
                    <a:lnTo>
                      <a:pt x="41851" y="48376"/>
                    </a:lnTo>
                    <a:lnTo>
                      <a:pt x="41851" y="108788"/>
                    </a:lnTo>
                    <a:cubicBezTo>
                      <a:pt x="41851" y="109669"/>
                      <a:pt x="41525" y="110517"/>
                      <a:pt x="40938" y="111202"/>
                    </a:cubicBezTo>
                    <a:lnTo>
                      <a:pt x="22671" y="132503"/>
                    </a:lnTo>
                    <a:lnTo>
                      <a:pt x="20485" y="132503"/>
                    </a:lnTo>
                    <a:lnTo>
                      <a:pt x="20485" y="34448"/>
                    </a:lnTo>
                    <a:close/>
                    <a:moveTo>
                      <a:pt x="63315" y="118118"/>
                    </a:moveTo>
                    <a:cubicBezTo>
                      <a:pt x="64131" y="123206"/>
                      <a:pt x="65925" y="128067"/>
                      <a:pt x="68567" y="132503"/>
                    </a:cubicBezTo>
                    <a:lnTo>
                      <a:pt x="31282" y="132503"/>
                    </a:lnTo>
                    <a:lnTo>
                      <a:pt x="43613" y="118118"/>
                    </a:lnTo>
                    <a:close/>
                    <a:moveTo>
                      <a:pt x="138732" y="104156"/>
                    </a:moveTo>
                    <a:cubicBezTo>
                      <a:pt x="139222" y="106505"/>
                      <a:pt x="139483" y="108919"/>
                      <a:pt x="139483" y="111365"/>
                    </a:cubicBezTo>
                    <a:cubicBezTo>
                      <a:pt x="139483" y="118998"/>
                      <a:pt x="136971" y="126436"/>
                      <a:pt x="132404" y="132503"/>
                    </a:cubicBezTo>
                    <a:lnTo>
                      <a:pt x="76428" y="132503"/>
                    </a:lnTo>
                    <a:cubicBezTo>
                      <a:pt x="72547" y="127414"/>
                      <a:pt x="70165" y="121477"/>
                      <a:pt x="69513" y="115247"/>
                    </a:cubicBezTo>
                    <a:cubicBezTo>
                      <a:pt x="69089" y="111463"/>
                      <a:pt x="69317" y="107712"/>
                      <a:pt x="70035" y="104156"/>
                    </a:cubicBezTo>
                    <a:close/>
                    <a:moveTo>
                      <a:pt x="186390" y="125098"/>
                    </a:moveTo>
                    <a:cubicBezTo>
                      <a:pt x="187075" y="126109"/>
                      <a:pt x="187695" y="127186"/>
                      <a:pt x="188282" y="128328"/>
                    </a:cubicBezTo>
                    <a:lnTo>
                      <a:pt x="188282" y="132503"/>
                    </a:lnTo>
                    <a:lnTo>
                      <a:pt x="140233" y="132503"/>
                    </a:lnTo>
                    <a:cubicBezTo>
                      <a:pt x="141603" y="130154"/>
                      <a:pt x="142777" y="127675"/>
                      <a:pt x="143658" y="125098"/>
                    </a:cubicBezTo>
                    <a:close/>
                    <a:moveTo>
                      <a:pt x="198524" y="20486"/>
                    </a:moveTo>
                    <a:cubicBezTo>
                      <a:pt x="200580" y="20486"/>
                      <a:pt x="202243" y="22150"/>
                      <a:pt x="202243" y="24205"/>
                    </a:cubicBezTo>
                    <a:lnTo>
                      <a:pt x="202243" y="142746"/>
                    </a:lnTo>
                    <a:cubicBezTo>
                      <a:pt x="202243" y="144801"/>
                      <a:pt x="200580" y="146432"/>
                      <a:pt x="198524" y="146432"/>
                    </a:cubicBezTo>
                    <a:lnTo>
                      <a:pt x="10243" y="146432"/>
                    </a:lnTo>
                    <a:cubicBezTo>
                      <a:pt x="8188" y="146432"/>
                      <a:pt x="6524" y="144801"/>
                      <a:pt x="6524" y="142746"/>
                    </a:cubicBezTo>
                    <a:lnTo>
                      <a:pt x="6524" y="24205"/>
                    </a:lnTo>
                    <a:cubicBezTo>
                      <a:pt x="6524" y="22150"/>
                      <a:pt x="8188" y="20486"/>
                      <a:pt x="10243" y="20486"/>
                    </a:cubicBezTo>
                    <a:lnTo>
                      <a:pt x="90651" y="20486"/>
                    </a:lnTo>
                    <a:lnTo>
                      <a:pt x="90651" y="27891"/>
                    </a:lnTo>
                    <a:lnTo>
                      <a:pt x="17223" y="27891"/>
                    </a:lnTo>
                    <a:cubicBezTo>
                      <a:pt x="15397" y="27891"/>
                      <a:pt x="13961" y="29359"/>
                      <a:pt x="13961" y="31153"/>
                    </a:cubicBezTo>
                    <a:lnTo>
                      <a:pt x="13961" y="135765"/>
                    </a:lnTo>
                    <a:cubicBezTo>
                      <a:pt x="13961" y="137559"/>
                      <a:pt x="15397" y="139027"/>
                      <a:pt x="17223" y="139027"/>
                    </a:cubicBezTo>
                    <a:lnTo>
                      <a:pt x="191544" y="139027"/>
                    </a:lnTo>
                    <a:cubicBezTo>
                      <a:pt x="193371" y="139027"/>
                      <a:pt x="194806" y="137559"/>
                      <a:pt x="194806" y="135765"/>
                    </a:cubicBezTo>
                    <a:lnTo>
                      <a:pt x="194806" y="31153"/>
                    </a:lnTo>
                    <a:cubicBezTo>
                      <a:pt x="194806" y="29359"/>
                      <a:pt x="193371" y="27891"/>
                      <a:pt x="191544" y="27891"/>
                    </a:cubicBezTo>
                    <a:lnTo>
                      <a:pt x="118117" y="27891"/>
                    </a:lnTo>
                    <a:lnTo>
                      <a:pt x="118117" y="20486"/>
                    </a:lnTo>
                    <a:close/>
                    <a:moveTo>
                      <a:pt x="129012" y="152988"/>
                    </a:moveTo>
                    <a:lnTo>
                      <a:pt x="129012" y="170864"/>
                    </a:lnTo>
                    <a:lnTo>
                      <a:pt x="79756" y="170864"/>
                    </a:lnTo>
                    <a:lnTo>
                      <a:pt x="79756" y="152988"/>
                    </a:lnTo>
                    <a:close/>
                    <a:moveTo>
                      <a:pt x="90422" y="1"/>
                    </a:moveTo>
                    <a:cubicBezTo>
                      <a:pt x="88628" y="1"/>
                      <a:pt x="87160" y="1469"/>
                      <a:pt x="87160" y="3263"/>
                    </a:cubicBezTo>
                    <a:cubicBezTo>
                      <a:pt x="87160" y="5090"/>
                      <a:pt x="88628" y="6558"/>
                      <a:pt x="90422" y="6558"/>
                    </a:cubicBezTo>
                    <a:lnTo>
                      <a:pt x="90651" y="6558"/>
                    </a:lnTo>
                    <a:lnTo>
                      <a:pt x="90651" y="13962"/>
                    </a:lnTo>
                    <a:lnTo>
                      <a:pt x="10243" y="13962"/>
                    </a:lnTo>
                    <a:cubicBezTo>
                      <a:pt x="4599" y="13962"/>
                      <a:pt x="0" y="18562"/>
                      <a:pt x="0" y="24205"/>
                    </a:cubicBezTo>
                    <a:lnTo>
                      <a:pt x="0" y="142746"/>
                    </a:lnTo>
                    <a:cubicBezTo>
                      <a:pt x="0" y="148389"/>
                      <a:pt x="4599" y="152988"/>
                      <a:pt x="10243" y="152988"/>
                    </a:cubicBezTo>
                    <a:lnTo>
                      <a:pt x="73232" y="152988"/>
                    </a:lnTo>
                    <a:lnTo>
                      <a:pt x="73232" y="170864"/>
                    </a:lnTo>
                    <a:lnTo>
                      <a:pt x="59042" y="170864"/>
                    </a:lnTo>
                    <a:cubicBezTo>
                      <a:pt x="57248" y="170864"/>
                      <a:pt x="55780" y="172332"/>
                      <a:pt x="55780" y="174126"/>
                    </a:cubicBezTo>
                    <a:cubicBezTo>
                      <a:pt x="55780" y="175920"/>
                      <a:pt x="57248" y="177388"/>
                      <a:pt x="59042" y="177388"/>
                    </a:cubicBezTo>
                    <a:lnTo>
                      <a:pt x="149725" y="177388"/>
                    </a:lnTo>
                    <a:cubicBezTo>
                      <a:pt x="151519" y="177388"/>
                      <a:pt x="152987" y="175920"/>
                      <a:pt x="152987" y="174126"/>
                    </a:cubicBezTo>
                    <a:cubicBezTo>
                      <a:pt x="152987" y="172332"/>
                      <a:pt x="151519" y="170864"/>
                      <a:pt x="149725" y="170864"/>
                    </a:cubicBezTo>
                    <a:lnTo>
                      <a:pt x="135536" y="170864"/>
                    </a:lnTo>
                    <a:lnTo>
                      <a:pt x="135536" y="152988"/>
                    </a:lnTo>
                    <a:lnTo>
                      <a:pt x="198524" y="152988"/>
                    </a:lnTo>
                    <a:cubicBezTo>
                      <a:pt x="204168" y="152988"/>
                      <a:pt x="208767" y="148389"/>
                      <a:pt x="208767" y="142746"/>
                    </a:cubicBezTo>
                    <a:lnTo>
                      <a:pt x="208767" y="24205"/>
                    </a:lnTo>
                    <a:cubicBezTo>
                      <a:pt x="208767" y="18562"/>
                      <a:pt x="204168" y="13962"/>
                      <a:pt x="198524" y="13962"/>
                    </a:cubicBezTo>
                    <a:lnTo>
                      <a:pt x="118117" y="13962"/>
                    </a:lnTo>
                    <a:lnTo>
                      <a:pt x="118117" y="6558"/>
                    </a:lnTo>
                    <a:lnTo>
                      <a:pt x="118345" y="6558"/>
                    </a:lnTo>
                    <a:cubicBezTo>
                      <a:pt x="120139" y="6558"/>
                      <a:pt x="121607" y="5090"/>
                      <a:pt x="121607" y="3263"/>
                    </a:cubicBezTo>
                    <a:cubicBezTo>
                      <a:pt x="121607" y="1469"/>
                      <a:pt x="120139" y="1"/>
                      <a:pt x="11834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6" name="CustomShape 152"/>
              <p:cNvSpPr/>
              <p:nvPr/>
            </p:nvSpPr>
            <p:spPr>
              <a:xfrm>
                <a:off x="4552200" y="386784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25">
                    <a:moveTo>
                      <a:pt x="3263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36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7" name="CustomShape 153"/>
              <p:cNvSpPr/>
              <p:nvPr/>
            </p:nvSpPr>
            <p:spPr>
              <a:xfrm>
                <a:off x="4602240" y="386784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25">
                    <a:moveTo>
                      <a:pt x="3230" y="1"/>
                    </a:moveTo>
                    <a:cubicBezTo>
                      <a:pt x="1436" y="1"/>
                      <a:pt x="1" y="1436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cubicBezTo>
                      <a:pt x="5090" y="6525"/>
                      <a:pt x="6558" y="5057"/>
                      <a:pt x="6558" y="3263"/>
                    </a:cubicBezTo>
                    <a:cubicBezTo>
                      <a:pt x="6558" y="1436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8" name="CustomShape 154"/>
              <p:cNvSpPr/>
              <p:nvPr/>
            </p:nvSpPr>
            <p:spPr>
              <a:xfrm>
                <a:off x="4574880" y="387684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58">
                    <a:moveTo>
                      <a:pt x="3263" y="1"/>
                    </a:moveTo>
                    <a:cubicBezTo>
                      <a:pt x="1468" y="1"/>
                      <a:pt x="1" y="1468"/>
                      <a:pt x="1" y="3295"/>
                    </a:cubicBezTo>
                    <a:cubicBezTo>
                      <a:pt x="1" y="5089"/>
                      <a:pt x="1501" y="6557"/>
                      <a:pt x="3295" y="6557"/>
                    </a:cubicBezTo>
                    <a:cubicBezTo>
                      <a:pt x="5089" y="6557"/>
                      <a:pt x="6557" y="5089"/>
                      <a:pt x="6557" y="3295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9" name="CustomShape 155"/>
              <p:cNvSpPr/>
              <p:nvPr/>
            </p:nvSpPr>
            <p:spPr>
              <a:xfrm>
                <a:off x="4579560" y="369000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25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56"/>
                      <a:pt x="1501" y="6524"/>
                      <a:pt x="3296" y="6524"/>
                    </a:cubicBezTo>
                    <a:cubicBezTo>
                      <a:pt x="5090" y="6524"/>
                      <a:pt x="6558" y="5056"/>
                      <a:pt x="6558" y="3262"/>
                    </a:cubicBezTo>
                    <a:cubicBezTo>
                      <a:pt x="6558" y="1468"/>
                      <a:pt x="5090" y="0"/>
                      <a:pt x="329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0" name="CustomShape 156"/>
              <p:cNvSpPr/>
              <p:nvPr/>
            </p:nvSpPr>
            <p:spPr>
              <a:xfrm>
                <a:off x="4565880" y="370368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25">
                    <a:moveTo>
                      <a:pt x="3230" y="0"/>
                    </a:moveTo>
                    <a:cubicBezTo>
                      <a:pt x="1436" y="0"/>
                      <a:pt x="1" y="1436"/>
                      <a:pt x="1" y="3262"/>
                    </a:cubicBezTo>
                    <a:cubicBezTo>
                      <a:pt x="1" y="5056"/>
                      <a:pt x="1468" y="6524"/>
                      <a:pt x="3263" y="6524"/>
                    </a:cubicBezTo>
                    <a:cubicBezTo>
                      <a:pt x="5089" y="6524"/>
                      <a:pt x="6557" y="5056"/>
                      <a:pt x="6557" y="3262"/>
                    </a:cubicBezTo>
                    <a:cubicBezTo>
                      <a:pt x="6557" y="1436"/>
                      <a:pt x="5089" y="0"/>
                      <a:pt x="326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1" name="Group 157"/>
            <p:cNvGrpSpPr/>
            <p:nvPr/>
          </p:nvGrpSpPr>
          <p:grpSpPr>
            <a:xfrm>
              <a:off x="5490720" y="2736360"/>
              <a:ext cx="268560" cy="241200"/>
              <a:chOff x="5490720" y="2736360"/>
              <a:chExt cx="268560" cy="241200"/>
            </a:xfrm>
          </p:grpSpPr>
          <p:sp>
            <p:nvSpPr>
              <p:cNvPr id="2272" name="CustomShape 158"/>
              <p:cNvSpPr/>
              <p:nvPr/>
            </p:nvSpPr>
            <p:spPr>
              <a:xfrm>
                <a:off x="5490720" y="2736360"/>
                <a:ext cx="268560" cy="241200"/>
              </a:xfrm>
              <a:custGeom>
                <a:avLst/>
                <a:gdLst/>
                <a:ahLst/>
                <a:rect l="l" t="t" r="r" b="b"/>
                <a:pathLst>
                  <a:path w="208768" h="187827">
                    <a:moveTo>
                      <a:pt x="93913" y="6525"/>
                    </a:moveTo>
                    <a:cubicBezTo>
                      <a:pt x="94043" y="6525"/>
                      <a:pt x="94141" y="6623"/>
                      <a:pt x="94141" y="6753"/>
                    </a:cubicBezTo>
                    <a:lnTo>
                      <a:pt x="94141" y="13930"/>
                    </a:lnTo>
                    <a:lnTo>
                      <a:pt x="86736" y="13930"/>
                    </a:lnTo>
                    <a:lnTo>
                      <a:pt x="86736" y="6753"/>
                    </a:lnTo>
                    <a:cubicBezTo>
                      <a:pt x="86736" y="6623"/>
                      <a:pt x="86834" y="6525"/>
                      <a:pt x="86965" y="6525"/>
                    </a:cubicBezTo>
                    <a:close/>
                    <a:moveTo>
                      <a:pt x="94141" y="20486"/>
                    </a:moveTo>
                    <a:lnTo>
                      <a:pt x="94141" y="34872"/>
                    </a:lnTo>
                    <a:lnTo>
                      <a:pt x="86736" y="34872"/>
                    </a:lnTo>
                    <a:lnTo>
                      <a:pt x="86736" y="20486"/>
                    </a:lnTo>
                    <a:close/>
                    <a:moveTo>
                      <a:pt x="121803" y="58815"/>
                    </a:moveTo>
                    <a:cubicBezTo>
                      <a:pt x="125782" y="58815"/>
                      <a:pt x="129012" y="62044"/>
                      <a:pt x="129012" y="66024"/>
                    </a:cubicBezTo>
                    <a:cubicBezTo>
                      <a:pt x="129012" y="69971"/>
                      <a:pt x="125782" y="73200"/>
                      <a:pt x="121803" y="73200"/>
                    </a:cubicBezTo>
                    <a:cubicBezTo>
                      <a:pt x="117856" y="73200"/>
                      <a:pt x="114626" y="69971"/>
                      <a:pt x="114626" y="66024"/>
                    </a:cubicBezTo>
                    <a:cubicBezTo>
                      <a:pt x="114626" y="62044"/>
                      <a:pt x="117856" y="58815"/>
                      <a:pt x="121803" y="58815"/>
                    </a:cubicBezTo>
                    <a:close/>
                    <a:moveTo>
                      <a:pt x="97403" y="41396"/>
                    </a:moveTo>
                    <a:cubicBezTo>
                      <a:pt x="97533" y="41396"/>
                      <a:pt x="97631" y="41493"/>
                      <a:pt x="97631" y="41624"/>
                    </a:cubicBezTo>
                    <a:lnTo>
                      <a:pt x="97631" y="83443"/>
                    </a:lnTo>
                    <a:cubicBezTo>
                      <a:pt x="97631" y="83573"/>
                      <a:pt x="97533" y="83671"/>
                      <a:pt x="97403" y="83671"/>
                    </a:cubicBezTo>
                    <a:lnTo>
                      <a:pt x="83474" y="83671"/>
                    </a:lnTo>
                    <a:cubicBezTo>
                      <a:pt x="83344" y="83671"/>
                      <a:pt x="83246" y="83573"/>
                      <a:pt x="83246" y="83443"/>
                    </a:cubicBezTo>
                    <a:lnTo>
                      <a:pt x="83246" y="41624"/>
                    </a:lnTo>
                    <a:cubicBezTo>
                      <a:pt x="83246" y="41493"/>
                      <a:pt x="83344" y="41396"/>
                      <a:pt x="83474" y="41396"/>
                    </a:cubicBezTo>
                    <a:close/>
                    <a:moveTo>
                      <a:pt x="108592" y="62305"/>
                    </a:moveTo>
                    <a:cubicBezTo>
                      <a:pt x="108265" y="63479"/>
                      <a:pt x="108102" y="64751"/>
                      <a:pt x="108102" y="66024"/>
                    </a:cubicBezTo>
                    <a:cubicBezTo>
                      <a:pt x="108102" y="72450"/>
                      <a:pt x="112539" y="77897"/>
                      <a:pt x="118541" y="79365"/>
                    </a:cubicBezTo>
                    <a:lnTo>
                      <a:pt x="118541" y="83671"/>
                    </a:lnTo>
                    <a:lnTo>
                      <a:pt x="104155" y="83671"/>
                    </a:lnTo>
                    <a:cubicBezTo>
                      <a:pt x="104155" y="83606"/>
                      <a:pt x="104155" y="83540"/>
                      <a:pt x="104155" y="83443"/>
                    </a:cubicBezTo>
                    <a:lnTo>
                      <a:pt x="104155" y="62305"/>
                    </a:lnTo>
                    <a:close/>
                    <a:moveTo>
                      <a:pt x="94141" y="90195"/>
                    </a:moveTo>
                    <a:lnTo>
                      <a:pt x="94141" y="100894"/>
                    </a:lnTo>
                    <a:cubicBezTo>
                      <a:pt x="94141" y="100992"/>
                      <a:pt x="94043" y="101090"/>
                      <a:pt x="93913" y="101090"/>
                    </a:cubicBezTo>
                    <a:lnTo>
                      <a:pt x="86965" y="101090"/>
                    </a:lnTo>
                    <a:cubicBezTo>
                      <a:pt x="86834" y="101090"/>
                      <a:pt x="86736" y="100992"/>
                      <a:pt x="86736" y="100894"/>
                    </a:cubicBezTo>
                    <a:lnTo>
                      <a:pt x="86736" y="90195"/>
                    </a:lnTo>
                    <a:close/>
                    <a:moveTo>
                      <a:pt x="114855" y="125066"/>
                    </a:moveTo>
                    <a:cubicBezTo>
                      <a:pt x="114952" y="125066"/>
                      <a:pt x="115050" y="125163"/>
                      <a:pt x="115050" y="125294"/>
                    </a:cubicBezTo>
                    <a:lnTo>
                      <a:pt x="115050" y="132275"/>
                    </a:lnTo>
                    <a:cubicBezTo>
                      <a:pt x="115050" y="132372"/>
                      <a:pt x="114952" y="132470"/>
                      <a:pt x="114855" y="132470"/>
                    </a:cubicBezTo>
                    <a:lnTo>
                      <a:pt x="69513" y="132470"/>
                    </a:lnTo>
                    <a:cubicBezTo>
                      <a:pt x="69382" y="132470"/>
                      <a:pt x="69285" y="132372"/>
                      <a:pt x="69285" y="132275"/>
                    </a:cubicBezTo>
                    <a:lnTo>
                      <a:pt x="69285" y="125294"/>
                    </a:lnTo>
                    <a:cubicBezTo>
                      <a:pt x="69285" y="125163"/>
                      <a:pt x="69382" y="125066"/>
                      <a:pt x="69513" y="125066"/>
                    </a:cubicBezTo>
                    <a:close/>
                    <a:moveTo>
                      <a:pt x="129631" y="77310"/>
                    </a:moveTo>
                    <a:cubicBezTo>
                      <a:pt x="136057" y="86248"/>
                      <a:pt x="139483" y="96751"/>
                      <a:pt x="139483" y="107875"/>
                    </a:cubicBezTo>
                    <a:cubicBezTo>
                      <a:pt x="139483" y="118020"/>
                      <a:pt x="136612" y="127708"/>
                      <a:pt x="131164" y="136156"/>
                    </a:cubicBezTo>
                    <a:cubicBezTo>
                      <a:pt x="129468" y="134297"/>
                      <a:pt x="127185" y="133025"/>
                      <a:pt x="124641" y="132633"/>
                    </a:cubicBezTo>
                    <a:cubicBezTo>
                      <a:pt x="129436" y="125294"/>
                      <a:pt x="132045" y="116715"/>
                      <a:pt x="132045" y="107875"/>
                    </a:cubicBezTo>
                    <a:cubicBezTo>
                      <a:pt x="132045" y="99296"/>
                      <a:pt x="129631" y="91010"/>
                      <a:pt x="125097" y="83801"/>
                    </a:cubicBezTo>
                    <a:lnTo>
                      <a:pt x="125097" y="79365"/>
                    </a:lnTo>
                    <a:cubicBezTo>
                      <a:pt x="126728" y="78941"/>
                      <a:pt x="128261" y="78256"/>
                      <a:pt x="129631" y="77310"/>
                    </a:cubicBezTo>
                    <a:close/>
                    <a:moveTo>
                      <a:pt x="97403" y="156446"/>
                    </a:moveTo>
                    <a:cubicBezTo>
                      <a:pt x="97533" y="156446"/>
                      <a:pt x="97631" y="156544"/>
                      <a:pt x="97631" y="156674"/>
                    </a:cubicBezTo>
                    <a:lnTo>
                      <a:pt x="97631" y="167341"/>
                    </a:lnTo>
                    <a:lnTo>
                      <a:pt x="83246" y="167341"/>
                    </a:lnTo>
                    <a:lnTo>
                      <a:pt x="83246" y="156674"/>
                    </a:lnTo>
                    <a:cubicBezTo>
                      <a:pt x="83246" y="156544"/>
                      <a:pt x="83344" y="156446"/>
                      <a:pt x="83474" y="156446"/>
                    </a:cubicBezTo>
                    <a:close/>
                    <a:moveTo>
                      <a:pt x="122846" y="139027"/>
                    </a:moveTo>
                    <a:cubicBezTo>
                      <a:pt x="124934" y="139027"/>
                      <a:pt x="126761" y="140364"/>
                      <a:pt x="127381" y="142387"/>
                    </a:cubicBezTo>
                    <a:lnTo>
                      <a:pt x="134851" y="167341"/>
                    </a:lnTo>
                    <a:lnTo>
                      <a:pt x="118117" y="167341"/>
                    </a:lnTo>
                    <a:lnTo>
                      <a:pt x="118117" y="143757"/>
                    </a:lnTo>
                    <a:cubicBezTo>
                      <a:pt x="118117" y="141147"/>
                      <a:pt x="120237" y="139027"/>
                      <a:pt x="122846" y="139027"/>
                    </a:cubicBezTo>
                    <a:close/>
                    <a:moveTo>
                      <a:pt x="27890" y="48376"/>
                    </a:moveTo>
                    <a:lnTo>
                      <a:pt x="27890" y="181302"/>
                    </a:lnTo>
                    <a:lnTo>
                      <a:pt x="13733" y="181302"/>
                    </a:lnTo>
                    <a:cubicBezTo>
                      <a:pt x="9753" y="181302"/>
                      <a:pt x="6524" y="178073"/>
                      <a:pt x="6524" y="174093"/>
                    </a:cubicBezTo>
                    <a:lnTo>
                      <a:pt x="6524" y="55553"/>
                    </a:lnTo>
                    <a:cubicBezTo>
                      <a:pt x="6524" y="51606"/>
                      <a:pt x="9753" y="48376"/>
                      <a:pt x="13733" y="48376"/>
                    </a:cubicBezTo>
                    <a:close/>
                    <a:moveTo>
                      <a:pt x="76722" y="48376"/>
                    </a:moveTo>
                    <a:lnTo>
                      <a:pt x="76722" y="83443"/>
                    </a:lnTo>
                    <a:cubicBezTo>
                      <a:pt x="76722" y="85987"/>
                      <a:pt x="78125" y="88205"/>
                      <a:pt x="80180" y="89347"/>
                    </a:cubicBezTo>
                    <a:lnTo>
                      <a:pt x="80180" y="100894"/>
                    </a:lnTo>
                    <a:cubicBezTo>
                      <a:pt x="80180" y="104613"/>
                      <a:pt x="83213" y="107647"/>
                      <a:pt x="86965" y="107647"/>
                    </a:cubicBezTo>
                    <a:lnTo>
                      <a:pt x="93913" y="107647"/>
                    </a:lnTo>
                    <a:cubicBezTo>
                      <a:pt x="97664" y="107647"/>
                      <a:pt x="100665" y="104613"/>
                      <a:pt x="100665" y="100894"/>
                    </a:cubicBezTo>
                    <a:lnTo>
                      <a:pt x="100665" y="90195"/>
                    </a:lnTo>
                    <a:lnTo>
                      <a:pt x="121248" y="90195"/>
                    </a:lnTo>
                    <a:cubicBezTo>
                      <a:pt x="124053" y="95642"/>
                      <a:pt x="125521" y="101677"/>
                      <a:pt x="125521" y="107875"/>
                    </a:cubicBezTo>
                    <a:cubicBezTo>
                      <a:pt x="125521" y="113812"/>
                      <a:pt x="124151" y="119585"/>
                      <a:pt x="121574" y="124837"/>
                    </a:cubicBezTo>
                    <a:cubicBezTo>
                      <a:pt x="121346" y="121314"/>
                      <a:pt x="118410" y="118542"/>
                      <a:pt x="114855" y="118542"/>
                    </a:cubicBezTo>
                    <a:lnTo>
                      <a:pt x="69513" y="118542"/>
                    </a:lnTo>
                    <a:cubicBezTo>
                      <a:pt x="65794" y="118542"/>
                      <a:pt x="62761" y="121575"/>
                      <a:pt x="62761" y="125294"/>
                    </a:cubicBezTo>
                    <a:lnTo>
                      <a:pt x="62761" y="132275"/>
                    </a:lnTo>
                    <a:cubicBezTo>
                      <a:pt x="62761" y="135993"/>
                      <a:pt x="65794" y="139027"/>
                      <a:pt x="69513" y="139027"/>
                    </a:cubicBezTo>
                    <a:lnTo>
                      <a:pt x="112604" y="139027"/>
                    </a:lnTo>
                    <a:cubicBezTo>
                      <a:pt x="111951" y="140462"/>
                      <a:pt x="111560" y="142060"/>
                      <a:pt x="111560" y="143757"/>
                    </a:cubicBezTo>
                    <a:lnTo>
                      <a:pt x="111560" y="167341"/>
                    </a:lnTo>
                    <a:lnTo>
                      <a:pt x="104155" y="167341"/>
                    </a:lnTo>
                    <a:lnTo>
                      <a:pt x="104155" y="156674"/>
                    </a:lnTo>
                    <a:cubicBezTo>
                      <a:pt x="104155" y="152956"/>
                      <a:pt x="101122" y="149922"/>
                      <a:pt x="97403" y="149922"/>
                    </a:cubicBezTo>
                    <a:lnTo>
                      <a:pt x="83474" y="149922"/>
                    </a:lnTo>
                    <a:cubicBezTo>
                      <a:pt x="79723" y="149922"/>
                      <a:pt x="76722" y="152956"/>
                      <a:pt x="76722" y="156674"/>
                    </a:cubicBezTo>
                    <a:lnTo>
                      <a:pt x="76722" y="167341"/>
                    </a:lnTo>
                    <a:lnTo>
                      <a:pt x="62532" y="167341"/>
                    </a:lnTo>
                    <a:cubicBezTo>
                      <a:pt x="58814" y="167341"/>
                      <a:pt x="55780" y="170375"/>
                      <a:pt x="55780" y="174093"/>
                    </a:cubicBezTo>
                    <a:lnTo>
                      <a:pt x="55780" y="181302"/>
                    </a:lnTo>
                    <a:lnTo>
                      <a:pt x="34447" y="181302"/>
                    </a:lnTo>
                    <a:lnTo>
                      <a:pt x="34447" y="48376"/>
                    </a:lnTo>
                    <a:close/>
                    <a:moveTo>
                      <a:pt x="146235" y="173897"/>
                    </a:moveTo>
                    <a:cubicBezTo>
                      <a:pt x="146333" y="173897"/>
                      <a:pt x="146431" y="173995"/>
                      <a:pt x="146431" y="174093"/>
                    </a:cubicBezTo>
                    <a:lnTo>
                      <a:pt x="146431" y="181302"/>
                    </a:lnTo>
                    <a:lnTo>
                      <a:pt x="62337" y="181302"/>
                    </a:lnTo>
                    <a:lnTo>
                      <a:pt x="62337" y="174093"/>
                    </a:lnTo>
                    <a:cubicBezTo>
                      <a:pt x="62337" y="173995"/>
                      <a:pt x="62434" y="173897"/>
                      <a:pt x="62532" y="173897"/>
                    </a:cubicBezTo>
                    <a:close/>
                    <a:moveTo>
                      <a:pt x="174321" y="48376"/>
                    </a:moveTo>
                    <a:lnTo>
                      <a:pt x="174321" y="181302"/>
                    </a:lnTo>
                    <a:lnTo>
                      <a:pt x="152987" y="181302"/>
                    </a:lnTo>
                    <a:lnTo>
                      <a:pt x="152987" y="174093"/>
                    </a:lnTo>
                    <a:cubicBezTo>
                      <a:pt x="152987" y="170375"/>
                      <a:pt x="149954" y="167341"/>
                      <a:pt x="146235" y="167341"/>
                    </a:cubicBezTo>
                    <a:lnTo>
                      <a:pt x="141668" y="167341"/>
                    </a:lnTo>
                    <a:lnTo>
                      <a:pt x="134394" y="143006"/>
                    </a:lnTo>
                    <a:cubicBezTo>
                      <a:pt x="141994" y="132764"/>
                      <a:pt x="146007" y="120662"/>
                      <a:pt x="146007" y="107875"/>
                    </a:cubicBezTo>
                    <a:cubicBezTo>
                      <a:pt x="146007" y="95055"/>
                      <a:pt x="141766" y="82464"/>
                      <a:pt x="134035" y="72254"/>
                    </a:cubicBezTo>
                    <a:cubicBezTo>
                      <a:pt x="135014" y="70395"/>
                      <a:pt x="135536" y="68274"/>
                      <a:pt x="135536" y="66024"/>
                    </a:cubicBezTo>
                    <a:cubicBezTo>
                      <a:pt x="135536" y="58456"/>
                      <a:pt x="129403" y="52291"/>
                      <a:pt x="121803" y="52291"/>
                    </a:cubicBezTo>
                    <a:cubicBezTo>
                      <a:pt x="118312" y="52291"/>
                      <a:pt x="115116" y="53595"/>
                      <a:pt x="112702" y="55781"/>
                    </a:cubicBezTo>
                    <a:lnTo>
                      <a:pt x="104155" y="55781"/>
                    </a:lnTo>
                    <a:lnTo>
                      <a:pt x="104155" y="48376"/>
                    </a:lnTo>
                    <a:close/>
                    <a:moveTo>
                      <a:pt x="195034" y="48376"/>
                    </a:moveTo>
                    <a:cubicBezTo>
                      <a:pt x="199014" y="48376"/>
                      <a:pt x="202243" y="51606"/>
                      <a:pt x="202243" y="55553"/>
                    </a:cubicBezTo>
                    <a:lnTo>
                      <a:pt x="202243" y="174093"/>
                    </a:lnTo>
                    <a:cubicBezTo>
                      <a:pt x="202243" y="178073"/>
                      <a:pt x="199014" y="181302"/>
                      <a:pt x="195034" y="181302"/>
                    </a:cubicBezTo>
                    <a:lnTo>
                      <a:pt x="180877" y="181302"/>
                    </a:lnTo>
                    <a:lnTo>
                      <a:pt x="180877" y="48376"/>
                    </a:lnTo>
                    <a:close/>
                    <a:moveTo>
                      <a:pt x="86965" y="1"/>
                    </a:moveTo>
                    <a:cubicBezTo>
                      <a:pt x="83213" y="1"/>
                      <a:pt x="80180" y="3035"/>
                      <a:pt x="80180" y="6753"/>
                    </a:cubicBezTo>
                    <a:lnTo>
                      <a:pt x="80180" y="35720"/>
                    </a:lnTo>
                    <a:cubicBezTo>
                      <a:pt x="78125" y="36861"/>
                      <a:pt x="76722" y="39080"/>
                      <a:pt x="76722" y="41624"/>
                    </a:cubicBezTo>
                    <a:lnTo>
                      <a:pt x="76722" y="41820"/>
                    </a:lnTo>
                    <a:lnTo>
                      <a:pt x="13733" y="41820"/>
                    </a:lnTo>
                    <a:cubicBezTo>
                      <a:pt x="6165" y="41820"/>
                      <a:pt x="0" y="47985"/>
                      <a:pt x="0" y="55553"/>
                    </a:cubicBezTo>
                    <a:lnTo>
                      <a:pt x="0" y="174093"/>
                    </a:lnTo>
                    <a:cubicBezTo>
                      <a:pt x="0" y="181694"/>
                      <a:pt x="6165" y="187826"/>
                      <a:pt x="13733" y="187826"/>
                    </a:cubicBezTo>
                    <a:lnTo>
                      <a:pt x="195034" y="187826"/>
                    </a:lnTo>
                    <a:cubicBezTo>
                      <a:pt x="202602" y="187826"/>
                      <a:pt x="208767" y="181694"/>
                      <a:pt x="208767" y="174093"/>
                    </a:cubicBezTo>
                    <a:lnTo>
                      <a:pt x="208767" y="55553"/>
                    </a:lnTo>
                    <a:cubicBezTo>
                      <a:pt x="208767" y="47985"/>
                      <a:pt x="202602" y="41820"/>
                      <a:pt x="195034" y="41820"/>
                    </a:cubicBezTo>
                    <a:lnTo>
                      <a:pt x="104155" y="41820"/>
                    </a:lnTo>
                    <a:lnTo>
                      <a:pt x="104155" y="41624"/>
                    </a:lnTo>
                    <a:cubicBezTo>
                      <a:pt x="104155" y="39080"/>
                      <a:pt x="102753" y="36861"/>
                      <a:pt x="100665" y="35720"/>
                    </a:cubicBezTo>
                    <a:lnTo>
                      <a:pt x="100665" y="6753"/>
                    </a:lnTo>
                    <a:cubicBezTo>
                      <a:pt x="100665" y="3035"/>
                      <a:pt x="97664" y="1"/>
                      <a:pt x="9391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3" name="CustomShape 159"/>
              <p:cNvSpPr/>
              <p:nvPr/>
            </p:nvSpPr>
            <p:spPr>
              <a:xfrm>
                <a:off x="5736960" y="2877840"/>
                <a:ext cx="4320" cy="13320"/>
              </a:xfrm>
              <a:custGeom>
                <a:avLst/>
                <a:gdLst/>
                <a:ahLst/>
                <a:rect l="l" t="t" r="r" b="b"/>
                <a:pathLst>
                  <a:path w="6525" h="13506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lnTo>
                      <a:pt x="1" y="10243"/>
                    </a:lnTo>
                    <a:cubicBezTo>
                      <a:pt x="1" y="12070"/>
                      <a:pt x="1469" y="13505"/>
                      <a:pt x="3263" y="13505"/>
                    </a:cubicBezTo>
                    <a:cubicBezTo>
                      <a:pt x="5090" y="13505"/>
                      <a:pt x="6525" y="12070"/>
                      <a:pt x="6525" y="10243"/>
                    </a:cubicBezTo>
                    <a:lnTo>
                      <a:pt x="6525" y="3263"/>
                    </a:lnTo>
                    <a:cubicBezTo>
                      <a:pt x="6525" y="1468"/>
                      <a:pt x="5090" y="1"/>
                      <a:pt x="326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4" name="CustomShape 160"/>
              <p:cNvSpPr/>
              <p:nvPr/>
            </p:nvSpPr>
            <p:spPr>
              <a:xfrm>
                <a:off x="5509080" y="2873160"/>
                <a:ext cx="4320" cy="22320"/>
              </a:xfrm>
              <a:custGeom>
                <a:avLst/>
                <a:gdLst/>
                <a:ahLst/>
                <a:rect l="l" t="t" r="r" b="b"/>
                <a:pathLst>
                  <a:path w="6525" h="20486">
                    <a:moveTo>
                      <a:pt x="3262" y="0"/>
                    </a:moveTo>
                    <a:cubicBezTo>
                      <a:pt x="1436" y="0"/>
                      <a:pt x="0" y="1468"/>
                      <a:pt x="0" y="3295"/>
                    </a:cubicBezTo>
                    <a:lnTo>
                      <a:pt x="0" y="17224"/>
                    </a:lnTo>
                    <a:cubicBezTo>
                      <a:pt x="0" y="19018"/>
                      <a:pt x="1436" y="20486"/>
                      <a:pt x="3262" y="20486"/>
                    </a:cubicBezTo>
                    <a:cubicBezTo>
                      <a:pt x="5056" y="20486"/>
                      <a:pt x="6524" y="19018"/>
                      <a:pt x="6524" y="17224"/>
                    </a:cubicBezTo>
                    <a:lnTo>
                      <a:pt x="6524" y="3295"/>
                    </a:lnTo>
                    <a:cubicBezTo>
                      <a:pt x="6524" y="1468"/>
                      <a:pt x="5056" y="0"/>
                      <a:pt x="3262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5" name="CustomShape 161"/>
              <p:cNvSpPr/>
              <p:nvPr/>
            </p:nvSpPr>
            <p:spPr>
              <a:xfrm>
                <a:off x="5509080" y="285480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7" h="6525">
                    <a:moveTo>
                      <a:pt x="3262" y="1"/>
                    </a:moveTo>
                    <a:cubicBezTo>
                      <a:pt x="1436" y="1"/>
                      <a:pt x="0" y="1468"/>
                      <a:pt x="0" y="3263"/>
                    </a:cubicBezTo>
                    <a:cubicBezTo>
                      <a:pt x="0" y="5057"/>
                      <a:pt x="1468" y="6525"/>
                      <a:pt x="3295" y="6525"/>
                    </a:cubicBezTo>
                    <a:cubicBezTo>
                      <a:pt x="5089" y="6525"/>
                      <a:pt x="6557" y="5057"/>
                      <a:pt x="6557" y="3263"/>
                    </a:cubicBezTo>
                    <a:cubicBezTo>
                      <a:pt x="6557" y="1468"/>
                      <a:pt x="5089" y="1"/>
                      <a:pt x="329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6" name="Group 162"/>
            <p:cNvGrpSpPr/>
            <p:nvPr/>
          </p:nvGrpSpPr>
          <p:grpSpPr>
            <a:xfrm>
              <a:off x="3394800" y="2803320"/>
              <a:ext cx="268560" cy="177480"/>
              <a:chOff x="3394800" y="2803320"/>
              <a:chExt cx="268560" cy="177480"/>
            </a:xfrm>
          </p:grpSpPr>
          <p:sp>
            <p:nvSpPr>
              <p:cNvPr id="2277" name="CustomShape 163"/>
              <p:cNvSpPr/>
              <p:nvPr/>
            </p:nvSpPr>
            <p:spPr>
              <a:xfrm>
                <a:off x="3431160" y="2821320"/>
                <a:ext cx="195840" cy="122760"/>
              </a:xfrm>
              <a:custGeom>
                <a:avLst/>
                <a:gdLst/>
                <a:ahLst/>
                <a:rect l="l" t="t" r="r" b="b"/>
                <a:pathLst>
                  <a:path w="152989" h="97208">
                    <a:moveTo>
                      <a:pt x="54085" y="27466"/>
                    </a:moveTo>
                    <a:cubicBezTo>
                      <a:pt x="56107" y="27466"/>
                      <a:pt x="57999" y="28282"/>
                      <a:pt x="59369" y="29782"/>
                    </a:cubicBezTo>
                    <a:cubicBezTo>
                      <a:pt x="60772" y="31283"/>
                      <a:pt x="61424" y="33240"/>
                      <a:pt x="61261" y="35262"/>
                    </a:cubicBezTo>
                    <a:lnTo>
                      <a:pt x="59761" y="53138"/>
                    </a:lnTo>
                    <a:cubicBezTo>
                      <a:pt x="59565" y="55487"/>
                      <a:pt x="58130" y="57640"/>
                      <a:pt x="56009" y="58683"/>
                    </a:cubicBezTo>
                    <a:lnTo>
                      <a:pt x="51671" y="60869"/>
                    </a:lnTo>
                    <a:cubicBezTo>
                      <a:pt x="50709" y="61342"/>
                      <a:pt x="49657" y="61578"/>
                      <a:pt x="48605" y="61578"/>
                    </a:cubicBezTo>
                    <a:cubicBezTo>
                      <a:pt x="47553" y="61578"/>
                      <a:pt x="46501" y="61342"/>
                      <a:pt x="45538" y="60869"/>
                    </a:cubicBezTo>
                    <a:lnTo>
                      <a:pt x="41200" y="58683"/>
                    </a:lnTo>
                    <a:cubicBezTo>
                      <a:pt x="39080" y="57640"/>
                      <a:pt x="37644" y="55487"/>
                      <a:pt x="37449" y="53138"/>
                    </a:cubicBezTo>
                    <a:lnTo>
                      <a:pt x="35948" y="35262"/>
                    </a:lnTo>
                    <a:cubicBezTo>
                      <a:pt x="35785" y="33240"/>
                      <a:pt x="36437" y="31283"/>
                      <a:pt x="37840" y="29782"/>
                    </a:cubicBezTo>
                    <a:cubicBezTo>
                      <a:pt x="39210" y="28282"/>
                      <a:pt x="41069" y="27466"/>
                      <a:pt x="43124" y="27466"/>
                    </a:cubicBezTo>
                    <a:close/>
                    <a:moveTo>
                      <a:pt x="55781" y="66088"/>
                    </a:moveTo>
                    <a:lnTo>
                      <a:pt x="55781" y="70492"/>
                    </a:lnTo>
                    <a:cubicBezTo>
                      <a:pt x="55781" y="70753"/>
                      <a:pt x="55814" y="70981"/>
                      <a:pt x="55846" y="71242"/>
                    </a:cubicBezTo>
                    <a:lnTo>
                      <a:pt x="48605" y="76070"/>
                    </a:lnTo>
                    <a:lnTo>
                      <a:pt x="41363" y="71242"/>
                    </a:lnTo>
                    <a:cubicBezTo>
                      <a:pt x="41396" y="70981"/>
                      <a:pt x="41396" y="70753"/>
                      <a:pt x="41396" y="70492"/>
                    </a:cubicBezTo>
                    <a:lnTo>
                      <a:pt x="41396" y="66088"/>
                    </a:lnTo>
                    <a:lnTo>
                      <a:pt x="42635" y="66708"/>
                    </a:lnTo>
                    <a:cubicBezTo>
                      <a:pt x="44494" y="67654"/>
                      <a:pt x="46550" y="68111"/>
                      <a:pt x="48605" y="68111"/>
                    </a:cubicBezTo>
                    <a:cubicBezTo>
                      <a:pt x="50660" y="68111"/>
                      <a:pt x="52715" y="67654"/>
                      <a:pt x="54574" y="66708"/>
                    </a:cubicBezTo>
                    <a:lnTo>
                      <a:pt x="55781" y="66088"/>
                    </a:lnTo>
                    <a:close/>
                    <a:moveTo>
                      <a:pt x="37579" y="76592"/>
                    </a:moveTo>
                    <a:lnTo>
                      <a:pt x="45343" y="81746"/>
                    </a:lnTo>
                    <a:lnTo>
                      <a:pt x="45343" y="90684"/>
                    </a:lnTo>
                    <a:lnTo>
                      <a:pt x="20486" y="90684"/>
                    </a:lnTo>
                    <a:lnTo>
                      <a:pt x="20486" y="82496"/>
                    </a:lnTo>
                    <a:cubicBezTo>
                      <a:pt x="20486" y="82398"/>
                      <a:pt x="20552" y="82333"/>
                      <a:pt x="20649" y="82300"/>
                    </a:cubicBezTo>
                    <a:lnTo>
                      <a:pt x="36796" y="76918"/>
                    </a:lnTo>
                    <a:cubicBezTo>
                      <a:pt x="37057" y="76820"/>
                      <a:pt x="37351" y="76722"/>
                      <a:pt x="37579" y="76592"/>
                    </a:cubicBezTo>
                    <a:close/>
                    <a:moveTo>
                      <a:pt x="59597" y="76592"/>
                    </a:moveTo>
                    <a:cubicBezTo>
                      <a:pt x="59858" y="76722"/>
                      <a:pt x="60119" y="76820"/>
                      <a:pt x="60413" y="76918"/>
                    </a:cubicBezTo>
                    <a:lnTo>
                      <a:pt x="76560" y="82300"/>
                    </a:lnTo>
                    <a:cubicBezTo>
                      <a:pt x="76658" y="82333"/>
                      <a:pt x="76723" y="82398"/>
                      <a:pt x="76723" y="82496"/>
                    </a:cubicBezTo>
                    <a:lnTo>
                      <a:pt x="76723" y="90684"/>
                    </a:lnTo>
                    <a:lnTo>
                      <a:pt x="51867" y="90684"/>
                    </a:lnTo>
                    <a:lnTo>
                      <a:pt x="51867" y="81746"/>
                    </a:lnTo>
                    <a:lnTo>
                      <a:pt x="59597" y="76592"/>
                    </a:lnTo>
                    <a:close/>
                    <a:moveTo>
                      <a:pt x="146432" y="6557"/>
                    </a:moveTo>
                    <a:lnTo>
                      <a:pt x="146432" y="90684"/>
                    </a:lnTo>
                    <a:lnTo>
                      <a:pt x="83247" y="90684"/>
                    </a:lnTo>
                    <a:lnTo>
                      <a:pt x="83247" y="82496"/>
                    </a:lnTo>
                    <a:cubicBezTo>
                      <a:pt x="83247" y="79593"/>
                      <a:pt x="81388" y="77016"/>
                      <a:pt x="78615" y="76102"/>
                    </a:cubicBezTo>
                    <a:lnTo>
                      <a:pt x="62468" y="70720"/>
                    </a:lnTo>
                    <a:cubicBezTo>
                      <a:pt x="62403" y="70688"/>
                      <a:pt x="62338" y="70590"/>
                      <a:pt x="62338" y="70492"/>
                    </a:cubicBezTo>
                    <a:lnTo>
                      <a:pt x="62338" y="62565"/>
                    </a:lnTo>
                    <a:cubicBezTo>
                      <a:pt x="62338" y="62402"/>
                      <a:pt x="62305" y="62272"/>
                      <a:pt x="62305" y="62109"/>
                    </a:cubicBezTo>
                    <a:cubicBezTo>
                      <a:pt x="64556" y="59890"/>
                      <a:pt x="66024" y="56889"/>
                      <a:pt x="66285" y="53693"/>
                    </a:cubicBezTo>
                    <a:lnTo>
                      <a:pt x="67752" y="35817"/>
                    </a:lnTo>
                    <a:cubicBezTo>
                      <a:pt x="68079" y="32000"/>
                      <a:pt x="66774" y="28184"/>
                      <a:pt x="64197" y="25379"/>
                    </a:cubicBezTo>
                    <a:cubicBezTo>
                      <a:pt x="61587" y="22541"/>
                      <a:pt x="57901" y="20942"/>
                      <a:pt x="54085" y="20942"/>
                    </a:cubicBezTo>
                    <a:lnTo>
                      <a:pt x="43124" y="20942"/>
                    </a:lnTo>
                    <a:cubicBezTo>
                      <a:pt x="39275" y="20942"/>
                      <a:pt x="35622" y="22541"/>
                      <a:pt x="33012" y="25379"/>
                    </a:cubicBezTo>
                    <a:cubicBezTo>
                      <a:pt x="30435" y="28184"/>
                      <a:pt x="29131" y="32000"/>
                      <a:pt x="29424" y="35817"/>
                    </a:cubicBezTo>
                    <a:lnTo>
                      <a:pt x="30925" y="53693"/>
                    </a:lnTo>
                    <a:cubicBezTo>
                      <a:pt x="31186" y="56889"/>
                      <a:pt x="32653" y="59890"/>
                      <a:pt x="34904" y="62109"/>
                    </a:cubicBezTo>
                    <a:cubicBezTo>
                      <a:pt x="34872" y="62272"/>
                      <a:pt x="34872" y="62402"/>
                      <a:pt x="34872" y="62565"/>
                    </a:cubicBezTo>
                    <a:lnTo>
                      <a:pt x="34872" y="70492"/>
                    </a:lnTo>
                    <a:cubicBezTo>
                      <a:pt x="34872" y="70590"/>
                      <a:pt x="34806" y="70688"/>
                      <a:pt x="34709" y="70720"/>
                    </a:cubicBezTo>
                    <a:lnTo>
                      <a:pt x="18562" y="76102"/>
                    </a:lnTo>
                    <a:cubicBezTo>
                      <a:pt x="15822" y="77016"/>
                      <a:pt x="13962" y="79593"/>
                      <a:pt x="13962" y="82496"/>
                    </a:cubicBezTo>
                    <a:lnTo>
                      <a:pt x="13962" y="90684"/>
                    </a:lnTo>
                    <a:lnTo>
                      <a:pt x="6558" y="90684"/>
                    </a:lnTo>
                    <a:lnTo>
                      <a:pt x="6558" y="6557"/>
                    </a:lnTo>
                    <a:close/>
                    <a:moveTo>
                      <a:pt x="3263" y="0"/>
                    </a:moveTo>
                    <a:cubicBezTo>
                      <a:pt x="1469" y="0"/>
                      <a:pt x="1" y="1468"/>
                      <a:pt x="1" y="3295"/>
                    </a:cubicBezTo>
                    <a:lnTo>
                      <a:pt x="1" y="93946"/>
                    </a:lnTo>
                    <a:cubicBezTo>
                      <a:pt x="1" y="95740"/>
                      <a:pt x="1469" y="97208"/>
                      <a:pt x="3263" y="97208"/>
                    </a:cubicBezTo>
                    <a:lnTo>
                      <a:pt x="149726" y="97208"/>
                    </a:lnTo>
                    <a:cubicBezTo>
                      <a:pt x="151520" y="97208"/>
                      <a:pt x="152988" y="95740"/>
                      <a:pt x="152988" y="93946"/>
                    </a:cubicBezTo>
                    <a:lnTo>
                      <a:pt x="152988" y="3295"/>
                    </a:lnTo>
                    <a:cubicBezTo>
                      <a:pt x="152988" y="1468"/>
                      <a:pt x="151520" y="0"/>
                      <a:pt x="14972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8" name="CustomShape 164"/>
              <p:cNvSpPr/>
              <p:nvPr/>
            </p:nvSpPr>
            <p:spPr>
              <a:xfrm>
                <a:off x="3394800" y="2803320"/>
                <a:ext cx="268560" cy="177480"/>
              </a:xfrm>
              <a:custGeom>
                <a:avLst/>
                <a:gdLst/>
                <a:ahLst/>
                <a:rect l="l" t="t" r="r" b="b"/>
                <a:pathLst>
                  <a:path w="208768" h="139027">
                    <a:moveTo>
                      <a:pt x="181105" y="6525"/>
                    </a:moveTo>
                    <a:cubicBezTo>
                      <a:pt x="185052" y="6525"/>
                      <a:pt x="188282" y="9754"/>
                      <a:pt x="188282" y="13734"/>
                    </a:cubicBezTo>
                    <a:lnTo>
                      <a:pt x="188282" y="118541"/>
                    </a:lnTo>
                    <a:lnTo>
                      <a:pt x="20485" y="118541"/>
                    </a:lnTo>
                    <a:lnTo>
                      <a:pt x="20485" y="13734"/>
                    </a:lnTo>
                    <a:cubicBezTo>
                      <a:pt x="20485" y="9754"/>
                      <a:pt x="23715" y="6525"/>
                      <a:pt x="27662" y="6525"/>
                    </a:cubicBezTo>
                    <a:close/>
                    <a:moveTo>
                      <a:pt x="202015" y="125098"/>
                    </a:moveTo>
                    <a:cubicBezTo>
                      <a:pt x="202145" y="125098"/>
                      <a:pt x="202243" y="125196"/>
                      <a:pt x="202243" y="125294"/>
                    </a:cubicBezTo>
                    <a:lnTo>
                      <a:pt x="202243" y="132274"/>
                    </a:lnTo>
                    <a:cubicBezTo>
                      <a:pt x="202243" y="132405"/>
                      <a:pt x="202145" y="132503"/>
                      <a:pt x="202015" y="132503"/>
                    </a:cubicBezTo>
                    <a:lnTo>
                      <a:pt x="6752" y="132503"/>
                    </a:lnTo>
                    <a:cubicBezTo>
                      <a:pt x="6622" y="132503"/>
                      <a:pt x="6524" y="132405"/>
                      <a:pt x="6524" y="132274"/>
                    </a:cubicBezTo>
                    <a:lnTo>
                      <a:pt x="6524" y="125294"/>
                    </a:lnTo>
                    <a:cubicBezTo>
                      <a:pt x="6524" y="125196"/>
                      <a:pt x="6622" y="125098"/>
                      <a:pt x="6752" y="125098"/>
                    </a:cubicBezTo>
                    <a:lnTo>
                      <a:pt x="87193" y="125098"/>
                    </a:lnTo>
                    <a:cubicBezTo>
                      <a:pt x="87160" y="125163"/>
                      <a:pt x="87160" y="125228"/>
                      <a:pt x="87160" y="125294"/>
                    </a:cubicBezTo>
                    <a:cubicBezTo>
                      <a:pt x="87160" y="127120"/>
                      <a:pt x="88628" y="128556"/>
                      <a:pt x="90422" y="128556"/>
                    </a:cubicBezTo>
                    <a:lnTo>
                      <a:pt x="118345" y="128556"/>
                    </a:lnTo>
                    <a:cubicBezTo>
                      <a:pt x="120139" y="128556"/>
                      <a:pt x="121607" y="127120"/>
                      <a:pt x="121607" y="125294"/>
                    </a:cubicBezTo>
                    <a:cubicBezTo>
                      <a:pt x="121607" y="125228"/>
                      <a:pt x="121607" y="125163"/>
                      <a:pt x="121574" y="125098"/>
                    </a:cubicBezTo>
                    <a:close/>
                    <a:moveTo>
                      <a:pt x="27662" y="1"/>
                    </a:moveTo>
                    <a:cubicBezTo>
                      <a:pt x="20094" y="1"/>
                      <a:pt x="13961" y="6166"/>
                      <a:pt x="13961" y="13734"/>
                    </a:cubicBezTo>
                    <a:lnTo>
                      <a:pt x="13961" y="118541"/>
                    </a:lnTo>
                    <a:lnTo>
                      <a:pt x="6752" y="118541"/>
                    </a:lnTo>
                    <a:cubicBezTo>
                      <a:pt x="3034" y="118541"/>
                      <a:pt x="0" y="121575"/>
                      <a:pt x="0" y="125294"/>
                    </a:cubicBezTo>
                    <a:lnTo>
                      <a:pt x="0" y="132274"/>
                    </a:lnTo>
                    <a:cubicBezTo>
                      <a:pt x="0" y="135993"/>
                      <a:pt x="3034" y="139026"/>
                      <a:pt x="6752" y="139026"/>
                    </a:cubicBezTo>
                    <a:lnTo>
                      <a:pt x="202015" y="139026"/>
                    </a:lnTo>
                    <a:cubicBezTo>
                      <a:pt x="205733" y="139026"/>
                      <a:pt x="208767" y="135993"/>
                      <a:pt x="208767" y="132274"/>
                    </a:cubicBezTo>
                    <a:lnTo>
                      <a:pt x="208767" y="125294"/>
                    </a:lnTo>
                    <a:cubicBezTo>
                      <a:pt x="208767" y="121575"/>
                      <a:pt x="205733" y="118541"/>
                      <a:pt x="202015" y="118541"/>
                    </a:cubicBezTo>
                    <a:lnTo>
                      <a:pt x="194806" y="118541"/>
                    </a:lnTo>
                    <a:lnTo>
                      <a:pt x="194806" y="13734"/>
                    </a:lnTo>
                    <a:cubicBezTo>
                      <a:pt x="194806" y="6166"/>
                      <a:pt x="188673" y="1"/>
                      <a:pt x="18110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9" name="CustomShape 165"/>
              <p:cNvSpPr/>
              <p:nvPr/>
            </p:nvSpPr>
            <p:spPr>
              <a:xfrm>
                <a:off x="3531600" y="2839680"/>
                <a:ext cx="77040" cy="40680"/>
              </a:xfrm>
              <a:custGeom>
                <a:avLst/>
                <a:gdLst/>
                <a:ahLst/>
                <a:rect l="l" t="t" r="r" b="b"/>
                <a:pathLst>
                  <a:path w="62305" h="34448">
                    <a:moveTo>
                      <a:pt x="34806" y="1"/>
                    </a:moveTo>
                    <a:cubicBezTo>
                      <a:pt x="33567" y="1"/>
                      <a:pt x="32425" y="686"/>
                      <a:pt x="31871" y="1795"/>
                    </a:cubicBezTo>
                    <a:lnTo>
                      <a:pt x="18953" y="27369"/>
                    </a:lnTo>
                    <a:lnTo>
                      <a:pt x="13147" y="15756"/>
                    </a:lnTo>
                    <a:cubicBezTo>
                      <a:pt x="12592" y="14647"/>
                      <a:pt x="11483" y="13962"/>
                      <a:pt x="10244" y="13962"/>
                    </a:cubicBezTo>
                    <a:lnTo>
                      <a:pt x="3263" y="13962"/>
                    </a:lnTo>
                    <a:cubicBezTo>
                      <a:pt x="1469" y="13962"/>
                      <a:pt x="1" y="15397"/>
                      <a:pt x="1" y="17224"/>
                    </a:cubicBezTo>
                    <a:cubicBezTo>
                      <a:pt x="1" y="19018"/>
                      <a:pt x="1469" y="20486"/>
                      <a:pt x="3263" y="20486"/>
                    </a:cubicBezTo>
                    <a:lnTo>
                      <a:pt x="8221" y="20486"/>
                    </a:lnTo>
                    <a:lnTo>
                      <a:pt x="14288" y="32620"/>
                    </a:lnTo>
                    <a:cubicBezTo>
                      <a:pt x="14843" y="33730"/>
                      <a:pt x="15952" y="34447"/>
                      <a:pt x="17192" y="34447"/>
                    </a:cubicBezTo>
                    <a:lnTo>
                      <a:pt x="20682" y="34447"/>
                    </a:lnTo>
                    <a:cubicBezTo>
                      <a:pt x="21921" y="34447"/>
                      <a:pt x="23063" y="33730"/>
                      <a:pt x="23618" y="32653"/>
                    </a:cubicBezTo>
                    <a:lnTo>
                      <a:pt x="36796" y="6525"/>
                    </a:lnTo>
                    <a:lnTo>
                      <a:pt x="59043" y="6525"/>
                    </a:lnTo>
                    <a:cubicBezTo>
                      <a:pt x="60837" y="6525"/>
                      <a:pt x="62305" y="5089"/>
                      <a:pt x="62305" y="3263"/>
                    </a:cubicBezTo>
                    <a:cubicBezTo>
                      <a:pt x="62305" y="1469"/>
                      <a:pt x="60837" y="1"/>
                      <a:pt x="590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0" name="CustomShape 166"/>
              <p:cNvSpPr/>
              <p:nvPr/>
            </p:nvSpPr>
            <p:spPr>
              <a:xfrm>
                <a:off x="3581280" y="2853360"/>
                <a:ext cx="23400" cy="27000"/>
              </a:xfrm>
              <a:custGeom>
                <a:avLst/>
                <a:gdLst/>
                <a:ahLst/>
                <a:rect l="l" t="t" r="r" b="b"/>
                <a:pathLst>
                  <a:path w="21302" h="23988">
                    <a:moveTo>
                      <a:pt x="3678" y="1"/>
                    </a:moveTo>
                    <a:cubicBezTo>
                      <a:pt x="2958" y="1"/>
                      <a:pt x="2235" y="238"/>
                      <a:pt x="1632" y="729"/>
                    </a:cubicBezTo>
                    <a:cubicBezTo>
                      <a:pt x="229" y="1838"/>
                      <a:pt x="1" y="3893"/>
                      <a:pt x="1110" y="5329"/>
                    </a:cubicBezTo>
                    <a:lnTo>
                      <a:pt x="6460" y="11983"/>
                    </a:lnTo>
                    <a:lnTo>
                      <a:pt x="1110" y="18670"/>
                    </a:lnTo>
                    <a:cubicBezTo>
                      <a:pt x="1" y="20073"/>
                      <a:pt x="229" y="22128"/>
                      <a:pt x="1632" y="23270"/>
                    </a:cubicBezTo>
                    <a:cubicBezTo>
                      <a:pt x="2252" y="23726"/>
                      <a:pt x="2969" y="23987"/>
                      <a:pt x="3687" y="23987"/>
                    </a:cubicBezTo>
                    <a:cubicBezTo>
                      <a:pt x="4633" y="23987"/>
                      <a:pt x="5579" y="23563"/>
                      <a:pt x="6231" y="22748"/>
                    </a:cubicBezTo>
                    <a:lnTo>
                      <a:pt x="10635" y="17235"/>
                    </a:lnTo>
                    <a:lnTo>
                      <a:pt x="15071" y="22748"/>
                    </a:lnTo>
                    <a:cubicBezTo>
                      <a:pt x="15724" y="23563"/>
                      <a:pt x="16670" y="23987"/>
                      <a:pt x="17616" y="23987"/>
                    </a:cubicBezTo>
                    <a:cubicBezTo>
                      <a:pt x="18333" y="23987"/>
                      <a:pt x="19051" y="23726"/>
                      <a:pt x="19671" y="23270"/>
                    </a:cubicBezTo>
                    <a:cubicBezTo>
                      <a:pt x="21073" y="22128"/>
                      <a:pt x="21302" y="20073"/>
                      <a:pt x="20160" y="18670"/>
                    </a:cubicBezTo>
                    <a:lnTo>
                      <a:pt x="14843" y="11983"/>
                    </a:lnTo>
                    <a:lnTo>
                      <a:pt x="20160" y="5296"/>
                    </a:lnTo>
                    <a:cubicBezTo>
                      <a:pt x="21302" y="3893"/>
                      <a:pt x="21073" y="1838"/>
                      <a:pt x="19671" y="729"/>
                    </a:cubicBezTo>
                    <a:cubicBezTo>
                      <a:pt x="19068" y="238"/>
                      <a:pt x="18344" y="1"/>
                      <a:pt x="17624" y="1"/>
                    </a:cubicBezTo>
                    <a:cubicBezTo>
                      <a:pt x="16670" y="1"/>
                      <a:pt x="15722" y="419"/>
                      <a:pt x="15071" y="1219"/>
                    </a:cubicBezTo>
                    <a:lnTo>
                      <a:pt x="10635" y="6764"/>
                    </a:lnTo>
                    <a:lnTo>
                      <a:pt x="6231" y="1219"/>
                    </a:lnTo>
                    <a:cubicBezTo>
                      <a:pt x="5580" y="419"/>
                      <a:pt x="4632" y="1"/>
                      <a:pt x="3678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1" name="CustomShape 167"/>
              <p:cNvSpPr/>
              <p:nvPr/>
            </p:nvSpPr>
            <p:spPr>
              <a:xfrm>
                <a:off x="3545280" y="2899080"/>
                <a:ext cx="8640" cy="4320"/>
              </a:xfrm>
              <a:custGeom>
                <a:avLst/>
                <a:gdLst/>
                <a:ahLst/>
                <a:rect l="l" t="t" r="r" b="b"/>
                <a:pathLst>
                  <a:path w="10048" h="6525">
                    <a:moveTo>
                      <a:pt x="3295" y="0"/>
                    </a:moveTo>
                    <a:cubicBezTo>
                      <a:pt x="1468" y="0"/>
                      <a:pt x="0" y="1436"/>
                      <a:pt x="0" y="3262"/>
                    </a:cubicBezTo>
                    <a:cubicBezTo>
                      <a:pt x="0" y="5056"/>
                      <a:pt x="1468" y="6524"/>
                      <a:pt x="3295" y="6524"/>
                    </a:cubicBezTo>
                    <a:lnTo>
                      <a:pt x="6753" y="6524"/>
                    </a:lnTo>
                    <a:cubicBezTo>
                      <a:pt x="8579" y="6524"/>
                      <a:pt x="10047" y="5056"/>
                      <a:pt x="10047" y="3262"/>
                    </a:cubicBezTo>
                    <a:cubicBezTo>
                      <a:pt x="10047" y="1436"/>
                      <a:pt x="8579" y="0"/>
                      <a:pt x="67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2" name="CustomShape 168"/>
              <p:cNvSpPr/>
              <p:nvPr/>
            </p:nvSpPr>
            <p:spPr>
              <a:xfrm>
                <a:off x="3567960" y="2899080"/>
                <a:ext cx="40680" cy="4320"/>
              </a:xfrm>
              <a:custGeom>
                <a:avLst/>
                <a:gdLst/>
                <a:ahLst/>
                <a:rect l="l" t="t" r="r" b="b"/>
                <a:pathLst>
                  <a:path w="34415" h="6525">
                    <a:moveTo>
                      <a:pt x="3263" y="0"/>
                    </a:moveTo>
                    <a:cubicBezTo>
                      <a:pt x="1469" y="0"/>
                      <a:pt x="1" y="1436"/>
                      <a:pt x="1" y="3262"/>
                    </a:cubicBezTo>
                    <a:cubicBezTo>
                      <a:pt x="1" y="5056"/>
                      <a:pt x="1469" y="6524"/>
                      <a:pt x="3263" y="6524"/>
                    </a:cubicBezTo>
                    <a:lnTo>
                      <a:pt x="31153" y="6524"/>
                    </a:lnTo>
                    <a:cubicBezTo>
                      <a:pt x="32947" y="6524"/>
                      <a:pt x="34415" y="5056"/>
                      <a:pt x="34415" y="3262"/>
                    </a:cubicBezTo>
                    <a:cubicBezTo>
                      <a:pt x="34415" y="1436"/>
                      <a:pt x="32947" y="0"/>
                      <a:pt x="3115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3" name="CustomShape 169"/>
              <p:cNvSpPr/>
              <p:nvPr/>
            </p:nvSpPr>
            <p:spPr>
              <a:xfrm>
                <a:off x="3567960" y="2917080"/>
                <a:ext cx="31680" cy="4320"/>
              </a:xfrm>
              <a:custGeom>
                <a:avLst/>
                <a:gdLst/>
                <a:ahLst/>
                <a:rect l="l" t="t" r="r" b="b"/>
                <a:pathLst>
                  <a:path w="27467" h="6558">
                    <a:moveTo>
                      <a:pt x="3263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90"/>
                      <a:pt x="1469" y="6558"/>
                      <a:pt x="3263" y="6558"/>
                    </a:cubicBezTo>
                    <a:lnTo>
                      <a:pt x="24172" y="6558"/>
                    </a:lnTo>
                    <a:cubicBezTo>
                      <a:pt x="25999" y="6558"/>
                      <a:pt x="27467" y="5090"/>
                      <a:pt x="27467" y="3263"/>
                    </a:cubicBezTo>
                    <a:cubicBezTo>
                      <a:pt x="27467" y="1469"/>
                      <a:pt x="25999" y="1"/>
                      <a:pt x="24172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4" name="CustomShape 170"/>
              <p:cNvSpPr/>
              <p:nvPr/>
            </p:nvSpPr>
            <p:spPr>
              <a:xfrm>
                <a:off x="3545280" y="2917080"/>
                <a:ext cx="8640" cy="4320"/>
              </a:xfrm>
              <a:custGeom>
                <a:avLst/>
                <a:gdLst/>
                <a:ahLst/>
                <a:rect l="l" t="t" r="r" b="b"/>
                <a:pathLst>
                  <a:path w="10048" h="6558">
                    <a:moveTo>
                      <a:pt x="3295" y="1"/>
                    </a:moveTo>
                    <a:cubicBezTo>
                      <a:pt x="1468" y="1"/>
                      <a:pt x="0" y="1469"/>
                      <a:pt x="0" y="3263"/>
                    </a:cubicBezTo>
                    <a:cubicBezTo>
                      <a:pt x="0" y="5090"/>
                      <a:pt x="1468" y="6558"/>
                      <a:pt x="3295" y="6558"/>
                    </a:cubicBezTo>
                    <a:lnTo>
                      <a:pt x="6753" y="6558"/>
                    </a:lnTo>
                    <a:cubicBezTo>
                      <a:pt x="8579" y="6558"/>
                      <a:pt x="10047" y="5090"/>
                      <a:pt x="10047" y="3263"/>
                    </a:cubicBezTo>
                    <a:cubicBezTo>
                      <a:pt x="10047" y="1469"/>
                      <a:pt x="8579" y="1"/>
                      <a:pt x="675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5" name="Group 171"/>
            <p:cNvGrpSpPr/>
            <p:nvPr/>
          </p:nvGrpSpPr>
          <p:grpSpPr>
            <a:xfrm>
              <a:off x="4442760" y="1775520"/>
              <a:ext cx="268560" cy="241560"/>
              <a:chOff x="4442760" y="1775520"/>
              <a:chExt cx="268560" cy="241560"/>
            </a:xfrm>
          </p:grpSpPr>
          <p:sp>
            <p:nvSpPr>
              <p:cNvPr id="2286" name="CustomShape 172"/>
              <p:cNvSpPr/>
              <p:nvPr/>
            </p:nvSpPr>
            <p:spPr>
              <a:xfrm>
                <a:off x="4442760" y="1775520"/>
                <a:ext cx="268560" cy="241560"/>
              </a:xfrm>
              <a:custGeom>
                <a:avLst/>
                <a:gdLst/>
                <a:ahLst/>
                <a:rect l="l" t="t" r="r" b="b"/>
                <a:pathLst>
                  <a:path w="208768" h="187827">
                    <a:moveTo>
                      <a:pt x="59042" y="48368"/>
                    </a:moveTo>
                    <a:cubicBezTo>
                      <a:pt x="59670" y="48368"/>
                      <a:pt x="60298" y="48458"/>
                      <a:pt x="60901" y="48637"/>
                    </a:cubicBezTo>
                    <a:lnTo>
                      <a:pt x="85399" y="55553"/>
                    </a:lnTo>
                    <a:lnTo>
                      <a:pt x="60901" y="62501"/>
                    </a:lnTo>
                    <a:cubicBezTo>
                      <a:pt x="60298" y="62664"/>
                      <a:pt x="59670" y="62745"/>
                      <a:pt x="59042" y="62745"/>
                    </a:cubicBezTo>
                    <a:cubicBezTo>
                      <a:pt x="58414" y="62745"/>
                      <a:pt x="57786" y="62664"/>
                      <a:pt x="57183" y="62501"/>
                    </a:cubicBezTo>
                    <a:lnTo>
                      <a:pt x="32685" y="55553"/>
                    </a:lnTo>
                    <a:lnTo>
                      <a:pt x="57183" y="48637"/>
                    </a:lnTo>
                    <a:cubicBezTo>
                      <a:pt x="57786" y="48458"/>
                      <a:pt x="58414" y="48368"/>
                      <a:pt x="59042" y="48368"/>
                    </a:cubicBezTo>
                    <a:close/>
                    <a:moveTo>
                      <a:pt x="40873" y="64654"/>
                    </a:moveTo>
                    <a:lnTo>
                      <a:pt x="55421" y="68796"/>
                    </a:lnTo>
                    <a:cubicBezTo>
                      <a:pt x="55519" y="68829"/>
                      <a:pt x="55649" y="68829"/>
                      <a:pt x="55780" y="68862"/>
                    </a:cubicBezTo>
                    <a:lnTo>
                      <a:pt x="55780" y="75646"/>
                    </a:lnTo>
                    <a:lnTo>
                      <a:pt x="39079" y="70851"/>
                    </a:lnTo>
                    <a:cubicBezTo>
                      <a:pt x="39013" y="70786"/>
                      <a:pt x="38948" y="70721"/>
                      <a:pt x="38883" y="70656"/>
                    </a:cubicBezTo>
                    <a:cubicBezTo>
                      <a:pt x="38883" y="70623"/>
                      <a:pt x="38883" y="70590"/>
                      <a:pt x="38883" y="70558"/>
                    </a:cubicBezTo>
                    <a:lnTo>
                      <a:pt x="40873" y="64654"/>
                    </a:lnTo>
                    <a:close/>
                    <a:moveTo>
                      <a:pt x="77244" y="64654"/>
                    </a:moveTo>
                    <a:lnTo>
                      <a:pt x="79201" y="70558"/>
                    </a:lnTo>
                    <a:cubicBezTo>
                      <a:pt x="79201" y="70590"/>
                      <a:pt x="79201" y="70623"/>
                      <a:pt x="79201" y="70656"/>
                    </a:cubicBezTo>
                    <a:cubicBezTo>
                      <a:pt x="79136" y="70721"/>
                      <a:pt x="79103" y="70786"/>
                      <a:pt x="79038" y="70851"/>
                    </a:cubicBezTo>
                    <a:lnTo>
                      <a:pt x="62304" y="75646"/>
                    </a:lnTo>
                    <a:lnTo>
                      <a:pt x="62304" y="68862"/>
                    </a:lnTo>
                    <a:cubicBezTo>
                      <a:pt x="62434" y="68829"/>
                      <a:pt x="62565" y="68829"/>
                      <a:pt x="62695" y="68796"/>
                    </a:cubicBezTo>
                    <a:lnTo>
                      <a:pt x="77244" y="64654"/>
                    </a:lnTo>
                    <a:close/>
                    <a:moveTo>
                      <a:pt x="37611" y="77245"/>
                    </a:moveTo>
                    <a:lnTo>
                      <a:pt x="58161" y="83116"/>
                    </a:lnTo>
                    <a:lnTo>
                      <a:pt x="58194" y="83116"/>
                    </a:lnTo>
                    <a:cubicBezTo>
                      <a:pt x="47919" y="87096"/>
                      <a:pt x="35262" y="87161"/>
                      <a:pt x="35066" y="87161"/>
                    </a:cubicBezTo>
                    <a:cubicBezTo>
                      <a:pt x="34871" y="87161"/>
                      <a:pt x="34642" y="87194"/>
                      <a:pt x="34447" y="87226"/>
                    </a:cubicBezTo>
                    <a:cubicBezTo>
                      <a:pt x="34642" y="83671"/>
                      <a:pt x="35686" y="80278"/>
                      <a:pt x="37611" y="77245"/>
                    </a:cubicBezTo>
                    <a:close/>
                    <a:moveTo>
                      <a:pt x="80506" y="77245"/>
                    </a:moveTo>
                    <a:cubicBezTo>
                      <a:pt x="82593" y="80605"/>
                      <a:pt x="83670" y="84356"/>
                      <a:pt x="83670" y="88270"/>
                    </a:cubicBezTo>
                    <a:cubicBezTo>
                      <a:pt x="83670" y="88923"/>
                      <a:pt x="83637" y="89543"/>
                      <a:pt x="83572" y="90195"/>
                    </a:cubicBezTo>
                    <a:lnTo>
                      <a:pt x="73362" y="79267"/>
                    </a:lnTo>
                    <a:lnTo>
                      <a:pt x="80506" y="77245"/>
                    </a:lnTo>
                    <a:close/>
                    <a:moveTo>
                      <a:pt x="118541" y="76266"/>
                    </a:moveTo>
                    <a:lnTo>
                      <a:pt x="118541" y="104580"/>
                    </a:lnTo>
                    <a:lnTo>
                      <a:pt x="107646" y="104580"/>
                    </a:lnTo>
                    <a:lnTo>
                      <a:pt x="107646" y="76266"/>
                    </a:lnTo>
                    <a:close/>
                    <a:moveTo>
                      <a:pt x="149921" y="48376"/>
                    </a:moveTo>
                    <a:lnTo>
                      <a:pt x="149921" y="104580"/>
                    </a:lnTo>
                    <a:lnTo>
                      <a:pt x="139026" y="104580"/>
                    </a:lnTo>
                    <a:lnTo>
                      <a:pt x="139026" y="48376"/>
                    </a:lnTo>
                    <a:close/>
                    <a:moveTo>
                      <a:pt x="181301" y="20486"/>
                    </a:moveTo>
                    <a:lnTo>
                      <a:pt x="181301" y="104580"/>
                    </a:lnTo>
                    <a:lnTo>
                      <a:pt x="170406" y="104580"/>
                    </a:lnTo>
                    <a:lnTo>
                      <a:pt x="170406" y="20486"/>
                    </a:lnTo>
                    <a:close/>
                    <a:moveTo>
                      <a:pt x="198524" y="6525"/>
                    </a:moveTo>
                    <a:cubicBezTo>
                      <a:pt x="200580" y="6525"/>
                      <a:pt x="202243" y="8189"/>
                      <a:pt x="202243" y="10244"/>
                    </a:cubicBezTo>
                    <a:lnTo>
                      <a:pt x="202243" y="114823"/>
                    </a:lnTo>
                    <a:cubicBezTo>
                      <a:pt x="202243" y="116878"/>
                      <a:pt x="200580" y="118542"/>
                      <a:pt x="198524" y="118542"/>
                    </a:cubicBezTo>
                    <a:lnTo>
                      <a:pt x="79560" y="118542"/>
                    </a:lnTo>
                    <a:cubicBezTo>
                      <a:pt x="81811" y="116878"/>
                      <a:pt x="83311" y="114366"/>
                      <a:pt x="83670" y="111528"/>
                    </a:cubicBezTo>
                    <a:lnTo>
                      <a:pt x="83735" y="111137"/>
                    </a:lnTo>
                    <a:lnTo>
                      <a:pt x="191544" y="111137"/>
                    </a:lnTo>
                    <a:cubicBezTo>
                      <a:pt x="193371" y="111137"/>
                      <a:pt x="194806" y="109669"/>
                      <a:pt x="194806" y="107875"/>
                    </a:cubicBezTo>
                    <a:cubicBezTo>
                      <a:pt x="194806" y="106048"/>
                      <a:pt x="193371" y="104580"/>
                      <a:pt x="191544" y="104580"/>
                    </a:cubicBezTo>
                    <a:lnTo>
                      <a:pt x="187858" y="104580"/>
                    </a:lnTo>
                    <a:lnTo>
                      <a:pt x="187858" y="17192"/>
                    </a:lnTo>
                    <a:cubicBezTo>
                      <a:pt x="187858" y="15398"/>
                      <a:pt x="186390" y="13930"/>
                      <a:pt x="184563" y="13930"/>
                    </a:cubicBezTo>
                    <a:lnTo>
                      <a:pt x="167144" y="13930"/>
                    </a:lnTo>
                    <a:cubicBezTo>
                      <a:pt x="165350" y="13930"/>
                      <a:pt x="163882" y="15398"/>
                      <a:pt x="163882" y="17192"/>
                    </a:cubicBezTo>
                    <a:lnTo>
                      <a:pt x="163882" y="104580"/>
                    </a:lnTo>
                    <a:lnTo>
                      <a:pt x="156477" y="104580"/>
                    </a:lnTo>
                    <a:lnTo>
                      <a:pt x="156477" y="45114"/>
                    </a:lnTo>
                    <a:cubicBezTo>
                      <a:pt x="156477" y="43288"/>
                      <a:pt x="155010" y="41820"/>
                      <a:pt x="153183" y="41820"/>
                    </a:cubicBezTo>
                    <a:lnTo>
                      <a:pt x="135764" y="41820"/>
                    </a:lnTo>
                    <a:cubicBezTo>
                      <a:pt x="133970" y="41820"/>
                      <a:pt x="132502" y="43288"/>
                      <a:pt x="132502" y="45114"/>
                    </a:cubicBezTo>
                    <a:lnTo>
                      <a:pt x="132502" y="104580"/>
                    </a:lnTo>
                    <a:lnTo>
                      <a:pt x="125097" y="104580"/>
                    </a:lnTo>
                    <a:lnTo>
                      <a:pt x="125097" y="73004"/>
                    </a:lnTo>
                    <a:cubicBezTo>
                      <a:pt x="125097" y="71178"/>
                      <a:pt x="123629" y="69710"/>
                      <a:pt x="121803" y="69710"/>
                    </a:cubicBezTo>
                    <a:lnTo>
                      <a:pt x="104384" y="69710"/>
                    </a:lnTo>
                    <a:cubicBezTo>
                      <a:pt x="102589" y="69710"/>
                      <a:pt x="101122" y="71178"/>
                      <a:pt x="101122" y="73004"/>
                    </a:cubicBezTo>
                    <a:lnTo>
                      <a:pt x="101122" y="104580"/>
                    </a:lnTo>
                    <a:lnTo>
                      <a:pt x="84779" y="104580"/>
                    </a:lnTo>
                    <a:cubicBezTo>
                      <a:pt x="88335" y="99753"/>
                      <a:pt x="90227" y="94142"/>
                      <a:pt x="90227" y="88270"/>
                    </a:cubicBezTo>
                    <a:cubicBezTo>
                      <a:pt x="90227" y="82725"/>
                      <a:pt x="88563" y="77408"/>
                      <a:pt x="85399" y="72776"/>
                    </a:cubicBezTo>
                    <a:cubicBezTo>
                      <a:pt x="85855" y="71406"/>
                      <a:pt x="85855" y="69905"/>
                      <a:pt x="85399" y="68503"/>
                    </a:cubicBezTo>
                    <a:lnTo>
                      <a:pt x="83539" y="62892"/>
                    </a:lnTo>
                    <a:lnTo>
                      <a:pt x="90651" y="60870"/>
                    </a:lnTo>
                    <a:lnTo>
                      <a:pt x="90651" y="76495"/>
                    </a:lnTo>
                    <a:cubicBezTo>
                      <a:pt x="90651" y="78289"/>
                      <a:pt x="92119" y="79757"/>
                      <a:pt x="93913" y="79757"/>
                    </a:cubicBezTo>
                    <a:cubicBezTo>
                      <a:pt x="95707" y="79757"/>
                      <a:pt x="97175" y="78289"/>
                      <a:pt x="97175" y="76495"/>
                    </a:cubicBezTo>
                    <a:lnTo>
                      <a:pt x="97175" y="55553"/>
                    </a:lnTo>
                    <a:cubicBezTo>
                      <a:pt x="97175" y="55422"/>
                      <a:pt x="97175" y="55324"/>
                      <a:pt x="97175" y="55194"/>
                    </a:cubicBezTo>
                    <a:cubicBezTo>
                      <a:pt x="97011" y="53269"/>
                      <a:pt x="95739" y="51703"/>
                      <a:pt x="93880" y="51149"/>
                    </a:cubicBezTo>
                    <a:lnTo>
                      <a:pt x="62695" y="42342"/>
                    </a:lnTo>
                    <a:cubicBezTo>
                      <a:pt x="62565" y="42309"/>
                      <a:pt x="62434" y="42276"/>
                      <a:pt x="62337" y="42244"/>
                    </a:cubicBezTo>
                    <a:lnTo>
                      <a:pt x="62337" y="10244"/>
                    </a:lnTo>
                    <a:cubicBezTo>
                      <a:pt x="62337" y="8189"/>
                      <a:pt x="64000" y="6525"/>
                      <a:pt x="66023" y="6525"/>
                    </a:cubicBezTo>
                    <a:close/>
                    <a:moveTo>
                      <a:pt x="69285" y="84486"/>
                    </a:moveTo>
                    <a:lnTo>
                      <a:pt x="79136" y="95023"/>
                    </a:lnTo>
                    <a:lnTo>
                      <a:pt x="77179" y="110713"/>
                    </a:lnTo>
                    <a:cubicBezTo>
                      <a:pt x="77048" y="111952"/>
                      <a:pt x="76265" y="113029"/>
                      <a:pt x="75156" y="113583"/>
                    </a:cubicBezTo>
                    <a:lnTo>
                      <a:pt x="63837" y="119259"/>
                    </a:lnTo>
                    <a:cubicBezTo>
                      <a:pt x="62337" y="120009"/>
                      <a:pt x="60697" y="120385"/>
                      <a:pt x="59058" y="120385"/>
                    </a:cubicBezTo>
                    <a:cubicBezTo>
                      <a:pt x="57419" y="120385"/>
                      <a:pt x="55780" y="120009"/>
                      <a:pt x="54279" y="119259"/>
                    </a:cubicBezTo>
                    <a:lnTo>
                      <a:pt x="42928" y="113583"/>
                    </a:lnTo>
                    <a:cubicBezTo>
                      <a:pt x="41819" y="113029"/>
                      <a:pt x="41068" y="111952"/>
                      <a:pt x="40905" y="110713"/>
                    </a:cubicBezTo>
                    <a:lnTo>
                      <a:pt x="38752" y="93555"/>
                    </a:lnTo>
                    <a:cubicBezTo>
                      <a:pt x="45537" y="93131"/>
                      <a:pt x="60086" y="91434"/>
                      <a:pt x="69285" y="84486"/>
                    </a:cubicBezTo>
                    <a:close/>
                    <a:moveTo>
                      <a:pt x="66251" y="125326"/>
                    </a:moveTo>
                    <a:lnTo>
                      <a:pt x="66251" y="127251"/>
                    </a:lnTo>
                    <a:cubicBezTo>
                      <a:pt x="66251" y="129274"/>
                      <a:pt x="66838" y="131231"/>
                      <a:pt x="67915" y="132862"/>
                    </a:cubicBezTo>
                    <a:cubicBezTo>
                      <a:pt x="65435" y="134851"/>
                      <a:pt x="62304" y="135961"/>
                      <a:pt x="59042" y="135961"/>
                    </a:cubicBezTo>
                    <a:cubicBezTo>
                      <a:pt x="55813" y="135961"/>
                      <a:pt x="52681" y="134851"/>
                      <a:pt x="50169" y="132862"/>
                    </a:cubicBezTo>
                    <a:cubicBezTo>
                      <a:pt x="51246" y="131231"/>
                      <a:pt x="51866" y="129274"/>
                      <a:pt x="51866" y="127251"/>
                    </a:cubicBezTo>
                    <a:lnTo>
                      <a:pt x="51866" y="125326"/>
                    </a:lnTo>
                    <a:cubicBezTo>
                      <a:pt x="54116" y="126370"/>
                      <a:pt x="56595" y="126892"/>
                      <a:pt x="59042" y="126892"/>
                    </a:cubicBezTo>
                    <a:cubicBezTo>
                      <a:pt x="61521" y="126892"/>
                      <a:pt x="63968" y="126370"/>
                      <a:pt x="66251" y="125326"/>
                    </a:cubicBezTo>
                    <a:close/>
                    <a:moveTo>
                      <a:pt x="44918" y="136939"/>
                    </a:moveTo>
                    <a:cubicBezTo>
                      <a:pt x="47951" y="139744"/>
                      <a:pt x="51735" y="141604"/>
                      <a:pt x="55780" y="142256"/>
                    </a:cubicBezTo>
                    <a:lnTo>
                      <a:pt x="55780" y="153412"/>
                    </a:lnTo>
                    <a:lnTo>
                      <a:pt x="41623" y="153412"/>
                    </a:lnTo>
                    <a:cubicBezTo>
                      <a:pt x="37904" y="153412"/>
                      <a:pt x="34871" y="156446"/>
                      <a:pt x="34871" y="160165"/>
                    </a:cubicBezTo>
                    <a:lnTo>
                      <a:pt x="34871" y="181074"/>
                    </a:lnTo>
                    <a:cubicBezTo>
                      <a:pt x="34871" y="181139"/>
                      <a:pt x="34871" y="181237"/>
                      <a:pt x="34871" y="181302"/>
                    </a:cubicBezTo>
                    <a:lnTo>
                      <a:pt x="30924" y="181302"/>
                    </a:lnTo>
                    <a:lnTo>
                      <a:pt x="30924" y="144279"/>
                    </a:lnTo>
                    <a:cubicBezTo>
                      <a:pt x="30924" y="142680"/>
                      <a:pt x="31967" y="141245"/>
                      <a:pt x="33468" y="140756"/>
                    </a:cubicBezTo>
                    <a:lnTo>
                      <a:pt x="44852" y="136972"/>
                    </a:lnTo>
                    <a:cubicBezTo>
                      <a:pt x="44885" y="136939"/>
                      <a:pt x="44885" y="136939"/>
                      <a:pt x="44918" y="136939"/>
                    </a:cubicBezTo>
                    <a:close/>
                    <a:moveTo>
                      <a:pt x="76494" y="159936"/>
                    </a:moveTo>
                    <a:cubicBezTo>
                      <a:pt x="76624" y="159936"/>
                      <a:pt x="76722" y="160034"/>
                      <a:pt x="76722" y="160165"/>
                    </a:cubicBezTo>
                    <a:lnTo>
                      <a:pt x="76722" y="181074"/>
                    </a:lnTo>
                    <a:cubicBezTo>
                      <a:pt x="76722" y="181204"/>
                      <a:pt x="76624" y="181302"/>
                      <a:pt x="76494" y="181302"/>
                    </a:cubicBezTo>
                    <a:lnTo>
                      <a:pt x="41623" y="181302"/>
                    </a:lnTo>
                    <a:cubicBezTo>
                      <a:pt x="41492" y="181302"/>
                      <a:pt x="41395" y="181204"/>
                      <a:pt x="41395" y="181074"/>
                    </a:cubicBezTo>
                    <a:lnTo>
                      <a:pt x="41395" y="160165"/>
                    </a:lnTo>
                    <a:cubicBezTo>
                      <a:pt x="41395" y="160034"/>
                      <a:pt x="41492" y="159936"/>
                      <a:pt x="41623" y="159936"/>
                    </a:cubicBezTo>
                    <a:close/>
                    <a:moveTo>
                      <a:pt x="73166" y="136939"/>
                    </a:moveTo>
                    <a:cubicBezTo>
                      <a:pt x="73199" y="136939"/>
                      <a:pt x="73232" y="136939"/>
                      <a:pt x="73232" y="136972"/>
                    </a:cubicBezTo>
                    <a:lnTo>
                      <a:pt x="84616" y="140756"/>
                    </a:lnTo>
                    <a:cubicBezTo>
                      <a:pt x="86149" y="141245"/>
                      <a:pt x="87160" y="142680"/>
                      <a:pt x="87160" y="144279"/>
                    </a:cubicBezTo>
                    <a:lnTo>
                      <a:pt x="87160" y="181302"/>
                    </a:lnTo>
                    <a:lnTo>
                      <a:pt x="83246" y="181302"/>
                    </a:lnTo>
                    <a:cubicBezTo>
                      <a:pt x="83246" y="181237"/>
                      <a:pt x="83246" y="181172"/>
                      <a:pt x="83246" y="181074"/>
                    </a:cubicBezTo>
                    <a:lnTo>
                      <a:pt x="83246" y="160165"/>
                    </a:lnTo>
                    <a:cubicBezTo>
                      <a:pt x="83246" y="156446"/>
                      <a:pt x="80212" y="153412"/>
                      <a:pt x="76494" y="153412"/>
                    </a:cubicBezTo>
                    <a:lnTo>
                      <a:pt x="62337" y="153412"/>
                    </a:lnTo>
                    <a:lnTo>
                      <a:pt x="62304" y="142256"/>
                    </a:lnTo>
                    <a:cubicBezTo>
                      <a:pt x="66381" y="141604"/>
                      <a:pt x="70165" y="139744"/>
                      <a:pt x="73166" y="136939"/>
                    </a:cubicBezTo>
                    <a:close/>
                    <a:moveTo>
                      <a:pt x="66023" y="1"/>
                    </a:moveTo>
                    <a:cubicBezTo>
                      <a:pt x="60379" y="1"/>
                      <a:pt x="55780" y="4600"/>
                      <a:pt x="55780" y="10244"/>
                    </a:cubicBezTo>
                    <a:lnTo>
                      <a:pt x="55780" y="42244"/>
                    </a:lnTo>
                    <a:cubicBezTo>
                      <a:pt x="55649" y="42276"/>
                      <a:pt x="55519" y="42309"/>
                      <a:pt x="55421" y="42342"/>
                    </a:cubicBezTo>
                    <a:lnTo>
                      <a:pt x="24204" y="51149"/>
                    </a:lnTo>
                    <a:cubicBezTo>
                      <a:pt x="22247" y="51736"/>
                      <a:pt x="20909" y="53498"/>
                      <a:pt x="20909" y="55553"/>
                    </a:cubicBezTo>
                    <a:cubicBezTo>
                      <a:pt x="20909" y="57640"/>
                      <a:pt x="22247" y="59402"/>
                      <a:pt x="24204" y="59956"/>
                    </a:cubicBezTo>
                    <a:lnTo>
                      <a:pt x="34577" y="62892"/>
                    </a:lnTo>
                    <a:lnTo>
                      <a:pt x="32685" y="68503"/>
                    </a:lnTo>
                    <a:cubicBezTo>
                      <a:pt x="32228" y="69905"/>
                      <a:pt x="32261" y="71406"/>
                      <a:pt x="32685" y="72776"/>
                    </a:cubicBezTo>
                    <a:cubicBezTo>
                      <a:pt x="29554" y="77408"/>
                      <a:pt x="27890" y="82725"/>
                      <a:pt x="27890" y="88270"/>
                    </a:cubicBezTo>
                    <a:cubicBezTo>
                      <a:pt x="27890" y="94305"/>
                      <a:pt x="29847" y="100079"/>
                      <a:pt x="33598" y="104972"/>
                    </a:cubicBezTo>
                    <a:lnTo>
                      <a:pt x="34414" y="111528"/>
                    </a:lnTo>
                    <a:cubicBezTo>
                      <a:pt x="34838" y="114953"/>
                      <a:pt x="36926" y="117889"/>
                      <a:pt x="39992" y="119422"/>
                    </a:cubicBezTo>
                    <a:lnTo>
                      <a:pt x="45309" y="122097"/>
                    </a:lnTo>
                    <a:lnTo>
                      <a:pt x="45309" y="127251"/>
                    </a:lnTo>
                    <a:cubicBezTo>
                      <a:pt x="45309" y="128849"/>
                      <a:pt x="44298" y="130252"/>
                      <a:pt x="42797" y="130741"/>
                    </a:cubicBezTo>
                    <a:lnTo>
                      <a:pt x="31413" y="134558"/>
                    </a:lnTo>
                    <a:cubicBezTo>
                      <a:pt x="27205" y="135961"/>
                      <a:pt x="24400" y="139842"/>
                      <a:pt x="24400" y="144279"/>
                    </a:cubicBezTo>
                    <a:lnTo>
                      <a:pt x="24400" y="181302"/>
                    </a:lnTo>
                    <a:lnTo>
                      <a:pt x="3262" y="181302"/>
                    </a:lnTo>
                    <a:cubicBezTo>
                      <a:pt x="1468" y="181302"/>
                      <a:pt x="0" y="182770"/>
                      <a:pt x="0" y="184564"/>
                    </a:cubicBezTo>
                    <a:cubicBezTo>
                      <a:pt x="0" y="186358"/>
                      <a:pt x="1468" y="187826"/>
                      <a:pt x="3262" y="187826"/>
                    </a:cubicBezTo>
                    <a:lnTo>
                      <a:pt x="114855" y="187826"/>
                    </a:lnTo>
                    <a:cubicBezTo>
                      <a:pt x="116649" y="187826"/>
                      <a:pt x="118117" y="186358"/>
                      <a:pt x="118117" y="184564"/>
                    </a:cubicBezTo>
                    <a:cubicBezTo>
                      <a:pt x="118117" y="182770"/>
                      <a:pt x="116649" y="181302"/>
                      <a:pt x="114855" y="181302"/>
                    </a:cubicBezTo>
                    <a:lnTo>
                      <a:pt x="93684" y="181302"/>
                    </a:lnTo>
                    <a:lnTo>
                      <a:pt x="93684" y="144279"/>
                    </a:lnTo>
                    <a:cubicBezTo>
                      <a:pt x="93684" y="139842"/>
                      <a:pt x="90879" y="135961"/>
                      <a:pt x="86704" y="134558"/>
                    </a:cubicBezTo>
                    <a:lnTo>
                      <a:pt x="75319" y="130741"/>
                    </a:lnTo>
                    <a:cubicBezTo>
                      <a:pt x="73786" y="130252"/>
                      <a:pt x="72775" y="128849"/>
                      <a:pt x="72775" y="127251"/>
                    </a:cubicBezTo>
                    <a:lnTo>
                      <a:pt x="72775" y="125066"/>
                    </a:lnTo>
                    <a:lnTo>
                      <a:pt x="198524" y="125066"/>
                    </a:lnTo>
                    <a:cubicBezTo>
                      <a:pt x="204168" y="125066"/>
                      <a:pt x="208767" y="120466"/>
                      <a:pt x="208767" y="114823"/>
                    </a:cubicBezTo>
                    <a:lnTo>
                      <a:pt x="208767" y="10244"/>
                    </a:lnTo>
                    <a:cubicBezTo>
                      <a:pt x="208767" y="4600"/>
                      <a:pt x="204168" y="1"/>
                      <a:pt x="19852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7" name="CustomShape 173"/>
              <p:cNvSpPr/>
              <p:nvPr/>
            </p:nvSpPr>
            <p:spPr>
              <a:xfrm>
                <a:off x="4515840" y="199476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6558" h="6558">
                    <a:moveTo>
                      <a:pt x="3263" y="1"/>
                    </a:moveTo>
                    <a:cubicBezTo>
                      <a:pt x="1469" y="1"/>
                      <a:pt x="1" y="1469"/>
                      <a:pt x="1" y="3295"/>
                    </a:cubicBezTo>
                    <a:cubicBezTo>
                      <a:pt x="1" y="5090"/>
                      <a:pt x="1501" y="6557"/>
                      <a:pt x="3296" y="6557"/>
                    </a:cubicBezTo>
                    <a:cubicBezTo>
                      <a:pt x="5090" y="6557"/>
                      <a:pt x="6558" y="5090"/>
                      <a:pt x="6558" y="3295"/>
                    </a:cubicBezTo>
                    <a:cubicBezTo>
                      <a:pt x="6558" y="1469"/>
                      <a:pt x="5090" y="1"/>
                      <a:pt x="3296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8" name="Group 174"/>
            <p:cNvGrpSpPr/>
            <p:nvPr/>
          </p:nvGrpSpPr>
          <p:grpSpPr>
            <a:xfrm>
              <a:off x="4479120" y="2757600"/>
              <a:ext cx="195840" cy="268560"/>
              <a:chOff x="4479120" y="2757600"/>
              <a:chExt cx="195840" cy="268560"/>
            </a:xfrm>
          </p:grpSpPr>
          <p:sp>
            <p:nvSpPr>
              <p:cNvPr id="2289" name="CustomShape 175"/>
              <p:cNvSpPr/>
              <p:nvPr/>
            </p:nvSpPr>
            <p:spPr>
              <a:xfrm>
                <a:off x="4479120" y="2757600"/>
                <a:ext cx="195840" cy="268560"/>
              </a:xfrm>
              <a:custGeom>
                <a:avLst/>
                <a:gdLst/>
                <a:ahLst/>
                <a:rect l="l" t="t" r="r" b="b"/>
                <a:pathLst>
                  <a:path w="152989" h="208768">
                    <a:moveTo>
                      <a:pt x="142746" y="6524"/>
                    </a:moveTo>
                    <a:cubicBezTo>
                      <a:pt x="144801" y="6524"/>
                      <a:pt x="146432" y="8188"/>
                      <a:pt x="146432" y="10243"/>
                    </a:cubicBezTo>
                    <a:lnTo>
                      <a:pt x="146432" y="198524"/>
                    </a:lnTo>
                    <a:cubicBezTo>
                      <a:pt x="146432" y="200580"/>
                      <a:pt x="144801" y="202243"/>
                      <a:pt x="142746" y="202243"/>
                    </a:cubicBezTo>
                    <a:lnTo>
                      <a:pt x="10244" y="202243"/>
                    </a:lnTo>
                    <a:cubicBezTo>
                      <a:pt x="8189" y="202243"/>
                      <a:pt x="6558" y="200580"/>
                      <a:pt x="6558" y="198524"/>
                    </a:cubicBezTo>
                    <a:lnTo>
                      <a:pt x="6558" y="10243"/>
                    </a:lnTo>
                    <a:cubicBezTo>
                      <a:pt x="6558" y="8188"/>
                      <a:pt x="8189" y="6524"/>
                      <a:pt x="10244" y="6524"/>
                    </a:cubicBezTo>
                    <a:close/>
                    <a:moveTo>
                      <a:pt x="10244" y="0"/>
                    </a:moveTo>
                    <a:cubicBezTo>
                      <a:pt x="4600" y="0"/>
                      <a:pt x="1" y="4599"/>
                      <a:pt x="1" y="10243"/>
                    </a:cubicBezTo>
                    <a:lnTo>
                      <a:pt x="1" y="198524"/>
                    </a:lnTo>
                    <a:cubicBezTo>
                      <a:pt x="1" y="204168"/>
                      <a:pt x="4600" y="208767"/>
                      <a:pt x="10244" y="208767"/>
                    </a:cubicBezTo>
                    <a:lnTo>
                      <a:pt x="142746" y="208767"/>
                    </a:lnTo>
                    <a:cubicBezTo>
                      <a:pt x="148389" y="208767"/>
                      <a:pt x="152988" y="204168"/>
                      <a:pt x="152988" y="198524"/>
                    </a:cubicBezTo>
                    <a:lnTo>
                      <a:pt x="152988" y="10243"/>
                    </a:lnTo>
                    <a:cubicBezTo>
                      <a:pt x="152988" y="4599"/>
                      <a:pt x="148389" y="0"/>
                      <a:pt x="142746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0" name="CustomShape 176"/>
              <p:cNvSpPr/>
              <p:nvPr/>
            </p:nvSpPr>
            <p:spPr>
              <a:xfrm>
                <a:off x="4497480" y="2775960"/>
                <a:ext cx="159120" cy="213840"/>
              </a:xfrm>
              <a:custGeom>
                <a:avLst/>
                <a:gdLst/>
                <a:ahLst/>
                <a:rect l="l" t="t" r="r" b="b"/>
                <a:pathLst>
                  <a:path w="125065" h="166917">
                    <a:moveTo>
                      <a:pt x="118541" y="6524"/>
                    </a:moveTo>
                    <a:lnTo>
                      <a:pt x="118541" y="160360"/>
                    </a:lnTo>
                    <a:lnTo>
                      <a:pt x="6524" y="160360"/>
                    </a:lnTo>
                    <a:lnTo>
                      <a:pt x="6524" y="6524"/>
                    </a:lnTo>
                    <a:close/>
                    <a:moveTo>
                      <a:pt x="3262" y="0"/>
                    </a:moveTo>
                    <a:cubicBezTo>
                      <a:pt x="1468" y="0"/>
                      <a:pt x="0" y="1436"/>
                      <a:pt x="0" y="3262"/>
                    </a:cubicBezTo>
                    <a:lnTo>
                      <a:pt x="0" y="163654"/>
                    </a:lnTo>
                    <a:cubicBezTo>
                      <a:pt x="0" y="165448"/>
                      <a:pt x="1468" y="166916"/>
                      <a:pt x="3262" y="166916"/>
                    </a:cubicBezTo>
                    <a:lnTo>
                      <a:pt x="121803" y="166916"/>
                    </a:lnTo>
                    <a:cubicBezTo>
                      <a:pt x="123597" y="166916"/>
                      <a:pt x="125065" y="165448"/>
                      <a:pt x="125065" y="163654"/>
                    </a:cubicBezTo>
                    <a:lnTo>
                      <a:pt x="125065" y="3262"/>
                    </a:lnTo>
                    <a:cubicBezTo>
                      <a:pt x="125065" y="1436"/>
                      <a:pt x="123597" y="0"/>
                      <a:pt x="12180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CustomShape 177"/>
              <p:cNvSpPr/>
              <p:nvPr/>
            </p:nvSpPr>
            <p:spPr>
              <a:xfrm>
                <a:off x="4568040" y="2997000"/>
                <a:ext cx="18000" cy="18000"/>
              </a:xfrm>
              <a:custGeom>
                <a:avLst/>
                <a:gdLst/>
                <a:ahLst/>
                <a:rect l="l" t="t" r="r" b="b"/>
                <a:pathLst>
                  <a:path w="17029" h="16996">
                    <a:moveTo>
                      <a:pt x="8515" y="6525"/>
                    </a:moveTo>
                    <a:cubicBezTo>
                      <a:pt x="9591" y="6525"/>
                      <a:pt x="10472" y="7405"/>
                      <a:pt x="10472" y="8482"/>
                    </a:cubicBezTo>
                    <a:cubicBezTo>
                      <a:pt x="10472" y="9558"/>
                      <a:pt x="9591" y="10439"/>
                      <a:pt x="8515" y="10439"/>
                    </a:cubicBezTo>
                    <a:cubicBezTo>
                      <a:pt x="7438" y="10439"/>
                      <a:pt x="6557" y="9558"/>
                      <a:pt x="6557" y="8482"/>
                    </a:cubicBezTo>
                    <a:cubicBezTo>
                      <a:pt x="6557" y="7405"/>
                      <a:pt x="7438" y="6525"/>
                      <a:pt x="8515" y="6525"/>
                    </a:cubicBezTo>
                    <a:close/>
                    <a:moveTo>
                      <a:pt x="8515" y="1"/>
                    </a:moveTo>
                    <a:cubicBezTo>
                      <a:pt x="3817" y="1"/>
                      <a:pt x="1" y="3817"/>
                      <a:pt x="1" y="8482"/>
                    </a:cubicBezTo>
                    <a:cubicBezTo>
                      <a:pt x="1" y="13179"/>
                      <a:pt x="3817" y="16996"/>
                      <a:pt x="8515" y="16996"/>
                    </a:cubicBezTo>
                    <a:cubicBezTo>
                      <a:pt x="13212" y="16996"/>
                      <a:pt x="17028" y="13179"/>
                      <a:pt x="17028" y="8482"/>
                    </a:cubicBezTo>
                    <a:cubicBezTo>
                      <a:pt x="17028" y="3817"/>
                      <a:pt x="13212" y="1"/>
                      <a:pt x="8515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2" name="CustomShape 178"/>
              <p:cNvSpPr/>
              <p:nvPr/>
            </p:nvSpPr>
            <p:spPr>
              <a:xfrm>
                <a:off x="4552200" y="2803320"/>
                <a:ext cx="49680" cy="49680"/>
              </a:xfrm>
              <a:custGeom>
                <a:avLst/>
                <a:gdLst/>
                <a:ahLst/>
                <a:rect l="l" t="t" r="r" b="b"/>
                <a:pathLst>
                  <a:path w="41429" h="41396">
                    <a:moveTo>
                      <a:pt x="3296" y="1"/>
                    </a:moveTo>
                    <a:cubicBezTo>
                      <a:pt x="1469" y="1"/>
                      <a:pt x="1" y="1469"/>
                      <a:pt x="1" y="3263"/>
                    </a:cubicBezTo>
                    <a:cubicBezTo>
                      <a:pt x="1" y="5057"/>
                      <a:pt x="1469" y="6525"/>
                      <a:pt x="3296" y="6525"/>
                    </a:cubicBezTo>
                    <a:lnTo>
                      <a:pt x="3491" y="6525"/>
                    </a:lnTo>
                    <a:lnTo>
                      <a:pt x="3491" y="24172"/>
                    </a:lnTo>
                    <a:cubicBezTo>
                      <a:pt x="3491" y="33664"/>
                      <a:pt x="11222" y="41395"/>
                      <a:pt x="20715" y="41395"/>
                    </a:cubicBezTo>
                    <a:cubicBezTo>
                      <a:pt x="30207" y="41395"/>
                      <a:pt x="37938" y="33664"/>
                      <a:pt x="37938" y="24172"/>
                    </a:cubicBezTo>
                    <a:lnTo>
                      <a:pt x="37938" y="6525"/>
                    </a:lnTo>
                    <a:lnTo>
                      <a:pt x="38134" y="6525"/>
                    </a:lnTo>
                    <a:cubicBezTo>
                      <a:pt x="39960" y="6525"/>
                      <a:pt x="41428" y="5057"/>
                      <a:pt x="41428" y="3263"/>
                    </a:cubicBezTo>
                    <a:cubicBezTo>
                      <a:pt x="41428" y="1469"/>
                      <a:pt x="39960" y="1"/>
                      <a:pt x="38134" y="1"/>
                    </a:cubicBezTo>
                    <a:lnTo>
                      <a:pt x="31186" y="1"/>
                    </a:lnTo>
                    <a:cubicBezTo>
                      <a:pt x="29359" y="1"/>
                      <a:pt x="27891" y="1469"/>
                      <a:pt x="27891" y="3263"/>
                    </a:cubicBezTo>
                    <a:cubicBezTo>
                      <a:pt x="27891" y="5057"/>
                      <a:pt x="29359" y="6525"/>
                      <a:pt x="31186" y="6525"/>
                    </a:cubicBezTo>
                    <a:lnTo>
                      <a:pt x="31381" y="6525"/>
                    </a:lnTo>
                    <a:lnTo>
                      <a:pt x="31381" y="24172"/>
                    </a:lnTo>
                    <a:cubicBezTo>
                      <a:pt x="31381" y="30076"/>
                      <a:pt x="26619" y="34871"/>
                      <a:pt x="20715" y="34871"/>
                    </a:cubicBezTo>
                    <a:cubicBezTo>
                      <a:pt x="14843" y="34871"/>
                      <a:pt x="10048" y="30076"/>
                      <a:pt x="10048" y="24172"/>
                    </a:cubicBezTo>
                    <a:lnTo>
                      <a:pt x="10048" y="6525"/>
                    </a:lnTo>
                    <a:lnTo>
                      <a:pt x="10244" y="6525"/>
                    </a:lnTo>
                    <a:cubicBezTo>
                      <a:pt x="12070" y="6525"/>
                      <a:pt x="13538" y="5057"/>
                      <a:pt x="13538" y="3263"/>
                    </a:cubicBezTo>
                    <a:cubicBezTo>
                      <a:pt x="13538" y="1469"/>
                      <a:pt x="12070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3" name="CustomShape 179"/>
              <p:cNvSpPr/>
              <p:nvPr/>
            </p:nvSpPr>
            <p:spPr>
              <a:xfrm>
                <a:off x="4529520" y="2826000"/>
                <a:ext cx="13320" cy="4320"/>
              </a:xfrm>
              <a:custGeom>
                <a:avLst/>
                <a:gdLst/>
                <a:ahLst/>
                <a:rect l="l" t="t" r="r" b="b"/>
                <a:pathLst>
                  <a:path w="13506" h="6558">
                    <a:moveTo>
                      <a:pt x="3263" y="1"/>
                    </a:moveTo>
                    <a:cubicBezTo>
                      <a:pt x="1469" y="1"/>
                      <a:pt x="1" y="1469"/>
                      <a:pt x="1" y="3295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10244" y="6557"/>
                    </a:lnTo>
                    <a:cubicBezTo>
                      <a:pt x="12038" y="6557"/>
                      <a:pt x="13506" y="5089"/>
                      <a:pt x="13506" y="3295"/>
                    </a:cubicBezTo>
                    <a:cubicBezTo>
                      <a:pt x="13506" y="1469"/>
                      <a:pt x="12038" y="1"/>
                      <a:pt x="1024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4" name="CustomShape 180"/>
              <p:cNvSpPr/>
              <p:nvPr/>
            </p:nvSpPr>
            <p:spPr>
              <a:xfrm>
                <a:off x="4611240" y="2826000"/>
                <a:ext cx="13320" cy="4320"/>
              </a:xfrm>
              <a:custGeom>
                <a:avLst/>
                <a:gdLst/>
                <a:ahLst/>
                <a:rect l="l" t="t" r="r" b="b"/>
                <a:pathLst>
                  <a:path w="13506" h="6558">
                    <a:moveTo>
                      <a:pt x="3263" y="1"/>
                    </a:moveTo>
                    <a:cubicBezTo>
                      <a:pt x="1468" y="1"/>
                      <a:pt x="1" y="1469"/>
                      <a:pt x="1" y="3295"/>
                    </a:cubicBezTo>
                    <a:cubicBezTo>
                      <a:pt x="1" y="5089"/>
                      <a:pt x="1468" y="6557"/>
                      <a:pt x="3263" y="6557"/>
                    </a:cubicBezTo>
                    <a:lnTo>
                      <a:pt x="10243" y="6557"/>
                    </a:lnTo>
                    <a:cubicBezTo>
                      <a:pt x="12037" y="6557"/>
                      <a:pt x="13505" y="5089"/>
                      <a:pt x="13505" y="3295"/>
                    </a:cubicBezTo>
                    <a:cubicBezTo>
                      <a:pt x="13505" y="1469"/>
                      <a:pt x="12037" y="1"/>
                      <a:pt x="10243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5" name="CustomShape 181"/>
              <p:cNvSpPr/>
              <p:nvPr/>
            </p:nvSpPr>
            <p:spPr>
              <a:xfrm>
                <a:off x="4529520" y="2871720"/>
                <a:ext cx="95400" cy="4320"/>
              </a:xfrm>
              <a:custGeom>
                <a:avLst/>
                <a:gdLst/>
                <a:ahLst/>
                <a:rect l="l" t="t" r="r" b="b"/>
                <a:pathLst>
                  <a:path w="76267" h="6557">
                    <a:moveTo>
                      <a:pt x="3263" y="0"/>
                    </a:moveTo>
                    <a:cubicBezTo>
                      <a:pt x="1469" y="0"/>
                      <a:pt x="1" y="1468"/>
                      <a:pt x="1" y="3262"/>
                    </a:cubicBezTo>
                    <a:cubicBezTo>
                      <a:pt x="1" y="5089"/>
                      <a:pt x="1469" y="6557"/>
                      <a:pt x="3263" y="6557"/>
                    </a:cubicBezTo>
                    <a:lnTo>
                      <a:pt x="73004" y="6557"/>
                    </a:lnTo>
                    <a:cubicBezTo>
                      <a:pt x="74798" y="6557"/>
                      <a:pt x="76266" y="5089"/>
                      <a:pt x="76266" y="3262"/>
                    </a:cubicBezTo>
                    <a:cubicBezTo>
                      <a:pt x="76266" y="1468"/>
                      <a:pt x="74798" y="0"/>
                      <a:pt x="73004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6" name="CustomShape 182"/>
              <p:cNvSpPr/>
              <p:nvPr/>
            </p:nvSpPr>
            <p:spPr>
              <a:xfrm>
                <a:off x="4529520" y="2889720"/>
                <a:ext cx="95400" cy="4320"/>
              </a:xfrm>
              <a:custGeom>
                <a:avLst/>
                <a:gdLst/>
                <a:ahLst/>
                <a:rect l="l" t="t" r="r" b="b"/>
                <a:pathLst>
                  <a:path w="76267" h="6525">
                    <a:moveTo>
                      <a:pt x="3263" y="1"/>
                    </a:moveTo>
                    <a:cubicBezTo>
                      <a:pt x="1469" y="1"/>
                      <a:pt x="1" y="1468"/>
                      <a:pt x="1" y="3263"/>
                    </a:cubicBezTo>
                    <a:cubicBezTo>
                      <a:pt x="1" y="5057"/>
                      <a:pt x="1469" y="6525"/>
                      <a:pt x="3263" y="6525"/>
                    </a:cubicBezTo>
                    <a:lnTo>
                      <a:pt x="73004" y="6525"/>
                    </a:lnTo>
                    <a:cubicBezTo>
                      <a:pt x="74798" y="6525"/>
                      <a:pt x="76266" y="5057"/>
                      <a:pt x="76266" y="3263"/>
                    </a:cubicBezTo>
                    <a:cubicBezTo>
                      <a:pt x="76266" y="1468"/>
                      <a:pt x="74798" y="1"/>
                      <a:pt x="730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7" name="CustomShape 183"/>
              <p:cNvSpPr/>
              <p:nvPr/>
            </p:nvSpPr>
            <p:spPr>
              <a:xfrm>
                <a:off x="4538520" y="2921760"/>
                <a:ext cx="49680" cy="4320"/>
              </a:xfrm>
              <a:custGeom>
                <a:avLst/>
                <a:gdLst/>
                <a:ahLst/>
                <a:rect l="l" t="t" r="r" b="b"/>
                <a:pathLst>
                  <a:path w="41396" h="6525">
                    <a:moveTo>
                      <a:pt x="3263" y="0"/>
                    </a:moveTo>
                    <a:cubicBezTo>
                      <a:pt x="1468" y="0"/>
                      <a:pt x="1" y="1468"/>
                      <a:pt x="1" y="3262"/>
                    </a:cubicBezTo>
                    <a:cubicBezTo>
                      <a:pt x="1" y="5089"/>
                      <a:pt x="1468" y="6524"/>
                      <a:pt x="3263" y="6524"/>
                    </a:cubicBezTo>
                    <a:lnTo>
                      <a:pt x="38133" y="6524"/>
                    </a:lnTo>
                    <a:cubicBezTo>
                      <a:pt x="39927" y="6524"/>
                      <a:pt x="41395" y="5089"/>
                      <a:pt x="41395" y="3262"/>
                    </a:cubicBezTo>
                    <a:cubicBezTo>
                      <a:pt x="41395" y="1468"/>
                      <a:pt x="39927" y="0"/>
                      <a:pt x="38133" y="0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8" name="CustomShape 184"/>
              <p:cNvSpPr/>
              <p:nvPr/>
            </p:nvSpPr>
            <p:spPr>
              <a:xfrm>
                <a:off x="4556520" y="2940120"/>
                <a:ext cx="31680" cy="4320"/>
              </a:xfrm>
              <a:custGeom>
                <a:avLst/>
                <a:gdLst/>
                <a:ahLst/>
                <a:rect l="l" t="t" r="r" b="b"/>
                <a:pathLst>
                  <a:path w="27467" h="6525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cubicBezTo>
                      <a:pt x="0" y="5057"/>
                      <a:pt x="1468" y="6525"/>
                      <a:pt x="3262" y="6525"/>
                    </a:cubicBezTo>
                    <a:lnTo>
                      <a:pt x="24204" y="6525"/>
                    </a:lnTo>
                    <a:cubicBezTo>
                      <a:pt x="25998" y="6525"/>
                      <a:pt x="27466" y="5057"/>
                      <a:pt x="27466" y="3263"/>
                    </a:cubicBezTo>
                    <a:cubicBezTo>
                      <a:pt x="27466" y="1436"/>
                      <a:pt x="25998" y="1"/>
                      <a:pt x="2420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9" name="CustomShape 185"/>
              <p:cNvSpPr/>
              <p:nvPr/>
            </p:nvSpPr>
            <p:spPr>
              <a:xfrm>
                <a:off x="4602240" y="2912760"/>
                <a:ext cx="31680" cy="59040"/>
              </a:xfrm>
              <a:custGeom>
                <a:avLst/>
                <a:gdLst/>
                <a:ahLst/>
                <a:rect l="l" t="t" r="r" b="b"/>
                <a:pathLst>
                  <a:path w="27467" h="48388">
                    <a:moveTo>
                      <a:pt x="13734" y="6557"/>
                    </a:moveTo>
                    <a:cubicBezTo>
                      <a:pt x="17714" y="6557"/>
                      <a:pt x="20910" y="9787"/>
                      <a:pt x="20910" y="13734"/>
                    </a:cubicBezTo>
                    <a:cubicBezTo>
                      <a:pt x="20910" y="17713"/>
                      <a:pt x="17714" y="20943"/>
                      <a:pt x="13734" y="20943"/>
                    </a:cubicBezTo>
                    <a:cubicBezTo>
                      <a:pt x="9754" y="20943"/>
                      <a:pt x="6558" y="17713"/>
                      <a:pt x="6558" y="13734"/>
                    </a:cubicBezTo>
                    <a:cubicBezTo>
                      <a:pt x="6558" y="9787"/>
                      <a:pt x="9754" y="6557"/>
                      <a:pt x="13734" y="6557"/>
                    </a:cubicBezTo>
                    <a:close/>
                    <a:moveTo>
                      <a:pt x="17453" y="26945"/>
                    </a:moveTo>
                    <a:lnTo>
                      <a:pt x="17453" y="39829"/>
                    </a:lnTo>
                    <a:lnTo>
                      <a:pt x="15202" y="38720"/>
                    </a:lnTo>
                    <a:cubicBezTo>
                      <a:pt x="14745" y="38476"/>
                      <a:pt x="14239" y="38353"/>
                      <a:pt x="13734" y="38353"/>
                    </a:cubicBezTo>
                    <a:cubicBezTo>
                      <a:pt x="13228" y="38353"/>
                      <a:pt x="12723" y="38476"/>
                      <a:pt x="12266" y="38720"/>
                    </a:cubicBezTo>
                    <a:lnTo>
                      <a:pt x="10015" y="39829"/>
                    </a:lnTo>
                    <a:lnTo>
                      <a:pt x="10015" y="26945"/>
                    </a:lnTo>
                    <a:cubicBezTo>
                      <a:pt x="11222" y="27271"/>
                      <a:pt x="12462" y="27467"/>
                      <a:pt x="13734" y="27467"/>
                    </a:cubicBezTo>
                    <a:cubicBezTo>
                      <a:pt x="15006" y="27467"/>
                      <a:pt x="16246" y="27271"/>
                      <a:pt x="17453" y="26945"/>
                    </a:cubicBezTo>
                    <a:close/>
                    <a:moveTo>
                      <a:pt x="13734" y="1"/>
                    </a:moveTo>
                    <a:cubicBezTo>
                      <a:pt x="6166" y="1"/>
                      <a:pt x="1" y="6166"/>
                      <a:pt x="1" y="13734"/>
                    </a:cubicBezTo>
                    <a:cubicBezTo>
                      <a:pt x="1" y="17224"/>
                      <a:pt x="1338" y="20453"/>
                      <a:pt x="3491" y="22867"/>
                    </a:cubicBezTo>
                    <a:lnTo>
                      <a:pt x="3491" y="45114"/>
                    </a:lnTo>
                    <a:cubicBezTo>
                      <a:pt x="3491" y="46256"/>
                      <a:pt x="4078" y="47299"/>
                      <a:pt x="5057" y="47887"/>
                    </a:cubicBezTo>
                    <a:cubicBezTo>
                      <a:pt x="5572" y="48224"/>
                      <a:pt x="6164" y="48387"/>
                      <a:pt x="6760" y="48387"/>
                    </a:cubicBezTo>
                    <a:cubicBezTo>
                      <a:pt x="7259" y="48387"/>
                      <a:pt x="7760" y="48273"/>
                      <a:pt x="8221" y="48050"/>
                    </a:cubicBezTo>
                    <a:lnTo>
                      <a:pt x="13734" y="45277"/>
                    </a:lnTo>
                    <a:lnTo>
                      <a:pt x="19247" y="48050"/>
                    </a:lnTo>
                    <a:cubicBezTo>
                      <a:pt x="19703" y="48278"/>
                      <a:pt x="20193" y="48376"/>
                      <a:pt x="20715" y="48376"/>
                    </a:cubicBezTo>
                    <a:cubicBezTo>
                      <a:pt x="21302" y="48376"/>
                      <a:pt x="21889" y="48213"/>
                      <a:pt x="22411" y="47887"/>
                    </a:cubicBezTo>
                    <a:cubicBezTo>
                      <a:pt x="23389" y="47299"/>
                      <a:pt x="23977" y="46256"/>
                      <a:pt x="23977" y="45114"/>
                    </a:cubicBezTo>
                    <a:lnTo>
                      <a:pt x="23977" y="22867"/>
                    </a:lnTo>
                    <a:cubicBezTo>
                      <a:pt x="26129" y="20453"/>
                      <a:pt x="27467" y="17256"/>
                      <a:pt x="27467" y="13734"/>
                    </a:cubicBezTo>
                    <a:cubicBezTo>
                      <a:pt x="27467" y="6166"/>
                      <a:pt x="21302" y="1"/>
                      <a:pt x="13734" y="1"/>
                    </a:cubicBezTo>
                    <a:close/>
                  </a:path>
                </a:pathLst>
              </a:custGeom>
              <a:solidFill>
                <a:srgbClr val="ffc39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CustomShape 1"/>
          <p:cNvSpPr/>
          <p:nvPr/>
        </p:nvSpPr>
        <p:spPr>
          <a:xfrm>
            <a:off x="1412280" y="34783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Mercury is the closest planet to the Sun and is only a bit larger  than our Moon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01" name="CustomShape 2"/>
          <p:cNvSpPr/>
          <p:nvPr/>
        </p:nvSpPr>
        <p:spPr>
          <a:xfrm>
            <a:off x="3719160" y="34783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Neptune is the farthest planet from the Sun and the fourth-largest by diameter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02" name="CustomShape 3"/>
          <p:cNvSpPr/>
          <p:nvPr/>
        </p:nvSpPr>
        <p:spPr>
          <a:xfrm>
            <a:off x="6046920" y="34783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Saturn is the ringed one. It’s composed mostly of hydrogen and helium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03" name="Group 4"/>
          <p:cNvGrpSpPr/>
          <p:nvPr/>
        </p:nvGrpSpPr>
        <p:grpSpPr>
          <a:xfrm>
            <a:off x="1544400" y="1189440"/>
            <a:ext cx="6057000" cy="3488040"/>
            <a:chOff x="1544400" y="1189440"/>
            <a:chExt cx="6057000" cy="3488040"/>
          </a:xfrm>
        </p:grpSpPr>
        <p:sp>
          <p:nvSpPr>
            <p:cNvPr id="2304" name="CustomShape 5"/>
            <p:cNvSpPr/>
            <p:nvPr/>
          </p:nvSpPr>
          <p:spPr>
            <a:xfrm rot="900000">
              <a:off x="6171840" y="2251080"/>
              <a:ext cx="41760" cy="50040"/>
            </a:xfrm>
            <a:custGeom>
              <a:avLst/>
              <a:gdLst/>
              <a:ahLst/>
              <a:rect l="l" t="t" r="r" b="b"/>
              <a:pathLst>
                <a:path w="1083" h="1279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CustomShape 6"/>
            <p:cNvSpPr/>
            <p:nvPr/>
          </p:nvSpPr>
          <p:spPr>
            <a:xfrm>
              <a:off x="1725120" y="2314080"/>
              <a:ext cx="1030320" cy="929520"/>
            </a:xfrm>
            <a:custGeom>
              <a:avLst/>
              <a:gdLst/>
              <a:ahLst/>
              <a:rect l="l" t="t" r="r" b="b"/>
              <a:pathLst>
                <a:path w="24345" h="21962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7"/>
            <p:cNvSpPr/>
            <p:nvPr/>
          </p:nvSpPr>
          <p:spPr>
            <a:xfrm>
              <a:off x="2890440" y="2314080"/>
              <a:ext cx="1029960" cy="929520"/>
            </a:xfrm>
            <a:custGeom>
              <a:avLst/>
              <a:gdLst/>
              <a:ahLst/>
              <a:rect l="l" t="t" r="r" b="b"/>
              <a:pathLst>
                <a:path w="24344" h="21960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8"/>
            <p:cNvSpPr/>
            <p:nvPr/>
          </p:nvSpPr>
          <p:spPr>
            <a:xfrm>
              <a:off x="4055400" y="2314080"/>
              <a:ext cx="1029960" cy="929520"/>
            </a:xfrm>
            <a:custGeom>
              <a:avLst/>
              <a:gdLst/>
              <a:ahLst/>
              <a:rect l="l" t="t" r="r" b="b"/>
              <a:pathLst>
                <a:path w="24341" h="21961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CustomShape 9"/>
            <p:cNvSpPr/>
            <p:nvPr/>
          </p:nvSpPr>
          <p:spPr>
            <a:xfrm rot="900000">
              <a:off x="4183200" y="2433600"/>
              <a:ext cx="728280" cy="674640"/>
            </a:xfrm>
            <a:custGeom>
              <a:avLst/>
              <a:gdLst/>
              <a:ahLst/>
              <a:rect l="l" t="t" r="r" b="b"/>
              <a:pathLst>
                <a:path w="17240" h="1597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CustomShape 10"/>
            <p:cNvSpPr/>
            <p:nvPr/>
          </p:nvSpPr>
          <p:spPr>
            <a:xfrm rot="900000">
              <a:off x="3022920" y="2434320"/>
              <a:ext cx="728280" cy="674640"/>
            </a:xfrm>
            <a:custGeom>
              <a:avLst/>
              <a:gdLst/>
              <a:ahLst/>
              <a:rect l="l" t="t" r="r" b="b"/>
              <a:pathLst>
                <a:path w="17240" h="15971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CustomShape 11"/>
            <p:cNvSpPr/>
            <p:nvPr/>
          </p:nvSpPr>
          <p:spPr>
            <a:xfrm rot="900000">
              <a:off x="1857960" y="2434680"/>
              <a:ext cx="728280" cy="674640"/>
            </a:xfrm>
            <a:custGeom>
              <a:avLst/>
              <a:gdLst/>
              <a:ahLst/>
              <a:rect l="l" t="t" r="r" b="b"/>
              <a:pathLst>
                <a:path w="17240" h="1597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CustomShape 12"/>
            <p:cNvSpPr/>
            <p:nvPr/>
          </p:nvSpPr>
          <p:spPr>
            <a:xfrm>
              <a:off x="5220360" y="2314080"/>
              <a:ext cx="1030320" cy="929520"/>
            </a:xfrm>
            <a:custGeom>
              <a:avLst/>
              <a:gdLst/>
              <a:ahLst/>
              <a:rect l="l" t="t" r="r" b="b"/>
              <a:pathLst>
                <a:path w="24346" h="21961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CustomShape 13"/>
            <p:cNvSpPr/>
            <p:nvPr/>
          </p:nvSpPr>
          <p:spPr>
            <a:xfrm rot="21476400">
              <a:off x="6382080" y="2310120"/>
              <a:ext cx="1030320" cy="929520"/>
            </a:xfrm>
            <a:custGeom>
              <a:avLst/>
              <a:gdLst/>
              <a:ahLst/>
              <a:rect l="l" t="t" r="r" b="b"/>
              <a:pathLst>
                <a:path w="24345" h="21962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14"/>
            <p:cNvSpPr/>
            <p:nvPr/>
          </p:nvSpPr>
          <p:spPr>
            <a:xfrm rot="900000">
              <a:off x="1715760" y="1893240"/>
              <a:ext cx="5713560" cy="2080080"/>
            </a:xfrm>
            <a:custGeom>
              <a:avLst/>
              <a:gdLst/>
              <a:ahLst/>
              <a:rect l="l" t="t" r="r" b="b"/>
              <a:pathLst>
                <a:path w="134547" h="49017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CustomShape 15"/>
            <p:cNvSpPr/>
            <p:nvPr/>
          </p:nvSpPr>
          <p:spPr>
            <a:xfrm rot="900000">
              <a:off x="1626120" y="2747520"/>
              <a:ext cx="64080" cy="59400"/>
            </a:xfrm>
            <a:custGeom>
              <a:avLst/>
              <a:gdLst/>
              <a:ahLst/>
              <a:rect l="l" t="t" r="r" b="b"/>
              <a:pathLst>
                <a:path w="1608" h="1498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16"/>
            <p:cNvSpPr/>
            <p:nvPr/>
          </p:nvSpPr>
          <p:spPr>
            <a:xfrm rot="900000">
              <a:off x="7455960" y="2772720"/>
              <a:ext cx="56160" cy="37800"/>
            </a:xfrm>
            <a:custGeom>
              <a:avLst/>
              <a:gdLst/>
              <a:ahLst/>
              <a:rect l="l" t="t" r="r" b="b"/>
              <a:pathLst>
                <a:path w="1425" h="988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17"/>
            <p:cNvSpPr/>
            <p:nvPr/>
          </p:nvSpPr>
          <p:spPr>
            <a:xfrm rot="900000">
              <a:off x="1785600" y="3113640"/>
              <a:ext cx="920520" cy="365400"/>
            </a:xfrm>
            <a:custGeom>
              <a:avLst/>
              <a:gdLst/>
              <a:ahLst/>
              <a:rect l="l" t="t" r="r" b="b"/>
              <a:pathLst>
                <a:path w="21756" h="8689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CustomShape 18"/>
            <p:cNvSpPr/>
            <p:nvPr/>
          </p:nvSpPr>
          <p:spPr>
            <a:xfrm rot="900000">
              <a:off x="2690640" y="3234240"/>
              <a:ext cx="51480" cy="40680"/>
            </a:xfrm>
            <a:custGeom>
              <a:avLst/>
              <a:gdLst/>
              <a:ahLst/>
              <a:rect l="l" t="t" r="r" b="b"/>
              <a:pathLst>
                <a:path w="1309" h="1061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CustomShape 19"/>
            <p:cNvSpPr/>
            <p:nvPr/>
          </p:nvSpPr>
          <p:spPr>
            <a:xfrm rot="900000">
              <a:off x="2951640" y="2078280"/>
              <a:ext cx="930240" cy="342720"/>
            </a:xfrm>
            <a:custGeom>
              <a:avLst/>
              <a:gdLst/>
              <a:ahLst/>
              <a:rect l="l" t="t" r="r" b="b"/>
              <a:pathLst>
                <a:path w="21989" h="8171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CustomShape 20"/>
            <p:cNvSpPr/>
            <p:nvPr/>
          </p:nvSpPr>
          <p:spPr>
            <a:xfrm rot="900000">
              <a:off x="3846600" y="2252520"/>
              <a:ext cx="42120" cy="50040"/>
            </a:xfrm>
            <a:custGeom>
              <a:avLst/>
              <a:gdLst/>
              <a:ahLst/>
              <a:rect l="l" t="t" r="r" b="b"/>
              <a:pathLst>
                <a:path w="1093" h="1283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CustomShape 21"/>
            <p:cNvSpPr/>
            <p:nvPr/>
          </p:nvSpPr>
          <p:spPr>
            <a:xfrm rot="900000">
              <a:off x="2881080" y="2279520"/>
              <a:ext cx="59760" cy="59760"/>
            </a:xfrm>
            <a:custGeom>
              <a:avLst/>
              <a:gdLst/>
              <a:ahLst/>
              <a:rect l="l" t="t" r="r" b="b"/>
              <a:pathLst>
                <a:path w="1507" h="1498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CustomShape 22"/>
            <p:cNvSpPr/>
            <p:nvPr/>
          </p:nvSpPr>
          <p:spPr>
            <a:xfrm rot="900000">
              <a:off x="4110840" y="3112560"/>
              <a:ext cx="920880" cy="365040"/>
            </a:xfrm>
            <a:custGeom>
              <a:avLst/>
              <a:gdLst/>
              <a:ahLst/>
              <a:rect l="l" t="t" r="r" b="b"/>
              <a:pathLst>
                <a:path w="21760" h="8688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CustomShape 23"/>
            <p:cNvSpPr/>
            <p:nvPr/>
          </p:nvSpPr>
          <p:spPr>
            <a:xfrm rot="900000">
              <a:off x="5015520" y="3233160"/>
              <a:ext cx="51480" cy="40680"/>
            </a:xfrm>
            <a:custGeom>
              <a:avLst/>
              <a:gdLst/>
              <a:ahLst/>
              <a:rect l="l" t="t" r="r" b="b"/>
              <a:pathLst>
                <a:path w="1309" h="1061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CustomShape 24"/>
            <p:cNvSpPr/>
            <p:nvPr/>
          </p:nvSpPr>
          <p:spPr>
            <a:xfrm rot="900000">
              <a:off x="4056840" y="3228120"/>
              <a:ext cx="61560" cy="59400"/>
            </a:xfrm>
            <a:custGeom>
              <a:avLst/>
              <a:gdLst/>
              <a:ahLst/>
              <a:rect l="l" t="t" r="r" b="b"/>
              <a:pathLst>
                <a:path w="1550" h="1499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25"/>
            <p:cNvSpPr/>
            <p:nvPr/>
          </p:nvSpPr>
          <p:spPr>
            <a:xfrm rot="900000">
              <a:off x="5276520" y="2077200"/>
              <a:ext cx="930240" cy="343080"/>
            </a:xfrm>
            <a:custGeom>
              <a:avLst/>
              <a:gdLst/>
              <a:ahLst/>
              <a:rect l="l" t="t" r="r" b="b"/>
              <a:pathLst>
                <a:path w="21990" h="8172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26"/>
            <p:cNvSpPr/>
            <p:nvPr/>
          </p:nvSpPr>
          <p:spPr>
            <a:xfrm rot="900000">
              <a:off x="5205600" y="2278440"/>
              <a:ext cx="59760" cy="59760"/>
            </a:xfrm>
            <a:custGeom>
              <a:avLst/>
              <a:gdLst/>
              <a:ahLst/>
              <a:rect l="l" t="t" r="r" b="b"/>
              <a:pathLst>
                <a:path w="1508" h="1496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CustomShape 27"/>
            <p:cNvSpPr/>
            <p:nvPr/>
          </p:nvSpPr>
          <p:spPr>
            <a:xfrm rot="900000">
              <a:off x="6440760" y="3112560"/>
              <a:ext cx="920520" cy="365400"/>
            </a:xfrm>
            <a:custGeom>
              <a:avLst/>
              <a:gdLst/>
              <a:ahLst/>
              <a:rect l="l" t="t" r="r" b="b"/>
              <a:pathLst>
                <a:path w="21756" h="8689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CustomShape 28"/>
            <p:cNvSpPr/>
            <p:nvPr/>
          </p:nvSpPr>
          <p:spPr>
            <a:xfrm rot="900000">
              <a:off x="7345800" y="3233160"/>
              <a:ext cx="51480" cy="41040"/>
            </a:xfrm>
            <a:custGeom>
              <a:avLst/>
              <a:gdLst/>
              <a:ahLst/>
              <a:rect l="l" t="t" r="r" b="b"/>
              <a:pathLst>
                <a:path w="1309" h="1064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CustomShape 29"/>
            <p:cNvSpPr/>
            <p:nvPr/>
          </p:nvSpPr>
          <p:spPr>
            <a:xfrm rot="900000">
              <a:off x="6386760" y="3228120"/>
              <a:ext cx="61560" cy="59400"/>
            </a:xfrm>
            <a:custGeom>
              <a:avLst/>
              <a:gdLst/>
              <a:ahLst/>
              <a:rect l="l" t="t" r="r" b="b"/>
              <a:pathLst>
                <a:path w="1553" h="1497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CustomShape 30"/>
            <p:cNvSpPr/>
            <p:nvPr/>
          </p:nvSpPr>
          <p:spPr>
            <a:xfrm rot="900000">
              <a:off x="5354640" y="2436840"/>
              <a:ext cx="728280" cy="675000"/>
            </a:xfrm>
            <a:custGeom>
              <a:avLst/>
              <a:gdLst/>
              <a:ahLst/>
              <a:rect l="l" t="t" r="r" b="b"/>
              <a:pathLst>
                <a:path w="17241" h="15975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31"/>
            <p:cNvSpPr/>
            <p:nvPr/>
          </p:nvSpPr>
          <p:spPr>
            <a:xfrm rot="900000">
              <a:off x="6513120" y="2433240"/>
              <a:ext cx="728280" cy="674640"/>
            </a:xfrm>
            <a:custGeom>
              <a:avLst/>
              <a:gdLst/>
              <a:ahLst/>
              <a:rect l="l" t="t" r="r" b="b"/>
              <a:pathLst>
                <a:path w="17239" h="15971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1" name="CustomShape 32"/>
          <p:cNvSpPr/>
          <p:nvPr/>
        </p:nvSpPr>
        <p:spPr>
          <a:xfrm>
            <a:off x="2567160" y="139644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b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Despite being red, Mars is a cold place, not hot. It’s full of iron oxide dust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32" name="CustomShape 33"/>
          <p:cNvSpPr/>
          <p:nvPr/>
        </p:nvSpPr>
        <p:spPr>
          <a:xfrm>
            <a:off x="4865040" y="13831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b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0" lang="en-US" sz="11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Venus has a beautiful name and is the second planet from the Sun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33" name="Group 34"/>
          <p:cNvGrpSpPr/>
          <p:nvPr/>
        </p:nvGrpSpPr>
        <p:grpSpPr>
          <a:xfrm>
            <a:off x="3198960" y="2629440"/>
            <a:ext cx="430920" cy="315000"/>
            <a:chOff x="3198960" y="2629440"/>
            <a:chExt cx="430920" cy="315000"/>
          </a:xfrm>
        </p:grpSpPr>
        <p:sp>
          <p:nvSpPr>
            <p:cNvPr id="2334" name="CustomShape 35"/>
            <p:cNvSpPr/>
            <p:nvPr/>
          </p:nvSpPr>
          <p:spPr>
            <a:xfrm>
              <a:off x="3198960" y="2629440"/>
              <a:ext cx="430920" cy="315000"/>
            </a:xfrm>
            <a:custGeom>
              <a:avLst/>
              <a:gdLst/>
              <a:ahLst/>
              <a:rect l="l" t="t" r="r" b="b"/>
              <a:pathLst>
                <a:path w="208768" h="152989">
                  <a:moveTo>
                    <a:pt x="139254" y="37922"/>
                  </a:moveTo>
                  <a:cubicBezTo>
                    <a:pt x="139882" y="37922"/>
                    <a:pt x="140510" y="38003"/>
                    <a:pt x="141114" y="38166"/>
                  </a:cubicBezTo>
                  <a:lnTo>
                    <a:pt x="165611" y="45114"/>
                  </a:lnTo>
                  <a:lnTo>
                    <a:pt x="141114" y="52062"/>
                  </a:lnTo>
                  <a:cubicBezTo>
                    <a:pt x="140510" y="52225"/>
                    <a:pt x="139882" y="52307"/>
                    <a:pt x="139254" y="52307"/>
                  </a:cubicBezTo>
                  <a:cubicBezTo>
                    <a:pt x="138626" y="52307"/>
                    <a:pt x="137998" y="52225"/>
                    <a:pt x="137395" y="52062"/>
                  </a:cubicBezTo>
                  <a:lnTo>
                    <a:pt x="112897" y="45114"/>
                  </a:lnTo>
                  <a:lnTo>
                    <a:pt x="137395" y="38166"/>
                  </a:lnTo>
                  <a:cubicBezTo>
                    <a:pt x="137998" y="38003"/>
                    <a:pt x="138626" y="37922"/>
                    <a:pt x="139254" y="37922"/>
                  </a:cubicBezTo>
                  <a:close/>
                  <a:moveTo>
                    <a:pt x="121052" y="54215"/>
                  </a:moveTo>
                  <a:lnTo>
                    <a:pt x="135601" y="58325"/>
                  </a:lnTo>
                  <a:cubicBezTo>
                    <a:pt x="135731" y="58358"/>
                    <a:pt x="135862" y="58391"/>
                    <a:pt x="135992" y="58423"/>
                  </a:cubicBezTo>
                  <a:lnTo>
                    <a:pt x="135992" y="65175"/>
                  </a:lnTo>
                  <a:lnTo>
                    <a:pt x="119291" y="60413"/>
                  </a:lnTo>
                  <a:cubicBezTo>
                    <a:pt x="119226" y="60348"/>
                    <a:pt x="119160" y="60282"/>
                    <a:pt x="119095" y="60217"/>
                  </a:cubicBezTo>
                  <a:cubicBezTo>
                    <a:pt x="119095" y="60185"/>
                    <a:pt x="119095" y="60152"/>
                    <a:pt x="119095" y="60119"/>
                  </a:cubicBezTo>
                  <a:lnTo>
                    <a:pt x="121052" y="54215"/>
                  </a:lnTo>
                  <a:close/>
                  <a:moveTo>
                    <a:pt x="157423" y="54215"/>
                  </a:moveTo>
                  <a:lnTo>
                    <a:pt x="159413" y="60119"/>
                  </a:lnTo>
                  <a:cubicBezTo>
                    <a:pt x="159413" y="60152"/>
                    <a:pt x="159413" y="60185"/>
                    <a:pt x="159413" y="60217"/>
                  </a:cubicBezTo>
                  <a:cubicBezTo>
                    <a:pt x="159348" y="60282"/>
                    <a:pt x="159283" y="60348"/>
                    <a:pt x="159218" y="60413"/>
                  </a:cubicBezTo>
                  <a:lnTo>
                    <a:pt x="142516" y="65175"/>
                  </a:lnTo>
                  <a:lnTo>
                    <a:pt x="142516" y="58423"/>
                  </a:lnTo>
                  <a:cubicBezTo>
                    <a:pt x="142647" y="58391"/>
                    <a:pt x="142777" y="58358"/>
                    <a:pt x="142908" y="58325"/>
                  </a:cubicBezTo>
                  <a:lnTo>
                    <a:pt x="157423" y="54215"/>
                  </a:lnTo>
                  <a:close/>
                  <a:moveTo>
                    <a:pt x="117790" y="66806"/>
                  </a:moveTo>
                  <a:lnTo>
                    <a:pt x="138341" y="72678"/>
                  </a:lnTo>
                  <a:lnTo>
                    <a:pt x="138406" y="72678"/>
                  </a:lnTo>
                  <a:cubicBezTo>
                    <a:pt x="128098" y="76625"/>
                    <a:pt x="115442" y="76723"/>
                    <a:pt x="115279" y="76723"/>
                  </a:cubicBezTo>
                  <a:cubicBezTo>
                    <a:pt x="115083" y="76723"/>
                    <a:pt x="114855" y="76723"/>
                    <a:pt x="114659" y="76788"/>
                  </a:cubicBezTo>
                  <a:cubicBezTo>
                    <a:pt x="114822" y="73233"/>
                    <a:pt x="115898" y="69840"/>
                    <a:pt x="117790" y="66806"/>
                  </a:cubicBezTo>
                  <a:close/>
                  <a:moveTo>
                    <a:pt x="160718" y="66806"/>
                  </a:moveTo>
                  <a:cubicBezTo>
                    <a:pt x="162773" y="70134"/>
                    <a:pt x="163882" y="73918"/>
                    <a:pt x="163882" y="77832"/>
                  </a:cubicBezTo>
                  <a:cubicBezTo>
                    <a:pt x="163882" y="78484"/>
                    <a:pt x="163850" y="79104"/>
                    <a:pt x="163784" y="79757"/>
                  </a:cubicBezTo>
                  <a:lnTo>
                    <a:pt x="153542" y="68829"/>
                  </a:lnTo>
                  <a:lnTo>
                    <a:pt x="160718" y="66806"/>
                  </a:lnTo>
                  <a:close/>
                  <a:moveTo>
                    <a:pt x="149464" y="74048"/>
                  </a:moveTo>
                  <a:lnTo>
                    <a:pt x="159348" y="84584"/>
                  </a:lnTo>
                  <a:lnTo>
                    <a:pt x="157391" y="100274"/>
                  </a:lnTo>
                  <a:cubicBezTo>
                    <a:pt x="157228" y="101514"/>
                    <a:pt x="156477" y="102590"/>
                    <a:pt x="155368" y="103145"/>
                  </a:cubicBezTo>
                  <a:lnTo>
                    <a:pt x="144017" y="108821"/>
                  </a:lnTo>
                  <a:cubicBezTo>
                    <a:pt x="142532" y="109555"/>
                    <a:pt x="140893" y="109922"/>
                    <a:pt x="139254" y="109922"/>
                  </a:cubicBezTo>
                  <a:cubicBezTo>
                    <a:pt x="137615" y="109922"/>
                    <a:pt x="135976" y="109555"/>
                    <a:pt x="134492" y="108821"/>
                  </a:cubicBezTo>
                  <a:lnTo>
                    <a:pt x="123140" y="103145"/>
                  </a:lnTo>
                  <a:cubicBezTo>
                    <a:pt x="122031" y="102590"/>
                    <a:pt x="121281" y="101514"/>
                    <a:pt x="121118" y="100274"/>
                  </a:cubicBezTo>
                  <a:lnTo>
                    <a:pt x="118965" y="83116"/>
                  </a:lnTo>
                  <a:cubicBezTo>
                    <a:pt x="125750" y="82692"/>
                    <a:pt x="140265" y="80996"/>
                    <a:pt x="149464" y="74048"/>
                  </a:cubicBezTo>
                  <a:close/>
                  <a:moveTo>
                    <a:pt x="146431" y="114888"/>
                  </a:moveTo>
                  <a:lnTo>
                    <a:pt x="146431" y="116780"/>
                  </a:lnTo>
                  <a:cubicBezTo>
                    <a:pt x="146431" y="118835"/>
                    <a:pt x="147050" y="120760"/>
                    <a:pt x="148127" y="122391"/>
                  </a:cubicBezTo>
                  <a:cubicBezTo>
                    <a:pt x="145615" y="124413"/>
                    <a:pt x="142484" y="125522"/>
                    <a:pt x="139254" y="125522"/>
                  </a:cubicBezTo>
                  <a:cubicBezTo>
                    <a:pt x="135992" y="125522"/>
                    <a:pt x="132893" y="124413"/>
                    <a:pt x="130382" y="122391"/>
                  </a:cubicBezTo>
                  <a:cubicBezTo>
                    <a:pt x="131458" y="120760"/>
                    <a:pt x="132045" y="118835"/>
                    <a:pt x="132045" y="116780"/>
                  </a:cubicBezTo>
                  <a:lnTo>
                    <a:pt x="132045" y="114888"/>
                  </a:lnTo>
                  <a:cubicBezTo>
                    <a:pt x="134329" y="115932"/>
                    <a:pt x="136775" y="116454"/>
                    <a:pt x="139254" y="116454"/>
                  </a:cubicBezTo>
                  <a:cubicBezTo>
                    <a:pt x="141701" y="116454"/>
                    <a:pt x="144180" y="115932"/>
                    <a:pt x="146431" y="114888"/>
                  </a:cubicBezTo>
                  <a:close/>
                  <a:moveTo>
                    <a:pt x="125130" y="126501"/>
                  </a:moveTo>
                  <a:cubicBezTo>
                    <a:pt x="128131" y="129306"/>
                    <a:pt x="131915" y="131165"/>
                    <a:pt x="135992" y="131818"/>
                  </a:cubicBezTo>
                  <a:lnTo>
                    <a:pt x="135992" y="146432"/>
                  </a:lnTo>
                  <a:lnTo>
                    <a:pt x="111136" y="146432"/>
                  </a:lnTo>
                  <a:lnTo>
                    <a:pt x="111136" y="133808"/>
                  </a:lnTo>
                  <a:cubicBezTo>
                    <a:pt x="111136" y="132209"/>
                    <a:pt x="112147" y="130807"/>
                    <a:pt x="113680" y="130317"/>
                  </a:cubicBezTo>
                  <a:lnTo>
                    <a:pt x="125065" y="126501"/>
                  </a:lnTo>
                  <a:close/>
                  <a:moveTo>
                    <a:pt x="153444" y="126501"/>
                  </a:moveTo>
                  <a:lnTo>
                    <a:pt x="164828" y="130317"/>
                  </a:lnTo>
                  <a:cubicBezTo>
                    <a:pt x="166329" y="130807"/>
                    <a:pt x="167373" y="132209"/>
                    <a:pt x="167373" y="133808"/>
                  </a:cubicBezTo>
                  <a:lnTo>
                    <a:pt x="167373" y="146432"/>
                  </a:lnTo>
                  <a:lnTo>
                    <a:pt x="142516" y="146432"/>
                  </a:lnTo>
                  <a:lnTo>
                    <a:pt x="142516" y="131818"/>
                  </a:lnTo>
                  <a:cubicBezTo>
                    <a:pt x="146561" y="131165"/>
                    <a:pt x="150378" y="129306"/>
                    <a:pt x="153379" y="126501"/>
                  </a:cubicBezTo>
                  <a:close/>
                  <a:moveTo>
                    <a:pt x="198524" y="6558"/>
                  </a:moveTo>
                  <a:cubicBezTo>
                    <a:pt x="200580" y="6558"/>
                    <a:pt x="202243" y="8189"/>
                    <a:pt x="202243" y="10244"/>
                  </a:cubicBezTo>
                  <a:lnTo>
                    <a:pt x="202243" y="142746"/>
                  </a:lnTo>
                  <a:cubicBezTo>
                    <a:pt x="202243" y="144801"/>
                    <a:pt x="200580" y="146432"/>
                    <a:pt x="198524" y="146432"/>
                  </a:cubicBezTo>
                  <a:lnTo>
                    <a:pt x="173896" y="146432"/>
                  </a:lnTo>
                  <a:lnTo>
                    <a:pt x="173896" y="133808"/>
                  </a:lnTo>
                  <a:cubicBezTo>
                    <a:pt x="173896" y="129404"/>
                    <a:pt x="171091" y="125490"/>
                    <a:pt x="166883" y="124120"/>
                  </a:cubicBezTo>
                  <a:lnTo>
                    <a:pt x="155499" y="120303"/>
                  </a:lnTo>
                  <a:cubicBezTo>
                    <a:pt x="153998" y="119814"/>
                    <a:pt x="152987" y="118378"/>
                    <a:pt x="152987" y="116780"/>
                  </a:cubicBezTo>
                  <a:lnTo>
                    <a:pt x="152987" y="111626"/>
                  </a:lnTo>
                  <a:lnTo>
                    <a:pt x="158304" y="108984"/>
                  </a:lnTo>
                  <a:cubicBezTo>
                    <a:pt x="161370" y="107451"/>
                    <a:pt x="163458" y="104482"/>
                    <a:pt x="163882" y="101090"/>
                  </a:cubicBezTo>
                  <a:lnTo>
                    <a:pt x="164698" y="94533"/>
                  </a:lnTo>
                  <a:cubicBezTo>
                    <a:pt x="168449" y="89640"/>
                    <a:pt x="170406" y="83867"/>
                    <a:pt x="170406" y="77832"/>
                  </a:cubicBezTo>
                  <a:cubicBezTo>
                    <a:pt x="170406" y="72287"/>
                    <a:pt x="168743" y="66970"/>
                    <a:pt x="165611" y="62338"/>
                  </a:cubicBezTo>
                  <a:cubicBezTo>
                    <a:pt x="166068" y="60968"/>
                    <a:pt x="166068" y="59434"/>
                    <a:pt x="165611" y="58064"/>
                  </a:cubicBezTo>
                  <a:lnTo>
                    <a:pt x="163719" y="52454"/>
                  </a:lnTo>
                  <a:lnTo>
                    <a:pt x="170863" y="50431"/>
                  </a:lnTo>
                  <a:lnTo>
                    <a:pt x="170863" y="66024"/>
                  </a:lnTo>
                  <a:cubicBezTo>
                    <a:pt x="170863" y="67850"/>
                    <a:pt x="172298" y="69318"/>
                    <a:pt x="174125" y="69318"/>
                  </a:cubicBezTo>
                  <a:cubicBezTo>
                    <a:pt x="175919" y="69318"/>
                    <a:pt x="177387" y="67850"/>
                    <a:pt x="177387" y="66024"/>
                  </a:cubicBezTo>
                  <a:lnTo>
                    <a:pt x="177387" y="45114"/>
                  </a:lnTo>
                  <a:cubicBezTo>
                    <a:pt x="177387" y="44984"/>
                    <a:pt x="177387" y="44853"/>
                    <a:pt x="177354" y="44755"/>
                  </a:cubicBezTo>
                  <a:cubicBezTo>
                    <a:pt x="177224" y="42831"/>
                    <a:pt x="175952" y="41232"/>
                    <a:pt x="174092" y="40711"/>
                  </a:cubicBezTo>
                  <a:lnTo>
                    <a:pt x="142908" y="31903"/>
                  </a:lnTo>
                  <a:cubicBezTo>
                    <a:pt x="141717" y="31561"/>
                    <a:pt x="140486" y="31389"/>
                    <a:pt x="139254" y="31389"/>
                  </a:cubicBezTo>
                  <a:cubicBezTo>
                    <a:pt x="138023" y="31389"/>
                    <a:pt x="136791" y="31561"/>
                    <a:pt x="135601" y="31903"/>
                  </a:cubicBezTo>
                  <a:lnTo>
                    <a:pt x="104416" y="40711"/>
                  </a:lnTo>
                  <a:cubicBezTo>
                    <a:pt x="102459" y="41265"/>
                    <a:pt x="101122" y="43027"/>
                    <a:pt x="101122" y="45114"/>
                  </a:cubicBezTo>
                  <a:cubicBezTo>
                    <a:pt x="101122" y="47169"/>
                    <a:pt x="102459" y="48963"/>
                    <a:pt x="104416" y="49518"/>
                  </a:cubicBezTo>
                  <a:lnTo>
                    <a:pt x="114757" y="52454"/>
                  </a:lnTo>
                  <a:lnTo>
                    <a:pt x="112897" y="58064"/>
                  </a:lnTo>
                  <a:cubicBezTo>
                    <a:pt x="112441" y="59434"/>
                    <a:pt x="112441" y="60968"/>
                    <a:pt x="112897" y="62338"/>
                  </a:cubicBezTo>
                  <a:cubicBezTo>
                    <a:pt x="109733" y="66970"/>
                    <a:pt x="108102" y="72287"/>
                    <a:pt x="108102" y="77832"/>
                  </a:cubicBezTo>
                  <a:cubicBezTo>
                    <a:pt x="108102" y="83867"/>
                    <a:pt x="110059" y="89640"/>
                    <a:pt x="113811" y="94533"/>
                  </a:cubicBezTo>
                  <a:lnTo>
                    <a:pt x="114626" y="101090"/>
                  </a:lnTo>
                  <a:cubicBezTo>
                    <a:pt x="115050" y="104482"/>
                    <a:pt x="117138" y="107451"/>
                    <a:pt x="120204" y="108984"/>
                  </a:cubicBezTo>
                  <a:lnTo>
                    <a:pt x="125521" y="111626"/>
                  </a:lnTo>
                  <a:lnTo>
                    <a:pt x="125521" y="116780"/>
                  </a:lnTo>
                  <a:cubicBezTo>
                    <a:pt x="125521" y="118378"/>
                    <a:pt x="124510" y="119814"/>
                    <a:pt x="122977" y="120303"/>
                  </a:cubicBezTo>
                  <a:lnTo>
                    <a:pt x="111593" y="124120"/>
                  </a:lnTo>
                  <a:cubicBezTo>
                    <a:pt x="107417" y="125490"/>
                    <a:pt x="104612" y="129404"/>
                    <a:pt x="104612" y="133808"/>
                  </a:cubicBezTo>
                  <a:lnTo>
                    <a:pt x="104612" y="146432"/>
                  </a:lnTo>
                  <a:lnTo>
                    <a:pt x="10243" y="146432"/>
                  </a:lnTo>
                  <a:cubicBezTo>
                    <a:pt x="8188" y="146432"/>
                    <a:pt x="6524" y="144801"/>
                    <a:pt x="6524" y="142746"/>
                  </a:cubicBezTo>
                  <a:lnTo>
                    <a:pt x="6524" y="10244"/>
                  </a:lnTo>
                  <a:cubicBezTo>
                    <a:pt x="6524" y="8189"/>
                    <a:pt x="8188" y="6558"/>
                    <a:pt x="10243" y="6558"/>
                  </a:cubicBezTo>
                  <a:close/>
                  <a:moveTo>
                    <a:pt x="10243" y="1"/>
                  </a:moveTo>
                  <a:cubicBezTo>
                    <a:pt x="4599" y="1"/>
                    <a:pt x="0" y="4600"/>
                    <a:pt x="0" y="10244"/>
                  </a:cubicBezTo>
                  <a:lnTo>
                    <a:pt x="0" y="142746"/>
                  </a:lnTo>
                  <a:cubicBezTo>
                    <a:pt x="0" y="148389"/>
                    <a:pt x="4599" y="152988"/>
                    <a:pt x="10243" y="152988"/>
                  </a:cubicBezTo>
                  <a:lnTo>
                    <a:pt x="198524" y="152988"/>
                  </a:lnTo>
                  <a:cubicBezTo>
                    <a:pt x="204168" y="152988"/>
                    <a:pt x="208767" y="148389"/>
                    <a:pt x="208767" y="142746"/>
                  </a:cubicBezTo>
                  <a:lnTo>
                    <a:pt x="208767" y="10244"/>
                  </a:lnTo>
                  <a:cubicBezTo>
                    <a:pt x="208767" y="4600"/>
                    <a:pt x="204168" y="1"/>
                    <a:pt x="1985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36"/>
            <p:cNvSpPr/>
            <p:nvPr/>
          </p:nvSpPr>
          <p:spPr>
            <a:xfrm>
              <a:off x="3227760" y="2658240"/>
              <a:ext cx="30960" cy="256680"/>
            </a:xfrm>
            <a:custGeom>
              <a:avLst/>
              <a:gdLst/>
              <a:ahLst/>
              <a:rect l="l" t="t" r="r" b="b"/>
              <a:pathLst>
                <a:path w="16996" h="125065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121803"/>
                  </a:lnTo>
                  <a:cubicBezTo>
                    <a:pt x="0" y="123597"/>
                    <a:pt x="1436" y="125065"/>
                    <a:pt x="3262" y="125065"/>
                  </a:cubicBezTo>
                  <a:lnTo>
                    <a:pt x="13701" y="125065"/>
                  </a:lnTo>
                  <a:cubicBezTo>
                    <a:pt x="15527" y="125065"/>
                    <a:pt x="16995" y="123597"/>
                    <a:pt x="16995" y="121803"/>
                  </a:cubicBezTo>
                  <a:cubicBezTo>
                    <a:pt x="16995" y="120009"/>
                    <a:pt x="15527" y="118541"/>
                    <a:pt x="13701" y="118541"/>
                  </a:cubicBezTo>
                  <a:lnTo>
                    <a:pt x="6524" y="118541"/>
                  </a:lnTo>
                  <a:lnTo>
                    <a:pt x="6524" y="6524"/>
                  </a:lnTo>
                  <a:lnTo>
                    <a:pt x="13701" y="6524"/>
                  </a:lnTo>
                  <a:cubicBezTo>
                    <a:pt x="15527" y="6524"/>
                    <a:pt x="16995" y="5056"/>
                    <a:pt x="16995" y="3262"/>
                  </a:cubicBezTo>
                  <a:cubicBezTo>
                    <a:pt x="16995" y="1468"/>
                    <a:pt x="15527" y="0"/>
                    <a:pt x="13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CustomShape 37"/>
            <p:cNvSpPr/>
            <p:nvPr/>
          </p:nvSpPr>
          <p:spPr>
            <a:xfrm>
              <a:off x="3569400" y="2658240"/>
              <a:ext cx="30960" cy="256680"/>
            </a:xfrm>
            <a:custGeom>
              <a:avLst/>
              <a:gdLst/>
              <a:ahLst/>
              <a:rect l="l" t="t" r="r" b="b"/>
              <a:pathLst>
                <a:path w="16996" h="125065">
                  <a:moveTo>
                    <a:pt x="3295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5" y="6524"/>
                  </a:cubicBezTo>
                  <a:lnTo>
                    <a:pt x="10472" y="6524"/>
                  </a:lnTo>
                  <a:lnTo>
                    <a:pt x="10472" y="118541"/>
                  </a:lnTo>
                  <a:lnTo>
                    <a:pt x="3295" y="118541"/>
                  </a:lnTo>
                  <a:cubicBezTo>
                    <a:pt x="1469" y="118541"/>
                    <a:pt x="1" y="120009"/>
                    <a:pt x="1" y="121803"/>
                  </a:cubicBezTo>
                  <a:cubicBezTo>
                    <a:pt x="1" y="123597"/>
                    <a:pt x="1469" y="125065"/>
                    <a:pt x="3295" y="125065"/>
                  </a:cubicBezTo>
                  <a:lnTo>
                    <a:pt x="13734" y="125065"/>
                  </a:lnTo>
                  <a:cubicBezTo>
                    <a:pt x="15561" y="125065"/>
                    <a:pt x="16996" y="123597"/>
                    <a:pt x="16996" y="121803"/>
                  </a:cubicBezTo>
                  <a:lnTo>
                    <a:pt x="16996" y="3262"/>
                  </a:lnTo>
                  <a:cubicBezTo>
                    <a:pt x="16996" y="1468"/>
                    <a:pt x="15561" y="0"/>
                    <a:pt x="137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CustomShape 38"/>
            <p:cNvSpPr/>
            <p:nvPr/>
          </p:nvSpPr>
          <p:spPr>
            <a:xfrm>
              <a:off x="3256920" y="2687400"/>
              <a:ext cx="39240" cy="52920"/>
            </a:xfrm>
            <a:custGeom>
              <a:avLst/>
              <a:gdLst/>
              <a:ahLst/>
              <a:rect l="l" t="t" r="r" b="b"/>
              <a:pathLst>
                <a:path w="20813" h="27476">
                  <a:moveTo>
                    <a:pt x="10244" y="6558"/>
                  </a:moveTo>
                  <a:cubicBezTo>
                    <a:pt x="12299" y="6558"/>
                    <a:pt x="13962" y="8221"/>
                    <a:pt x="13962" y="10244"/>
                  </a:cubicBezTo>
                  <a:cubicBezTo>
                    <a:pt x="13962" y="12299"/>
                    <a:pt x="12299" y="13962"/>
                    <a:pt x="10244" y="13962"/>
                  </a:cubicBezTo>
                  <a:lnTo>
                    <a:pt x="6558" y="13962"/>
                  </a:lnTo>
                  <a:lnTo>
                    <a:pt x="6558" y="6558"/>
                  </a:lnTo>
                  <a:close/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24205"/>
                  </a:lnTo>
                  <a:cubicBezTo>
                    <a:pt x="1" y="25999"/>
                    <a:pt x="1469" y="27467"/>
                    <a:pt x="3263" y="27467"/>
                  </a:cubicBezTo>
                  <a:cubicBezTo>
                    <a:pt x="5090" y="27467"/>
                    <a:pt x="6558" y="25999"/>
                    <a:pt x="6558" y="24205"/>
                  </a:cubicBezTo>
                  <a:lnTo>
                    <a:pt x="6558" y="20486"/>
                  </a:lnTo>
                  <a:lnTo>
                    <a:pt x="8906" y="20486"/>
                  </a:lnTo>
                  <a:lnTo>
                    <a:pt x="14908" y="26521"/>
                  </a:lnTo>
                  <a:cubicBezTo>
                    <a:pt x="15544" y="27157"/>
                    <a:pt x="16384" y="27475"/>
                    <a:pt x="17224" y="27475"/>
                  </a:cubicBezTo>
                  <a:cubicBezTo>
                    <a:pt x="18064" y="27475"/>
                    <a:pt x="18904" y="27157"/>
                    <a:pt x="19540" y="26521"/>
                  </a:cubicBezTo>
                  <a:cubicBezTo>
                    <a:pt x="20812" y="25216"/>
                    <a:pt x="20812" y="23161"/>
                    <a:pt x="19540" y="21889"/>
                  </a:cubicBezTo>
                  <a:lnTo>
                    <a:pt x="16213" y="18562"/>
                  </a:lnTo>
                  <a:cubicBezTo>
                    <a:pt x="18790" y="16702"/>
                    <a:pt x="20486" y="13669"/>
                    <a:pt x="20486" y="10244"/>
                  </a:cubicBezTo>
                  <a:cubicBezTo>
                    <a:pt x="20486" y="4600"/>
                    <a:pt x="15887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39"/>
            <p:cNvSpPr/>
            <p:nvPr/>
          </p:nvSpPr>
          <p:spPr>
            <a:xfrm>
              <a:off x="3307680" y="2687400"/>
              <a:ext cx="38520" cy="52920"/>
            </a:xfrm>
            <a:custGeom>
              <a:avLst/>
              <a:gdLst/>
              <a:ahLst/>
              <a:rect l="l" t="t" r="r" b="b"/>
              <a:pathLst>
                <a:path w="20486" h="27467">
                  <a:moveTo>
                    <a:pt x="3295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24205"/>
                  </a:lnTo>
                  <a:cubicBezTo>
                    <a:pt x="1" y="25999"/>
                    <a:pt x="1469" y="27467"/>
                    <a:pt x="3295" y="27467"/>
                  </a:cubicBezTo>
                  <a:lnTo>
                    <a:pt x="17224" y="27467"/>
                  </a:lnTo>
                  <a:cubicBezTo>
                    <a:pt x="19018" y="27467"/>
                    <a:pt x="20486" y="25999"/>
                    <a:pt x="20486" y="24205"/>
                  </a:cubicBezTo>
                  <a:cubicBezTo>
                    <a:pt x="20486" y="22378"/>
                    <a:pt x="19018" y="20943"/>
                    <a:pt x="17224" y="20943"/>
                  </a:cubicBezTo>
                  <a:lnTo>
                    <a:pt x="6557" y="20943"/>
                  </a:lnTo>
                  <a:lnTo>
                    <a:pt x="6557" y="16996"/>
                  </a:lnTo>
                  <a:lnTo>
                    <a:pt x="10243" y="16996"/>
                  </a:lnTo>
                  <a:cubicBezTo>
                    <a:pt x="12070" y="16996"/>
                    <a:pt x="13538" y="15528"/>
                    <a:pt x="13538" y="13734"/>
                  </a:cubicBezTo>
                  <a:cubicBezTo>
                    <a:pt x="13538" y="11940"/>
                    <a:pt x="12070" y="10472"/>
                    <a:pt x="10243" y="10472"/>
                  </a:cubicBezTo>
                  <a:lnTo>
                    <a:pt x="6557" y="10472"/>
                  </a:lnTo>
                  <a:lnTo>
                    <a:pt x="6557" y="6558"/>
                  </a:lnTo>
                  <a:lnTo>
                    <a:pt x="17224" y="6558"/>
                  </a:lnTo>
                  <a:cubicBezTo>
                    <a:pt x="19018" y="6558"/>
                    <a:pt x="20486" y="5090"/>
                    <a:pt x="20486" y="3263"/>
                  </a:cubicBezTo>
                  <a:cubicBezTo>
                    <a:pt x="20486" y="1469"/>
                    <a:pt x="19018" y="1"/>
                    <a:pt x="172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40"/>
            <p:cNvSpPr/>
            <p:nvPr/>
          </p:nvSpPr>
          <p:spPr>
            <a:xfrm>
              <a:off x="3354840" y="2687400"/>
              <a:ext cx="39240" cy="52920"/>
            </a:xfrm>
            <a:custGeom>
              <a:avLst/>
              <a:gdLst/>
              <a:ahLst/>
              <a:rect l="l" t="t" r="r" b="b"/>
              <a:pathLst>
                <a:path w="20911" h="27467">
                  <a:moveTo>
                    <a:pt x="11972" y="1"/>
                  </a:moveTo>
                  <a:cubicBezTo>
                    <a:pt x="5383" y="1"/>
                    <a:pt x="1" y="5383"/>
                    <a:pt x="1" y="12005"/>
                  </a:cubicBezTo>
                  <a:lnTo>
                    <a:pt x="1" y="15495"/>
                  </a:lnTo>
                  <a:cubicBezTo>
                    <a:pt x="1" y="22085"/>
                    <a:pt x="5383" y="27467"/>
                    <a:pt x="11972" y="27467"/>
                  </a:cubicBezTo>
                  <a:cubicBezTo>
                    <a:pt x="14582" y="27467"/>
                    <a:pt x="17094" y="26651"/>
                    <a:pt x="19181" y="25053"/>
                  </a:cubicBezTo>
                  <a:cubicBezTo>
                    <a:pt x="20617" y="23977"/>
                    <a:pt x="20910" y="21922"/>
                    <a:pt x="19834" y="20486"/>
                  </a:cubicBezTo>
                  <a:cubicBezTo>
                    <a:pt x="19176" y="19635"/>
                    <a:pt x="18196" y="19185"/>
                    <a:pt x="17202" y="19185"/>
                  </a:cubicBezTo>
                  <a:cubicBezTo>
                    <a:pt x="16520" y="19185"/>
                    <a:pt x="15831" y="19396"/>
                    <a:pt x="15234" y="19834"/>
                  </a:cubicBezTo>
                  <a:cubicBezTo>
                    <a:pt x="14288" y="20551"/>
                    <a:pt x="13179" y="20943"/>
                    <a:pt x="11972" y="20943"/>
                  </a:cubicBezTo>
                  <a:cubicBezTo>
                    <a:pt x="8971" y="20943"/>
                    <a:pt x="6525" y="18496"/>
                    <a:pt x="6525" y="15495"/>
                  </a:cubicBezTo>
                  <a:lnTo>
                    <a:pt x="6525" y="12005"/>
                  </a:lnTo>
                  <a:cubicBezTo>
                    <a:pt x="6525" y="9004"/>
                    <a:pt x="8971" y="6558"/>
                    <a:pt x="11972" y="6558"/>
                  </a:cubicBezTo>
                  <a:cubicBezTo>
                    <a:pt x="13179" y="6558"/>
                    <a:pt x="14288" y="6916"/>
                    <a:pt x="15234" y="7634"/>
                  </a:cubicBezTo>
                  <a:cubicBezTo>
                    <a:pt x="15818" y="8072"/>
                    <a:pt x="16504" y="8283"/>
                    <a:pt x="17185" y="8283"/>
                  </a:cubicBezTo>
                  <a:cubicBezTo>
                    <a:pt x="18179" y="8283"/>
                    <a:pt x="19163" y="7833"/>
                    <a:pt x="19801" y="6982"/>
                  </a:cubicBezTo>
                  <a:cubicBezTo>
                    <a:pt x="20910" y="5546"/>
                    <a:pt x="20617" y="3491"/>
                    <a:pt x="19149" y="2415"/>
                  </a:cubicBezTo>
                  <a:cubicBezTo>
                    <a:pt x="17061" y="849"/>
                    <a:pt x="14582" y="1"/>
                    <a:pt x="119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CustomShape 41"/>
            <p:cNvSpPr/>
            <p:nvPr/>
          </p:nvSpPr>
          <p:spPr>
            <a:xfrm>
              <a:off x="3286080" y="2803680"/>
              <a:ext cx="67320" cy="9360"/>
            </a:xfrm>
            <a:custGeom>
              <a:avLst/>
              <a:gdLst/>
              <a:ahLst/>
              <a:rect l="l" t="t" r="r" b="b"/>
              <a:pathLst>
                <a:path w="34415" h="6558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46" y="6558"/>
                    <a:pt x="34414" y="5090"/>
                    <a:pt x="34414" y="3296"/>
                  </a:cubicBezTo>
                  <a:cubicBezTo>
                    <a:pt x="34414" y="1469"/>
                    <a:pt x="32946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CustomShape 42"/>
            <p:cNvSpPr/>
            <p:nvPr/>
          </p:nvSpPr>
          <p:spPr>
            <a:xfrm>
              <a:off x="3286080" y="2832840"/>
              <a:ext cx="67320" cy="9720"/>
            </a:xfrm>
            <a:custGeom>
              <a:avLst/>
              <a:gdLst/>
              <a:ahLst/>
              <a:rect l="l" t="t" r="r" b="b"/>
              <a:pathLst>
                <a:path w="34415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89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CustomShape 43"/>
            <p:cNvSpPr/>
            <p:nvPr/>
          </p:nvSpPr>
          <p:spPr>
            <a:xfrm>
              <a:off x="3256920" y="2774520"/>
              <a:ext cx="155160" cy="96840"/>
            </a:xfrm>
            <a:custGeom>
              <a:avLst/>
              <a:gdLst/>
              <a:ahLst/>
              <a:rect l="l" t="t" r="r" b="b"/>
              <a:pathLst>
                <a:path w="76528" h="48376">
                  <a:moveTo>
                    <a:pt x="52095" y="6524"/>
                  </a:moveTo>
                  <a:cubicBezTo>
                    <a:pt x="54117" y="6524"/>
                    <a:pt x="55781" y="8188"/>
                    <a:pt x="55781" y="10243"/>
                  </a:cubicBezTo>
                  <a:lnTo>
                    <a:pt x="55781" y="20714"/>
                  </a:lnTo>
                  <a:cubicBezTo>
                    <a:pt x="55781" y="21562"/>
                    <a:pt x="56140" y="22410"/>
                    <a:pt x="56760" y="22997"/>
                  </a:cubicBezTo>
                  <a:lnTo>
                    <a:pt x="65110" y="31381"/>
                  </a:lnTo>
                  <a:lnTo>
                    <a:pt x="59076" y="31381"/>
                  </a:lnTo>
                  <a:cubicBezTo>
                    <a:pt x="57249" y="31381"/>
                    <a:pt x="55781" y="32848"/>
                    <a:pt x="55781" y="34643"/>
                  </a:cubicBezTo>
                  <a:lnTo>
                    <a:pt x="55781" y="38133"/>
                  </a:lnTo>
                  <a:cubicBezTo>
                    <a:pt x="55781" y="40188"/>
                    <a:pt x="54117" y="41852"/>
                    <a:pt x="52095" y="41852"/>
                  </a:cubicBezTo>
                  <a:lnTo>
                    <a:pt x="10244" y="41852"/>
                  </a:lnTo>
                  <a:cubicBezTo>
                    <a:pt x="8189" y="41852"/>
                    <a:pt x="6558" y="40188"/>
                    <a:pt x="6558" y="38133"/>
                  </a:cubicBezTo>
                  <a:lnTo>
                    <a:pt x="6558" y="10243"/>
                  </a:lnTo>
                  <a:cubicBezTo>
                    <a:pt x="6558" y="8188"/>
                    <a:pt x="8189" y="6524"/>
                    <a:pt x="10244" y="6524"/>
                  </a:cubicBezTo>
                  <a:close/>
                  <a:moveTo>
                    <a:pt x="10244" y="0"/>
                  </a:moveTo>
                  <a:cubicBezTo>
                    <a:pt x="4600" y="0"/>
                    <a:pt x="1" y="4600"/>
                    <a:pt x="1" y="10243"/>
                  </a:cubicBezTo>
                  <a:lnTo>
                    <a:pt x="1" y="38133"/>
                  </a:lnTo>
                  <a:cubicBezTo>
                    <a:pt x="1" y="43776"/>
                    <a:pt x="4600" y="48376"/>
                    <a:pt x="10244" y="48376"/>
                  </a:cubicBezTo>
                  <a:lnTo>
                    <a:pt x="52095" y="48376"/>
                  </a:lnTo>
                  <a:cubicBezTo>
                    <a:pt x="57738" y="48376"/>
                    <a:pt x="62338" y="43776"/>
                    <a:pt x="62338" y="38133"/>
                  </a:cubicBezTo>
                  <a:lnTo>
                    <a:pt x="62338" y="37905"/>
                  </a:lnTo>
                  <a:lnTo>
                    <a:pt x="73004" y="37905"/>
                  </a:lnTo>
                  <a:cubicBezTo>
                    <a:pt x="74342" y="37905"/>
                    <a:pt x="75516" y="37122"/>
                    <a:pt x="76038" y="35882"/>
                  </a:cubicBezTo>
                  <a:cubicBezTo>
                    <a:pt x="76527" y="34675"/>
                    <a:pt x="76266" y="33273"/>
                    <a:pt x="75320" y="32327"/>
                  </a:cubicBezTo>
                  <a:lnTo>
                    <a:pt x="62338" y="19344"/>
                  </a:lnTo>
                  <a:lnTo>
                    <a:pt x="62338" y="10243"/>
                  </a:lnTo>
                  <a:cubicBezTo>
                    <a:pt x="62338" y="4600"/>
                    <a:pt x="57738" y="0"/>
                    <a:pt x="5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3" name="Group 44"/>
          <p:cNvGrpSpPr/>
          <p:nvPr/>
        </p:nvGrpSpPr>
        <p:grpSpPr>
          <a:xfrm>
            <a:off x="2039760" y="2646000"/>
            <a:ext cx="385200" cy="281520"/>
            <a:chOff x="2039760" y="2646000"/>
            <a:chExt cx="385200" cy="281520"/>
          </a:xfrm>
        </p:grpSpPr>
        <p:sp>
          <p:nvSpPr>
            <p:cNvPr id="2344" name="CustomShape 45"/>
            <p:cNvSpPr/>
            <p:nvPr/>
          </p:nvSpPr>
          <p:spPr>
            <a:xfrm>
              <a:off x="2039760" y="2646000"/>
              <a:ext cx="385200" cy="281520"/>
            </a:xfrm>
            <a:custGeom>
              <a:avLst/>
              <a:gdLst/>
              <a:ahLst/>
              <a:rect l="l" t="t" r="r" b="b"/>
              <a:pathLst>
                <a:path w="208768" h="152989">
                  <a:moveTo>
                    <a:pt x="76722" y="37938"/>
                  </a:moveTo>
                  <a:lnTo>
                    <a:pt x="76722" y="55585"/>
                  </a:lnTo>
                  <a:cubicBezTo>
                    <a:pt x="76722" y="56629"/>
                    <a:pt x="76265" y="57608"/>
                    <a:pt x="75417" y="58325"/>
                  </a:cubicBezTo>
                  <a:cubicBezTo>
                    <a:pt x="74797" y="58880"/>
                    <a:pt x="74406" y="59663"/>
                    <a:pt x="74308" y="60511"/>
                  </a:cubicBezTo>
                  <a:lnTo>
                    <a:pt x="73558" y="68829"/>
                  </a:lnTo>
                  <a:cubicBezTo>
                    <a:pt x="73460" y="70101"/>
                    <a:pt x="72677" y="71275"/>
                    <a:pt x="71535" y="71830"/>
                  </a:cubicBezTo>
                  <a:cubicBezTo>
                    <a:pt x="70426" y="72384"/>
                    <a:pt x="69709" y="73526"/>
                    <a:pt x="69709" y="74766"/>
                  </a:cubicBezTo>
                  <a:lnTo>
                    <a:pt x="69741" y="80963"/>
                  </a:lnTo>
                  <a:cubicBezTo>
                    <a:pt x="69741" y="83867"/>
                    <a:pt x="71601" y="86444"/>
                    <a:pt x="74341" y="87357"/>
                  </a:cubicBezTo>
                  <a:lnTo>
                    <a:pt x="88106" y="91956"/>
                  </a:lnTo>
                  <a:cubicBezTo>
                    <a:pt x="89639" y="92446"/>
                    <a:pt x="90651" y="93881"/>
                    <a:pt x="90651" y="95479"/>
                  </a:cubicBezTo>
                  <a:lnTo>
                    <a:pt x="90651" y="104385"/>
                  </a:lnTo>
                  <a:cubicBezTo>
                    <a:pt x="90651" y="104515"/>
                    <a:pt x="90553" y="104613"/>
                    <a:pt x="90422" y="104613"/>
                  </a:cubicBezTo>
                  <a:lnTo>
                    <a:pt x="80897" y="104613"/>
                  </a:lnTo>
                  <a:cubicBezTo>
                    <a:pt x="76004" y="100274"/>
                    <a:pt x="69578" y="97632"/>
                    <a:pt x="62532" y="97632"/>
                  </a:cubicBezTo>
                  <a:cubicBezTo>
                    <a:pt x="55519" y="97632"/>
                    <a:pt x="49093" y="100274"/>
                    <a:pt x="44200" y="104613"/>
                  </a:cubicBezTo>
                  <a:lnTo>
                    <a:pt x="34642" y="104613"/>
                  </a:lnTo>
                  <a:cubicBezTo>
                    <a:pt x="34544" y="104613"/>
                    <a:pt x="34447" y="104515"/>
                    <a:pt x="34447" y="104385"/>
                  </a:cubicBezTo>
                  <a:lnTo>
                    <a:pt x="34447" y="95479"/>
                  </a:lnTo>
                  <a:cubicBezTo>
                    <a:pt x="34447" y="93881"/>
                    <a:pt x="35458" y="92446"/>
                    <a:pt x="36958" y="91956"/>
                  </a:cubicBezTo>
                  <a:lnTo>
                    <a:pt x="50724" y="87357"/>
                  </a:lnTo>
                  <a:cubicBezTo>
                    <a:pt x="53497" y="86444"/>
                    <a:pt x="55356" y="83867"/>
                    <a:pt x="55356" y="80963"/>
                  </a:cubicBezTo>
                  <a:lnTo>
                    <a:pt x="55356" y="74766"/>
                  </a:lnTo>
                  <a:cubicBezTo>
                    <a:pt x="55389" y="73526"/>
                    <a:pt x="54671" y="72384"/>
                    <a:pt x="53562" y="71830"/>
                  </a:cubicBezTo>
                  <a:cubicBezTo>
                    <a:pt x="52420" y="71275"/>
                    <a:pt x="51637" y="70101"/>
                    <a:pt x="51539" y="68796"/>
                  </a:cubicBezTo>
                  <a:lnTo>
                    <a:pt x="50757" y="60511"/>
                  </a:lnTo>
                  <a:cubicBezTo>
                    <a:pt x="50691" y="59663"/>
                    <a:pt x="50300" y="58880"/>
                    <a:pt x="49647" y="58325"/>
                  </a:cubicBezTo>
                  <a:cubicBezTo>
                    <a:pt x="48832" y="57608"/>
                    <a:pt x="48375" y="56629"/>
                    <a:pt x="48375" y="55585"/>
                  </a:cubicBezTo>
                  <a:lnTo>
                    <a:pt x="48375" y="45114"/>
                  </a:lnTo>
                  <a:cubicBezTo>
                    <a:pt x="48375" y="41135"/>
                    <a:pt x="51605" y="37938"/>
                    <a:pt x="55584" y="37938"/>
                  </a:cubicBezTo>
                  <a:close/>
                  <a:moveTo>
                    <a:pt x="104384" y="20486"/>
                  </a:moveTo>
                  <a:cubicBezTo>
                    <a:pt x="104514" y="20486"/>
                    <a:pt x="104612" y="20584"/>
                    <a:pt x="104612" y="20715"/>
                  </a:cubicBezTo>
                  <a:lnTo>
                    <a:pt x="104612" y="118346"/>
                  </a:lnTo>
                  <a:cubicBezTo>
                    <a:pt x="104612" y="118444"/>
                    <a:pt x="104514" y="118542"/>
                    <a:pt x="104384" y="118542"/>
                  </a:cubicBezTo>
                  <a:lnTo>
                    <a:pt x="89378" y="118542"/>
                  </a:lnTo>
                  <a:cubicBezTo>
                    <a:pt x="88726" y="115899"/>
                    <a:pt x="87682" y="113420"/>
                    <a:pt x="86312" y="111137"/>
                  </a:cubicBezTo>
                  <a:lnTo>
                    <a:pt x="90422" y="111137"/>
                  </a:lnTo>
                  <a:cubicBezTo>
                    <a:pt x="94174" y="111137"/>
                    <a:pt x="97207" y="108103"/>
                    <a:pt x="97207" y="104385"/>
                  </a:cubicBezTo>
                  <a:lnTo>
                    <a:pt x="97207" y="95479"/>
                  </a:lnTo>
                  <a:cubicBezTo>
                    <a:pt x="97207" y="91043"/>
                    <a:pt x="94369" y="87161"/>
                    <a:pt x="90194" y="85759"/>
                  </a:cubicBezTo>
                  <a:lnTo>
                    <a:pt x="76428" y="81159"/>
                  </a:lnTo>
                  <a:cubicBezTo>
                    <a:pt x="76330" y="81127"/>
                    <a:pt x="76265" y="81061"/>
                    <a:pt x="76265" y="80963"/>
                  </a:cubicBezTo>
                  <a:lnTo>
                    <a:pt x="76265" y="76527"/>
                  </a:lnTo>
                  <a:cubicBezTo>
                    <a:pt x="78418" y="74798"/>
                    <a:pt x="79853" y="72189"/>
                    <a:pt x="80082" y="69416"/>
                  </a:cubicBezTo>
                  <a:lnTo>
                    <a:pt x="80734" y="62272"/>
                  </a:lnTo>
                  <a:cubicBezTo>
                    <a:pt x="82333" y="60413"/>
                    <a:pt x="83246" y="58032"/>
                    <a:pt x="83246" y="55585"/>
                  </a:cubicBezTo>
                  <a:lnTo>
                    <a:pt x="83246" y="34643"/>
                  </a:lnTo>
                  <a:cubicBezTo>
                    <a:pt x="83246" y="32849"/>
                    <a:pt x="81778" y="31381"/>
                    <a:pt x="79984" y="31381"/>
                  </a:cubicBezTo>
                  <a:lnTo>
                    <a:pt x="55584" y="31381"/>
                  </a:lnTo>
                  <a:cubicBezTo>
                    <a:pt x="47984" y="31381"/>
                    <a:pt x="41851" y="37546"/>
                    <a:pt x="41851" y="45114"/>
                  </a:cubicBezTo>
                  <a:lnTo>
                    <a:pt x="41851" y="55585"/>
                  </a:lnTo>
                  <a:cubicBezTo>
                    <a:pt x="41851" y="58032"/>
                    <a:pt x="42732" y="60413"/>
                    <a:pt x="44363" y="62272"/>
                  </a:cubicBezTo>
                  <a:lnTo>
                    <a:pt x="45015" y="69383"/>
                  </a:lnTo>
                  <a:cubicBezTo>
                    <a:pt x="45244" y="72189"/>
                    <a:pt x="46646" y="74766"/>
                    <a:pt x="48832" y="76527"/>
                  </a:cubicBezTo>
                  <a:lnTo>
                    <a:pt x="48832" y="80963"/>
                  </a:lnTo>
                  <a:cubicBezTo>
                    <a:pt x="48832" y="81061"/>
                    <a:pt x="48767" y="81127"/>
                    <a:pt x="48669" y="81159"/>
                  </a:cubicBezTo>
                  <a:lnTo>
                    <a:pt x="34903" y="85759"/>
                  </a:lnTo>
                  <a:cubicBezTo>
                    <a:pt x="30695" y="87161"/>
                    <a:pt x="27890" y="91043"/>
                    <a:pt x="27890" y="95479"/>
                  </a:cubicBezTo>
                  <a:lnTo>
                    <a:pt x="27890" y="104385"/>
                  </a:lnTo>
                  <a:cubicBezTo>
                    <a:pt x="27890" y="108103"/>
                    <a:pt x="30924" y="111137"/>
                    <a:pt x="34642" y="111137"/>
                  </a:cubicBezTo>
                  <a:lnTo>
                    <a:pt x="38785" y="111137"/>
                  </a:lnTo>
                  <a:cubicBezTo>
                    <a:pt x="37415" y="113420"/>
                    <a:pt x="36371" y="115899"/>
                    <a:pt x="35719" y="118542"/>
                  </a:cubicBezTo>
                  <a:lnTo>
                    <a:pt x="20714" y="118542"/>
                  </a:lnTo>
                  <a:cubicBezTo>
                    <a:pt x="20583" y="118542"/>
                    <a:pt x="20485" y="118444"/>
                    <a:pt x="20485" y="118346"/>
                  </a:cubicBezTo>
                  <a:lnTo>
                    <a:pt x="20485" y="20715"/>
                  </a:lnTo>
                  <a:cubicBezTo>
                    <a:pt x="20485" y="20584"/>
                    <a:pt x="20583" y="20486"/>
                    <a:pt x="20714" y="20486"/>
                  </a:cubicBezTo>
                  <a:close/>
                  <a:moveTo>
                    <a:pt x="191544" y="6558"/>
                  </a:moveTo>
                  <a:cubicBezTo>
                    <a:pt x="197448" y="6558"/>
                    <a:pt x="202243" y="11320"/>
                    <a:pt x="202243" y="17224"/>
                  </a:cubicBezTo>
                  <a:lnTo>
                    <a:pt x="202243" y="121836"/>
                  </a:lnTo>
                  <a:cubicBezTo>
                    <a:pt x="202243" y="127708"/>
                    <a:pt x="197448" y="132503"/>
                    <a:pt x="191544" y="132503"/>
                  </a:cubicBezTo>
                  <a:lnTo>
                    <a:pt x="89281" y="132503"/>
                  </a:lnTo>
                  <a:cubicBezTo>
                    <a:pt x="89868" y="130219"/>
                    <a:pt x="90227" y="127806"/>
                    <a:pt x="90227" y="125294"/>
                  </a:cubicBezTo>
                  <a:cubicBezTo>
                    <a:pt x="90227" y="125229"/>
                    <a:pt x="90227" y="125163"/>
                    <a:pt x="90227" y="125098"/>
                  </a:cubicBezTo>
                  <a:lnTo>
                    <a:pt x="104384" y="125098"/>
                  </a:lnTo>
                  <a:cubicBezTo>
                    <a:pt x="108102" y="125098"/>
                    <a:pt x="111136" y="122065"/>
                    <a:pt x="111136" y="118346"/>
                  </a:cubicBezTo>
                  <a:lnTo>
                    <a:pt x="111136" y="20715"/>
                  </a:lnTo>
                  <a:cubicBezTo>
                    <a:pt x="111136" y="16996"/>
                    <a:pt x="108102" y="13962"/>
                    <a:pt x="104384" y="13962"/>
                  </a:cubicBezTo>
                  <a:lnTo>
                    <a:pt x="20714" y="13962"/>
                  </a:lnTo>
                  <a:cubicBezTo>
                    <a:pt x="16962" y="13962"/>
                    <a:pt x="13961" y="16996"/>
                    <a:pt x="13961" y="20715"/>
                  </a:cubicBezTo>
                  <a:lnTo>
                    <a:pt x="13961" y="118346"/>
                  </a:lnTo>
                  <a:cubicBezTo>
                    <a:pt x="13961" y="122065"/>
                    <a:pt x="16962" y="125098"/>
                    <a:pt x="20714" y="125098"/>
                  </a:cubicBezTo>
                  <a:lnTo>
                    <a:pt x="34871" y="125098"/>
                  </a:lnTo>
                  <a:cubicBezTo>
                    <a:pt x="34871" y="125163"/>
                    <a:pt x="34871" y="125229"/>
                    <a:pt x="34871" y="125294"/>
                  </a:cubicBezTo>
                  <a:cubicBezTo>
                    <a:pt x="34871" y="127806"/>
                    <a:pt x="35197" y="130219"/>
                    <a:pt x="35817" y="132503"/>
                  </a:cubicBezTo>
                  <a:lnTo>
                    <a:pt x="17223" y="132503"/>
                  </a:lnTo>
                  <a:cubicBezTo>
                    <a:pt x="11319" y="132503"/>
                    <a:pt x="6524" y="127708"/>
                    <a:pt x="6524" y="121836"/>
                  </a:cubicBezTo>
                  <a:lnTo>
                    <a:pt x="6524" y="17224"/>
                  </a:lnTo>
                  <a:cubicBezTo>
                    <a:pt x="6524" y="11320"/>
                    <a:pt x="11319" y="6558"/>
                    <a:pt x="17223" y="6558"/>
                  </a:cubicBezTo>
                  <a:close/>
                  <a:moveTo>
                    <a:pt x="62532" y="104156"/>
                  </a:moveTo>
                  <a:cubicBezTo>
                    <a:pt x="74210" y="104156"/>
                    <a:pt x="83670" y="113649"/>
                    <a:pt x="83670" y="125294"/>
                  </a:cubicBezTo>
                  <a:cubicBezTo>
                    <a:pt x="83670" y="136972"/>
                    <a:pt x="74210" y="146432"/>
                    <a:pt x="62532" y="146432"/>
                  </a:cubicBezTo>
                  <a:cubicBezTo>
                    <a:pt x="50887" y="146432"/>
                    <a:pt x="41395" y="136972"/>
                    <a:pt x="41395" y="125294"/>
                  </a:cubicBezTo>
                  <a:cubicBezTo>
                    <a:pt x="41395" y="113649"/>
                    <a:pt x="50887" y="104156"/>
                    <a:pt x="62532" y="104156"/>
                  </a:cubicBezTo>
                  <a:close/>
                  <a:moveTo>
                    <a:pt x="17223" y="1"/>
                  </a:moveTo>
                  <a:cubicBezTo>
                    <a:pt x="7731" y="1"/>
                    <a:pt x="0" y="7732"/>
                    <a:pt x="0" y="17224"/>
                  </a:cubicBezTo>
                  <a:lnTo>
                    <a:pt x="0" y="121836"/>
                  </a:lnTo>
                  <a:cubicBezTo>
                    <a:pt x="0" y="131329"/>
                    <a:pt x="7731" y="139027"/>
                    <a:pt x="17223" y="139027"/>
                  </a:cubicBezTo>
                  <a:lnTo>
                    <a:pt x="38524" y="139027"/>
                  </a:lnTo>
                  <a:cubicBezTo>
                    <a:pt x="43319" y="147345"/>
                    <a:pt x="52290" y="152988"/>
                    <a:pt x="62532" y="152988"/>
                  </a:cubicBezTo>
                  <a:cubicBezTo>
                    <a:pt x="72808" y="152988"/>
                    <a:pt x="81778" y="147345"/>
                    <a:pt x="86573" y="139027"/>
                  </a:cubicBezTo>
                  <a:lnTo>
                    <a:pt x="191544" y="139027"/>
                  </a:lnTo>
                  <a:cubicBezTo>
                    <a:pt x="201036" y="139027"/>
                    <a:pt x="208767" y="131329"/>
                    <a:pt x="208767" y="121836"/>
                  </a:cubicBezTo>
                  <a:lnTo>
                    <a:pt x="208767" y="17224"/>
                  </a:lnTo>
                  <a:cubicBezTo>
                    <a:pt x="208767" y="7732"/>
                    <a:pt x="201036" y="1"/>
                    <a:pt x="191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CustomShape 46"/>
            <p:cNvSpPr/>
            <p:nvPr/>
          </p:nvSpPr>
          <p:spPr>
            <a:xfrm>
              <a:off x="2130120" y="2860920"/>
              <a:ext cx="48240" cy="33840"/>
            </a:xfrm>
            <a:custGeom>
              <a:avLst/>
              <a:gdLst/>
              <a:ahLst/>
              <a:rect l="l" t="t" r="r" b="b"/>
              <a:pathLst>
                <a:path w="28185" h="20477">
                  <a:moveTo>
                    <a:pt x="24571" y="0"/>
                  </a:moveTo>
                  <a:cubicBezTo>
                    <a:pt x="23687" y="0"/>
                    <a:pt x="22804" y="361"/>
                    <a:pt x="22149" y="1068"/>
                  </a:cubicBezTo>
                  <a:lnTo>
                    <a:pt x="11515" y="12680"/>
                  </a:lnTo>
                  <a:lnTo>
                    <a:pt x="5774" y="7755"/>
                  </a:lnTo>
                  <a:cubicBezTo>
                    <a:pt x="5159" y="7228"/>
                    <a:pt x="4406" y="6970"/>
                    <a:pt x="3657" y="6970"/>
                  </a:cubicBezTo>
                  <a:cubicBezTo>
                    <a:pt x="2737" y="6970"/>
                    <a:pt x="1822" y="7359"/>
                    <a:pt x="1175" y="8114"/>
                  </a:cubicBezTo>
                  <a:cubicBezTo>
                    <a:pt x="1" y="9484"/>
                    <a:pt x="131" y="11571"/>
                    <a:pt x="1501" y="12746"/>
                  </a:cubicBezTo>
                  <a:lnTo>
                    <a:pt x="9656" y="19694"/>
                  </a:lnTo>
                  <a:cubicBezTo>
                    <a:pt x="10276" y="20216"/>
                    <a:pt x="11026" y="20477"/>
                    <a:pt x="11776" y="20477"/>
                  </a:cubicBezTo>
                  <a:cubicBezTo>
                    <a:pt x="12657" y="20477"/>
                    <a:pt x="13538" y="20118"/>
                    <a:pt x="14190" y="19433"/>
                  </a:cubicBezTo>
                  <a:lnTo>
                    <a:pt x="26977" y="5471"/>
                  </a:lnTo>
                  <a:cubicBezTo>
                    <a:pt x="28184" y="4167"/>
                    <a:pt x="28086" y="2079"/>
                    <a:pt x="26781" y="872"/>
                  </a:cubicBezTo>
                  <a:cubicBezTo>
                    <a:pt x="26151" y="287"/>
                    <a:pt x="25361" y="0"/>
                    <a:pt x="245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CustomShape 47"/>
            <p:cNvSpPr/>
            <p:nvPr/>
          </p:nvSpPr>
          <p:spPr>
            <a:xfrm>
              <a:off x="2260800" y="2685240"/>
              <a:ext cx="99000" cy="7920"/>
            </a:xfrm>
            <a:custGeom>
              <a:avLst/>
              <a:gdLst/>
              <a:ahLst/>
              <a:rect l="l" t="t" r="r" b="b"/>
              <a:pathLst>
                <a:path w="55357" h="6557">
                  <a:moveTo>
                    <a:pt x="3263" y="0"/>
                  </a:moveTo>
                  <a:cubicBezTo>
                    <a:pt x="1468" y="0"/>
                    <a:pt x="1" y="1468"/>
                    <a:pt x="1" y="3295"/>
                  </a:cubicBezTo>
                  <a:cubicBezTo>
                    <a:pt x="1" y="5089"/>
                    <a:pt x="1468" y="6557"/>
                    <a:pt x="3263" y="6557"/>
                  </a:cubicBezTo>
                  <a:lnTo>
                    <a:pt x="52095" y="6557"/>
                  </a:lnTo>
                  <a:cubicBezTo>
                    <a:pt x="53889" y="6557"/>
                    <a:pt x="55356" y="5089"/>
                    <a:pt x="55356" y="3295"/>
                  </a:cubicBezTo>
                  <a:cubicBezTo>
                    <a:pt x="55356" y="1468"/>
                    <a:pt x="53889" y="0"/>
                    <a:pt x="52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CustomShape 48"/>
            <p:cNvSpPr/>
            <p:nvPr/>
          </p:nvSpPr>
          <p:spPr>
            <a:xfrm>
              <a:off x="2260800" y="2711160"/>
              <a:ext cx="131400" cy="7920"/>
            </a:xfrm>
            <a:custGeom>
              <a:avLst/>
              <a:gdLst/>
              <a:ahLst/>
              <a:rect l="l" t="t" r="r" b="b"/>
              <a:pathLst>
                <a:path w="72809" h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89"/>
                    <a:pt x="1468" y="6525"/>
                    <a:pt x="3263" y="6525"/>
                  </a:cubicBezTo>
                  <a:lnTo>
                    <a:pt x="69514" y="6525"/>
                  </a:lnTo>
                  <a:cubicBezTo>
                    <a:pt x="71340" y="6525"/>
                    <a:pt x="72808" y="5089"/>
                    <a:pt x="72808" y="3263"/>
                  </a:cubicBezTo>
                  <a:cubicBezTo>
                    <a:pt x="72808" y="1469"/>
                    <a:pt x="71340" y="1"/>
                    <a:pt x="695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CustomShape 49"/>
            <p:cNvSpPr/>
            <p:nvPr/>
          </p:nvSpPr>
          <p:spPr>
            <a:xfrm>
              <a:off x="2299680" y="2802240"/>
              <a:ext cx="92520" cy="7920"/>
            </a:xfrm>
            <a:custGeom>
              <a:avLst/>
              <a:gdLst/>
              <a:ahLst/>
              <a:rect l="l" t="t" r="r" b="b"/>
              <a:pathLst>
                <a:path w="51867" h="6558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48572" y="6558"/>
                  </a:lnTo>
                  <a:cubicBezTo>
                    <a:pt x="50398" y="6558"/>
                    <a:pt x="51866" y="5090"/>
                    <a:pt x="51866" y="3296"/>
                  </a:cubicBezTo>
                  <a:cubicBezTo>
                    <a:pt x="51866" y="1469"/>
                    <a:pt x="50398" y="1"/>
                    <a:pt x="485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CustomShape 50"/>
            <p:cNvSpPr/>
            <p:nvPr/>
          </p:nvSpPr>
          <p:spPr>
            <a:xfrm>
              <a:off x="2260800" y="2802240"/>
              <a:ext cx="20880" cy="7920"/>
            </a:xfrm>
            <a:custGeom>
              <a:avLst/>
              <a:gdLst/>
              <a:ahLst/>
              <a:rect l="l" t="t" r="r" b="b"/>
              <a:pathLst>
                <a:path w="13506" h="6558">
                  <a:moveTo>
                    <a:pt x="3263" y="1"/>
                  </a:moveTo>
                  <a:cubicBezTo>
                    <a:pt x="1468" y="1"/>
                    <a:pt x="1" y="1469"/>
                    <a:pt x="1" y="3296"/>
                  </a:cubicBezTo>
                  <a:cubicBezTo>
                    <a:pt x="1" y="5090"/>
                    <a:pt x="1468" y="6558"/>
                    <a:pt x="3263" y="6558"/>
                  </a:cubicBezTo>
                  <a:lnTo>
                    <a:pt x="10243" y="6558"/>
                  </a:lnTo>
                  <a:cubicBezTo>
                    <a:pt x="12070" y="6558"/>
                    <a:pt x="13505" y="5090"/>
                    <a:pt x="13505" y="3296"/>
                  </a:cubicBezTo>
                  <a:cubicBezTo>
                    <a:pt x="13505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CustomShape 51"/>
            <p:cNvSpPr/>
            <p:nvPr/>
          </p:nvSpPr>
          <p:spPr>
            <a:xfrm>
              <a:off x="2299680" y="2828160"/>
              <a:ext cx="72720" cy="7920"/>
            </a:xfrm>
            <a:custGeom>
              <a:avLst/>
              <a:gdLst/>
              <a:ahLst/>
              <a:rect l="l" t="t" r="r" b="b"/>
              <a:pathLst>
                <a:path w="41396" h="6525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89"/>
                    <a:pt x="1436" y="6524"/>
                    <a:pt x="3263" y="6524"/>
                  </a:cubicBezTo>
                  <a:lnTo>
                    <a:pt x="38133" y="6524"/>
                  </a:lnTo>
                  <a:cubicBezTo>
                    <a:pt x="39927" y="6524"/>
                    <a:pt x="41395" y="5089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CustomShape 52"/>
            <p:cNvSpPr/>
            <p:nvPr/>
          </p:nvSpPr>
          <p:spPr>
            <a:xfrm>
              <a:off x="2260800" y="2828160"/>
              <a:ext cx="20880" cy="7920"/>
            </a:xfrm>
            <a:custGeom>
              <a:avLst/>
              <a:gdLst/>
              <a:ahLst/>
              <a:rect l="l" t="t" r="r" b="b"/>
              <a:pathLst>
                <a:path w="13506" h="6525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63" y="6524"/>
                  </a:cubicBezTo>
                  <a:lnTo>
                    <a:pt x="10243" y="6524"/>
                  </a:lnTo>
                  <a:cubicBezTo>
                    <a:pt x="12070" y="6524"/>
                    <a:pt x="13505" y="5089"/>
                    <a:pt x="13505" y="3262"/>
                  </a:cubicBezTo>
                  <a:cubicBezTo>
                    <a:pt x="13505" y="1468"/>
                    <a:pt x="12070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CustomShape 53"/>
            <p:cNvSpPr/>
            <p:nvPr/>
          </p:nvSpPr>
          <p:spPr>
            <a:xfrm>
              <a:off x="2299680" y="2854080"/>
              <a:ext cx="72720" cy="8280"/>
            </a:xfrm>
            <a:custGeom>
              <a:avLst/>
              <a:gdLst/>
              <a:ahLst/>
              <a:rect l="l" t="t" r="r" b="b"/>
              <a:pathLst>
                <a:path w="41396" h="6525">
                  <a:moveTo>
                    <a:pt x="3263" y="1"/>
                  </a:moveTo>
                  <a:cubicBezTo>
                    <a:pt x="1436" y="1"/>
                    <a:pt x="1" y="1436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38133" y="6525"/>
                  </a:lnTo>
                  <a:cubicBezTo>
                    <a:pt x="39927" y="6525"/>
                    <a:pt x="41395" y="5057"/>
                    <a:pt x="41395" y="3263"/>
                  </a:cubicBezTo>
                  <a:cubicBezTo>
                    <a:pt x="41395" y="1436"/>
                    <a:pt x="39927" y="1"/>
                    <a:pt x="381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CustomShape 54"/>
            <p:cNvSpPr/>
            <p:nvPr/>
          </p:nvSpPr>
          <p:spPr>
            <a:xfrm>
              <a:off x="2260800" y="2854080"/>
              <a:ext cx="20880" cy="8280"/>
            </a:xfrm>
            <a:custGeom>
              <a:avLst/>
              <a:gdLst/>
              <a:ahLst/>
              <a:rect l="l" t="t" r="r" b="b"/>
              <a:pathLst>
                <a:path w="13506" h="6525">
                  <a:moveTo>
                    <a:pt x="3263" y="1"/>
                  </a:moveTo>
                  <a:cubicBezTo>
                    <a:pt x="1468" y="1"/>
                    <a:pt x="1" y="1436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10243" y="6525"/>
                  </a:lnTo>
                  <a:cubicBezTo>
                    <a:pt x="12070" y="6525"/>
                    <a:pt x="13505" y="5057"/>
                    <a:pt x="13505" y="3263"/>
                  </a:cubicBezTo>
                  <a:cubicBezTo>
                    <a:pt x="13505" y="1436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CustomShape 55"/>
            <p:cNvSpPr/>
            <p:nvPr/>
          </p:nvSpPr>
          <p:spPr>
            <a:xfrm>
              <a:off x="2260800" y="2743560"/>
              <a:ext cx="33840" cy="33840"/>
            </a:xfrm>
            <a:custGeom>
              <a:avLst/>
              <a:gdLst/>
              <a:ahLst/>
              <a:rect l="l" t="t" r="r" b="b"/>
              <a:pathLst>
                <a:path w="20486" h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CustomShape 56"/>
            <p:cNvSpPr/>
            <p:nvPr/>
          </p:nvSpPr>
          <p:spPr>
            <a:xfrm>
              <a:off x="2312640" y="2743560"/>
              <a:ext cx="33840" cy="33840"/>
            </a:xfrm>
            <a:custGeom>
              <a:avLst/>
              <a:gdLst/>
              <a:ahLst/>
              <a:rect l="l" t="t" r="r" b="b"/>
              <a:pathLst>
                <a:path w="20486" h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886" y="20486"/>
                    <a:pt x="20486" y="15919"/>
                    <a:pt x="20486" y="10243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CustomShape 57"/>
            <p:cNvSpPr/>
            <p:nvPr/>
          </p:nvSpPr>
          <p:spPr>
            <a:xfrm>
              <a:off x="2364840" y="2743560"/>
              <a:ext cx="33840" cy="33840"/>
            </a:xfrm>
            <a:custGeom>
              <a:avLst/>
              <a:gdLst/>
              <a:ahLst/>
              <a:rect l="l" t="t" r="r" b="b"/>
              <a:pathLst>
                <a:path w="20486" h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3"/>
                  </a:cubicBezTo>
                  <a:cubicBezTo>
                    <a:pt x="13962" y="12298"/>
                    <a:pt x="12298" y="13962"/>
                    <a:pt x="10243" y="13962"/>
                  </a:cubicBezTo>
                  <a:cubicBezTo>
                    <a:pt x="8221" y="13962"/>
                    <a:pt x="6557" y="12298"/>
                    <a:pt x="6557" y="10243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919"/>
                    <a:pt x="4600" y="20486"/>
                    <a:pt x="10243" y="20486"/>
                  </a:cubicBezTo>
                  <a:cubicBezTo>
                    <a:pt x="15919" y="20486"/>
                    <a:pt x="20486" y="15919"/>
                    <a:pt x="20486" y="10243"/>
                  </a:cubicBezTo>
                  <a:cubicBezTo>
                    <a:pt x="20486" y="4600"/>
                    <a:pt x="15919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7" name="Group 58"/>
          <p:cNvGrpSpPr/>
          <p:nvPr/>
        </p:nvGrpSpPr>
        <p:grpSpPr>
          <a:xfrm>
            <a:off x="4402080" y="2584800"/>
            <a:ext cx="335160" cy="403560"/>
            <a:chOff x="4402080" y="2584800"/>
            <a:chExt cx="335160" cy="403560"/>
          </a:xfrm>
        </p:grpSpPr>
        <p:sp>
          <p:nvSpPr>
            <p:cNvPr id="2358" name="CustomShape 59"/>
            <p:cNvSpPr/>
            <p:nvPr/>
          </p:nvSpPr>
          <p:spPr>
            <a:xfrm>
              <a:off x="4402080" y="2584800"/>
              <a:ext cx="335160" cy="4035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04384" y="135536"/>
                  </a:moveTo>
                  <a:cubicBezTo>
                    <a:pt x="106439" y="135536"/>
                    <a:pt x="108102" y="137199"/>
                    <a:pt x="108102" y="139254"/>
                  </a:cubicBezTo>
                  <a:lnTo>
                    <a:pt x="108102" y="174125"/>
                  </a:lnTo>
                  <a:cubicBezTo>
                    <a:pt x="108102" y="176147"/>
                    <a:pt x="106439" y="177811"/>
                    <a:pt x="10438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04384" y="184367"/>
                  </a:lnTo>
                  <a:cubicBezTo>
                    <a:pt x="110059" y="184367"/>
                    <a:pt x="114626" y="179768"/>
                    <a:pt x="114626" y="174125"/>
                  </a:cubicBezTo>
                  <a:lnTo>
                    <a:pt x="114626" y="139254"/>
                  </a:lnTo>
                  <a:cubicBezTo>
                    <a:pt x="114626" y="133611"/>
                    <a:pt x="110059" y="129012"/>
                    <a:pt x="10438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CustomShape 60"/>
            <p:cNvSpPr/>
            <p:nvPr/>
          </p:nvSpPr>
          <p:spPr>
            <a:xfrm>
              <a:off x="4429440" y="2864520"/>
              <a:ext cx="49320" cy="4932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17224" y="6557"/>
                  </a:moveTo>
                  <a:cubicBezTo>
                    <a:pt x="19246" y="6557"/>
                    <a:pt x="20910" y="8220"/>
                    <a:pt x="20910" y="10243"/>
                  </a:cubicBezTo>
                  <a:cubicBezTo>
                    <a:pt x="20910" y="12298"/>
                    <a:pt x="19246" y="13962"/>
                    <a:pt x="17224" y="13962"/>
                  </a:cubicBezTo>
                  <a:lnTo>
                    <a:pt x="6524" y="13962"/>
                  </a:lnTo>
                  <a:lnTo>
                    <a:pt x="6524" y="6557"/>
                  </a:ln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lnTo>
                    <a:pt x="0" y="24204"/>
                  </a:lnTo>
                  <a:cubicBezTo>
                    <a:pt x="0" y="25998"/>
                    <a:pt x="1468" y="27466"/>
                    <a:pt x="3262" y="27466"/>
                  </a:cubicBezTo>
                  <a:cubicBezTo>
                    <a:pt x="5089" y="27466"/>
                    <a:pt x="6524" y="25998"/>
                    <a:pt x="6524" y="24204"/>
                  </a:cubicBezTo>
                  <a:lnTo>
                    <a:pt x="6524" y="20486"/>
                  </a:lnTo>
                  <a:lnTo>
                    <a:pt x="17224" y="20486"/>
                  </a:lnTo>
                  <a:cubicBezTo>
                    <a:pt x="22867" y="20486"/>
                    <a:pt x="27466" y="15919"/>
                    <a:pt x="27466" y="10243"/>
                  </a:cubicBezTo>
                  <a:cubicBezTo>
                    <a:pt x="27466" y="4600"/>
                    <a:pt x="22867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CustomShape 61"/>
            <p:cNvSpPr/>
            <p:nvPr/>
          </p:nvSpPr>
          <p:spPr>
            <a:xfrm>
              <a:off x="4490640" y="2864520"/>
              <a:ext cx="49320" cy="4932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13734" y="6557"/>
                  </a:moveTo>
                  <a:cubicBezTo>
                    <a:pt x="17681" y="6557"/>
                    <a:pt x="20910" y="9786"/>
                    <a:pt x="20910" y="13733"/>
                  </a:cubicBezTo>
                  <a:cubicBezTo>
                    <a:pt x="20910" y="17713"/>
                    <a:pt x="17681" y="20942"/>
                    <a:pt x="13734" y="20942"/>
                  </a:cubicBezTo>
                  <a:lnTo>
                    <a:pt x="6525" y="20942"/>
                  </a:lnTo>
                  <a:lnTo>
                    <a:pt x="6525" y="6557"/>
                  </a:lnTo>
                  <a:close/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lnTo>
                    <a:pt x="1" y="24204"/>
                  </a:lnTo>
                  <a:cubicBezTo>
                    <a:pt x="1" y="25998"/>
                    <a:pt x="1469" y="27466"/>
                    <a:pt x="3263" y="27466"/>
                  </a:cubicBezTo>
                  <a:lnTo>
                    <a:pt x="13734" y="27466"/>
                  </a:lnTo>
                  <a:cubicBezTo>
                    <a:pt x="21301" y="27466"/>
                    <a:pt x="27467" y="21301"/>
                    <a:pt x="27467" y="13733"/>
                  </a:cubicBezTo>
                  <a:cubicBezTo>
                    <a:pt x="27467" y="6165"/>
                    <a:pt x="21301" y="0"/>
                    <a:pt x="137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CustomShape 62"/>
            <p:cNvSpPr/>
            <p:nvPr/>
          </p:nvSpPr>
          <p:spPr>
            <a:xfrm>
              <a:off x="4551840" y="2864520"/>
              <a:ext cx="42480" cy="49320"/>
            </a:xfrm>
            <a:custGeom>
              <a:avLst/>
              <a:gdLst/>
              <a:ahLst/>
              <a:rect l="l" t="t" r="r" b="b"/>
              <a:pathLst>
                <a:path w="23977" h="27467"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lnTo>
                    <a:pt x="1" y="24204"/>
                  </a:lnTo>
                  <a:cubicBezTo>
                    <a:pt x="1" y="25998"/>
                    <a:pt x="1469" y="27466"/>
                    <a:pt x="3263" y="27466"/>
                  </a:cubicBezTo>
                  <a:cubicBezTo>
                    <a:pt x="5090" y="27466"/>
                    <a:pt x="6525" y="25998"/>
                    <a:pt x="6525" y="24204"/>
                  </a:cubicBezTo>
                  <a:lnTo>
                    <a:pt x="6525" y="17028"/>
                  </a:lnTo>
                  <a:lnTo>
                    <a:pt x="13734" y="17028"/>
                  </a:lnTo>
                  <a:cubicBezTo>
                    <a:pt x="15528" y="17028"/>
                    <a:pt x="16996" y="15560"/>
                    <a:pt x="16996" y="13733"/>
                  </a:cubicBezTo>
                  <a:cubicBezTo>
                    <a:pt x="16996" y="11939"/>
                    <a:pt x="15528" y="10471"/>
                    <a:pt x="13734" y="10471"/>
                  </a:cubicBezTo>
                  <a:lnTo>
                    <a:pt x="6525" y="10471"/>
                  </a:lnTo>
                  <a:lnTo>
                    <a:pt x="6525" y="6557"/>
                  </a:lnTo>
                  <a:lnTo>
                    <a:pt x="20715" y="6557"/>
                  </a:lnTo>
                  <a:cubicBezTo>
                    <a:pt x="22509" y="6557"/>
                    <a:pt x="23977" y="5089"/>
                    <a:pt x="23977" y="3295"/>
                  </a:cubicBezTo>
                  <a:cubicBezTo>
                    <a:pt x="23977" y="1468"/>
                    <a:pt x="22509" y="0"/>
                    <a:pt x="20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CustomShape 63"/>
            <p:cNvSpPr/>
            <p:nvPr/>
          </p:nvSpPr>
          <p:spPr>
            <a:xfrm>
              <a:off x="4518000" y="2660040"/>
              <a:ext cx="144720" cy="145080"/>
            </a:xfrm>
            <a:custGeom>
              <a:avLst/>
              <a:gdLst/>
              <a:ahLst/>
              <a:rect l="l" t="t" r="r" b="b"/>
              <a:pathLst>
                <a:path w="76267" h="76267">
                  <a:moveTo>
                    <a:pt x="38134" y="6525"/>
                  </a:moveTo>
                  <a:cubicBezTo>
                    <a:pt x="55553" y="6525"/>
                    <a:pt x="69710" y="20715"/>
                    <a:pt x="69710" y="38134"/>
                  </a:cubicBezTo>
                  <a:cubicBezTo>
                    <a:pt x="69710" y="55553"/>
                    <a:pt x="55553" y="69742"/>
                    <a:pt x="38134" y="69742"/>
                  </a:cubicBezTo>
                  <a:cubicBezTo>
                    <a:pt x="20715" y="69742"/>
                    <a:pt x="6525" y="55553"/>
                    <a:pt x="6525" y="38134"/>
                  </a:cubicBezTo>
                  <a:cubicBezTo>
                    <a:pt x="6525" y="20715"/>
                    <a:pt x="20715" y="6525"/>
                    <a:pt x="38134" y="6525"/>
                  </a:cubicBezTo>
                  <a:close/>
                  <a:moveTo>
                    <a:pt x="38134" y="1"/>
                  </a:moveTo>
                  <a:cubicBezTo>
                    <a:pt x="17094" y="1"/>
                    <a:pt x="1" y="17094"/>
                    <a:pt x="1" y="38134"/>
                  </a:cubicBezTo>
                  <a:cubicBezTo>
                    <a:pt x="1" y="59173"/>
                    <a:pt x="17094" y="76266"/>
                    <a:pt x="38134" y="76266"/>
                  </a:cubicBezTo>
                  <a:cubicBezTo>
                    <a:pt x="59141" y="76266"/>
                    <a:pt x="76266" y="59173"/>
                    <a:pt x="76266" y="38134"/>
                  </a:cubicBezTo>
                  <a:cubicBezTo>
                    <a:pt x="76266" y="17094"/>
                    <a:pt x="59141" y="1"/>
                    <a:pt x="381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CustomShape 64"/>
            <p:cNvSpPr/>
            <p:nvPr/>
          </p:nvSpPr>
          <p:spPr>
            <a:xfrm>
              <a:off x="4586040" y="2693880"/>
              <a:ext cx="8640" cy="8640"/>
            </a:xfrm>
            <a:custGeom>
              <a:avLst/>
              <a:gdLst/>
              <a:ahLst/>
              <a:rect l="l" t="t" r="r" b="b"/>
              <a:pathLst>
                <a:path w="6558" h="6558">
                  <a:moveTo>
                    <a:pt x="3263" y="1"/>
                  </a:moveTo>
                  <a:cubicBezTo>
                    <a:pt x="1436" y="1"/>
                    <a:pt x="1" y="1469"/>
                    <a:pt x="1" y="3263"/>
                  </a:cubicBezTo>
                  <a:cubicBezTo>
                    <a:pt x="1" y="5090"/>
                    <a:pt x="1468" y="6558"/>
                    <a:pt x="3295" y="6558"/>
                  </a:cubicBezTo>
                  <a:cubicBezTo>
                    <a:pt x="5089" y="6558"/>
                    <a:pt x="6557" y="5090"/>
                    <a:pt x="6557" y="3263"/>
                  </a:cubicBezTo>
                  <a:cubicBezTo>
                    <a:pt x="6557" y="1469"/>
                    <a:pt x="5089" y="1"/>
                    <a:pt x="32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CustomShape 65"/>
            <p:cNvSpPr/>
            <p:nvPr/>
          </p:nvSpPr>
          <p:spPr>
            <a:xfrm>
              <a:off x="4579200" y="2714400"/>
              <a:ext cx="21960" cy="56160"/>
            </a:xfrm>
            <a:custGeom>
              <a:avLst/>
              <a:gdLst/>
              <a:ahLst/>
              <a:rect l="l" t="t" r="r" b="b"/>
              <a:pathLst>
                <a:path w="13505" h="30958">
                  <a:moveTo>
                    <a:pt x="3262" y="1"/>
                  </a:moveTo>
                  <a:cubicBezTo>
                    <a:pt x="1436" y="1"/>
                    <a:pt x="0" y="1469"/>
                    <a:pt x="0" y="3263"/>
                  </a:cubicBezTo>
                  <a:cubicBezTo>
                    <a:pt x="0" y="5057"/>
                    <a:pt x="1436" y="6525"/>
                    <a:pt x="3262" y="6525"/>
                  </a:cubicBezTo>
                  <a:lnTo>
                    <a:pt x="3458" y="6525"/>
                  </a:lnTo>
                  <a:lnTo>
                    <a:pt x="3458" y="24401"/>
                  </a:lnTo>
                  <a:lnTo>
                    <a:pt x="3262" y="24401"/>
                  </a:lnTo>
                  <a:cubicBezTo>
                    <a:pt x="1436" y="24401"/>
                    <a:pt x="0" y="25868"/>
                    <a:pt x="0" y="27663"/>
                  </a:cubicBezTo>
                  <a:cubicBezTo>
                    <a:pt x="0" y="29489"/>
                    <a:pt x="1436" y="30957"/>
                    <a:pt x="3262" y="30957"/>
                  </a:cubicBezTo>
                  <a:lnTo>
                    <a:pt x="10243" y="30957"/>
                  </a:lnTo>
                  <a:cubicBezTo>
                    <a:pt x="12037" y="30957"/>
                    <a:pt x="13505" y="29489"/>
                    <a:pt x="13505" y="27663"/>
                  </a:cubicBezTo>
                  <a:cubicBezTo>
                    <a:pt x="13505" y="25868"/>
                    <a:pt x="12037" y="24401"/>
                    <a:pt x="10243" y="24401"/>
                  </a:cubicBezTo>
                  <a:lnTo>
                    <a:pt x="10015" y="24401"/>
                  </a:lnTo>
                  <a:lnTo>
                    <a:pt x="10015" y="6525"/>
                  </a:lnTo>
                  <a:lnTo>
                    <a:pt x="10243" y="6525"/>
                  </a:lnTo>
                  <a:cubicBezTo>
                    <a:pt x="12037" y="6525"/>
                    <a:pt x="13505" y="5057"/>
                    <a:pt x="13505" y="3263"/>
                  </a:cubicBezTo>
                  <a:cubicBezTo>
                    <a:pt x="13505" y="1469"/>
                    <a:pt x="12037" y="1"/>
                    <a:pt x="10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5" name="Group 66"/>
          <p:cNvGrpSpPr/>
          <p:nvPr/>
        </p:nvGrpSpPr>
        <p:grpSpPr>
          <a:xfrm>
            <a:off x="6683760" y="2611440"/>
            <a:ext cx="430560" cy="351000"/>
            <a:chOff x="6683760" y="2611440"/>
            <a:chExt cx="430560" cy="351000"/>
          </a:xfrm>
        </p:grpSpPr>
        <p:sp>
          <p:nvSpPr>
            <p:cNvPr id="2366" name="CustomShape 67"/>
            <p:cNvSpPr/>
            <p:nvPr/>
          </p:nvSpPr>
          <p:spPr>
            <a:xfrm>
              <a:off x="6683760" y="2611440"/>
              <a:ext cx="285480" cy="351000"/>
            </a:xfrm>
            <a:custGeom>
              <a:avLst/>
              <a:gdLst/>
              <a:ahLst/>
              <a:rect l="l" t="t" r="r" b="b"/>
              <a:pathLst>
                <a:path w="139026" h="170203">
                  <a:moveTo>
                    <a:pt x="69501" y="6541"/>
                  </a:moveTo>
                  <a:cubicBezTo>
                    <a:pt x="70165" y="6541"/>
                    <a:pt x="70834" y="6598"/>
                    <a:pt x="71503" y="6712"/>
                  </a:cubicBezTo>
                  <a:lnTo>
                    <a:pt x="125260" y="16955"/>
                  </a:lnTo>
                  <a:lnTo>
                    <a:pt x="71503" y="27197"/>
                  </a:lnTo>
                  <a:cubicBezTo>
                    <a:pt x="70834" y="27328"/>
                    <a:pt x="70165" y="27393"/>
                    <a:pt x="69501" y="27393"/>
                  </a:cubicBezTo>
                  <a:cubicBezTo>
                    <a:pt x="68836" y="27393"/>
                    <a:pt x="68176" y="27328"/>
                    <a:pt x="67523" y="27197"/>
                  </a:cubicBezTo>
                  <a:lnTo>
                    <a:pt x="13733" y="16955"/>
                  </a:lnTo>
                  <a:lnTo>
                    <a:pt x="67523" y="6712"/>
                  </a:lnTo>
                  <a:cubicBezTo>
                    <a:pt x="68176" y="6598"/>
                    <a:pt x="68836" y="6541"/>
                    <a:pt x="69501" y="6541"/>
                  </a:cubicBezTo>
                  <a:close/>
                  <a:moveTo>
                    <a:pt x="37219" y="28111"/>
                  </a:moveTo>
                  <a:lnTo>
                    <a:pt x="66218" y="33623"/>
                  </a:lnTo>
                  <a:lnTo>
                    <a:pt x="66218" y="50423"/>
                  </a:lnTo>
                  <a:lnTo>
                    <a:pt x="35034" y="42496"/>
                  </a:lnTo>
                  <a:cubicBezTo>
                    <a:pt x="34936" y="42463"/>
                    <a:pt x="34838" y="42366"/>
                    <a:pt x="34871" y="42235"/>
                  </a:cubicBezTo>
                  <a:lnTo>
                    <a:pt x="37219" y="28111"/>
                  </a:lnTo>
                  <a:close/>
                  <a:moveTo>
                    <a:pt x="101741" y="28111"/>
                  </a:moveTo>
                  <a:lnTo>
                    <a:pt x="104090" y="42235"/>
                  </a:lnTo>
                  <a:cubicBezTo>
                    <a:pt x="104123" y="42366"/>
                    <a:pt x="104057" y="42463"/>
                    <a:pt x="103927" y="42496"/>
                  </a:cubicBezTo>
                  <a:lnTo>
                    <a:pt x="72742" y="50423"/>
                  </a:lnTo>
                  <a:lnTo>
                    <a:pt x="72742" y="33623"/>
                  </a:lnTo>
                  <a:lnTo>
                    <a:pt x="101741" y="28111"/>
                  </a:lnTo>
                  <a:close/>
                  <a:moveTo>
                    <a:pt x="128783" y="48139"/>
                  </a:moveTo>
                  <a:cubicBezTo>
                    <a:pt x="130806" y="48139"/>
                    <a:pt x="132469" y="49803"/>
                    <a:pt x="132469" y="51858"/>
                  </a:cubicBezTo>
                  <a:lnTo>
                    <a:pt x="132469" y="62525"/>
                  </a:lnTo>
                  <a:lnTo>
                    <a:pt x="125065" y="62525"/>
                  </a:lnTo>
                  <a:lnTo>
                    <a:pt x="125065" y="51858"/>
                  </a:lnTo>
                  <a:cubicBezTo>
                    <a:pt x="125065" y="49803"/>
                    <a:pt x="126728" y="48139"/>
                    <a:pt x="128783" y="48139"/>
                  </a:cubicBezTo>
                  <a:close/>
                  <a:moveTo>
                    <a:pt x="32522" y="48531"/>
                  </a:moveTo>
                  <a:cubicBezTo>
                    <a:pt x="32816" y="48629"/>
                    <a:pt x="33109" y="48759"/>
                    <a:pt x="33435" y="48824"/>
                  </a:cubicBezTo>
                  <a:lnTo>
                    <a:pt x="63707" y="56523"/>
                  </a:lnTo>
                  <a:cubicBezTo>
                    <a:pt x="61064" y="56979"/>
                    <a:pt x="58226" y="57403"/>
                    <a:pt x="55225" y="57730"/>
                  </a:cubicBezTo>
                  <a:cubicBezTo>
                    <a:pt x="44200" y="59002"/>
                    <a:pt x="34708" y="59034"/>
                    <a:pt x="34610" y="59034"/>
                  </a:cubicBezTo>
                  <a:cubicBezTo>
                    <a:pt x="33696" y="59034"/>
                    <a:pt x="32816" y="59426"/>
                    <a:pt x="32196" y="60111"/>
                  </a:cubicBezTo>
                  <a:cubicBezTo>
                    <a:pt x="31576" y="60763"/>
                    <a:pt x="31282" y="61677"/>
                    <a:pt x="31348" y="62590"/>
                  </a:cubicBezTo>
                  <a:lnTo>
                    <a:pt x="31674" y="66015"/>
                  </a:lnTo>
                  <a:lnTo>
                    <a:pt x="31119" y="66015"/>
                  </a:lnTo>
                  <a:cubicBezTo>
                    <a:pt x="30891" y="66015"/>
                    <a:pt x="30630" y="66015"/>
                    <a:pt x="30402" y="66048"/>
                  </a:cubicBezTo>
                  <a:cubicBezTo>
                    <a:pt x="28966" y="56327"/>
                    <a:pt x="31152" y="50847"/>
                    <a:pt x="32522" y="48531"/>
                  </a:cubicBezTo>
                  <a:close/>
                  <a:moveTo>
                    <a:pt x="106471" y="48531"/>
                  </a:moveTo>
                  <a:cubicBezTo>
                    <a:pt x="107841" y="50847"/>
                    <a:pt x="110027" y="56327"/>
                    <a:pt x="108592" y="66048"/>
                  </a:cubicBezTo>
                  <a:cubicBezTo>
                    <a:pt x="108331" y="66015"/>
                    <a:pt x="108102" y="66015"/>
                    <a:pt x="107841" y="66015"/>
                  </a:cubicBezTo>
                  <a:lnTo>
                    <a:pt x="107319" y="66015"/>
                  </a:lnTo>
                  <a:lnTo>
                    <a:pt x="107613" y="62590"/>
                  </a:lnTo>
                  <a:cubicBezTo>
                    <a:pt x="107743" y="61089"/>
                    <a:pt x="106830" y="59687"/>
                    <a:pt x="105395" y="59197"/>
                  </a:cubicBezTo>
                  <a:cubicBezTo>
                    <a:pt x="99784" y="57338"/>
                    <a:pt x="95185" y="54337"/>
                    <a:pt x="92379" y="52184"/>
                  </a:cubicBezTo>
                  <a:lnTo>
                    <a:pt x="105558" y="48824"/>
                  </a:lnTo>
                  <a:cubicBezTo>
                    <a:pt x="105851" y="48759"/>
                    <a:pt x="106178" y="48629"/>
                    <a:pt x="106471" y="48531"/>
                  </a:cubicBezTo>
                  <a:close/>
                  <a:moveTo>
                    <a:pt x="32261" y="72539"/>
                  </a:moveTo>
                  <a:lnTo>
                    <a:pt x="33566" y="86924"/>
                  </a:lnTo>
                  <a:lnTo>
                    <a:pt x="31119" y="86924"/>
                  </a:lnTo>
                  <a:cubicBezTo>
                    <a:pt x="29064" y="86924"/>
                    <a:pt x="27433" y="85261"/>
                    <a:pt x="27433" y="83238"/>
                  </a:cubicBezTo>
                  <a:lnTo>
                    <a:pt x="27433" y="76258"/>
                  </a:lnTo>
                  <a:cubicBezTo>
                    <a:pt x="27433" y="74203"/>
                    <a:pt x="29064" y="72539"/>
                    <a:pt x="31119" y="72539"/>
                  </a:cubicBezTo>
                  <a:close/>
                  <a:moveTo>
                    <a:pt x="107841" y="72539"/>
                  </a:moveTo>
                  <a:cubicBezTo>
                    <a:pt x="109896" y="72539"/>
                    <a:pt x="111560" y="74203"/>
                    <a:pt x="111560" y="76258"/>
                  </a:cubicBezTo>
                  <a:lnTo>
                    <a:pt x="111560" y="83238"/>
                  </a:lnTo>
                  <a:cubicBezTo>
                    <a:pt x="111560" y="85261"/>
                    <a:pt x="109896" y="86924"/>
                    <a:pt x="107841" y="86924"/>
                  </a:cubicBezTo>
                  <a:lnTo>
                    <a:pt x="105395" y="86924"/>
                  </a:lnTo>
                  <a:lnTo>
                    <a:pt x="106700" y="72539"/>
                  </a:lnTo>
                  <a:close/>
                  <a:moveTo>
                    <a:pt x="86638" y="55968"/>
                  </a:moveTo>
                  <a:cubicBezTo>
                    <a:pt x="89248" y="58154"/>
                    <a:pt x="94271" y="61872"/>
                    <a:pt x="100893" y="64514"/>
                  </a:cubicBezTo>
                  <a:lnTo>
                    <a:pt x="98284" y="93024"/>
                  </a:lnTo>
                  <a:cubicBezTo>
                    <a:pt x="97957" y="96547"/>
                    <a:pt x="95935" y="99679"/>
                    <a:pt x="92836" y="101407"/>
                  </a:cubicBezTo>
                  <a:lnTo>
                    <a:pt x="74667" y="111487"/>
                  </a:lnTo>
                  <a:cubicBezTo>
                    <a:pt x="73052" y="112384"/>
                    <a:pt x="71274" y="112833"/>
                    <a:pt x="69493" y="112833"/>
                  </a:cubicBezTo>
                  <a:cubicBezTo>
                    <a:pt x="67711" y="112833"/>
                    <a:pt x="65925" y="112384"/>
                    <a:pt x="64294" y="111487"/>
                  </a:cubicBezTo>
                  <a:lnTo>
                    <a:pt x="46124" y="101407"/>
                  </a:lnTo>
                  <a:cubicBezTo>
                    <a:pt x="43058" y="99679"/>
                    <a:pt x="41003" y="96547"/>
                    <a:pt x="40677" y="93024"/>
                  </a:cubicBezTo>
                  <a:lnTo>
                    <a:pt x="38198" y="65526"/>
                  </a:lnTo>
                  <a:cubicBezTo>
                    <a:pt x="42047" y="65395"/>
                    <a:pt x="48571" y="65102"/>
                    <a:pt x="55910" y="64253"/>
                  </a:cubicBezTo>
                  <a:cubicBezTo>
                    <a:pt x="69807" y="62655"/>
                    <a:pt x="80114" y="59850"/>
                    <a:pt x="86638" y="55968"/>
                  </a:cubicBezTo>
                  <a:close/>
                  <a:moveTo>
                    <a:pt x="35099" y="97819"/>
                  </a:moveTo>
                  <a:lnTo>
                    <a:pt x="35099" y="97819"/>
                  </a:lnTo>
                  <a:cubicBezTo>
                    <a:pt x="36469" y="101734"/>
                    <a:pt x="39242" y="105061"/>
                    <a:pt x="42960" y="107116"/>
                  </a:cubicBezTo>
                  <a:lnTo>
                    <a:pt x="48767" y="110345"/>
                  </a:lnTo>
                  <a:lnTo>
                    <a:pt x="48767" y="116935"/>
                  </a:lnTo>
                  <a:cubicBezTo>
                    <a:pt x="48767" y="117032"/>
                    <a:pt x="48767" y="117163"/>
                    <a:pt x="48767" y="117261"/>
                  </a:cubicBezTo>
                  <a:cubicBezTo>
                    <a:pt x="47813" y="116797"/>
                    <a:pt x="46779" y="116557"/>
                    <a:pt x="45711" y="116557"/>
                  </a:cubicBezTo>
                  <a:cubicBezTo>
                    <a:pt x="45427" y="116557"/>
                    <a:pt x="45140" y="116574"/>
                    <a:pt x="44852" y="116608"/>
                  </a:cubicBezTo>
                  <a:cubicBezTo>
                    <a:pt x="42960" y="116869"/>
                    <a:pt x="41232" y="117946"/>
                    <a:pt x="40155" y="119577"/>
                  </a:cubicBezTo>
                  <a:lnTo>
                    <a:pt x="37448" y="123654"/>
                  </a:lnTo>
                  <a:lnTo>
                    <a:pt x="35099" y="97819"/>
                  </a:lnTo>
                  <a:close/>
                  <a:moveTo>
                    <a:pt x="103862" y="97819"/>
                  </a:moveTo>
                  <a:lnTo>
                    <a:pt x="101513" y="123654"/>
                  </a:lnTo>
                  <a:lnTo>
                    <a:pt x="98806" y="119577"/>
                  </a:lnTo>
                  <a:cubicBezTo>
                    <a:pt x="97729" y="117946"/>
                    <a:pt x="96033" y="116869"/>
                    <a:pt x="94108" y="116608"/>
                  </a:cubicBezTo>
                  <a:cubicBezTo>
                    <a:pt x="93827" y="116574"/>
                    <a:pt x="93545" y="116557"/>
                    <a:pt x="93263" y="116557"/>
                  </a:cubicBezTo>
                  <a:cubicBezTo>
                    <a:pt x="92202" y="116557"/>
                    <a:pt x="91147" y="116797"/>
                    <a:pt x="90194" y="117261"/>
                  </a:cubicBezTo>
                  <a:cubicBezTo>
                    <a:pt x="90194" y="117163"/>
                    <a:pt x="90194" y="117032"/>
                    <a:pt x="90194" y="116935"/>
                  </a:cubicBezTo>
                  <a:lnTo>
                    <a:pt x="90194" y="110345"/>
                  </a:lnTo>
                  <a:lnTo>
                    <a:pt x="96000" y="107116"/>
                  </a:lnTo>
                  <a:cubicBezTo>
                    <a:pt x="99719" y="105061"/>
                    <a:pt x="102492" y="101734"/>
                    <a:pt x="103862" y="97819"/>
                  </a:cubicBezTo>
                  <a:close/>
                  <a:moveTo>
                    <a:pt x="83637" y="113966"/>
                  </a:moveTo>
                  <a:lnTo>
                    <a:pt x="83637" y="116935"/>
                  </a:lnTo>
                  <a:cubicBezTo>
                    <a:pt x="83637" y="118566"/>
                    <a:pt x="84061" y="120164"/>
                    <a:pt x="84779" y="121599"/>
                  </a:cubicBezTo>
                  <a:lnTo>
                    <a:pt x="69480" y="134712"/>
                  </a:lnTo>
                  <a:lnTo>
                    <a:pt x="54182" y="121599"/>
                  </a:lnTo>
                  <a:cubicBezTo>
                    <a:pt x="54932" y="120164"/>
                    <a:pt x="55323" y="118566"/>
                    <a:pt x="55323" y="116935"/>
                  </a:cubicBezTo>
                  <a:lnTo>
                    <a:pt x="55323" y="113966"/>
                  </a:lnTo>
                  <a:lnTo>
                    <a:pt x="61130" y="117196"/>
                  </a:lnTo>
                  <a:cubicBezTo>
                    <a:pt x="63739" y="118663"/>
                    <a:pt x="66610" y="119381"/>
                    <a:pt x="69480" y="119381"/>
                  </a:cubicBezTo>
                  <a:cubicBezTo>
                    <a:pt x="72351" y="119381"/>
                    <a:pt x="75221" y="118663"/>
                    <a:pt x="77864" y="117196"/>
                  </a:cubicBezTo>
                  <a:lnTo>
                    <a:pt x="83637" y="113966"/>
                  </a:lnTo>
                  <a:close/>
                  <a:moveTo>
                    <a:pt x="45766" y="123100"/>
                  </a:moveTo>
                  <a:cubicBezTo>
                    <a:pt x="45864" y="123100"/>
                    <a:pt x="45929" y="123132"/>
                    <a:pt x="45929" y="123132"/>
                  </a:cubicBezTo>
                  <a:lnTo>
                    <a:pt x="64359" y="138953"/>
                  </a:lnTo>
                  <a:lnTo>
                    <a:pt x="52975" y="148054"/>
                  </a:lnTo>
                  <a:lnTo>
                    <a:pt x="41949" y="128710"/>
                  </a:lnTo>
                  <a:lnTo>
                    <a:pt x="45603" y="123198"/>
                  </a:lnTo>
                  <a:cubicBezTo>
                    <a:pt x="45635" y="123165"/>
                    <a:pt x="45668" y="123100"/>
                    <a:pt x="45766" y="123100"/>
                  </a:cubicBezTo>
                  <a:close/>
                  <a:moveTo>
                    <a:pt x="93195" y="123100"/>
                  </a:moveTo>
                  <a:cubicBezTo>
                    <a:pt x="93293" y="123100"/>
                    <a:pt x="93358" y="123165"/>
                    <a:pt x="93358" y="123198"/>
                  </a:cubicBezTo>
                  <a:lnTo>
                    <a:pt x="97044" y="128710"/>
                  </a:lnTo>
                  <a:lnTo>
                    <a:pt x="85986" y="148054"/>
                  </a:lnTo>
                  <a:lnTo>
                    <a:pt x="74602" y="138953"/>
                  </a:lnTo>
                  <a:lnTo>
                    <a:pt x="93032" y="123165"/>
                  </a:lnTo>
                  <a:cubicBezTo>
                    <a:pt x="93064" y="123132"/>
                    <a:pt x="93097" y="123100"/>
                    <a:pt x="93195" y="123100"/>
                  </a:cubicBezTo>
                  <a:close/>
                  <a:moveTo>
                    <a:pt x="13929" y="143422"/>
                  </a:moveTo>
                  <a:lnTo>
                    <a:pt x="25150" y="152392"/>
                  </a:lnTo>
                  <a:cubicBezTo>
                    <a:pt x="26879" y="153762"/>
                    <a:pt x="27857" y="155817"/>
                    <a:pt x="27857" y="158003"/>
                  </a:cubicBezTo>
                  <a:lnTo>
                    <a:pt x="27857" y="163646"/>
                  </a:lnTo>
                  <a:lnTo>
                    <a:pt x="17158" y="163646"/>
                  </a:lnTo>
                  <a:cubicBezTo>
                    <a:pt x="15136" y="163646"/>
                    <a:pt x="13472" y="161983"/>
                    <a:pt x="13472" y="159960"/>
                  </a:cubicBezTo>
                  <a:lnTo>
                    <a:pt x="13472" y="145999"/>
                  </a:lnTo>
                  <a:cubicBezTo>
                    <a:pt x="13472" y="145118"/>
                    <a:pt x="13635" y="144237"/>
                    <a:pt x="13929" y="143422"/>
                  </a:cubicBezTo>
                  <a:close/>
                  <a:moveTo>
                    <a:pt x="36143" y="131744"/>
                  </a:moveTo>
                  <a:lnTo>
                    <a:pt x="49223" y="154610"/>
                  </a:lnTo>
                  <a:cubicBezTo>
                    <a:pt x="49680" y="155426"/>
                    <a:pt x="50496" y="156013"/>
                    <a:pt x="51442" y="156176"/>
                  </a:cubicBezTo>
                  <a:cubicBezTo>
                    <a:pt x="51637" y="156241"/>
                    <a:pt x="51833" y="156241"/>
                    <a:pt x="52061" y="156241"/>
                  </a:cubicBezTo>
                  <a:cubicBezTo>
                    <a:pt x="52779" y="156241"/>
                    <a:pt x="53497" y="156013"/>
                    <a:pt x="54084" y="155524"/>
                  </a:cubicBezTo>
                  <a:lnTo>
                    <a:pt x="66218" y="145836"/>
                  </a:lnTo>
                  <a:lnTo>
                    <a:pt x="66218" y="163646"/>
                  </a:lnTo>
                  <a:lnTo>
                    <a:pt x="34381" y="163646"/>
                  </a:lnTo>
                  <a:lnTo>
                    <a:pt x="34381" y="158003"/>
                  </a:lnTo>
                  <a:cubicBezTo>
                    <a:pt x="34381" y="153828"/>
                    <a:pt x="32522" y="149913"/>
                    <a:pt x="29227" y="147271"/>
                  </a:cubicBezTo>
                  <a:lnTo>
                    <a:pt x="18854" y="138986"/>
                  </a:lnTo>
                  <a:lnTo>
                    <a:pt x="36143" y="131744"/>
                  </a:lnTo>
                  <a:close/>
                  <a:moveTo>
                    <a:pt x="102818" y="131744"/>
                  </a:moveTo>
                  <a:lnTo>
                    <a:pt x="120139" y="138986"/>
                  </a:lnTo>
                  <a:lnTo>
                    <a:pt x="109733" y="147271"/>
                  </a:lnTo>
                  <a:cubicBezTo>
                    <a:pt x="106471" y="149913"/>
                    <a:pt x="104579" y="153828"/>
                    <a:pt x="104579" y="158003"/>
                  </a:cubicBezTo>
                  <a:lnTo>
                    <a:pt x="104579" y="163646"/>
                  </a:lnTo>
                  <a:lnTo>
                    <a:pt x="72742" y="163646"/>
                  </a:lnTo>
                  <a:lnTo>
                    <a:pt x="72742" y="145836"/>
                  </a:lnTo>
                  <a:lnTo>
                    <a:pt x="84877" y="155524"/>
                  </a:lnTo>
                  <a:cubicBezTo>
                    <a:pt x="85464" y="156013"/>
                    <a:pt x="86182" y="156241"/>
                    <a:pt x="86932" y="156241"/>
                  </a:cubicBezTo>
                  <a:cubicBezTo>
                    <a:pt x="87128" y="156241"/>
                    <a:pt x="87323" y="156241"/>
                    <a:pt x="87552" y="156176"/>
                  </a:cubicBezTo>
                  <a:cubicBezTo>
                    <a:pt x="88465" y="156013"/>
                    <a:pt x="89281" y="155426"/>
                    <a:pt x="89770" y="154610"/>
                  </a:cubicBezTo>
                  <a:lnTo>
                    <a:pt x="102818" y="131744"/>
                  </a:lnTo>
                  <a:close/>
                  <a:moveTo>
                    <a:pt x="125032" y="143422"/>
                  </a:moveTo>
                  <a:cubicBezTo>
                    <a:pt x="125326" y="144237"/>
                    <a:pt x="125489" y="145118"/>
                    <a:pt x="125489" y="145999"/>
                  </a:cubicBezTo>
                  <a:lnTo>
                    <a:pt x="125489" y="159960"/>
                  </a:lnTo>
                  <a:cubicBezTo>
                    <a:pt x="125489" y="161983"/>
                    <a:pt x="123825" y="163646"/>
                    <a:pt x="121803" y="163646"/>
                  </a:cubicBezTo>
                  <a:lnTo>
                    <a:pt x="111103" y="163646"/>
                  </a:lnTo>
                  <a:lnTo>
                    <a:pt x="111103" y="158003"/>
                  </a:lnTo>
                  <a:cubicBezTo>
                    <a:pt x="111103" y="155817"/>
                    <a:pt x="112114" y="153762"/>
                    <a:pt x="113811" y="152392"/>
                  </a:cubicBezTo>
                  <a:lnTo>
                    <a:pt x="125032" y="143422"/>
                  </a:lnTo>
                  <a:close/>
                  <a:moveTo>
                    <a:pt x="69513" y="0"/>
                  </a:moveTo>
                  <a:cubicBezTo>
                    <a:pt x="68436" y="0"/>
                    <a:pt x="67360" y="107"/>
                    <a:pt x="66284" y="319"/>
                  </a:cubicBezTo>
                  <a:lnTo>
                    <a:pt x="3980" y="12160"/>
                  </a:lnTo>
                  <a:cubicBezTo>
                    <a:pt x="1631" y="12616"/>
                    <a:pt x="0" y="14606"/>
                    <a:pt x="0" y="16955"/>
                  </a:cubicBezTo>
                  <a:cubicBezTo>
                    <a:pt x="0" y="19336"/>
                    <a:pt x="1631" y="21326"/>
                    <a:pt x="3980" y="21750"/>
                  </a:cubicBezTo>
                  <a:lnTo>
                    <a:pt x="30793" y="26871"/>
                  </a:lnTo>
                  <a:lnTo>
                    <a:pt x="28412" y="41159"/>
                  </a:lnTo>
                  <a:cubicBezTo>
                    <a:pt x="28314" y="41811"/>
                    <a:pt x="28314" y="42431"/>
                    <a:pt x="28379" y="43051"/>
                  </a:cubicBezTo>
                  <a:cubicBezTo>
                    <a:pt x="27629" y="43931"/>
                    <a:pt x="26129" y="46019"/>
                    <a:pt x="24954" y="49509"/>
                  </a:cubicBezTo>
                  <a:cubicBezTo>
                    <a:pt x="23160" y="54957"/>
                    <a:pt x="22899" y="61416"/>
                    <a:pt x="24204" y="68722"/>
                  </a:cubicBezTo>
                  <a:cubicBezTo>
                    <a:pt x="22149" y="70582"/>
                    <a:pt x="20877" y="73257"/>
                    <a:pt x="20877" y="76258"/>
                  </a:cubicBezTo>
                  <a:lnTo>
                    <a:pt x="20877" y="83238"/>
                  </a:lnTo>
                  <a:cubicBezTo>
                    <a:pt x="20877" y="87838"/>
                    <a:pt x="23910" y="91719"/>
                    <a:pt x="28086" y="93024"/>
                  </a:cubicBezTo>
                  <a:lnTo>
                    <a:pt x="31152" y="126753"/>
                  </a:lnTo>
                  <a:lnTo>
                    <a:pt x="15364" y="133342"/>
                  </a:lnTo>
                  <a:cubicBezTo>
                    <a:pt x="10243" y="135463"/>
                    <a:pt x="6915" y="140453"/>
                    <a:pt x="6915" y="145999"/>
                  </a:cubicBezTo>
                  <a:lnTo>
                    <a:pt x="6915" y="159960"/>
                  </a:lnTo>
                  <a:cubicBezTo>
                    <a:pt x="6915" y="165603"/>
                    <a:pt x="11515" y="170203"/>
                    <a:pt x="17158" y="170203"/>
                  </a:cubicBezTo>
                  <a:lnTo>
                    <a:pt x="121803" y="170203"/>
                  </a:lnTo>
                  <a:cubicBezTo>
                    <a:pt x="127446" y="170203"/>
                    <a:pt x="132045" y="165603"/>
                    <a:pt x="132045" y="159960"/>
                  </a:cubicBezTo>
                  <a:lnTo>
                    <a:pt x="132045" y="145999"/>
                  </a:lnTo>
                  <a:cubicBezTo>
                    <a:pt x="132045" y="140453"/>
                    <a:pt x="128718" y="135463"/>
                    <a:pt x="123597" y="133342"/>
                  </a:cubicBezTo>
                  <a:lnTo>
                    <a:pt x="107809" y="126753"/>
                  </a:lnTo>
                  <a:lnTo>
                    <a:pt x="110875" y="93024"/>
                  </a:lnTo>
                  <a:cubicBezTo>
                    <a:pt x="115050" y="91719"/>
                    <a:pt x="118084" y="87838"/>
                    <a:pt x="118084" y="83238"/>
                  </a:cubicBezTo>
                  <a:lnTo>
                    <a:pt x="118084" y="76258"/>
                  </a:lnTo>
                  <a:cubicBezTo>
                    <a:pt x="118084" y="73257"/>
                    <a:pt x="116812" y="70582"/>
                    <a:pt x="114757" y="68690"/>
                  </a:cubicBezTo>
                  <a:cubicBezTo>
                    <a:pt x="117562" y="52967"/>
                    <a:pt x="112245" y="45040"/>
                    <a:pt x="110614" y="43051"/>
                  </a:cubicBezTo>
                  <a:cubicBezTo>
                    <a:pt x="110679" y="42431"/>
                    <a:pt x="110647" y="41811"/>
                    <a:pt x="110549" y="41159"/>
                  </a:cubicBezTo>
                  <a:lnTo>
                    <a:pt x="108167" y="26871"/>
                  </a:lnTo>
                  <a:lnTo>
                    <a:pt x="125489" y="23577"/>
                  </a:lnTo>
                  <a:lnTo>
                    <a:pt x="125489" y="42137"/>
                  </a:lnTo>
                  <a:cubicBezTo>
                    <a:pt x="121444" y="43507"/>
                    <a:pt x="118541" y="47324"/>
                    <a:pt x="118541" y="51858"/>
                  </a:cubicBezTo>
                  <a:lnTo>
                    <a:pt x="118541" y="65787"/>
                  </a:lnTo>
                  <a:cubicBezTo>
                    <a:pt x="118541" y="67613"/>
                    <a:pt x="120008" y="69049"/>
                    <a:pt x="121803" y="69049"/>
                  </a:cubicBezTo>
                  <a:lnTo>
                    <a:pt x="135764" y="69049"/>
                  </a:lnTo>
                  <a:cubicBezTo>
                    <a:pt x="137558" y="69049"/>
                    <a:pt x="139026" y="67613"/>
                    <a:pt x="139026" y="65787"/>
                  </a:cubicBezTo>
                  <a:lnTo>
                    <a:pt x="139026" y="51858"/>
                  </a:lnTo>
                  <a:cubicBezTo>
                    <a:pt x="139026" y="47324"/>
                    <a:pt x="136090" y="43507"/>
                    <a:pt x="132045" y="42137"/>
                  </a:cubicBezTo>
                  <a:lnTo>
                    <a:pt x="132045" y="22337"/>
                  </a:lnTo>
                  <a:lnTo>
                    <a:pt x="135046" y="21750"/>
                  </a:lnTo>
                  <a:cubicBezTo>
                    <a:pt x="137395" y="21326"/>
                    <a:pt x="139026" y="19336"/>
                    <a:pt x="139026" y="16955"/>
                  </a:cubicBezTo>
                  <a:cubicBezTo>
                    <a:pt x="139026" y="14606"/>
                    <a:pt x="137395" y="12616"/>
                    <a:pt x="135046" y="12160"/>
                  </a:cubicBezTo>
                  <a:lnTo>
                    <a:pt x="72742" y="319"/>
                  </a:lnTo>
                  <a:cubicBezTo>
                    <a:pt x="71666" y="107"/>
                    <a:pt x="70589" y="0"/>
                    <a:pt x="69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68"/>
            <p:cNvSpPr/>
            <p:nvPr/>
          </p:nvSpPr>
          <p:spPr>
            <a:xfrm>
              <a:off x="6915600" y="2748960"/>
              <a:ext cx="198720" cy="169560"/>
            </a:xfrm>
            <a:custGeom>
              <a:avLst/>
              <a:gdLst/>
              <a:ahLst/>
              <a:rect l="l" t="t" r="r" b="b"/>
              <a:pathLst>
                <a:path w="97437" h="83247">
                  <a:moveTo>
                    <a:pt x="55813" y="6525"/>
                  </a:moveTo>
                  <a:cubicBezTo>
                    <a:pt x="75157" y="6525"/>
                    <a:pt x="90912" y="22280"/>
                    <a:pt x="90912" y="41624"/>
                  </a:cubicBezTo>
                  <a:cubicBezTo>
                    <a:pt x="90912" y="60967"/>
                    <a:pt x="75157" y="76723"/>
                    <a:pt x="55813" y="76723"/>
                  </a:cubicBezTo>
                  <a:cubicBezTo>
                    <a:pt x="41265" y="76723"/>
                    <a:pt x="28445" y="67948"/>
                    <a:pt x="23128" y="54378"/>
                  </a:cubicBezTo>
                  <a:cubicBezTo>
                    <a:pt x="22639" y="53139"/>
                    <a:pt x="21432" y="52323"/>
                    <a:pt x="20094" y="52323"/>
                  </a:cubicBezTo>
                  <a:lnTo>
                    <a:pt x="10472" y="52323"/>
                  </a:lnTo>
                  <a:lnTo>
                    <a:pt x="20094" y="40743"/>
                  </a:lnTo>
                  <a:cubicBezTo>
                    <a:pt x="20551" y="40221"/>
                    <a:pt x="20812" y="39601"/>
                    <a:pt x="20845" y="38916"/>
                  </a:cubicBezTo>
                  <a:cubicBezTo>
                    <a:pt x="21530" y="30109"/>
                    <a:pt x="25477" y="21954"/>
                    <a:pt x="31935" y="15919"/>
                  </a:cubicBezTo>
                  <a:cubicBezTo>
                    <a:pt x="38427" y="9885"/>
                    <a:pt x="46908" y="6525"/>
                    <a:pt x="55813" y="6525"/>
                  </a:cubicBezTo>
                  <a:close/>
                  <a:moveTo>
                    <a:pt x="55813" y="1"/>
                  </a:moveTo>
                  <a:cubicBezTo>
                    <a:pt x="45244" y="1"/>
                    <a:pt x="35197" y="3948"/>
                    <a:pt x="27467" y="11157"/>
                  </a:cubicBezTo>
                  <a:cubicBezTo>
                    <a:pt x="20062" y="18040"/>
                    <a:pt x="15462" y="27336"/>
                    <a:pt x="14419" y="37351"/>
                  </a:cubicBezTo>
                  <a:lnTo>
                    <a:pt x="979" y="53498"/>
                  </a:lnTo>
                  <a:cubicBezTo>
                    <a:pt x="164" y="54476"/>
                    <a:pt x="1" y="55814"/>
                    <a:pt x="523" y="56955"/>
                  </a:cubicBezTo>
                  <a:cubicBezTo>
                    <a:pt x="1077" y="58130"/>
                    <a:pt x="2219" y="58847"/>
                    <a:pt x="3491" y="58847"/>
                  </a:cubicBezTo>
                  <a:lnTo>
                    <a:pt x="17942" y="58847"/>
                  </a:lnTo>
                  <a:cubicBezTo>
                    <a:pt x="21040" y="65665"/>
                    <a:pt x="25901" y="71504"/>
                    <a:pt x="32066" y="75810"/>
                  </a:cubicBezTo>
                  <a:cubicBezTo>
                    <a:pt x="39047" y="80702"/>
                    <a:pt x="47267" y="83247"/>
                    <a:pt x="55813" y="83247"/>
                  </a:cubicBezTo>
                  <a:cubicBezTo>
                    <a:pt x="78778" y="83247"/>
                    <a:pt x="97436" y="64588"/>
                    <a:pt x="97436" y="41624"/>
                  </a:cubicBezTo>
                  <a:cubicBezTo>
                    <a:pt x="97436" y="18660"/>
                    <a:pt x="78745" y="1"/>
                    <a:pt x="55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69"/>
            <p:cNvSpPr/>
            <p:nvPr/>
          </p:nvSpPr>
          <p:spPr>
            <a:xfrm>
              <a:off x="6974280" y="2778120"/>
              <a:ext cx="111240" cy="111600"/>
            </a:xfrm>
            <a:custGeom>
              <a:avLst/>
              <a:gdLst/>
              <a:ahLst/>
              <a:rect l="l" t="t" r="r" b="b"/>
              <a:pathLst>
                <a:path w="55357" h="55357">
                  <a:moveTo>
                    <a:pt x="24401" y="6785"/>
                  </a:moveTo>
                  <a:lnTo>
                    <a:pt x="24401" y="11450"/>
                  </a:lnTo>
                  <a:cubicBezTo>
                    <a:pt x="22019" y="11058"/>
                    <a:pt x="19703" y="10276"/>
                    <a:pt x="17583" y="9101"/>
                  </a:cubicBezTo>
                  <a:cubicBezTo>
                    <a:pt x="19671" y="7959"/>
                    <a:pt x="21987" y="7144"/>
                    <a:pt x="24401" y="6785"/>
                  </a:cubicBezTo>
                  <a:close/>
                  <a:moveTo>
                    <a:pt x="30957" y="6785"/>
                  </a:moveTo>
                  <a:cubicBezTo>
                    <a:pt x="33404" y="7144"/>
                    <a:pt x="35720" y="7959"/>
                    <a:pt x="37807" y="9101"/>
                  </a:cubicBezTo>
                  <a:cubicBezTo>
                    <a:pt x="35687" y="10276"/>
                    <a:pt x="33371" y="11058"/>
                    <a:pt x="30957" y="11450"/>
                  </a:cubicBezTo>
                  <a:lnTo>
                    <a:pt x="30957" y="6785"/>
                  </a:lnTo>
                  <a:close/>
                  <a:moveTo>
                    <a:pt x="12070" y="13407"/>
                  </a:moveTo>
                  <a:cubicBezTo>
                    <a:pt x="15756" y="15919"/>
                    <a:pt x="19997" y="17517"/>
                    <a:pt x="24401" y="18039"/>
                  </a:cubicBezTo>
                  <a:lnTo>
                    <a:pt x="24401" y="24400"/>
                  </a:lnTo>
                  <a:lnTo>
                    <a:pt x="6786" y="24400"/>
                  </a:lnTo>
                  <a:cubicBezTo>
                    <a:pt x="7438" y="20192"/>
                    <a:pt x="9330" y="16408"/>
                    <a:pt x="12070" y="13407"/>
                  </a:cubicBezTo>
                  <a:close/>
                  <a:moveTo>
                    <a:pt x="43287" y="13407"/>
                  </a:moveTo>
                  <a:cubicBezTo>
                    <a:pt x="46028" y="16408"/>
                    <a:pt x="47920" y="20192"/>
                    <a:pt x="48572" y="24400"/>
                  </a:cubicBezTo>
                  <a:lnTo>
                    <a:pt x="30957" y="24400"/>
                  </a:lnTo>
                  <a:lnTo>
                    <a:pt x="30957" y="18039"/>
                  </a:lnTo>
                  <a:cubicBezTo>
                    <a:pt x="35361" y="17517"/>
                    <a:pt x="39601" y="15919"/>
                    <a:pt x="43287" y="13407"/>
                  </a:cubicBezTo>
                  <a:close/>
                  <a:moveTo>
                    <a:pt x="24401" y="30924"/>
                  </a:moveTo>
                  <a:lnTo>
                    <a:pt x="24401" y="37252"/>
                  </a:lnTo>
                  <a:cubicBezTo>
                    <a:pt x="19997" y="37774"/>
                    <a:pt x="15724" y="39372"/>
                    <a:pt x="12070" y="41884"/>
                  </a:cubicBezTo>
                  <a:cubicBezTo>
                    <a:pt x="9330" y="38883"/>
                    <a:pt x="7438" y="35099"/>
                    <a:pt x="6786" y="30924"/>
                  </a:cubicBezTo>
                  <a:close/>
                  <a:moveTo>
                    <a:pt x="48572" y="30924"/>
                  </a:moveTo>
                  <a:cubicBezTo>
                    <a:pt x="47920" y="35099"/>
                    <a:pt x="46060" y="38883"/>
                    <a:pt x="43320" y="41884"/>
                  </a:cubicBezTo>
                  <a:cubicBezTo>
                    <a:pt x="39634" y="39372"/>
                    <a:pt x="35393" y="37774"/>
                    <a:pt x="30957" y="37252"/>
                  </a:cubicBezTo>
                  <a:lnTo>
                    <a:pt x="30957" y="30924"/>
                  </a:lnTo>
                  <a:close/>
                  <a:moveTo>
                    <a:pt x="24401" y="43841"/>
                  </a:moveTo>
                  <a:lnTo>
                    <a:pt x="24401" y="48571"/>
                  </a:lnTo>
                  <a:cubicBezTo>
                    <a:pt x="21954" y="48180"/>
                    <a:pt x="19638" y="47364"/>
                    <a:pt x="17518" y="46190"/>
                  </a:cubicBezTo>
                  <a:cubicBezTo>
                    <a:pt x="19671" y="45016"/>
                    <a:pt x="21987" y="44233"/>
                    <a:pt x="24401" y="43841"/>
                  </a:cubicBezTo>
                  <a:close/>
                  <a:moveTo>
                    <a:pt x="30957" y="43841"/>
                  </a:moveTo>
                  <a:cubicBezTo>
                    <a:pt x="33371" y="44233"/>
                    <a:pt x="35720" y="45016"/>
                    <a:pt x="37840" y="46190"/>
                  </a:cubicBezTo>
                  <a:cubicBezTo>
                    <a:pt x="35752" y="47364"/>
                    <a:pt x="33436" y="48180"/>
                    <a:pt x="30957" y="48571"/>
                  </a:cubicBezTo>
                  <a:lnTo>
                    <a:pt x="30957" y="43841"/>
                  </a:lnTo>
                  <a:close/>
                  <a:moveTo>
                    <a:pt x="27695" y="0"/>
                  </a:moveTo>
                  <a:cubicBezTo>
                    <a:pt x="12429" y="0"/>
                    <a:pt x="1" y="12396"/>
                    <a:pt x="1" y="27662"/>
                  </a:cubicBezTo>
                  <a:cubicBezTo>
                    <a:pt x="1" y="42928"/>
                    <a:pt x="12429" y="55356"/>
                    <a:pt x="27695" y="55356"/>
                  </a:cubicBezTo>
                  <a:cubicBezTo>
                    <a:pt x="42961" y="55356"/>
                    <a:pt x="55357" y="42928"/>
                    <a:pt x="55357" y="27662"/>
                  </a:cubicBezTo>
                  <a:cubicBezTo>
                    <a:pt x="55357" y="12396"/>
                    <a:pt x="42961" y="0"/>
                    <a:pt x="27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9" name="Group 70"/>
          <p:cNvGrpSpPr/>
          <p:nvPr/>
        </p:nvGrpSpPr>
        <p:grpSpPr>
          <a:xfrm>
            <a:off x="5596560" y="2574000"/>
            <a:ext cx="296280" cy="424440"/>
            <a:chOff x="5596560" y="2574000"/>
            <a:chExt cx="296280" cy="424440"/>
          </a:xfrm>
        </p:grpSpPr>
        <p:sp>
          <p:nvSpPr>
            <p:cNvPr id="2370" name="CustomShape 71"/>
            <p:cNvSpPr/>
            <p:nvPr/>
          </p:nvSpPr>
          <p:spPr>
            <a:xfrm>
              <a:off x="5673600" y="2805120"/>
              <a:ext cx="140040" cy="149040"/>
            </a:xfrm>
            <a:custGeom>
              <a:avLst/>
              <a:gdLst/>
              <a:ahLst/>
              <a:rect l="l" t="t" r="r" b="b"/>
              <a:pathLst>
                <a:path w="70297" h="74666">
                  <a:moveTo>
                    <a:pt x="41689" y="24888"/>
                  </a:moveTo>
                  <a:cubicBezTo>
                    <a:pt x="42602" y="24888"/>
                    <a:pt x="43515" y="24953"/>
                    <a:pt x="44429" y="25051"/>
                  </a:cubicBezTo>
                  <a:cubicBezTo>
                    <a:pt x="44527" y="25083"/>
                    <a:pt x="44625" y="25116"/>
                    <a:pt x="44690" y="25214"/>
                  </a:cubicBezTo>
                  <a:cubicBezTo>
                    <a:pt x="44755" y="25279"/>
                    <a:pt x="44820" y="25410"/>
                    <a:pt x="44788" y="25573"/>
                  </a:cubicBezTo>
                  <a:lnTo>
                    <a:pt x="42765" y="38229"/>
                  </a:lnTo>
                  <a:cubicBezTo>
                    <a:pt x="42080" y="42046"/>
                    <a:pt x="39112" y="45895"/>
                    <a:pt x="35230" y="48015"/>
                  </a:cubicBezTo>
                  <a:cubicBezTo>
                    <a:pt x="33512" y="48952"/>
                    <a:pt x="31795" y="49447"/>
                    <a:pt x="30348" y="49447"/>
                  </a:cubicBezTo>
                  <a:cubicBezTo>
                    <a:pt x="29680" y="49447"/>
                    <a:pt x="29069" y="49341"/>
                    <a:pt x="28543" y="49124"/>
                  </a:cubicBezTo>
                  <a:cubicBezTo>
                    <a:pt x="26781" y="48407"/>
                    <a:pt x="25477" y="46939"/>
                    <a:pt x="24824" y="45014"/>
                  </a:cubicBezTo>
                  <a:cubicBezTo>
                    <a:pt x="23780" y="41981"/>
                    <a:pt x="24498" y="38164"/>
                    <a:pt x="26781" y="34315"/>
                  </a:cubicBezTo>
                  <a:cubicBezTo>
                    <a:pt x="30500" y="27987"/>
                    <a:pt x="35393" y="24888"/>
                    <a:pt x="41689" y="24888"/>
                  </a:cubicBezTo>
                  <a:close/>
                  <a:moveTo>
                    <a:pt x="37456" y="0"/>
                  </a:moveTo>
                  <a:cubicBezTo>
                    <a:pt x="31422" y="0"/>
                    <a:pt x="25393" y="1711"/>
                    <a:pt x="19899" y="5055"/>
                  </a:cubicBezTo>
                  <a:cubicBezTo>
                    <a:pt x="11711" y="10013"/>
                    <a:pt x="5644" y="18038"/>
                    <a:pt x="2839" y="27595"/>
                  </a:cubicBezTo>
                  <a:cubicBezTo>
                    <a:pt x="1" y="37153"/>
                    <a:pt x="751" y="47167"/>
                    <a:pt x="4926" y="55779"/>
                  </a:cubicBezTo>
                  <a:cubicBezTo>
                    <a:pt x="9134" y="64488"/>
                    <a:pt x="16376" y="70751"/>
                    <a:pt x="25248" y="73361"/>
                  </a:cubicBezTo>
                  <a:cubicBezTo>
                    <a:pt x="28184" y="74242"/>
                    <a:pt x="31218" y="74666"/>
                    <a:pt x="34251" y="74666"/>
                  </a:cubicBezTo>
                  <a:cubicBezTo>
                    <a:pt x="41199" y="74666"/>
                    <a:pt x="48180" y="72415"/>
                    <a:pt x="54215" y="68044"/>
                  </a:cubicBezTo>
                  <a:cubicBezTo>
                    <a:pt x="55683" y="67000"/>
                    <a:pt x="56009" y="64945"/>
                    <a:pt x="54965" y="63477"/>
                  </a:cubicBezTo>
                  <a:cubicBezTo>
                    <a:pt x="54332" y="62587"/>
                    <a:pt x="53328" y="62117"/>
                    <a:pt x="52308" y="62117"/>
                  </a:cubicBezTo>
                  <a:cubicBezTo>
                    <a:pt x="51646" y="62117"/>
                    <a:pt x="50976" y="62316"/>
                    <a:pt x="50398" y="62727"/>
                  </a:cubicBezTo>
                  <a:cubicBezTo>
                    <a:pt x="45482" y="66271"/>
                    <a:pt x="39828" y="68116"/>
                    <a:pt x="34201" y="68116"/>
                  </a:cubicBezTo>
                  <a:cubicBezTo>
                    <a:pt x="31801" y="68116"/>
                    <a:pt x="29406" y="67781"/>
                    <a:pt x="27075" y="67098"/>
                  </a:cubicBezTo>
                  <a:cubicBezTo>
                    <a:pt x="19997" y="65010"/>
                    <a:pt x="14223" y="59954"/>
                    <a:pt x="10798" y="52941"/>
                  </a:cubicBezTo>
                  <a:cubicBezTo>
                    <a:pt x="7340" y="45797"/>
                    <a:pt x="6753" y="37446"/>
                    <a:pt x="9102" y="29455"/>
                  </a:cubicBezTo>
                  <a:cubicBezTo>
                    <a:pt x="11450" y="21430"/>
                    <a:pt x="16506" y="14776"/>
                    <a:pt x="23291" y="10633"/>
                  </a:cubicBezTo>
                  <a:cubicBezTo>
                    <a:pt x="27727" y="7936"/>
                    <a:pt x="32584" y="6559"/>
                    <a:pt x="37426" y="6559"/>
                  </a:cubicBezTo>
                  <a:cubicBezTo>
                    <a:pt x="39848" y="6559"/>
                    <a:pt x="42265" y="6903"/>
                    <a:pt x="44625" y="7599"/>
                  </a:cubicBezTo>
                  <a:cubicBezTo>
                    <a:pt x="56596" y="11122"/>
                    <a:pt x="63772" y="23909"/>
                    <a:pt x="63772" y="34217"/>
                  </a:cubicBezTo>
                  <a:cubicBezTo>
                    <a:pt x="63772" y="44427"/>
                    <a:pt x="59564" y="48113"/>
                    <a:pt x="57085" y="49418"/>
                  </a:cubicBezTo>
                  <a:cubicBezTo>
                    <a:pt x="55778" y="50086"/>
                    <a:pt x="54477" y="50360"/>
                    <a:pt x="53295" y="50360"/>
                  </a:cubicBezTo>
                  <a:cubicBezTo>
                    <a:pt x="51823" y="50360"/>
                    <a:pt x="50535" y="49935"/>
                    <a:pt x="49648" y="49320"/>
                  </a:cubicBezTo>
                  <a:cubicBezTo>
                    <a:pt x="48474" y="48472"/>
                    <a:pt x="47984" y="47265"/>
                    <a:pt x="48180" y="45764"/>
                  </a:cubicBezTo>
                  <a:lnTo>
                    <a:pt x="49224" y="39273"/>
                  </a:lnTo>
                  <a:lnTo>
                    <a:pt x="51246" y="26617"/>
                  </a:lnTo>
                  <a:cubicBezTo>
                    <a:pt x="51540" y="24757"/>
                    <a:pt x="51051" y="22833"/>
                    <a:pt x="49942" y="21300"/>
                  </a:cubicBezTo>
                  <a:cubicBezTo>
                    <a:pt x="48800" y="19799"/>
                    <a:pt x="47136" y="18820"/>
                    <a:pt x="45277" y="18592"/>
                  </a:cubicBezTo>
                  <a:cubicBezTo>
                    <a:pt x="44057" y="18433"/>
                    <a:pt x="42863" y="18354"/>
                    <a:pt x="41698" y="18354"/>
                  </a:cubicBezTo>
                  <a:cubicBezTo>
                    <a:pt x="33084" y="18354"/>
                    <a:pt x="26023" y="22684"/>
                    <a:pt x="21138" y="30988"/>
                  </a:cubicBezTo>
                  <a:cubicBezTo>
                    <a:pt x="17876" y="36533"/>
                    <a:pt x="16996" y="42242"/>
                    <a:pt x="18627" y="47102"/>
                  </a:cubicBezTo>
                  <a:cubicBezTo>
                    <a:pt x="19899" y="50853"/>
                    <a:pt x="22541" y="53724"/>
                    <a:pt x="26064" y="55159"/>
                  </a:cubicBezTo>
                  <a:cubicBezTo>
                    <a:pt x="27384" y="55709"/>
                    <a:pt x="28841" y="55980"/>
                    <a:pt x="30372" y="55980"/>
                  </a:cubicBezTo>
                  <a:cubicBezTo>
                    <a:pt x="32927" y="55980"/>
                    <a:pt x="35689" y="55225"/>
                    <a:pt x="38362" y="53756"/>
                  </a:cubicBezTo>
                  <a:cubicBezTo>
                    <a:pt x="39895" y="52908"/>
                    <a:pt x="41297" y="51930"/>
                    <a:pt x="42570" y="50788"/>
                  </a:cubicBezTo>
                  <a:cubicBezTo>
                    <a:pt x="43287" y="52256"/>
                    <a:pt x="44396" y="53593"/>
                    <a:pt x="45864" y="54637"/>
                  </a:cubicBezTo>
                  <a:cubicBezTo>
                    <a:pt x="47975" y="56132"/>
                    <a:pt x="50570" y="56888"/>
                    <a:pt x="53249" y="56888"/>
                  </a:cubicBezTo>
                  <a:cubicBezTo>
                    <a:pt x="55539" y="56888"/>
                    <a:pt x="57890" y="56336"/>
                    <a:pt x="60054" y="55224"/>
                  </a:cubicBezTo>
                  <a:cubicBezTo>
                    <a:pt x="66578" y="51864"/>
                    <a:pt x="70296" y="44231"/>
                    <a:pt x="70296" y="34217"/>
                  </a:cubicBezTo>
                  <a:cubicBezTo>
                    <a:pt x="70296" y="19473"/>
                    <a:pt x="60054" y="5316"/>
                    <a:pt x="46484" y="1304"/>
                  </a:cubicBezTo>
                  <a:cubicBezTo>
                    <a:pt x="43518" y="431"/>
                    <a:pt x="40487" y="0"/>
                    <a:pt x="374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CustomShape 72"/>
            <p:cNvSpPr/>
            <p:nvPr/>
          </p:nvSpPr>
          <p:spPr>
            <a:xfrm>
              <a:off x="5596560" y="2574000"/>
              <a:ext cx="296280" cy="424440"/>
            </a:xfrm>
            <a:custGeom>
              <a:avLst/>
              <a:gdLst/>
              <a:ahLst/>
              <a:rect l="l" t="t" r="r" b="b"/>
              <a:pathLst>
                <a:path w="146399" h="208768">
                  <a:moveTo>
                    <a:pt x="122717" y="6524"/>
                  </a:moveTo>
                  <a:lnTo>
                    <a:pt x="80180" y="67719"/>
                  </a:lnTo>
                  <a:lnTo>
                    <a:pt x="77179" y="63413"/>
                  </a:lnTo>
                  <a:lnTo>
                    <a:pt x="116747" y="6524"/>
                  </a:lnTo>
                  <a:close/>
                  <a:moveTo>
                    <a:pt x="136678" y="6524"/>
                  </a:moveTo>
                  <a:lnTo>
                    <a:pt x="87161" y="77733"/>
                  </a:lnTo>
                  <a:lnTo>
                    <a:pt x="84160" y="73427"/>
                  </a:lnTo>
                  <a:lnTo>
                    <a:pt x="130708" y="6524"/>
                  </a:lnTo>
                  <a:close/>
                  <a:moveTo>
                    <a:pt x="15691" y="6524"/>
                  </a:moveTo>
                  <a:lnTo>
                    <a:pt x="66937" y="80180"/>
                  </a:lnTo>
                  <a:lnTo>
                    <a:pt x="60967" y="80180"/>
                  </a:lnTo>
                  <a:lnTo>
                    <a:pt x="9721" y="6524"/>
                  </a:lnTo>
                  <a:close/>
                  <a:moveTo>
                    <a:pt x="29652" y="6524"/>
                  </a:moveTo>
                  <a:lnTo>
                    <a:pt x="80898" y="80180"/>
                  </a:lnTo>
                  <a:lnTo>
                    <a:pt x="74896" y="80180"/>
                  </a:lnTo>
                  <a:lnTo>
                    <a:pt x="23683" y="6524"/>
                  </a:lnTo>
                  <a:close/>
                  <a:moveTo>
                    <a:pt x="91238" y="83311"/>
                  </a:moveTo>
                  <a:cubicBezTo>
                    <a:pt x="93000" y="83605"/>
                    <a:pt x="94337" y="85105"/>
                    <a:pt x="94337" y="86965"/>
                  </a:cubicBezTo>
                  <a:cubicBezTo>
                    <a:pt x="94337" y="88987"/>
                    <a:pt x="92674" y="90651"/>
                    <a:pt x="90619" y="90651"/>
                  </a:cubicBezTo>
                  <a:lnTo>
                    <a:pt x="55781" y="90651"/>
                  </a:lnTo>
                  <a:cubicBezTo>
                    <a:pt x="53726" y="90651"/>
                    <a:pt x="52062" y="88987"/>
                    <a:pt x="52062" y="86965"/>
                  </a:cubicBezTo>
                  <a:cubicBezTo>
                    <a:pt x="52062" y="85105"/>
                    <a:pt x="53399" y="83605"/>
                    <a:pt x="55161" y="83311"/>
                  </a:cubicBezTo>
                  <a:lnTo>
                    <a:pt x="56563" y="85334"/>
                  </a:lnTo>
                  <a:cubicBezTo>
                    <a:pt x="57183" y="86214"/>
                    <a:pt x="58194" y="86736"/>
                    <a:pt x="59238" y="86736"/>
                  </a:cubicBezTo>
                  <a:lnTo>
                    <a:pt x="87161" y="86736"/>
                  </a:lnTo>
                  <a:cubicBezTo>
                    <a:pt x="88237" y="86736"/>
                    <a:pt x="89216" y="86214"/>
                    <a:pt x="89836" y="85334"/>
                  </a:cubicBezTo>
                  <a:lnTo>
                    <a:pt x="91238" y="83311"/>
                  </a:lnTo>
                  <a:close/>
                  <a:moveTo>
                    <a:pt x="73200" y="97207"/>
                  </a:moveTo>
                  <a:cubicBezTo>
                    <a:pt x="102166" y="97207"/>
                    <a:pt x="125718" y="120759"/>
                    <a:pt x="125718" y="149725"/>
                  </a:cubicBezTo>
                  <a:cubicBezTo>
                    <a:pt x="125718" y="178659"/>
                    <a:pt x="102166" y="202243"/>
                    <a:pt x="73200" y="202243"/>
                  </a:cubicBezTo>
                  <a:cubicBezTo>
                    <a:pt x="44233" y="202243"/>
                    <a:pt x="20682" y="178659"/>
                    <a:pt x="20682" y="149725"/>
                  </a:cubicBezTo>
                  <a:cubicBezTo>
                    <a:pt x="20682" y="120759"/>
                    <a:pt x="44233" y="97207"/>
                    <a:pt x="73200" y="97207"/>
                  </a:cubicBezTo>
                  <a:close/>
                  <a:moveTo>
                    <a:pt x="3458" y="0"/>
                  </a:moveTo>
                  <a:cubicBezTo>
                    <a:pt x="2251" y="0"/>
                    <a:pt x="1142" y="685"/>
                    <a:pt x="555" y="1761"/>
                  </a:cubicBezTo>
                  <a:cubicBezTo>
                    <a:pt x="1" y="2838"/>
                    <a:pt x="98" y="4143"/>
                    <a:pt x="783" y="5121"/>
                  </a:cubicBezTo>
                  <a:lnTo>
                    <a:pt x="51279" y="77733"/>
                  </a:lnTo>
                  <a:cubicBezTo>
                    <a:pt x="47887" y="79397"/>
                    <a:pt x="45538" y="82920"/>
                    <a:pt x="45538" y="86965"/>
                  </a:cubicBezTo>
                  <a:cubicBezTo>
                    <a:pt x="45538" y="90455"/>
                    <a:pt x="47299" y="93554"/>
                    <a:pt x="50007" y="95413"/>
                  </a:cubicBezTo>
                  <a:cubicBezTo>
                    <a:pt x="28934" y="104449"/>
                    <a:pt x="14158" y="125391"/>
                    <a:pt x="14158" y="149725"/>
                  </a:cubicBezTo>
                  <a:cubicBezTo>
                    <a:pt x="14158" y="182280"/>
                    <a:pt x="40645" y="208767"/>
                    <a:pt x="73200" y="208767"/>
                  </a:cubicBezTo>
                  <a:cubicBezTo>
                    <a:pt x="105754" y="208767"/>
                    <a:pt x="132242" y="182280"/>
                    <a:pt x="132242" y="149725"/>
                  </a:cubicBezTo>
                  <a:cubicBezTo>
                    <a:pt x="132242" y="125391"/>
                    <a:pt x="117465" y="104449"/>
                    <a:pt x="96392" y="95413"/>
                  </a:cubicBezTo>
                  <a:cubicBezTo>
                    <a:pt x="99100" y="93554"/>
                    <a:pt x="100861" y="90455"/>
                    <a:pt x="100861" y="86965"/>
                  </a:cubicBezTo>
                  <a:cubicBezTo>
                    <a:pt x="100861" y="82920"/>
                    <a:pt x="98513" y="79397"/>
                    <a:pt x="95120" y="77733"/>
                  </a:cubicBezTo>
                  <a:lnTo>
                    <a:pt x="145616" y="5121"/>
                  </a:lnTo>
                  <a:cubicBezTo>
                    <a:pt x="146301" y="4143"/>
                    <a:pt x="146399" y="2838"/>
                    <a:pt x="145844" y="1761"/>
                  </a:cubicBezTo>
                  <a:cubicBezTo>
                    <a:pt x="145257" y="685"/>
                    <a:pt x="144148" y="0"/>
                    <a:pt x="142941" y="0"/>
                  </a:cubicBezTo>
                  <a:lnTo>
                    <a:pt x="115051" y="0"/>
                  </a:lnTo>
                  <a:cubicBezTo>
                    <a:pt x="113974" y="0"/>
                    <a:pt x="112963" y="522"/>
                    <a:pt x="112343" y="1403"/>
                  </a:cubicBezTo>
                  <a:lnTo>
                    <a:pt x="73200" y="57705"/>
                  </a:lnTo>
                  <a:lnTo>
                    <a:pt x="34056" y="1403"/>
                  </a:lnTo>
                  <a:cubicBezTo>
                    <a:pt x="33436" y="522"/>
                    <a:pt x="32425" y="0"/>
                    <a:pt x="313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2" name="CustomShape 73"/>
          <p:cNvSpPr/>
          <p:nvPr/>
        </p:nvSpPr>
        <p:spPr>
          <a:xfrm>
            <a:off x="1412280" y="40687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1" lang="en-US" sz="1200" spc="-1" strike="noStrike">
                <a:solidFill>
                  <a:srgbClr val="434343"/>
                </a:solidFill>
                <a:latin typeface="Oswald"/>
                <a:ea typeface="Oswald"/>
              </a:rPr>
              <a:t>MERCURY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3" name="CustomShape 74"/>
          <p:cNvSpPr/>
          <p:nvPr/>
        </p:nvSpPr>
        <p:spPr>
          <a:xfrm>
            <a:off x="3719160" y="40687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1" lang="en-US" sz="1200" spc="-1" strike="noStrike">
                <a:solidFill>
                  <a:srgbClr val="434343"/>
                </a:solidFill>
                <a:latin typeface="Oswald"/>
                <a:ea typeface="Oswald"/>
              </a:rPr>
              <a:t>NEPTUNE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4" name="CustomShape 75"/>
          <p:cNvSpPr/>
          <p:nvPr/>
        </p:nvSpPr>
        <p:spPr>
          <a:xfrm>
            <a:off x="6046920" y="406872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1" lang="en-US" sz="1200" spc="-1" strike="noStrike">
                <a:solidFill>
                  <a:srgbClr val="434343"/>
                </a:solidFill>
                <a:latin typeface="Oswald"/>
                <a:ea typeface="Oswald"/>
              </a:rPr>
              <a:t>SATURN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5" name="CustomShape 76"/>
          <p:cNvSpPr/>
          <p:nvPr/>
        </p:nvSpPr>
        <p:spPr>
          <a:xfrm>
            <a:off x="2567160" y="81396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b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1" lang="en-US" sz="1100" spc="-1" strike="noStrike">
                <a:solidFill>
                  <a:srgbClr val="434343"/>
                </a:solidFill>
                <a:latin typeface="Oswald"/>
                <a:ea typeface="Oswald"/>
              </a:rPr>
              <a:t>MARS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76" name="CustomShape 77"/>
          <p:cNvSpPr/>
          <p:nvPr/>
        </p:nvSpPr>
        <p:spPr>
          <a:xfrm>
            <a:off x="4865040" y="800640"/>
            <a:ext cx="171180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b">
            <a:noAutofit/>
          </a:bodyPr>
          <a:p>
            <a:pPr marL="12600" algn="ctr">
              <a:lnSpc>
                <a:spcPct val="100000"/>
              </a:lnSpc>
              <a:spcBef>
                <a:spcPts val="799"/>
              </a:spcBef>
            </a:pPr>
            <a:r>
              <a:rPr b="1" lang="en-US" sz="1100" spc="-1" strike="noStrike">
                <a:solidFill>
                  <a:srgbClr val="434343"/>
                </a:solidFill>
                <a:latin typeface="Oswald"/>
                <a:ea typeface="Oswald"/>
              </a:rPr>
              <a:t>VENUS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77" name="CustomShape 78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A TIMELINE ALWAYS WORKS FINE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CustomShape 1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DO YOU PREFER THIS GRAPH?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379" name="Group 2"/>
          <p:cNvGrpSpPr/>
          <p:nvPr/>
        </p:nvGrpSpPr>
        <p:grpSpPr>
          <a:xfrm>
            <a:off x="2649600" y="1535400"/>
            <a:ext cx="3841200" cy="2408040"/>
            <a:chOff x="2649600" y="1535400"/>
            <a:chExt cx="3841200" cy="2408040"/>
          </a:xfrm>
        </p:grpSpPr>
        <p:sp>
          <p:nvSpPr>
            <p:cNvPr id="2380" name="CustomShape 3"/>
            <p:cNvSpPr/>
            <p:nvPr/>
          </p:nvSpPr>
          <p:spPr>
            <a:xfrm>
              <a:off x="3202920" y="1535400"/>
              <a:ext cx="414360" cy="2403000"/>
            </a:xfrm>
            <a:prstGeom prst="rect">
              <a:avLst/>
            </a:pr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4"/>
            <p:cNvSpPr/>
            <p:nvPr/>
          </p:nvSpPr>
          <p:spPr>
            <a:xfrm>
              <a:off x="3976200" y="2529360"/>
              <a:ext cx="414360" cy="1409040"/>
            </a:xfrm>
            <a:prstGeom prst="rect">
              <a:avLst/>
            </a:pr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5"/>
            <p:cNvSpPr/>
            <p:nvPr/>
          </p:nvSpPr>
          <p:spPr>
            <a:xfrm>
              <a:off x="4749480" y="3268080"/>
              <a:ext cx="414360" cy="670320"/>
            </a:xfrm>
            <a:prstGeom prst="rect">
              <a:avLst/>
            </a:pr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6"/>
            <p:cNvSpPr/>
            <p:nvPr/>
          </p:nvSpPr>
          <p:spPr>
            <a:xfrm>
              <a:off x="5523120" y="1755720"/>
              <a:ext cx="414360" cy="2182320"/>
            </a:xfrm>
            <a:prstGeom prst="rect">
              <a:avLst/>
            </a:pr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CustomShape 7"/>
            <p:cNvSpPr/>
            <p:nvPr/>
          </p:nvSpPr>
          <p:spPr>
            <a:xfrm>
              <a:off x="2649600" y="3943080"/>
              <a:ext cx="3841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5" name="CustomShape 8"/>
          <p:cNvSpPr/>
          <p:nvPr/>
        </p:nvSpPr>
        <p:spPr>
          <a:xfrm>
            <a:off x="3102120" y="1243440"/>
            <a:ext cx="6159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"/>
                <a:ea typeface="Advent Pro"/>
              </a:rPr>
              <a:t>35%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6" name="CustomShape 9"/>
          <p:cNvSpPr/>
          <p:nvPr/>
        </p:nvSpPr>
        <p:spPr>
          <a:xfrm>
            <a:off x="3875400" y="2245680"/>
            <a:ext cx="6159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"/>
                <a:ea typeface="Advent Pro"/>
              </a:rPr>
              <a:t>23%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7" name="CustomShape 10"/>
          <p:cNvSpPr/>
          <p:nvPr/>
        </p:nvSpPr>
        <p:spPr>
          <a:xfrm>
            <a:off x="4648680" y="2981520"/>
            <a:ext cx="6159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"/>
                <a:ea typeface="Advent Pro"/>
              </a:rPr>
              <a:t>10%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8" name="CustomShape 11"/>
          <p:cNvSpPr/>
          <p:nvPr/>
        </p:nvSpPr>
        <p:spPr>
          <a:xfrm>
            <a:off x="5422320" y="1462680"/>
            <a:ext cx="6159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"/>
                <a:ea typeface="Advent Pro"/>
              </a:rPr>
              <a:t>32%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89" name="Group 12"/>
          <p:cNvGrpSpPr/>
          <p:nvPr/>
        </p:nvGrpSpPr>
        <p:grpSpPr>
          <a:xfrm>
            <a:off x="3263400" y="4086000"/>
            <a:ext cx="293040" cy="353160"/>
            <a:chOff x="3263400" y="4086000"/>
            <a:chExt cx="293040" cy="353160"/>
          </a:xfrm>
        </p:grpSpPr>
        <p:sp>
          <p:nvSpPr>
            <p:cNvPr id="2390" name="CustomShape 13"/>
            <p:cNvSpPr/>
            <p:nvPr/>
          </p:nvSpPr>
          <p:spPr>
            <a:xfrm>
              <a:off x="3341160" y="4181400"/>
              <a:ext cx="173880" cy="78480"/>
            </a:xfrm>
            <a:custGeom>
              <a:avLst/>
              <a:gdLst/>
              <a:ahLst/>
              <a:rect l="l" t="t" r="r" b="b"/>
              <a:pathLst>
                <a:path w="104189" h="48368">
                  <a:moveTo>
                    <a:pt x="52095" y="6646"/>
                  </a:moveTo>
                  <a:lnTo>
                    <a:pt x="91695" y="17215"/>
                  </a:lnTo>
                  <a:lnTo>
                    <a:pt x="52095" y="27784"/>
                  </a:lnTo>
                  <a:lnTo>
                    <a:pt x="12461" y="17215"/>
                  </a:lnTo>
                  <a:lnTo>
                    <a:pt x="52095" y="6646"/>
                  </a:lnTo>
                  <a:close/>
                  <a:moveTo>
                    <a:pt x="73232" y="28893"/>
                  </a:moveTo>
                  <a:lnTo>
                    <a:pt x="73232" y="41615"/>
                  </a:lnTo>
                  <a:cubicBezTo>
                    <a:pt x="73232" y="41745"/>
                    <a:pt x="73134" y="41843"/>
                    <a:pt x="73004" y="41843"/>
                  </a:cubicBezTo>
                  <a:lnTo>
                    <a:pt x="31153" y="41843"/>
                  </a:lnTo>
                  <a:cubicBezTo>
                    <a:pt x="31055" y="41843"/>
                    <a:pt x="30957" y="41745"/>
                    <a:pt x="30957" y="41615"/>
                  </a:cubicBezTo>
                  <a:lnTo>
                    <a:pt x="30957" y="28893"/>
                  </a:lnTo>
                  <a:lnTo>
                    <a:pt x="51246" y="34308"/>
                  </a:lnTo>
                  <a:cubicBezTo>
                    <a:pt x="51507" y="34406"/>
                    <a:pt x="51801" y="34439"/>
                    <a:pt x="52095" y="34439"/>
                  </a:cubicBezTo>
                  <a:cubicBezTo>
                    <a:pt x="52356" y="34439"/>
                    <a:pt x="52649" y="34406"/>
                    <a:pt x="52910" y="34308"/>
                  </a:cubicBezTo>
                  <a:lnTo>
                    <a:pt x="73232" y="28893"/>
                  </a:lnTo>
                  <a:close/>
                  <a:moveTo>
                    <a:pt x="52090" y="0"/>
                  </a:moveTo>
                  <a:cubicBezTo>
                    <a:pt x="51809" y="0"/>
                    <a:pt x="51524" y="41"/>
                    <a:pt x="51246" y="122"/>
                  </a:cubicBezTo>
                  <a:lnTo>
                    <a:pt x="3295" y="12877"/>
                  </a:lnTo>
                  <a:cubicBezTo>
                    <a:pt x="1305" y="13431"/>
                    <a:pt x="1" y="15160"/>
                    <a:pt x="1" y="17215"/>
                  </a:cubicBezTo>
                  <a:cubicBezTo>
                    <a:pt x="1" y="19270"/>
                    <a:pt x="1305" y="20999"/>
                    <a:pt x="3295" y="21554"/>
                  </a:cubicBezTo>
                  <a:lnTo>
                    <a:pt x="24400" y="27164"/>
                  </a:lnTo>
                  <a:lnTo>
                    <a:pt x="24400" y="41615"/>
                  </a:lnTo>
                  <a:cubicBezTo>
                    <a:pt x="24400" y="45334"/>
                    <a:pt x="27434" y="48367"/>
                    <a:pt x="31153" y="48367"/>
                  </a:cubicBezTo>
                  <a:lnTo>
                    <a:pt x="73004" y="48367"/>
                  </a:lnTo>
                  <a:cubicBezTo>
                    <a:pt x="76723" y="48367"/>
                    <a:pt x="79756" y="45334"/>
                    <a:pt x="79756" y="41615"/>
                  </a:cubicBezTo>
                  <a:lnTo>
                    <a:pt x="79756" y="27164"/>
                  </a:lnTo>
                  <a:lnTo>
                    <a:pt x="87128" y="25207"/>
                  </a:lnTo>
                  <a:lnTo>
                    <a:pt x="87161" y="45105"/>
                  </a:lnTo>
                  <a:cubicBezTo>
                    <a:pt x="87161" y="46932"/>
                    <a:pt x="88629" y="48367"/>
                    <a:pt x="90423" y="48367"/>
                  </a:cubicBezTo>
                  <a:lnTo>
                    <a:pt x="90456" y="48367"/>
                  </a:lnTo>
                  <a:cubicBezTo>
                    <a:pt x="92250" y="48367"/>
                    <a:pt x="93717" y="46899"/>
                    <a:pt x="93717" y="45105"/>
                  </a:cubicBezTo>
                  <a:lnTo>
                    <a:pt x="93685" y="23446"/>
                  </a:lnTo>
                  <a:lnTo>
                    <a:pt x="100861" y="21554"/>
                  </a:lnTo>
                  <a:cubicBezTo>
                    <a:pt x="102851" y="20999"/>
                    <a:pt x="104188" y="19270"/>
                    <a:pt x="104188" y="17215"/>
                  </a:cubicBezTo>
                  <a:cubicBezTo>
                    <a:pt x="104188" y="15160"/>
                    <a:pt x="102851" y="13431"/>
                    <a:pt x="100861" y="12877"/>
                  </a:cubicBezTo>
                  <a:lnTo>
                    <a:pt x="52910" y="122"/>
                  </a:lnTo>
                  <a:cubicBezTo>
                    <a:pt x="52649" y="41"/>
                    <a:pt x="52372" y="0"/>
                    <a:pt x="5209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1" name="CustomShape 14"/>
            <p:cNvSpPr/>
            <p:nvPr/>
          </p:nvSpPr>
          <p:spPr>
            <a:xfrm>
              <a:off x="3490200" y="4271040"/>
              <a:ext cx="6840" cy="6840"/>
            </a:xfrm>
            <a:custGeom>
              <a:avLst/>
              <a:gdLst/>
              <a:ahLst/>
              <a:rect l="l" t="t" r="r" b="b"/>
              <a:pathLst>
                <a:path w="6558" h="6525">
                  <a:moveTo>
                    <a:pt x="3263" y="0"/>
                  </a:moveTo>
                  <a:cubicBezTo>
                    <a:pt x="1469" y="0"/>
                    <a:pt x="1" y="1436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cubicBezTo>
                    <a:pt x="5090" y="6524"/>
                    <a:pt x="6557" y="5056"/>
                    <a:pt x="6557" y="3262"/>
                  </a:cubicBezTo>
                  <a:cubicBezTo>
                    <a:pt x="6557" y="1436"/>
                    <a:pt x="5090" y="0"/>
                    <a:pt x="326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CustomShape 15"/>
            <p:cNvSpPr/>
            <p:nvPr/>
          </p:nvSpPr>
          <p:spPr>
            <a:xfrm>
              <a:off x="3263400" y="4086000"/>
              <a:ext cx="293040" cy="3531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04384" y="135536"/>
                  </a:moveTo>
                  <a:cubicBezTo>
                    <a:pt x="106439" y="135536"/>
                    <a:pt x="108102" y="137199"/>
                    <a:pt x="108102" y="139254"/>
                  </a:cubicBezTo>
                  <a:lnTo>
                    <a:pt x="108102" y="174125"/>
                  </a:lnTo>
                  <a:cubicBezTo>
                    <a:pt x="108102" y="176147"/>
                    <a:pt x="106439" y="177811"/>
                    <a:pt x="10438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04384" y="184367"/>
                  </a:lnTo>
                  <a:cubicBezTo>
                    <a:pt x="110059" y="184367"/>
                    <a:pt x="114626" y="179768"/>
                    <a:pt x="114626" y="174125"/>
                  </a:cubicBezTo>
                  <a:lnTo>
                    <a:pt x="114626" y="139254"/>
                  </a:lnTo>
                  <a:cubicBezTo>
                    <a:pt x="114626" y="133611"/>
                    <a:pt x="110059" y="129012"/>
                    <a:pt x="10438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CustomShape 16"/>
            <p:cNvSpPr/>
            <p:nvPr/>
          </p:nvSpPr>
          <p:spPr>
            <a:xfrm>
              <a:off x="3287160" y="4330800"/>
              <a:ext cx="42480" cy="4248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13733" y="6557"/>
                  </a:moveTo>
                  <a:cubicBezTo>
                    <a:pt x="17680" y="6557"/>
                    <a:pt x="20910" y="9786"/>
                    <a:pt x="20910" y="13733"/>
                  </a:cubicBezTo>
                  <a:cubicBezTo>
                    <a:pt x="20910" y="17713"/>
                    <a:pt x="17680" y="20942"/>
                    <a:pt x="13733" y="20942"/>
                  </a:cubicBezTo>
                  <a:lnTo>
                    <a:pt x="6524" y="20942"/>
                  </a:lnTo>
                  <a:lnTo>
                    <a:pt x="6524" y="6557"/>
                  </a:lnTo>
                  <a:close/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lnTo>
                    <a:pt x="0" y="24204"/>
                  </a:lnTo>
                  <a:cubicBezTo>
                    <a:pt x="0" y="25998"/>
                    <a:pt x="1468" y="27466"/>
                    <a:pt x="3262" y="27466"/>
                  </a:cubicBezTo>
                  <a:lnTo>
                    <a:pt x="13733" y="27466"/>
                  </a:lnTo>
                  <a:cubicBezTo>
                    <a:pt x="21301" y="27466"/>
                    <a:pt x="27466" y="21301"/>
                    <a:pt x="27466" y="13733"/>
                  </a:cubicBezTo>
                  <a:cubicBezTo>
                    <a:pt x="27466" y="6165"/>
                    <a:pt x="21301" y="0"/>
                    <a:pt x="137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CustomShape 17"/>
            <p:cNvSpPr/>
            <p:nvPr/>
          </p:nvSpPr>
          <p:spPr>
            <a:xfrm>
              <a:off x="3341160" y="4330800"/>
              <a:ext cx="42480" cy="4248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13734" y="6557"/>
                  </a:moveTo>
                  <a:cubicBezTo>
                    <a:pt x="17681" y="6557"/>
                    <a:pt x="20910" y="9786"/>
                    <a:pt x="20910" y="13733"/>
                  </a:cubicBezTo>
                  <a:cubicBezTo>
                    <a:pt x="20910" y="17713"/>
                    <a:pt x="17681" y="20942"/>
                    <a:pt x="13734" y="20942"/>
                  </a:cubicBezTo>
                  <a:cubicBezTo>
                    <a:pt x="9754" y="20942"/>
                    <a:pt x="6525" y="17713"/>
                    <a:pt x="6525" y="13733"/>
                  </a:cubicBezTo>
                  <a:cubicBezTo>
                    <a:pt x="6525" y="9786"/>
                    <a:pt x="9754" y="6557"/>
                    <a:pt x="13734" y="6557"/>
                  </a:cubicBezTo>
                  <a:close/>
                  <a:moveTo>
                    <a:pt x="13734" y="0"/>
                  </a:moveTo>
                  <a:cubicBezTo>
                    <a:pt x="6166" y="0"/>
                    <a:pt x="1" y="6165"/>
                    <a:pt x="1" y="13733"/>
                  </a:cubicBezTo>
                  <a:cubicBezTo>
                    <a:pt x="1" y="21301"/>
                    <a:pt x="6166" y="27466"/>
                    <a:pt x="13734" y="27466"/>
                  </a:cubicBezTo>
                  <a:cubicBezTo>
                    <a:pt x="21301" y="27466"/>
                    <a:pt x="27467" y="21301"/>
                    <a:pt x="27467" y="13733"/>
                  </a:cubicBezTo>
                  <a:cubicBezTo>
                    <a:pt x="27467" y="6165"/>
                    <a:pt x="21301" y="0"/>
                    <a:pt x="1373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CustomShape 18"/>
            <p:cNvSpPr/>
            <p:nvPr/>
          </p:nvSpPr>
          <p:spPr>
            <a:xfrm>
              <a:off x="3394800" y="4330800"/>
              <a:ext cx="38880" cy="42480"/>
            </a:xfrm>
            <a:custGeom>
              <a:avLst/>
              <a:gdLst/>
              <a:ahLst/>
              <a:rect l="l" t="t" r="r" b="b"/>
              <a:pathLst>
                <a:path w="25184" h="27467">
                  <a:moveTo>
                    <a:pt x="13734" y="0"/>
                  </a:moveTo>
                  <a:cubicBezTo>
                    <a:pt x="6166" y="0"/>
                    <a:pt x="1" y="6165"/>
                    <a:pt x="1" y="13733"/>
                  </a:cubicBezTo>
                  <a:cubicBezTo>
                    <a:pt x="1" y="21301"/>
                    <a:pt x="6166" y="27466"/>
                    <a:pt x="13734" y="27466"/>
                  </a:cubicBezTo>
                  <a:cubicBezTo>
                    <a:pt x="17616" y="27466"/>
                    <a:pt x="21367" y="25803"/>
                    <a:pt x="23977" y="22899"/>
                  </a:cubicBezTo>
                  <a:cubicBezTo>
                    <a:pt x="25151" y="21562"/>
                    <a:pt x="25053" y="19474"/>
                    <a:pt x="23716" y="18267"/>
                  </a:cubicBezTo>
                  <a:cubicBezTo>
                    <a:pt x="23079" y="17722"/>
                    <a:pt x="22296" y="17451"/>
                    <a:pt x="21518" y="17451"/>
                  </a:cubicBezTo>
                  <a:cubicBezTo>
                    <a:pt x="20620" y="17451"/>
                    <a:pt x="19730" y="17812"/>
                    <a:pt x="19084" y="18528"/>
                  </a:cubicBezTo>
                  <a:cubicBezTo>
                    <a:pt x="17714" y="20061"/>
                    <a:pt x="15789" y="20942"/>
                    <a:pt x="13734" y="20942"/>
                  </a:cubicBezTo>
                  <a:cubicBezTo>
                    <a:pt x="9754" y="20942"/>
                    <a:pt x="6525" y="17713"/>
                    <a:pt x="6525" y="13733"/>
                  </a:cubicBezTo>
                  <a:cubicBezTo>
                    <a:pt x="6525" y="9786"/>
                    <a:pt x="9754" y="6557"/>
                    <a:pt x="13734" y="6557"/>
                  </a:cubicBezTo>
                  <a:cubicBezTo>
                    <a:pt x="15789" y="6557"/>
                    <a:pt x="17746" y="7438"/>
                    <a:pt x="19084" y="8971"/>
                  </a:cubicBezTo>
                  <a:cubicBezTo>
                    <a:pt x="19730" y="9687"/>
                    <a:pt x="20629" y="10048"/>
                    <a:pt x="21531" y="10048"/>
                  </a:cubicBezTo>
                  <a:cubicBezTo>
                    <a:pt x="22312" y="10048"/>
                    <a:pt x="23095" y="9777"/>
                    <a:pt x="23716" y="9232"/>
                  </a:cubicBezTo>
                  <a:cubicBezTo>
                    <a:pt x="25053" y="8025"/>
                    <a:pt x="25183" y="5937"/>
                    <a:pt x="23977" y="4600"/>
                  </a:cubicBezTo>
                  <a:cubicBezTo>
                    <a:pt x="21367" y="1696"/>
                    <a:pt x="17648" y="0"/>
                    <a:pt x="1373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6" name="Group 19"/>
          <p:cNvGrpSpPr/>
          <p:nvPr/>
        </p:nvGrpSpPr>
        <p:grpSpPr>
          <a:xfrm>
            <a:off x="5583600" y="4086000"/>
            <a:ext cx="293040" cy="353160"/>
            <a:chOff x="5583600" y="4086000"/>
            <a:chExt cx="293040" cy="353160"/>
          </a:xfrm>
        </p:grpSpPr>
        <p:sp>
          <p:nvSpPr>
            <p:cNvPr id="2397" name="CustomShape 20"/>
            <p:cNvSpPr/>
            <p:nvPr/>
          </p:nvSpPr>
          <p:spPr>
            <a:xfrm>
              <a:off x="5583600" y="4086000"/>
              <a:ext cx="293040" cy="3531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04384" y="135536"/>
                  </a:moveTo>
                  <a:cubicBezTo>
                    <a:pt x="106439" y="135536"/>
                    <a:pt x="108102" y="137199"/>
                    <a:pt x="108102" y="139254"/>
                  </a:cubicBezTo>
                  <a:lnTo>
                    <a:pt x="108102" y="174125"/>
                  </a:lnTo>
                  <a:cubicBezTo>
                    <a:pt x="108102" y="176147"/>
                    <a:pt x="106439" y="177811"/>
                    <a:pt x="10438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04384" y="184367"/>
                  </a:lnTo>
                  <a:cubicBezTo>
                    <a:pt x="110059" y="184367"/>
                    <a:pt x="114626" y="179768"/>
                    <a:pt x="114626" y="174125"/>
                  </a:cubicBezTo>
                  <a:lnTo>
                    <a:pt x="114626" y="139254"/>
                  </a:lnTo>
                  <a:cubicBezTo>
                    <a:pt x="114626" y="133611"/>
                    <a:pt x="110059" y="129012"/>
                    <a:pt x="10438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CustomShape 21"/>
            <p:cNvSpPr/>
            <p:nvPr/>
          </p:nvSpPr>
          <p:spPr>
            <a:xfrm>
              <a:off x="5660280" y="4330800"/>
              <a:ext cx="38160" cy="42480"/>
            </a:xfrm>
            <a:custGeom>
              <a:avLst/>
              <a:gdLst/>
              <a:ahLst/>
              <a:rect l="l" t="t" r="r" b="b"/>
              <a:pathLst>
                <a:path w="24759" h="27453">
                  <a:moveTo>
                    <a:pt x="3663" y="1"/>
                  </a:moveTo>
                  <a:cubicBezTo>
                    <a:pt x="2927" y="1"/>
                    <a:pt x="2183" y="252"/>
                    <a:pt x="1566" y="769"/>
                  </a:cubicBezTo>
                  <a:cubicBezTo>
                    <a:pt x="196" y="1911"/>
                    <a:pt x="0" y="3966"/>
                    <a:pt x="1142" y="5369"/>
                  </a:cubicBezTo>
                  <a:lnTo>
                    <a:pt x="8123" y="13719"/>
                  </a:lnTo>
                  <a:lnTo>
                    <a:pt x="1142" y="22103"/>
                  </a:lnTo>
                  <a:cubicBezTo>
                    <a:pt x="0" y="23473"/>
                    <a:pt x="196" y="25560"/>
                    <a:pt x="1566" y="26702"/>
                  </a:cubicBezTo>
                  <a:cubicBezTo>
                    <a:pt x="2186" y="27224"/>
                    <a:pt x="2936" y="27452"/>
                    <a:pt x="3654" y="27452"/>
                  </a:cubicBezTo>
                  <a:cubicBezTo>
                    <a:pt x="4600" y="27452"/>
                    <a:pt x="5513" y="27061"/>
                    <a:pt x="6165" y="26278"/>
                  </a:cubicBezTo>
                  <a:lnTo>
                    <a:pt x="12363" y="18841"/>
                  </a:lnTo>
                  <a:lnTo>
                    <a:pt x="18594" y="26278"/>
                  </a:lnTo>
                  <a:cubicBezTo>
                    <a:pt x="19213" y="27061"/>
                    <a:pt x="20159" y="27452"/>
                    <a:pt x="21105" y="27452"/>
                  </a:cubicBezTo>
                  <a:cubicBezTo>
                    <a:pt x="21823" y="27452"/>
                    <a:pt x="22573" y="27224"/>
                    <a:pt x="23193" y="26702"/>
                  </a:cubicBezTo>
                  <a:cubicBezTo>
                    <a:pt x="24563" y="25560"/>
                    <a:pt x="24759" y="23473"/>
                    <a:pt x="23617" y="22103"/>
                  </a:cubicBezTo>
                  <a:lnTo>
                    <a:pt x="16636" y="13719"/>
                  </a:lnTo>
                  <a:lnTo>
                    <a:pt x="23617" y="5369"/>
                  </a:lnTo>
                  <a:cubicBezTo>
                    <a:pt x="24759" y="3966"/>
                    <a:pt x="24563" y="1911"/>
                    <a:pt x="23193" y="769"/>
                  </a:cubicBezTo>
                  <a:cubicBezTo>
                    <a:pt x="22576" y="252"/>
                    <a:pt x="21832" y="1"/>
                    <a:pt x="21095" y="1"/>
                  </a:cubicBezTo>
                  <a:cubicBezTo>
                    <a:pt x="20158" y="1"/>
                    <a:pt x="19233" y="408"/>
                    <a:pt x="18594" y="1193"/>
                  </a:cubicBezTo>
                  <a:lnTo>
                    <a:pt x="12363" y="8631"/>
                  </a:lnTo>
                  <a:lnTo>
                    <a:pt x="6165" y="1193"/>
                  </a:lnTo>
                  <a:cubicBezTo>
                    <a:pt x="5526" y="408"/>
                    <a:pt x="4601" y="1"/>
                    <a:pt x="36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CustomShape 22"/>
            <p:cNvSpPr/>
            <p:nvPr/>
          </p:nvSpPr>
          <p:spPr>
            <a:xfrm>
              <a:off x="5607360" y="4330800"/>
              <a:ext cx="42480" cy="4248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089"/>
                    <a:pt x="1468" y="6557"/>
                    <a:pt x="3262" y="6557"/>
                  </a:cubicBezTo>
                  <a:lnTo>
                    <a:pt x="10471" y="6557"/>
                  </a:lnTo>
                  <a:lnTo>
                    <a:pt x="10471" y="24204"/>
                  </a:lnTo>
                  <a:cubicBezTo>
                    <a:pt x="10471" y="25998"/>
                    <a:pt x="11939" y="27466"/>
                    <a:pt x="13733" y="27466"/>
                  </a:cubicBezTo>
                  <a:cubicBezTo>
                    <a:pt x="15527" y="27466"/>
                    <a:pt x="16995" y="25998"/>
                    <a:pt x="16995" y="24204"/>
                  </a:cubicBezTo>
                  <a:lnTo>
                    <a:pt x="16995" y="6557"/>
                  </a:lnTo>
                  <a:lnTo>
                    <a:pt x="24204" y="6557"/>
                  </a:lnTo>
                  <a:cubicBezTo>
                    <a:pt x="25998" y="6557"/>
                    <a:pt x="27466" y="5089"/>
                    <a:pt x="27466" y="3295"/>
                  </a:cubicBezTo>
                  <a:cubicBezTo>
                    <a:pt x="27466" y="1468"/>
                    <a:pt x="25998" y="0"/>
                    <a:pt x="2420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CustomShape 23"/>
            <p:cNvSpPr/>
            <p:nvPr/>
          </p:nvSpPr>
          <p:spPr>
            <a:xfrm>
              <a:off x="5708880" y="4330800"/>
              <a:ext cx="42480" cy="42480"/>
            </a:xfrm>
            <a:custGeom>
              <a:avLst/>
              <a:gdLst/>
              <a:ahLst/>
              <a:rect l="l" t="t" r="r" b="b"/>
              <a:pathLst>
                <a:path w="27467" h="27467"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089"/>
                    <a:pt x="1469" y="6557"/>
                    <a:pt x="3263" y="6557"/>
                  </a:cubicBezTo>
                  <a:lnTo>
                    <a:pt x="10472" y="6557"/>
                  </a:lnTo>
                  <a:lnTo>
                    <a:pt x="10472" y="24204"/>
                  </a:lnTo>
                  <a:cubicBezTo>
                    <a:pt x="10472" y="25998"/>
                    <a:pt x="11939" y="27466"/>
                    <a:pt x="13734" y="27466"/>
                  </a:cubicBezTo>
                  <a:cubicBezTo>
                    <a:pt x="15528" y="27466"/>
                    <a:pt x="16996" y="25998"/>
                    <a:pt x="16996" y="24204"/>
                  </a:cubicBezTo>
                  <a:lnTo>
                    <a:pt x="16996" y="6557"/>
                  </a:lnTo>
                  <a:lnTo>
                    <a:pt x="24205" y="6557"/>
                  </a:lnTo>
                  <a:cubicBezTo>
                    <a:pt x="25999" y="6557"/>
                    <a:pt x="27467" y="5089"/>
                    <a:pt x="27467" y="3295"/>
                  </a:cubicBezTo>
                  <a:cubicBezTo>
                    <a:pt x="27467" y="1468"/>
                    <a:pt x="25999" y="0"/>
                    <a:pt x="2420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CustomShape 24"/>
            <p:cNvSpPr/>
            <p:nvPr/>
          </p:nvSpPr>
          <p:spPr>
            <a:xfrm>
              <a:off x="5672520" y="4157640"/>
              <a:ext cx="115560" cy="114120"/>
            </a:xfrm>
            <a:custGeom>
              <a:avLst/>
              <a:gdLst/>
              <a:ahLst/>
              <a:rect l="l" t="t" r="r" b="b"/>
              <a:pathLst>
                <a:path w="70199" h="69285">
                  <a:moveTo>
                    <a:pt x="57868" y="6516"/>
                  </a:moveTo>
                  <a:cubicBezTo>
                    <a:pt x="57925" y="6516"/>
                    <a:pt x="57982" y="6541"/>
                    <a:pt x="58031" y="6589"/>
                  </a:cubicBezTo>
                  <a:lnTo>
                    <a:pt x="62957" y="11515"/>
                  </a:lnTo>
                  <a:cubicBezTo>
                    <a:pt x="63022" y="11613"/>
                    <a:pt x="63022" y="11743"/>
                    <a:pt x="62957" y="11841"/>
                  </a:cubicBezTo>
                  <a:lnTo>
                    <a:pt x="57868" y="16930"/>
                  </a:lnTo>
                  <a:lnTo>
                    <a:pt x="52616" y="11678"/>
                  </a:lnTo>
                  <a:lnTo>
                    <a:pt x="57705" y="6589"/>
                  </a:lnTo>
                  <a:cubicBezTo>
                    <a:pt x="57754" y="6541"/>
                    <a:pt x="57811" y="6516"/>
                    <a:pt x="57868" y="6516"/>
                  </a:cubicBezTo>
                  <a:close/>
                  <a:moveTo>
                    <a:pt x="48017" y="16310"/>
                  </a:moveTo>
                  <a:lnTo>
                    <a:pt x="53236" y="21529"/>
                  </a:lnTo>
                  <a:lnTo>
                    <a:pt x="23258" y="51540"/>
                  </a:lnTo>
                  <a:lnTo>
                    <a:pt x="18006" y="46288"/>
                  </a:lnTo>
                  <a:lnTo>
                    <a:pt x="48017" y="16310"/>
                  </a:lnTo>
                  <a:close/>
                  <a:moveTo>
                    <a:pt x="13505" y="51050"/>
                  </a:moveTo>
                  <a:lnTo>
                    <a:pt x="18496" y="56041"/>
                  </a:lnTo>
                  <a:lnTo>
                    <a:pt x="9754" y="59792"/>
                  </a:lnTo>
                  <a:lnTo>
                    <a:pt x="13505" y="51050"/>
                  </a:lnTo>
                  <a:close/>
                  <a:moveTo>
                    <a:pt x="57868" y="0"/>
                  </a:moveTo>
                  <a:cubicBezTo>
                    <a:pt x="56139" y="0"/>
                    <a:pt x="54410" y="653"/>
                    <a:pt x="53105" y="1957"/>
                  </a:cubicBezTo>
                  <a:lnTo>
                    <a:pt x="8612" y="46451"/>
                  </a:lnTo>
                  <a:cubicBezTo>
                    <a:pt x="8318" y="46745"/>
                    <a:pt x="8090" y="47103"/>
                    <a:pt x="7927" y="47462"/>
                  </a:cubicBezTo>
                  <a:lnTo>
                    <a:pt x="522" y="64718"/>
                  </a:lnTo>
                  <a:cubicBezTo>
                    <a:pt x="0" y="65958"/>
                    <a:pt x="261" y="67393"/>
                    <a:pt x="1207" y="68339"/>
                  </a:cubicBezTo>
                  <a:cubicBezTo>
                    <a:pt x="1827" y="68959"/>
                    <a:pt x="2675" y="69285"/>
                    <a:pt x="3523" y="69285"/>
                  </a:cubicBezTo>
                  <a:cubicBezTo>
                    <a:pt x="3947" y="69285"/>
                    <a:pt x="4404" y="69187"/>
                    <a:pt x="4795" y="69024"/>
                  </a:cubicBezTo>
                  <a:lnTo>
                    <a:pt x="22084" y="61619"/>
                  </a:lnTo>
                  <a:cubicBezTo>
                    <a:pt x="22443" y="61456"/>
                    <a:pt x="22802" y="61228"/>
                    <a:pt x="23095" y="60934"/>
                  </a:cubicBezTo>
                  <a:lnTo>
                    <a:pt x="67589" y="16441"/>
                  </a:lnTo>
                  <a:cubicBezTo>
                    <a:pt x="70198" y="13831"/>
                    <a:pt x="70198" y="9525"/>
                    <a:pt x="67589" y="6916"/>
                  </a:cubicBezTo>
                  <a:lnTo>
                    <a:pt x="62630" y="1957"/>
                  </a:lnTo>
                  <a:cubicBezTo>
                    <a:pt x="61326" y="653"/>
                    <a:pt x="59597" y="0"/>
                    <a:pt x="5786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CustomShape 25"/>
            <p:cNvSpPr/>
            <p:nvPr/>
          </p:nvSpPr>
          <p:spPr>
            <a:xfrm>
              <a:off x="5720760" y="4264920"/>
              <a:ext cx="96480" cy="6840"/>
            </a:xfrm>
            <a:custGeom>
              <a:avLst/>
              <a:gdLst/>
              <a:ahLst/>
              <a:rect l="l" t="t" r="r" b="b"/>
              <a:pathLst>
                <a:path w="58847" h="6525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57"/>
                    <a:pt x="1468" y="6525"/>
                    <a:pt x="3262" y="6525"/>
                  </a:cubicBezTo>
                  <a:lnTo>
                    <a:pt x="55552" y="6525"/>
                  </a:lnTo>
                  <a:cubicBezTo>
                    <a:pt x="57379" y="6525"/>
                    <a:pt x="58846" y="5057"/>
                    <a:pt x="58846" y="3263"/>
                  </a:cubicBezTo>
                  <a:cubicBezTo>
                    <a:pt x="58846" y="1469"/>
                    <a:pt x="57379" y="1"/>
                    <a:pt x="5555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CustomShape 26"/>
            <p:cNvSpPr/>
            <p:nvPr/>
          </p:nvSpPr>
          <p:spPr>
            <a:xfrm>
              <a:off x="5744520" y="4241160"/>
              <a:ext cx="48600" cy="6840"/>
            </a:xfrm>
            <a:custGeom>
              <a:avLst/>
              <a:gdLst/>
              <a:ahLst/>
              <a:rect l="l" t="t" r="r" b="b"/>
              <a:pathLst>
                <a:path w="30958" h="6558">
                  <a:moveTo>
                    <a:pt x="3296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89"/>
                    <a:pt x="1469" y="6557"/>
                    <a:pt x="3296" y="6557"/>
                  </a:cubicBezTo>
                  <a:lnTo>
                    <a:pt x="27695" y="6557"/>
                  </a:lnTo>
                  <a:cubicBezTo>
                    <a:pt x="29489" y="6557"/>
                    <a:pt x="30957" y="5089"/>
                    <a:pt x="30957" y="3263"/>
                  </a:cubicBezTo>
                  <a:cubicBezTo>
                    <a:pt x="30957" y="1468"/>
                    <a:pt x="29489" y="1"/>
                    <a:pt x="276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4" name="Group 27"/>
          <p:cNvGrpSpPr/>
          <p:nvPr/>
        </p:nvGrpSpPr>
        <p:grpSpPr>
          <a:xfrm>
            <a:off x="4810320" y="4086000"/>
            <a:ext cx="293040" cy="353160"/>
            <a:chOff x="4810320" y="4086000"/>
            <a:chExt cx="293040" cy="353160"/>
          </a:xfrm>
        </p:grpSpPr>
        <p:sp>
          <p:nvSpPr>
            <p:cNvPr id="2405" name="CustomShape 28"/>
            <p:cNvSpPr/>
            <p:nvPr/>
          </p:nvSpPr>
          <p:spPr>
            <a:xfrm>
              <a:off x="4810320" y="4086000"/>
              <a:ext cx="293040" cy="3531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11364" y="135536"/>
                  </a:moveTo>
                  <a:cubicBezTo>
                    <a:pt x="113419" y="135536"/>
                    <a:pt x="115083" y="137199"/>
                    <a:pt x="115083" y="139254"/>
                  </a:cubicBezTo>
                  <a:lnTo>
                    <a:pt x="115083" y="174125"/>
                  </a:lnTo>
                  <a:cubicBezTo>
                    <a:pt x="115083" y="176147"/>
                    <a:pt x="113419" y="177811"/>
                    <a:pt x="11136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11364" y="184367"/>
                  </a:lnTo>
                  <a:cubicBezTo>
                    <a:pt x="117007" y="184367"/>
                    <a:pt x="121607" y="179768"/>
                    <a:pt x="121607" y="174125"/>
                  </a:cubicBezTo>
                  <a:lnTo>
                    <a:pt x="121607" y="139254"/>
                  </a:lnTo>
                  <a:cubicBezTo>
                    <a:pt x="121607" y="133611"/>
                    <a:pt x="117007" y="129012"/>
                    <a:pt x="11136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29"/>
            <p:cNvSpPr/>
            <p:nvPr/>
          </p:nvSpPr>
          <p:spPr>
            <a:xfrm>
              <a:off x="4834080" y="4330800"/>
              <a:ext cx="48600" cy="42480"/>
            </a:xfrm>
            <a:custGeom>
              <a:avLst/>
              <a:gdLst/>
              <a:ahLst/>
              <a:rect l="l" t="t" r="r" b="b"/>
              <a:pathLst>
                <a:path w="30957" h="27467"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lnTo>
                    <a:pt x="0" y="24204"/>
                  </a:lnTo>
                  <a:cubicBezTo>
                    <a:pt x="0" y="25998"/>
                    <a:pt x="1468" y="27466"/>
                    <a:pt x="3262" y="27466"/>
                  </a:cubicBezTo>
                  <a:cubicBezTo>
                    <a:pt x="5089" y="27466"/>
                    <a:pt x="6524" y="25998"/>
                    <a:pt x="6524" y="24204"/>
                  </a:cubicBezTo>
                  <a:lnTo>
                    <a:pt x="6524" y="9297"/>
                  </a:lnTo>
                  <a:lnTo>
                    <a:pt x="12526" y="22084"/>
                  </a:lnTo>
                  <a:cubicBezTo>
                    <a:pt x="13048" y="23258"/>
                    <a:pt x="14190" y="23976"/>
                    <a:pt x="15462" y="23976"/>
                  </a:cubicBezTo>
                  <a:cubicBezTo>
                    <a:pt x="16734" y="23976"/>
                    <a:pt x="17909" y="23258"/>
                    <a:pt x="18431" y="22117"/>
                  </a:cubicBezTo>
                  <a:lnTo>
                    <a:pt x="24400" y="9297"/>
                  </a:lnTo>
                  <a:lnTo>
                    <a:pt x="24400" y="24204"/>
                  </a:lnTo>
                  <a:cubicBezTo>
                    <a:pt x="24400" y="25998"/>
                    <a:pt x="25868" y="27466"/>
                    <a:pt x="27662" y="27466"/>
                  </a:cubicBezTo>
                  <a:cubicBezTo>
                    <a:pt x="29489" y="27466"/>
                    <a:pt x="30957" y="25998"/>
                    <a:pt x="30957" y="24204"/>
                  </a:cubicBezTo>
                  <a:lnTo>
                    <a:pt x="30957" y="3295"/>
                  </a:lnTo>
                  <a:cubicBezTo>
                    <a:pt x="30957" y="1468"/>
                    <a:pt x="29489" y="0"/>
                    <a:pt x="27662" y="0"/>
                  </a:cubicBezTo>
                  <a:lnTo>
                    <a:pt x="23617" y="0"/>
                  </a:lnTo>
                  <a:cubicBezTo>
                    <a:pt x="22345" y="0"/>
                    <a:pt x="21171" y="751"/>
                    <a:pt x="20649" y="1892"/>
                  </a:cubicBezTo>
                  <a:lnTo>
                    <a:pt x="15462" y="12983"/>
                  </a:lnTo>
                  <a:lnTo>
                    <a:pt x="10308" y="1892"/>
                  </a:lnTo>
                  <a:cubicBezTo>
                    <a:pt x="9754" y="751"/>
                    <a:pt x="8612" y="0"/>
                    <a:pt x="734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CustomShape 30"/>
            <p:cNvSpPr/>
            <p:nvPr/>
          </p:nvSpPr>
          <p:spPr>
            <a:xfrm>
              <a:off x="4899600" y="4330800"/>
              <a:ext cx="37440" cy="42480"/>
            </a:xfrm>
            <a:custGeom>
              <a:avLst/>
              <a:gdLst/>
              <a:ahLst/>
              <a:rect l="l" t="t" r="r" b="b"/>
              <a:pathLst>
                <a:path w="24368" h="27467"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lnTo>
                    <a:pt x="0" y="24204"/>
                  </a:lnTo>
                  <a:cubicBezTo>
                    <a:pt x="0" y="25998"/>
                    <a:pt x="1468" y="27466"/>
                    <a:pt x="3262" y="27466"/>
                  </a:cubicBezTo>
                  <a:cubicBezTo>
                    <a:pt x="5056" y="27466"/>
                    <a:pt x="6524" y="25998"/>
                    <a:pt x="6524" y="24204"/>
                  </a:cubicBezTo>
                  <a:lnTo>
                    <a:pt x="6524" y="18789"/>
                  </a:lnTo>
                  <a:lnTo>
                    <a:pt x="8840" y="16963"/>
                  </a:lnTo>
                  <a:lnTo>
                    <a:pt x="18398" y="26520"/>
                  </a:lnTo>
                  <a:cubicBezTo>
                    <a:pt x="19018" y="27140"/>
                    <a:pt x="19866" y="27466"/>
                    <a:pt x="20681" y="27466"/>
                  </a:cubicBezTo>
                  <a:cubicBezTo>
                    <a:pt x="21529" y="27466"/>
                    <a:pt x="22378" y="27140"/>
                    <a:pt x="22997" y="26520"/>
                  </a:cubicBezTo>
                  <a:cubicBezTo>
                    <a:pt x="24269" y="25248"/>
                    <a:pt x="24269" y="23160"/>
                    <a:pt x="22997" y="21888"/>
                  </a:cubicBezTo>
                  <a:lnTo>
                    <a:pt x="13962" y="12852"/>
                  </a:lnTo>
                  <a:lnTo>
                    <a:pt x="22736" y="5839"/>
                  </a:lnTo>
                  <a:cubicBezTo>
                    <a:pt x="24139" y="4698"/>
                    <a:pt x="24367" y="2642"/>
                    <a:pt x="23258" y="1240"/>
                  </a:cubicBezTo>
                  <a:cubicBezTo>
                    <a:pt x="22603" y="434"/>
                    <a:pt x="21646" y="16"/>
                    <a:pt x="20684" y="16"/>
                  </a:cubicBezTo>
                  <a:cubicBezTo>
                    <a:pt x="19971" y="16"/>
                    <a:pt x="19256" y="246"/>
                    <a:pt x="18659" y="718"/>
                  </a:cubicBezTo>
                  <a:lnTo>
                    <a:pt x="6524" y="10439"/>
                  </a:lnTo>
                  <a:lnTo>
                    <a:pt x="6524" y="3295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CustomShape 31"/>
            <p:cNvSpPr/>
            <p:nvPr/>
          </p:nvSpPr>
          <p:spPr>
            <a:xfrm>
              <a:off x="4946760" y="4330800"/>
              <a:ext cx="43920" cy="42480"/>
            </a:xfrm>
            <a:custGeom>
              <a:avLst/>
              <a:gdLst/>
              <a:ahLst/>
              <a:rect l="l" t="t" r="r" b="b"/>
              <a:pathLst>
                <a:path w="28250" h="27449">
                  <a:moveTo>
                    <a:pt x="3679" y="0"/>
                  </a:moveTo>
                  <a:cubicBezTo>
                    <a:pt x="3326" y="0"/>
                    <a:pt x="2965" y="57"/>
                    <a:pt x="2610" y="178"/>
                  </a:cubicBezTo>
                  <a:cubicBezTo>
                    <a:pt x="914" y="733"/>
                    <a:pt x="1" y="2592"/>
                    <a:pt x="555" y="4288"/>
                  </a:cubicBezTo>
                  <a:lnTo>
                    <a:pt x="6721" y="22849"/>
                  </a:lnTo>
                  <a:cubicBezTo>
                    <a:pt x="7666" y="25589"/>
                    <a:pt x="10243" y="27448"/>
                    <a:pt x="13147" y="27448"/>
                  </a:cubicBezTo>
                  <a:lnTo>
                    <a:pt x="15104" y="27448"/>
                  </a:lnTo>
                  <a:cubicBezTo>
                    <a:pt x="18007" y="27448"/>
                    <a:pt x="20584" y="25589"/>
                    <a:pt x="21497" y="22849"/>
                  </a:cubicBezTo>
                  <a:lnTo>
                    <a:pt x="27695" y="4288"/>
                  </a:lnTo>
                  <a:cubicBezTo>
                    <a:pt x="28250" y="2592"/>
                    <a:pt x="27336" y="733"/>
                    <a:pt x="25607" y="178"/>
                  </a:cubicBezTo>
                  <a:cubicBezTo>
                    <a:pt x="25259" y="57"/>
                    <a:pt x="24904" y="0"/>
                    <a:pt x="24555" y="0"/>
                  </a:cubicBezTo>
                  <a:cubicBezTo>
                    <a:pt x="23201" y="0"/>
                    <a:pt x="21931" y="859"/>
                    <a:pt x="21465" y="2233"/>
                  </a:cubicBezTo>
                  <a:lnTo>
                    <a:pt x="15300" y="20761"/>
                  </a:lnTo>
                  <a:cubicBezTo>
                    <a:pt x="15267" y="20859"/>
                    <a:pt x="15169" y="20924"/>
                    <a:pt x="15104" y="20924"/>
                  </a:cubicBezTo>
                  <a:lnTo>
                    <a:pt x="13147" y="20924"/>
                  </a:lnTo>
                  <a:cubicBezTo>
                    <a:pt x="13049" y="20924"/>
                    <a:pt x="12951" y="20859"/>
                    <a:pt x="12951" y="20761"/>
                  </a:cubicBezTo>
                  <a:lnTo>
                    <a:pt x="6753" y="2233"/>
                  </a:lnTo>
                  <a:cubicBezTo>
                    <a:pt x="6312" y="859"/>
                    <a:pt x="5048" y="0"/>
                    <a:pt x="367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CustomShape 32"/>
            <p:cNvSpPr/>
            <p:nvPr/>
          </p:nvSpPr>
          <p:spPr>
            <a:xfrm>
              <a:off x="4905720" y="4157640"/>
              <a:ext cx="144000" cy="120240"/>
            </a:xfrm>
            <a:custGeom>
              <a:avLst/>
              <a:gdLst/>
              <a:ahLst/>
              <a:rect l="l" t="t" r="r" b="b"/>
              <a:pathLst>
                <a:path w="86737" h="72776">
                  <a:moveTo>
                    <a:pt x="18953" y="6524"/>
                  </a:moveTo>
                  <a:cubicBezTo>
                    <a:pt x="25803" y="6524"/>
                    <a:pt x="31381" y="12102"/>
                    <a:pt x="31381" y="18952"/>
                  </a:cubicBezTo>
                  <a:cubicBezTo>
                    <a:pt x="31381" y="25803"/>
                    <a:pt x="25803" y="31381"/>
                    <a:pt x="18953" y="31381"/>
                  </a:cubicBezTo>
                  <a:cubicBezTo>
                    <a:pt x="12103" y="31381"/>
                    <a:pt x="6525" y="25803"/>
                    <a:pt x="6525" y="18952"/>
                  </a:cubicBezTo>
                  <a:cubicBezTo>
                    <a:pt x="6525" y="12102"/>
                    <a:pt x="12103" y="6524"/>
                    <a:pt x="18953" y="6524"/>
                  </a:cubicBezTo>
                  <a:close/>
                  <a:moveTo>
                    <a:pt x="34643" y="29587"/>
                  </a:moveTo>
                  <a:cubicBezTo>
                    <a:pt x="35067" y="30206"/>
                    <a:pt x="35524" y="30793"/>
                    <a:pt x="36013" y="31381"/>
                  </a:cubicBezTo>
                  <a:lnTo>
                    <a:pt x="33240" y="31381"/>
                  </a:lnTo>
                  <a:cubicBezTo>
                    <a:pt x="33762" y="30793"/>
                    <a:pt x="34219" y="30206"/>
                    <a:pt x="34643" y="29587"/>
                  </a:cubicBezTo>
                  <a:close/>
                  <a:moveTo>
                    <a:pt x="50333" y="6524"/>
                  </a:moveTo>
                  <a:cubicBezTo>
                    <a:pt x="57183" y="6524"/>
                    <a:pt x="62761" y="12102"/>
                    <a:pt x="62761" y="18952"/>
                  </a:cubicBezTo>
                  <a:cubicBezTo>
                    <a:pt x="62761" y="25803"/>
                    <a:pt x="57183" y="31381"/>
                    <a:pt x="50333" y="31381"/>
                  </a:cubicBezTo>
                  <a:cubicBezTo>
                    <a:pt x="43483" y="31381"/>
                    <a:pt x="37905" y="25803"/>
                    <a:pt x="37905" y="18952"/>
                  </a:cubicBezTo>
                  <a:cubicBezTo>
                    <a:pt x="37905" y="12102"/>
                    <a:pt x="43483" y="6524"/>
                    <a:pt x="50333" y="6524"/>
                  </a:cubicBezTo>
                  <a:close/>
                  <a:moveTo>
                    <a:pt x="80180" y="45603"/>
                  </a:moveTo>
                  <a:lnTo>
                    <a:pt x="80180" y="58553"/>
                  </a:lnTo>
                  <a:lnTo>
                    <a:pt x="69285" y="56367"/>
                  </a:lnTo>
                  <a:lnTo>
                    <a:pt x="69285" y="47788"/>
                  </a:lnTo>
                  <a:lnTo>
                    <a:pt x="80180" y="45603"/>
                  </a:lnTo>
                  <a:close/>
                  <a:moveTo>
                    <a:pt x="59043" y="37905"/>
                  </a:moveTo>
                  <a:cubicBezTo>
                    <a:pt x="61098" y="37905"/>
                    <a:pt x="62761" y="39568"/>
                    <a:pt x="62761" y="41623"/>
                  </a:cubicBezTo>
                  <a:lnTo>
                    <a:pt x="62761" y="45081"/>
                  </a:lnTo>
                  <a:lnTo>
                    <a:pt x="62761" y="59042"/>
                  </a:lnTo>
                  <a:lnTo>
                    <a:pt x="62761" y="59075"/>
                  </a:lnTo>
                  <a:lnTo>
                    <a:pt x="62761" y="62533"/>
                  </a:lnTo>
                  <a:cubicBezTo>
                    <a:pt x="62761" y="64588"/>
                    <a:pt x="61098" y="66251"/>
                    <a:pt x="59043" y="66251"/>
                  </a:cubicBezTo>
                  <a:lnTo>
                    <a:pt x="10243" y="66251"/>
                  </a:lnTo>
                  <a:cubicBezTo>
                    <a:pt x="8188" y="66251"/>
                    <a:pt x="6525" y="64588"/>
                    <a:pt x="6525" y="62533"/>
                  </a:cubicBezTo>
                  <a:lnTo>
                    <a:pt x="6525" y="41623"/>
                  </a:lnTo>
                  <a:cubicBezTo>
                    <a:pt x="6525" y="39568"/>
                    <a:pt x="8188" y="37905"/>
                    <a:pt x="10243" y="37905"/>
                  </a:cubicBezTo>
                  <a:close/>
                  <a:moveTo>
                    <a:pt x="18953" y="0"/>
                  </a:moveTo>
                  <a:cubicBezTo>
                    <a:pt x="8482" y="0"/>
                    <a:pt x="1" y="8481"/>
                    <a:pt x="1" y="18952"/>
                  </a:cubicBezTo>
                  <a:cubicBezTo>
                    <a:pt x="1" y="24237"/>
                    <a:pt x="2154" y="28999"/>
                    <a:pt x="5644" y="32457"/>
                  </a:cubicBezTo>
                  <a:cubicBezTo>
                    <a:pt x="2317" y="34121"/>
                    <a:pt x="1" y="37611"/>
                    <a:pt x="1" y="41623"/>
                  </a:cubicBezTo>
                  <a:lnTo>
                    <a:pt x="1" y="62533"/>
                  </a:lnTo>
                  <a:cubicBezTo>
                    <a:pt x="1" y="68176"/>
                    <a:pt x="4600" y="72775"/>
                    <a:pt x="10243" y="72775"/>
                  </a:cubicBezTo>
                  <a:lnTo>
                    <a:pt x="59043" y="72775"/>
                  </a:lnTo>
                  <a:cubicBezTo>
                    <a:pt x="64523" y="72775"/>
                    <a:pt x="69024" y="68437"/>
                    <a:pt x="69285" y="63022"/>
                  </a:cubicBezTo>
                  <a:lnTo>
                    <a:pt x="82822" y="65729"/>
                  </a:lnTo>
                  <a:cubicBezTo>
                    <a:pt x="83018" y="65795"/>
                    <a:pt x="83246" y="65795"/>
                    <a:pt x="83442" y="65795"/>
                  </a:cubicBezTo>
                  <a:cubicBezTo>
                    <a:pt x="84192" y="65795"/>
                    <a:pt x="84943" y="65534"/>
                    <a:pt x="85530" y="65077"/>
                  </a:cubicBezTo>
                  <a:cubicBezTo>
                    <a:pt x="86280" y="64425"/>
                    <a:pt x="86737" y="63511"/>
                    <a:pt x="86737" y="62533"/>
                  </a:cubicBezTo>
                  <a:lnTo>
                    <a:pt x="86737" y="41623"/>
                  </a:lnTo>
                  <a:cubicBezTo>
                    <a:pt x="86737" y="40645"/>
                    <a:pt x="86280" y="39699"/>
                    <a:pt x="85530" y="39079"/>
                  </a:cubicBezTo>
                  <a:cubicBezTo>
                    <a:pt x="84936" y="38588"/>
                    <a:pt x="84178" y="38343"/>
                    <a:pt x="83419" y="38343"/>
                  </a:cubicBezTo>
                  <a:cubicBezTo>
                    <a:pt x="83219" y="38343"/>
                    <a:pt x="83020" y="38360"/>
                    <a:pt x="82822" y="38394"/>
                  </a:cubicBezTo>
                  <a:lnTo>
                    <a:pt x="69285" y="41101"/>
                  </a:lnTo>
                  <a:cubicBezTo>
                    <a:pt x="69089" y="37317"/>
                    <a:pt x="66839" y="34055"/>
                    <a:pt x="63609" y="32457"/>
                  </a:cubicBezTo>
                  <a:cubicBezTo>
                    <a:pt x="67132" y="28999"/>
                    <a:pt x="69285" y="24237"/>
                    <a:pt x="69285" y="18952"/>
                  </a:cubicBezTo>
                  <a:cubicBezTo>
                    <a:pt x="69285" y="8481"/>
                    <a:pt x="60771" y="0"/>
                    <a:pt x="50333" y="0"/>
                  </a:cubicBezTo>
                  <a:cubicBezTo>
                    <a:pt x="43809" y="0"/>
                    <a:pt x="38068" y="3295"/>
                    <a:pt x="34643" y="8318"/>
                  </a:cubicBezTo>
                  <a:cubicBezTo>
                    <a:pt x="31218" y="3295"/>
                    <a:pt x="25477" y="0"/>
                    <a:pt x="1895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CustomShape 33"/>
            <p:cNvSpPr/>
            <p:nvPr/>
          </p:nvSpPr>
          <p:spPr>
            <a:xfrm>
              <a:off x="4983120" y="4181400"/>
              <a:ext cx="12960" cy="12960"/>
            </a:xfrm>
            <a:custGeom>
              <a:avLst/>
              <a:gdLst/>
              <a:ahLst/>
              <a:rect l="l" t="t" r="r" b="b"/>
              <a:pathLst>
                <a:path w="10048" h="10048">
                  <a:moveTo>
                    <a:pt x="5024" y="1"/>
                  </a:moveTo>
                  <a:cubicBezTo>
                    <a:pt x="2251" y="1"/>
                    <a:pt x="1" y="2252"/>
                    <a:pt x="1" y="5024"/>
                  </a:cubicBezTo>
                  <a:cubicBezTo>
                    <a:pt x="1" y="7797"/>
                    <a:pt x="2251" y="10048"/>
                    <a:pt x="5024" y="10048"/>
                  </a:cubicBezTo>
                  <a:cubicBezTo>
                    <a:pt x="7797" y="10048"/>
                    <a:pt x="10048" y="7797"/>
                    <a:pt x="10048" y="5024"/>
                  </a:cubicBezTo>
                  <a:cubicBezTo>
                    <a:pt x="10048" y="2252"/>
                    <a:pt x="7797" y="1"/>
                    <a:pt x="50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CustomShape 34"/>
            <p:cNvSpPr/>
            <p:nvPr/>
          </p:nvSpPr>
          <p:spPr>
            <a:xfrm>
              <a:off x="4929480" y="4181400"/>
              <a:ext cx="12960" cy="12960"/>
            </a:xfrm>
            <a:custGeom>
              <a:avLst/>
              <a:gdLst/>
              <a:ahLst/>
              <a:rect l="l" t="t" r="r" b="b"/>
              <a:pathLst>
                <a:path w="10048" h="10048">
                  <a:moveTo>
                    <a:pt x="5024" y="1"/>
                  </a:moveTo>
                  <a:cubicBezTo>
                    <a:pt x="2251" y="1"/>
                    <a:pt x="0" y="2252"/>
                    <a:pt x="0" y="5024"/>
                  </a:cubicBezTo>
                  <a:cubicBezTo>
                    <a:pt x="0" y="7797"/>
                    <a:pt x="2251" y="10048"/>
                    <a:pt x="5024" y="10048"/>
                  </a:cubicBezTo>
                  <a:cubicBezTo>
                    <a:pt x="7796" y="10048"/>
                    <a:pt x="10047" y="7797"/>
                    <a:pt x="10047" y="5024"/>
                  </a:cubicBezTo>
                  <a:cubicBezTo>
                    <a:pt x="10047" y="2252"/>
                    <a:pt x="7796" y="1"/>
                    <a:pt x="50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2" name="Group 35"/>
          <p:cNvGrpSpPr/>
          <p:nvPr/>
        </p:nvGrpSpPr>
        <p:grpSpPr>
          <a:xfrm>
            <a:off x="4036680" y="4086000"/>
            <a:ext cx="293040" cy="353160"/>
            <a:chOff x="4036680" y="4086000"/>
            <a:chExt cx="293040" cy="353160"/>
          </a:xfrm>
        </p:grpSpPr>
        <p:sp>
          <p:nvSpPr>
            <p:cNvPr id="2413" name="CustomShape 36"/>
            <p:cNvSpPr/>
            <p:nvPr/>
          </p:nvSpPr>
          <p:spPr>
            <a:xfrm>
              <a:off x="4036680" y="4086000"/>
              <a:ext cx="293040" cy="3531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139058" y="11156"/>
                  </a:moveTo>
                  <a:lnTo>
                    <a:pt x="162741" y="34871"/>
                  </a:lnTo>
                  <a:lnTo>
                    <a:pt x="142745" y="34871"/>
                  </a:lnTo>
                  <a:cubicBezTo>
                    <a:pt x="140722" y="34871"/>
                    <a:pt x="139058" y="33207"/>
                    <a:pt x="139058" y="31152"/>
                  </a:cubicBezTo>
                  <a:lnTo>
                    <a:pt x="139058" y="11156"/>
                  </a:lnTo>
                  <a:close/>
                  <a:moveTo>
                    <a:pt x="104384" y="135536"/>
                  </a:moveTo>
                  <a:cubicBezTo>
                    <a:pt x="106439" y="135536"/>
                    <a:pt x="108102" y="137199"/>
                    <a:pt x="108102" y="139254"/>
                  </a:cubicBezTo>
                  <a:lnTo>
                    <a:pt x="108102" y="174125"/>
                  </a:lnTo>
                  <a:cubicBezTo>
                    <a:pt x="108102" y="176147"/>
                    <a:pt x="106439" y="177811"/>
                    <a:pt x="104384" y="177811"/>
                  </a:cubicBezTo>
                  <a:lnTo>
                    <a:pt x="10243" y="177811"/>
                  </a:lnTo>
                  <a:cubicBezTo>
                    <a:pt x="8220" y="177811"/>
                    <a:pt x="6557" y="176147"/>
                    <a:pt x="6557" y="174125"/>
                  </a:cubicBezTo>
                  <a:lnTo>
                    <a:pt x="6557" y="139254"/>
                  </a:lnTo>
                  <a:cubicBezTo>
                    <a:pt x="6557" y="137199"/>
                    <a:pt x="8220" y="135536"/>
                    <a:pt x="10243" y="135536"/>
                  </a:cubicBezTo>
                  <a:close/>
                  <a:moveTo>
                    <a:pt x="132502" y="6524"/>
                  </a:moveTo>
                  <a:lnTo>
                    <a:pt x="132502" y="31152"/>
                  </a:lnTo>
                  <a:cubicBezTo>
                    <a:pt x="132502" y="36795"/>
                    <a:pt x="137101" y="41395"/>
                    <a:pt x="142745" y="41395"/>
                  </a:cubicBezTo>
                  <a:lnTo>
                    <a:pt x="167373" y="41395"/>
                  </a:lnTo>
                  <a:lnTo>
                    <a:pt x="167373" y="198524"/>
                  </a:lnTo>
                  <a:cubicBezTo>
                    <a:pt x="167373" y="200580"/>
                    <a:pt x="165709" y="202243"/>
                    <a:pt x="163686" y="202243"/>
                  </a:cubicBezTo>
                  <a:lnTo>
                    <a:pt x="31185" y="202243"/>
                  </a:lnTo>
                  <a:cubicBezTo>
                    <a:pt x="29130" y="202243"/>
                    <a:pt x="27466" y="200580"/>
                    <a:pt x="27466" y="198524"/>
                  </a:cubicBezTo>
                  <a:lnTo>
                    <a:pt x="27466" y="184367"/>
                  </a:lnTo>
                  <a:lnTo>
                    <a:pt x="104384" y="184367"/>
                  </a:lnTo>
                  <a:cubicBezTo>
                    <a:pt x="110059" y="184367"/>
                    <a:pt x="114626" y="179768"/>
                    <a:pt x="114626" y="174125"/>
                  </a:cubicBezTo>
                  <a:lnTo>
                    <a:pt x="114626" y="139254"/>
                  </a:lnTo>
                  <a:cubicBezTo>
                    <a:pt x="114626" y="133611"/>
                    <a:pt x="110059" y="129012"/>
                    <a:pt x="104384" y="129012"/>
                  </a:cubicBezTo>
                  <a:lnTo>
                    <a:pt x="27466" y="129012"/>
                  </a:lnTo>
                  <a:lnTo>
                    <a:pt x="27466" y="10243"/>
                  </a:lnTo>
                  <a:cubicBezTo>
                    <a:pt x="27466" y="8188"/>
                    <a:pt x="29130" y="6524"/>
                    <a:pt x="31185" y="6524"/>
                  </a:cubicBezTo>
                  <a:close/>
                  <a:moveTo>
                    <a:pt x="31185" y="0"/>
                  </a:moveTo>
                  <a:cubicBezTo>
                    <a:pt x="25541" y="0"/>
                    <a:pt x="20942" y="4599"/>
                    <a:pt x="20942" y="10243"/>
                  </a:cubicBezTo>
                  <a:lnTo>
                    <a:pt x="20942" y="129012"/>
                  </a:lnTo>
                  <a:lnTo>
                    <a:pt x="10243" y="129012"/>
                  </a:lnTo>
                  <a:cubicBezTo>
                    <a:pt x="4599" y="129012"/>
                    <a:pt x="0" y="133611"/>
                    <a:pt x="0" y="139254"/>
                  </a:cubicBezTo>
                  <a:lnTo>
                    <a:pt x="0" y="174125"/>
                  </a:lnTo>
                  <a:cubicBezTo>
                    <a:pt x="0" y="179768"/>
                    <a:pt x="4599" y="184367"/>
                    <a:pt x="10243" y="184367"/>
                  </a:cubicBezTo>
                  <a:lnTo>
                    <a:pt x="20942" y="184367"/>
                  </a:lnTo>
                  <a:lnTo>
                    <a:pt x="20942" y="198524"/>
                  </a:lnTo>
                  <a:cubicBezTo>
                    <a:pt x="20942" y="204168"/>
                    <a:pt x="25541" y="208767"/>
                    <a:pt x="31185" y="208767"/>
                  </a:cubicBezTo>
                  <a:lnTo>
                    <a:pt x="163686" y="208767"/>
                  </a:lnTo>
                  <a:cubicBezTo>
                    <a:pt x="169330" y="208767"/>
                    <a:pt x="173929" y="204168"/>
                    <a:pt x="173929" y="198524"/>
                  </a:cubicBezTo>
                  <a:lnTo>
                    <a:pt x="173929" y="38133"/>
                  </a:lnTo>
                  <a:cubicBezTo>
                    <a:pt x="173929" y="37285"/>
                    <a:pt x="173570" y="36436"/>
                    <a:pt x="172951" y="35817"/>
                  </a:cubicBezTo>
                  <a:lnTo>
                    <a:pt x="138080" y="946"/>
                  </a:lnTo>
                  <a:cubicBezTo>
                    <a:pt x="137493" y="359"/>
                    <a:pt x="136645" y="0"/>
                    <a:pt x="13576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37"/>
            <p:cNvSpPr/>
            <p:nvPr/>
          </p:nvSpPr>
          <p:spPr>
            <a:xfrm>
              <a:off x="4060080" y="4330800"/>
              <a:ext cx="43920" cy="42480"/>
            </a:xfrm>
            <a:custGeom>
              <a:avLst/>
              <a:gdLst/>
              <a:ahLst/>
              <a:rect l="l" t="t" r="r" b="b"/>
              <a:pathLst>
                <a:path w="28119" h="27443">
                  <a:moveTo>
                    <a:pt x="3588" y="1"/>
                  </a:moveTo>
                  <a:cubicBezTo>
                    <a:pt x="2748" y="1"/>
                    <a:pt x="1908" y="319"/>
                    <a:pt x="1272" y="955"/>
                  </a:cubicBezTo>
                  <a:cubicBezTo>
                    <a:pt x="0" y="2227"/>
                    <a:pt x="0" y="4282"/>
                    <a:pt x="1272" y="5587"/>
                  </a:cubicBezTo>
                  <a:lnTo>
                    <a:pt x="9427" y="13709"/>
                  </a:lnTo>
                  <a:lnTo>
                    <a:pt x="1272" y="21864"/>
                  </a:lnTo>
                  <a:cubicBezTo>
                    <a:pt x="0" y="23136"/>
                    <a:pt x="0" y="25224"/>
                    <a:pt x="1272" y="26496"/>
                  </a:cubicBezTo>
                  <a:cubicBezTo>
                    <a:pt x="1925" y="27116"/>
                    <a:pt x="2773" y="27442"/>
                    <a:pt x="3588" y="27442"/>
                  </a:cubicBezTo>
                  <a:cubicBezTo>
                    <a:pt x="4436" y="27442"/>
                    <a:pt x="5252" y="27116"/>
                    <a:pt x="5904" y="26496"/>
                  </a:cubicBezTo>
                  <a:lnTo>
                    <a:pt x="14059" y="18341"/>
                  </a:lnTo>
                  <a:lnTo>
                    <a:pt x="22214" y="26496"/>
                  </a:lnTo>
                  <a:cubicBezTo>
                    <a:pt x="22834" y="27116"/>
                    <a:pt x="23682" y="27442"/>
                    <a:pt x="24530" y="27442"/>
                  </a:cubicBezTo>
                  <a:cubicBezTo>
                    <a:pt x="25346" y="27442"/>
                    <a:pt x="26194" y="27116"/>
                    <a:pt x="26814" y="26496"/>
                  </a:cubicBezTo>
                  <a:cubicBezTo>
                    <a:pt x="28118" y="25224"/>
                    <a:pt x="28118" y="23136"/>
                    <a:pt x="26814" y="21864"/>
                  </a:cubicBezTo>
                  <a:lnTo>
                    <a:pt x="18691" y="13709"/>
                  </a:lnTo>
                  <a:lnTo>
                    <a:pt x="26814" y="5587"/>
                  </a:lnTo>
                  <a:cubicBezTo>
                    <a:pt x="28118" y="4282"/>
                    <a:pt x="28118" y="2227"/>
                    <a:pt x="26814" y="955"/>
                  </a:cubicBezTo>
                  <a:cubicBezTo>
                    <a:pt x="26178" y="319"/>
                    <a:pt x="25346" y="1"/>
                    <a:pt x="24514" y="1"/>
                  </a:cubicBezTo>
                  <a:cubicBezTo>
                    <a:pt x="23682" y="1"/>
                    <a:pt x="22850" y="319"/>
                    <a:pt x="22214" y="955"/>
                  </a:cubicBezTo>
                  <a:lnTo>
                    <a:pt x="14059" y="9110"/>
                  </a:lnTo>
                  <a:lnTo>
                    <a:pt x="5904" y="955"/>
                  </a:lnTo>
                  <a:cubicBezTo>
                    <a:pt x="5268" y="319"/>
                    <a:pt x="4428" y="1"/>
                    <a:pt x="358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38"/>
            <p:cNvSpPr/>
            <p:nvPr/>
          </p:nvSpPr>
          <p:spPr>
            <a:xfrm>
              <a:off x="4120200" y="4330800"/>
              <a:ext cx="36720" cy="42480"/>
            </a:xfrm>
            <a:custGeom>
              <a:avLst/>
              <a:gdLst/>
              <a:ahLst/>
              <a:rect l="l" t="t" r="r" b="b"/>
              <a:pathLst>
                <a:path w="23977" h="27467">
                  <a:moveTo>
                    <a:pt x="3263" y="0"/>
                  </a:moveTo>
                  <a:cubicBezTo>
                    <a:pt x="1469" y="0"/>
                    <a:pt x="1" y="1468"/>
                    <a:pt x="1" y="3295"/>
                  </a:cubicBezTo>
                  <a:lnTo>
                    <a:pt x="1" y="24204"/>
                  </a:lnTo>
                  <a:cubicBezTo>
                    <a:pt x="1" y="25998"/>
                    <a:pt x="1469" y="27466"/>
                    <a:pt x="3263" y="27466"/>
                  </a:cubicBezTo>
                  <a:lnTo>
                    <a:pt x="20715" y="27466"/>
                  </a:lnTo>
                  <a:cubicBezTo>
                    <a:pt x="22509" y="27466"/>
                    <a:pt x="23977" y="25998"/>
                    <a:pt x="23977" y="24204"/>
                  </a:cubicBezTo>
                  <a:cubicBezTo>
                    <a:pt x="23977" y="22410"/>
                    <a:pt x="22509" y="20942"/>
                    <a:pt x="20715" y="20942"/>
                  </a:cubicBezTo>
                  <a:lnTo>
                    <a:pt x="6525" y="20942"/>
                  </a:lnTo>
                  <a:lnTo>
                    <a:pt x="6525" y="3295"/>
                  </a:lnTo>
                  <a:cubicBezTo>
                    <a:pt x="6525" y="1468"/>
                    <a:pt x="5057" y="0"/>
                    <a:pt x="326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CustomShape 39"/>
            <p:cNvSpPr/>
            <p:nvPr/>
          </p:nvSpPr>
          <p:spPr>
            <a:xfrm>
              <a:off x="4167360" y="4330800"/>
              <a:ext cx="38160" cy="42480"/>
            </a:xfrm>
            <a:custGeom>
              <a:avLst/>
              <a:gdLst/>
              <a:ahLst/>
              <a:rect l="l" t="t" r="r" b="b"/>
              <a:pathLst>
                <a:path w="24890" h="27467">
                  <a:moveTo>
                    <a:pt x="12428" y="0"/>
                  </a:moveTo>
                  <a:cubicBezTo>
                    <a:pt x="5611" y="0"/>
                    <a:pt x="457" y="3393"/>
                    <a:pt x="457" y="7862"/>
                  </a:cubicBezTo>
                  <a:cubicBezTo>
                    <a:pt x="457" y="14125"/>
                    <a:pt x="7209" y="15788"/>
                    <a:pt x="11646" y="16930"/>
                  </a:cubicBezTo>
                  <a:cubicBezTo>
                    <a:pt x="15462" y="17876"/>
                    <a:pt x="17550" y="18724"/>
                    <a:pt x="17843" y="19442"/>
                  </a:cubicBezTo>
                  <a:cubicBezTo>
                    <a:pt x="17354" y="19964"/>
                    <a:pt x="15429" y="20942"/>
                    <a:pt x="12428" y="20942"/>
                  </a:cubicBezTo>
                  <a:cubicBezTo>
                    <a:pt x="9134" y="20942"/>
                    <a:pt x="7014" y="19801"/>
                    <a:pt x="6687" y="19311"/>
                  </a:cubicBezTo>
                  <a:cubicBezTo>
                    <a:pt x="6119" y="18127"/>
                    <a:pt x="4949" y="17442"/>
                    <a:pt x="3727" y="17442"/>
                  </a:cubicBezTo>
                  <a:cubicBezTo>
                    <a:pt x="3265" y="17442"/>
                    <a:pt x="2796" y="17540"/>
                    <a:pt x="2349" y="17745"/>
                  </a:cubicBezTo>
                  <a:cubicBezTo>
                    <a:pt x="718" y="18528"/>
                    <a:pt x="0" y="20453"/>
                    <a:pt x="751" y="22084"/>
                  </a:cubicBezTo>
                  <a:cubicBezTo>
                    <a:pt x="2479" y="25803"/>
                    <a:pt x="7862" y="27466"/>
                    <a:pt x="12428" y="27466"/>
                  </a:cubicBezTo>
                  <a:cubicBezTo>
                    <a:pt x="19279" y="27466"/>
                    <a:pt x="24433" y="24106"/>
                    <a:pt x="24433" y="19637"/>
                  </a:cubicBezTo>
                  <a:cubicBezTo>
                    <a:pt x="24433" y="13374"/>
                    <a:pt x="17680" y="11678"/>
                    <a:pt x="13244" y="10569"/>
                  </a:cubicBezTo>
                  <a:cubicBezTo>
                    <a:pt x="9427" y="9623"/>
                    <a:pt x="7340" y="8775"/>
                    <a:pt x="7046" y="8025"/>
                  </a:cubicBezTo>
                  <a:cubicBezTo>
                    <a:pt x="7535" y="7503"/>
                    <a:pt x="9460" y="6557"/>
                    <a:pt x="12428" y="6557"/>
                  </a:cubicBezTo>
                  <a:cubicBezTo>
                    <a:pt x="15756" y="6557"/>
                    <a:pt x="17843" y="7699"/>
                    <a:pt x="18202" y="8188"/>
                  </a:cubicBezTo>
                  <a:cubicBezTo>
                    <a:pt x="18768" y="9344"/>
                    <a:pt x="19932" y="10039"/>
                    <a:pt x="21150" y="10039"/>
                  </a:cubicBezTo>
                  <a:cubicBezTo>
                    <a:pt x="21616" y="10039"/>
                    <a:pt x="22089" y="9938"/>
                    <a:pt x="22541" y="9721"/>
                  </a:cubicBezTo>
                  <a:cubicBezTo>
                    <a:pt x="24172" y="8971"/>
                    <a:pt x="24889" y="7014"/>
                    <a:pt x="24139" y="5383"/>
                  </a:cubicBezTo>
                  <a:cubicBezTo>
                    <a:pt x="22410" y="1664"/>
                    <a:pt x="17028" y="0"/>
                    <a:pt x="1242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CustomShape 40"/>
            <p:cNvSpPr/>
            <p:nvPr/>
          </p:nvSpPr>
          <p:spPr>
            <a:xfrm>
              <a:off x="4126320" y="4175640"/>
              <a:ext cx="150120" cy="96480"/>
            </a:xfrm>
            <a:custGeom>
              <a:avLst/>
              <a:gdLst/>
              <a:ahLst/>
              <a:rect l="l" t="t" r="r" b="b"/>
              <a:pathLst>
                <a:path w="90227" h="58847">
                  <a:moveTo>
                    <a:pt x="27890" y="6557"/>
                  </a:moveTo>
                  <a:lnTo>
                    <a:pt x="27890" y="17452"/>
                  </a:lnTo>
                  <a:lnTo>
                    <a:pt x="6524" y="17452"/>
                  </a:lnTo>
                  <a:lnTo>
                    <a:pt x="6524" y="10243"/>
                  </a:lnTo>
                  <a:cubicBezTo>
                    <a:pt x="6524" y="8221"/>
                    <a:pt x="8188" y="6557"/>
                    <a:pt x="10243" y="6557"/>
                  </a:cubicBezTo>
                  <a:close/>
                  <a:moveTo>
                    <a:pt x="55780" y="6557"/>
                  </a:moveTo>
                  <a:lnTo>
                    <a:pt x="55780" y="17452"/>
                  </a:lnTo>
                  <a:lnTo>
                    <a:pt x="34414" y="17452"/>
                  </a:lnTo>
                  <a:lnTo>
                    <a:pt x="34414" y="6557"/>
                  </a:lnTo>
                  <a:close/>
                  <a:moveTo>
                    <a:pt x="79984" y="6557"/>
                  </a:moveTo>
                  <a:cubicBezTo>
                    <a:pt x="82007" y="6557"/>
                    <a:pt x="83670" y="8221"/>
                    <a:pt x="83670" y="10243"/>
                  </a:cubicBezTo>
                  <a:lnTo>
                    <a:pt x="83670" y="17452"/>
                  </a:lnTo>
                  <a:lnTo>
                    <a:pt x="62304" y="17452"/>
                  </a:lnTo>
                  <a:lnTo>
                    <a:pt x="62304" y="6557"/>
                  </a:lnTo>
                  <a:close/>
                  <a:moveTo>
                    <a:pt x="27890" y="23976"/>
                  </a:moveTo>
                  <a:lnTo>
                    <a:pt x="27890" y="34871"/>
                  </a:lnTo>
                  <a:lnTo>
                    <a:pt x="6524" y="34871"/>
                  </a:lnTo>
                  <a:lnTo>
                    <a:pt x="6524" y="23976"/>
                  </a:lnTo>
                  <a:close/>
                  <a:moveTo>
                    <a:pt x="55780" y="23976"/>
                  </a:moveTo>
                  <a:lnTo>
                    <a:pt x="55780" y="34871"/>
                  </a:lnTo>
                  <a:lnTo>
                    <a:pt x="34414" y="34871"/>
                  </a:lnTo>
                  <a:lnTo>
                    <a:pt x="34414" y="23976"/>
                  </a:lnTo>
                  <a:close/>
                  <a:moveTo>
                    <a:pt x="83670" y="23976"/>
                  </a:moveTo>
                  <a:lnTo>
                    <a:pt x="83670" y="34871"/>
                  </a:lnTo>
                  <a:lnTo>
                    <a:pt x="62304" y="34871"/>
                  </a:lnTo>
                  <a:lnTo>
                    <a:pt x="62304" y="23976"/>
                  </a:lnTo>
                  <a:close/>
                  <a:moveTo>
                    <a:pt x="27890" y="41428"/>
                  </a:moveTo>
                  <a:lnTo>
                    <a:pt x="27890" y="52323"/>
                  </a:lnTo>
                  <a:lnTo>
                    <a:pt x="10243" y="52323"/>
                  </a:lnTo>
                  <a:cubicBezTo>
                    <a:pt x="8188" y="52323"/>
                    <a:pt x="6524" y="50659"/>
                    <a:pt x="6524" y="48604"/>
                  </a:cubicBezTo>
                  <a:lnTo>
                    <a:pt x="6524" y="41428"/>
                  </a:lnTo>
                  <a:close/>
                  <a:moveTo>
                    <a:pt x="55780" y="41428"/>
                  </a:moveTo>
                  <a:lnTo>
                    <a:pt x="55780" y="52323"/>
                  </a:lnTo>
                  <a:lnTo>
                    <a:pt x="34414" y="52323"/>
                  </a:lnTo>
                  <a:lnTo>
                    <a:pt x="34414" y="41428"/>
                  </a:lnTo>
                  <a:close/>
                  <a:moveTo>
                    <a:pt x="83670" y="41428"/>
                  </a:moveTo>
                  <a:lnTo>
                    <a:pt x="83670" y="48604"/>
                  </a:lnTo>
                  <a:cubicBezTo>
                    <a:pt x="83670" y="50659"/>
                    <a:pt x="82007" y="52323"/>
                    <a:pt x="79984" y="52323"/>
                  </a:cubicBezTo>
                  <a:lnTo>
                    <a:pt x="62304" y="52323"/>
                  </a:lnTo>
                  <a:lnTo>
                    <a:pt x="62304" y="41428"/>
                  </a:ln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3"/>
                  </a:cubicBezTo>
                  <a:lnTo>
                    <a:pt x="0" y="48604"/>
                  </a:lnTo>
                  <a:cubicBezTo>
                    <a:pt x="0" y="54247"/>
                    <a:pt x="4600" y="58847"/>
                    <a:pt x="10243" y="58847"/>
                  </a:cubicBezTo>
                  <a:lnTo>
                    <a:pt x="79984" y="58847"/>
                  </a:lnTo>
                  <a:cubicBezTo>
                    <a:pt x="85627" y="58847"/>
                    <a:pt x="90227" y="54247"/>
                    <a:pt x="90227" y="48604"/>
                  </a:cubicBezTo>
                  <a:lnTo>
                    <a:pt x="90227" y="10243"/>
                  </a:lnTo>
                  <a:cubicBezTo>
                    <a:pt x="90227" y="4600"/>
                    <a:pt x="85627" y="1"/>
                    <a:pt x="7998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CustomShape 1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Summary for &lt;&lt;topic&gt;&gt;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419" name="CustomShape 2"/>
          <p:cNvSpPr/>
          <p:nvPr/>
        </p:nvSpPr>
        <p:spPr>
          <a:xfrm>
            <a:off x="967320" y="17499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Formula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0" name="CustomShape 3"/>
          <p:cNvSpPr/>
          <p:nvPr/>
        </p:nvSpPr>
        <p:spPr>
          <a:xfrm>
            <a:off x="938880" y="2172960"/>
            <a:ext cx="1895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&lt;&lt;formula&gt;&gt;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1" name="CustomShape 4"/>
          <p:cNvSpPr/>
          <p:nvPr/>
        </p:nvSpPr>
        <p:spPr>
          <a:xfrm>
            <a:off x="6335280" y="17499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Question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2" name="CustomShape 5"/>
          <p:cNvSpPr/>
          <p:nvPr/>
        </p:nvSpPr>
        <p:spPr>
          <a:xfrm>
            <a:off x="6336360" y="21729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&lt;&lt;q1&gt;&gt;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3" name="CustomShape 6"/>
          <p:cNvSpPr/>
          <p:nvPr/>
        </p:nvSpPr>
        <p:spPr>
          <a:xfrm>
            <a:off x="3651840" y="35805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&lt;&lt;aux&gt;&gt;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4" name="CustomShape 7"/>
          <p:cNvSpPr/>
          <p:nvPr/>
        </p:nvSpPr>
        <p:spPr>
          <a:xfrm>
            <a:off x="3651840" y="40035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5" name="CustomShape 8"/>
          <p:cNvSpPr/>
          <p:nvPr/>
        </p:nvSpPr>
        <p:spPr>
          <a:xfrm>
            <a:off x="3651840" y="17499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Example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6" name="CustomShape 9"/>
          <p:cNvSpPr/>
          <p:nvPr/>
        </p:nvSpPr>
        <p:spPr>
          <a:xfrm>
            <a:off x="3651840" y="21729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&lt;&lt;ex1&gt;&gt;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7" name="CustomShape 10"/>
          <p:cNvSpPr/>
          <p:nvPr/>
        </p:nvSpPr>
        <p:spPr>
          <a:xfrm>
            <a:off x="966960" y="35805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Uses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8" name="CustomShape 11"/>
          <p:cNvSpPr/>
          <p:nvPr/>
        </p:nvSpPr>
        <p:spPr>
          <a:xfrm>
            <a:off x="967680" y="40035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&lt;&lt;uses&gt;&gt;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9" name="CustomShape 12"/>
          <p:cNvSpPr/>
          <p:nvPr/>
        </p:nvSpPr>
        <p:spPr>
          <a:xfrm>
            <a:off x="6336720" y="3580560"/>
            <a:ext cx="1837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Conversation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0" name="CustomShape 13"/>
          <p:cNvSpPr/>
          <p:nvPr/>
        </p:nvSpPr>
        <p:spPr>
          <a:xfrm>
            <a:off x="6337440" y="4003560"/>
            <a:ext cx="1837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&lt;&lt;videolink&gt;&gt;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431" name="Group 14"/>
          <p:cNvGrpSpPr/>
          <p:nvPr/>
        </p:nvGrpSpPr>
        <p:grpSpPr>
          <a:xfrm>
            <a:off x="4487040" y="3272400"/>
            <a:ext cx="166320" cy="390960"/>
            <a:chOff x="4487040" y="3272400"/>
            <a:chExt cx="166320" cy="390960"/>
          </a:xfrm>
        </p:grpSpPr>
        <p:sp>
          <p:nvSpPr>
            <p:cNvPr id="2432" name="CustomShape 15"/>
            <p:cNvSpPr/>
            <p:nvPr/>
          </p:nvSpPr>
          <p:spPr>
            <a:xfrm>
              <a:off x="4539960" y="3298680"/>
              <a:ext cx="7920" cy="27720"/>
            </a:xfrm>
            <a:custGeom>
              <a:avLst/>
              <a:gdLst/>
              <a:ahLst/>
              <a:rect l="l" t="t" r="r" b="b"/>
              <a:pathLst>
                <a:path w="6557" h="16996">
                  <a:moveTo>
                    <a:pt x="3262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13701"/>
                  </a:lnTo>
                  <a:cubicBezTo>
                    <a:pt x="0" y="15527"/>
                    <a:pt x="1468" y="16995"/>
                    <a:pt x="3262" y="16995"/>
                  </a:cubicBezTo>
                  <a:cubicBezTo>
                    <a:pt x="5089" y="16995"/>
                    <a:pt x="6557" y="15527"/>
                    <a:pt x="6557" y="13701"/>
                  </a:cubicBezTo>
                  <a:lnTo>
                    <a:pt x="6557" y="3262"/>
                  </a:lnTo>
                  <a:cubicBezTo>
                    <a:pt x="6557" y="1436"/>
                    <a:pt x="5089" y="0"/>
                    <a:pt x="326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CustomShape 16"/>
            <p:cNvSpPr/>
            <p:nvPr/>
          </p:nvSpPr>
          <p:spPr>
            <a:xfrm>
              <a:off x="4592520" y="3298680"/>
              <a:ext cx="7920" cy="27720"/>
            </a:xfrm>
            <a:custGeom>
              <a:avLst/>
              <a:gdLst/>
              <a:ahLst/>
              <a:rect l="l" t="t" r="r" b="b"/>
              <a:pathLst>
                <a:path w="6557" h="16996">
                  <a:moveTo>
                    <a:pt x="3295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13701"/>
                  </a:lnTo>
                  <a:cubicBezTo>
                    <a:pt x="0" y="15527"/>
                    <a:pt x="1468" y="16995"/>
                    <a:pt x="3295" y="16995"/>
                  </a:cubicBezTo>
                  <a:cubicBezTo>
                    <a:pt x="5089" y="16995"/>
                    <a:pt x="6557" y="15527"/>
                    <a:pt x="6557" y="13701"/>
                  </a:cubicBezTo>
                  <a:lnTo>
                    <a:pt x="6557" y="3262"/>
                  </a:lnTo>
                  <a:cubicBezTo>
                    <a:pt x="6557" y="1436"/>
                    <a:pt x="5089" y="0"/>
                    <a:pt x="329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CustomShape 17"/>
            <p:cNvSpPr/>
            <p:nvPr/>
          </p:nvSpPr>
          <p:spPr>
            <a:xfrm>
              <a:off x="4487040" y="3272400"/>
              <a:ext cx="166320" cy="390960"/>
            </a:xfrm>
            <a:custGeom>
              <a:avLst/>
              <a:gdLst/>
              <a:ahLst/>
              <a:rect l="l" t="t" r="r" b="b"/>
              <a:pathLst>
                <a:path w="90227" h="208768">
                  <a:moveTo>
                    <a:pt x="69513" y="6524"/>
                  </a:moveTo>
                  <a:cubicBezTo>
                    <a:pt x="69644" y="6524"/>
                    <a:pt x="69742" y="6622"/>
                    <a:pt x="69742" y="6752"/>
                  </a:cubicBezTo>
                  <a:lnTo>
                    <a:pt x="69742" y="55780"/>
                  </a:lnTo>
                  <a:lnTo>
                    <a:pt x="20486" y="55780"/>
                  </a:lnTo>
                  <a:lnTo>
                    <a:pt x="20486" y="6752"/>
                  </a:lnTo>
                  <a:cubicBezTo>
                    <a:pt x="20486" y="6622"/>
                    <a:pt x="20583" y="6524"/>
                    <a:pt x="20714" y="6524"/>
                  </a:cubicBezTo>
                  <a:close/>
                  <a:moveTo>
                    <a:pt x="83475" y="62337"/>
                  </a:moveTo>
                  <a:cubicBezTo>
                    <a:pt x="83572" y="62337"/>
                    <a:pt x="83670" y="62434"/>
                    <a:pt x="83670" y="62532"/>
                  </a:cubicBezTo>
                  <a:lnTo>
                    <a:pt x="83670" y="163654"/>
                  </a:lnTo>
                  <a:cubicBezTo>
                    <a:pt x="83670" y="184922"/>
                    <a:pt x="66382" y="202243"/>
                    <a:pt x="45114" y="202243"/>
                  </a:cubicBezTo>
                  <a:cubicBezTo>
                    <a:pt x="23845" y="202243"/>
                    <a:pt x="6557" y="184922"/>
                    <a:pt x="6557" y="163654"/>
                  </a:cubicBezTo>
                  <a:lnTo>
                    <a:pt x="6557" y="62532"/>
                  </a:lnTo>
                  <a:cubicBezTo>
                    <a:pt x="6557" y="62434"/>
                    <a:pt x="6655" y="62337"/>
                    <a:pt x="6753" y="62337"/>
                  </a:cubicBezTo>
                  <a:close/>
                  <a:moveTo>
                    <a:pt x="20714" y="0"/>
                  </a:moveTo>
                  <a:cubicBezTo>
                    <a:pt x="16995" y="0"/>
                    <a:pt x="13962" y="3034"/>
                    <a:pt x="13962" y="6752"/>
                  </a:cubicBezTo>
                  <a:lnTo>
                    <a:pt x="13962" y="55780"/>
                  </a:lnTo>
                  <a:lnTo>
                    <a:pt x="6753" y="55780"/>
                  </a:lnTo>
                  <a:cubicBezTo>
                    <a:pt x="3034" y="55780"/>
                    <a:pt x="0" y="58814"/>
                    <a:pt x="0" y="62532"/>
                  </a:cubicBezTo>
                  <a:lnTo>
                    <a:pt x="0" y="163654"/>
                  </a:lnTo>
                  <a:cubicBezTo>
                    <a:pt x="0" y="188543"/>
                    <a:pt x="20225" y="208767"/>
                    <a:pt x="45114" y="208767"/>
                  </a:cubicBezTo>
                  <a:cubicBezTo>
                    <a:pt x="70003" y="208767"/>
                    <a:pt x="90227" y="188543"/>
                    <a:pt x="90227" y="163654"/>
                  </a:cubicBezTo>
                  <a:lnTo>
                    <a:pt x="90227" y="62532"/>
                  </a:lnTo>
                  <a:cubicBezTo>
                    <a:pt x="90227" y="58814"/>
                    <a:pt x="87193" y="55780"/>
                    <a:pt x="83475" y="55780"/>
                  </a:cubicBezTo>
                  <a:lnTo>
                    <a:pt x="76266" y="55780"/>
                  </a:lnTo>
                  <a:lnTo>
                    <a:pt x="76266" y="6752"/>
                  </a:lnTo>
                  <a:cubicBezTo>
                    <a:pt x="76266" y="3034"/>
                    <a:pt x="73232" y="0"/>
                    <a:pt x="6951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CustomShape 18"/>
            <p:cNvSpPr/>
            <p:nvPr/>
          </p:nvSpPr>
          <p:spPr>
            <a:xfrm>
              <a:off x="4506840" y="3476880"/>
              <a:ext cx="126720" cy="74520"/>
            </a:xfrm>
            <a:custGeom>
              <a:avLst/>
              <a:gdLst/>
              <a:ahLst/>
              <a:rect l="l" t="t" r="r" b="b"/>
              <a:pathLst>
                <a:path w="69285" h="41403">
                  <a:moveTo>
                    <a:pt x="34643" y="6695"/>
                  </a:moveTo>
                  <a:lnTo>
                    <a:pt x="55682" y="13709"/>
                  </a:lnTo>
                  <a:lnTo>
                    <a:pt x="34643" y="20722"/>
                  </a:lnTo>
                  <a:lnTo>
                    <a:pt x="13603" y="13709"/>
                  </a:lnTo>
                  <a:lnTo>
                    <a:pt x="34643" y="6695"/>
                  </a:lnTo>
                  <a:close/>
                  <a:moveTo>
                    <a:pt x="48800" y="22907"/>
                  </a:moveTo>
                  <a:lnTo>
                    <a:pt x="48800" y="34651"/>
                  </a:lnTo>
                  <a:cubicBezTo>
                    <a:pt x="48800" y="34748"/>
                    <a:pt x="48702" y="34846"/>
                    <a:pt x="48604" y="34846"/>
                  </a:cubicBezTo>
                  <a:lnTo>
                    <a:pt x="20681" y="34846"/>
                  </a:lnTo>
                  <a:cubicBezTo>
                    <a:pt x="20583" y="34846"/>
                    <a:pt x="20486" y="34748"/>
                    <a:pt x="20486" y="34651"/>
                  </a:cubicBezTo>
                  <a:lnTo>
                    <a:pt x="20486" y="22907"/>
                  </a:lnTo>
                  <a:lnTo>
                    <a:pt x="33599" y="27278"/>
                  </a:lnTo>
                  <a:cubicBezTo>
                    <a:pt x="33958" y="27409"/>
                    <a:pt x="34284" y="27442"/>
                    <a:pt x="34643" y="27442"/>
                  </a:cubicBezTo>
                  <a:cubicBezTo>
                    <a:pt x="35001" y="27442"/>
                    <a:pt x="35328" y="27409"/>
                    <a:pt x="35686" y="27278"/>
                  </a:cubicBezTo>
                  <a:lnTo>
                    <a:pt x="48800" y="22907"/>
                  </a:lnTo>
                  <a:close/>
                  <a:moveTo>
                    <a:pt x="34643" y="0"/>
                  </a:moveTo>
                  <a:cubicBezTo>
                    <a:pt x="34292" y="0"/>
                    <a:pt x="33941" y="57"/>
                    <a:pt x="33599" y="171"/>
                  </a:cubicBezTo>
                  <a:lnTo>
                    <a:pt x="2218" y="10610"/>
                  </a:lnTo>
                  <a:cubicBezTo>
                    <a:pt x="881" y="11066"/>
                    <a:pt x="0" y="12306"/>
                    <a:pt x="0" y="13709"/>
                  </a:cubicBezTo>
                  <a:cubicBezTo>
                    <a:pt x="0" y="15144"/>
                    <a:pt x="881" y="16383"/>
                    <a:pt x="2218" y="16840"/>
                  </a:cubicBezTo>
                  <a:lnTo>
                    <a:pt x="13929" y="20722"/>
                  </a:lnTo>
                  <a:lnTo>
                    <a:pt x="13929" y="34651"/>
                  </a:lnTo>
                  <a:cubicBezTo>
                    <a:pt x="13929" y="38369"/>
                    <a:pt x="16963" y="41403"/>
                    <a:pt x="20681" y="41403"/>
                  </a:cubicBezTo>
                  <a:lnTo>
                    <a:pt x="48604" y="41403"/>
                  </a:lnTo>
                  <a:cubicBezTo>
                    <a:pt x="52323" y="41403"/>
                    <a:pt x="55356" y="38369"/>
                    <a:pt x="55356" y="34651"/>
                  </a:cubicBezTo>
                  <a:lnTo>
                    <a:pt x="55356" y="20722"/>
                  </a:lnTo>
                  <a:lnTo>
                    <a:pt x="59238" y="19417"/>
                  </a:lnTo>
                  <a:lnTo>
                    <a:pt x="59271" y="34651"/>
                  </a:lnTo>
                  <a:cubicBezTo>
                    <a:pt x="59271" y="36445"/>
                    <a:pt x="60738" y="37913"/>
                    <a:pt x="62533" y="37913"/>
                  </a:cubicBezTo>
                  <a:cubicBezTo>
                    <a:pt x="64359" y="37913"/>
                    <a:pt x="65795" y="36445"/>
                    <a:pt x="65795" y="34651"/>
                  </a:cubicBezTo>
                  <a:lnTo>
                    <a:pt x="65762" y="17264"/>
                  </a:lnTo>
                  <a:lnTo>
                    <a:pt x="67067" y="16840"/>
                  </a:lnTo>
                  <a:cubicBezTo>
                    <a:pt x="68404" y="16383"/>
                    <a:pt x="69285" y="15144"/>
                    <a:pt x="69285" y="13709"/>
                  </a:cubicBezTo>
                  <a:cubicBezTo>
                    <a:pt x="69285" y="12306"/>
                    <a:pt x="68404" y="11066"/>
                    <a:pt x="67067" y="10610"/>
                  </a:cubicBezTo>
                  <a:lnTo>
                    <a:pt x="35686" y="171"/>
                  </a:lnTo>
                  <a:cubicBezTo>
                    <a:pt x="35344" y="57"/>
                    <a:pt x="34993" y="0"/>
                    <a:pt x="346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CustomShape 19"/>
            <p:cNvSpPr/>
            <p:nvPr/>
          </p:nvSpPr>
          <p:spPr>
            <a:xfrm>
              <a:off x="4513320" y="3404520"/>
              <a:ext cx="113760" cy="7920"/>
            </a:xfrm>
            <a:custGeom>
              <a:avLst/>
              <a:gdLst/>
              <a:ahLst/>
              <a:rect l="l" t="t" r="r" b="b"/>
              <a:pathLst>
                <a:path w="62305" h="6525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59043" y="6524"/>
                  </a:lnTo>
                  <a:cubicBezTo>
                    <a:pt x="60837" y="6524"/>
                    <a:pt x="62305" y="5056"/>
                    <a:pt x="62305" y="3262"/>
                  </a:cubicBezTo>
                  <a:cubicBezTo>
                    <a:pt x="62305" y="1468"/>
                    <a:pt x="60837" y="0"/>
                    <a:pt x="590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CustomShape 20"/>
            <p:cNvSpPr/>
            <p:nvPr/>
          </p:nvSpPr>
          <p:spPr>
            <a:xfrm>
              <a:off x="4619160" y="3556440"/>
              <a:ext cx="7920" cy="7920"/>
            </a:xfrm>
            <a:custGeom>
              <a:avLst/>
              <a:gdLst/>
              <a:ahLst/>
              <a:rect l="l" t="t" r="r" b="b"/>
              <a:pathLst>
                <a:path w="6525" h="6558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90"/>
                    <a:pt x="1468" y="6557"/>
                    <a:pt x="3263" y="6557"/>
                  </a:cubicBezTo>
                  <a:cubicBezTo>
                    <a:pt x="5057" y="6557"/>
                    <a:pt x="6525" y="5090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8" name="Group 21"/>
          <p:cNvGrpSpPr/>
          <p:nvPr/>
        </p:nvGrpSpPr>
        <p:grpSpPr>
          <a:xfrm>
            <a:off x="1645920" y="3272400"/>
            <a:ext cx="434520" cy="390960"/>
            <a:chOff x="1645920" y="3272400"/>
            <a:chExt cx="434520" cy="390960"/>
          </a:xfrm>
        </p:grpSpPr>
        <p:sp>
          <p:nvSpPr>
            <p:cNvPr id="2439" name="CustomShape 22"/>
            <p:cNvSpPr/>
            <p:nvPr/>
          </p:nvSpPr>
          <p:spPr>
            <a:xfrm>
              <a:off x="1895400" y="3463200"/>
              <a:ext cx="97560" cy="39240"/>
            </a:xfrm>
            <a:custGeom>
              <a:avLst/>
              <a:gdLst/>
              <a:ahLst/>
              <a:rect l="l" t="t" r="r" b="b"/>
              <a:pathLst>
                <a:path w="48376" h="20486">
                  <a:moveTo>
                    <a:pt x="10243" y="6525"/>
                  </a:moveTo>
                  <a:cubicBezTo>
                    <a:pt x="12298" y="6525"/>
                    <a:pt x="13962" y="8188"/>
                    <a:pt x="13962" y="10243"/>
                  </a:cubicBezTo>
                  <a:cubicBezTo>
                    <a:pt x="13962" y="12266"/>
                    <a:pt x="12298" y="13929"/>
                    <a:pt x="10243" y="13929"/>
                  </a:cubicBezTo>
                  <a:cubicBezTo>
                    <a:pt x="8221" y="13929"/>
                    <a:pt x="6557" y="12266"/>
                    <a:pt x="6557" y="10243"/>
                  </a:cubicBezTo>
                  <a:cubicBezTo>
                    <a:pt x="6557" y="8188"/>
                    <a:pt x="8221" y="6525"/>
                    <a:pt x="10243" y="6525"/>
                  </a:cubicBezTo>
                  <a:close/>
                  <a:moveTo>
                    <a:pt x="38133" y="6525"/>
                  </a:moveTo>
                  <a:cubicBezTo>
                    <a:pt x="40188" y="6525"/>
                    <a:pt x="41852" y="8188"/>
                    <a:pt x="41852" y="10243"/>
                  </a:cubicBezTo>
                  <a:cubicBezTo>
                    <a:pt x="41852" y="12266"/>
                    <a:pt x="40188" y="13929"/>
                    <a:pt x="38133" y="13929"/>
                  </a:cubicBezTo>
                  <a:cubicBezTo>
                    <a:pt x="36111" y="13929"/>
                    <a:pt x="34447" y="12266"/>
                    <a:pt x="34447" y="10243"/>
                  </a:cubicBezTo>
                  <a:cubicBezTo>
                    <a:pt x="34447" y="8188"/>
                    <a:pt x="36111" y="6525"/>
                    <a:pt x="38133" y="6525"/>
                  </a:cubicBezTo>
                  <a:close/>
                  <a:moveTo>
                    <a:pt x="10243" y="1"/>
                  </a:moveTo>
                  <a:cubicBezTo>
                    <a:pt x="4600" y="1"/>
                    <a:pt x="1" y="4600"/>
                    <a:pt x="1" y="10243"/>
                  </a:cubicBezTo>
                  <a:cubicBezTo>
                    <a:pt x="1" y="15886"/>
                    <a:pt x="4600" y="20486"/>
                    <a:pt x="10243" y="20486"/>
                  </a:cubicBezTo>
                  <a:cubicBezTo>
                    <a:pt x="15462" y="20486"/>
                    <a:pt x="19801" y="16539"/>
                    <a:pt x="20421" y="11483"/>
                  </a:cubicBezTo>
                  <a:cubicBezTo>
                    <a:pt x="21334" y="10569"/>
                    <a:pt x="22704" y="10015"/>
                    <a:pt x="24205" y="10015"/>
                  </a:cubicBezTo>
                  <a:cubicBezTo>
                    <a:pt x="25705" y="10015"/>
                    <a:pt x="27075" y="10569"/>
                    <a:pt x="27988" y="11483"/>
                  </a:cubicBezTo>
                  <a:cubicBezTo>
                    <a:pt x="28608" y="16539"/>
                    <a:pt x="32914" y="20486"/>
                    <a:pt x="38133" y="20486"/>
                  </a:cubicBezTo>
                  <a:cubicBezTo>
                    <a:pt x="43809" y="20486"/>
                    <a:pt x="48376" y="15886"/>
                    <a:pt x="48376" y="10243"/>
                  </a:cubicBezTo>
                  <a:cubicBezTo>
                    <a:pt x="48376" y="4600"/>
                    <a:pt x="43776" y="1"/>
                    <a:pt x="38133" y="1"/>
                  </a:cubicBezTo>
                  <a:cubicBezTo>
                    <a:pt x="34545" y="1"/>
                    <a:pt x="31381" y="1860"/>
                    <a:pt x="29554" y="4698"/>
                  </a:cubicBezTo>
                  <a:cubicBezTo>
                    <a:pt x="27923" y="3915"/>
                    <a:pt x="26096" y="3491"/>
                    <a:pt x="24205" y="3491"/>
                  </a:cubicBezTo>
                  <a:cubicBezTo>
                    <a:pt x="22280" y="3491"/>
                    <a:pt x="20453" y="3915"/>
                    <a:pt x="18855" y="4698"/>
                  </a:cubicBezTo>
                  <a:cubicBezTo>
                    <a:pt x="17028" y="1860"/>
                    <a:pt x="13864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CustomShape 23"/>
            <p:cNvSpPr/>
            <p:nvPr/>
          </p:nvSpPr>
          <p:spPr>
            <a:xfrm>
              <a:off x="1645920" y="3272400"/>
              <a:ext cx="434520" cy="390960"/>
            </a:xfrm>
            <a:custGeom>
              <a:avLst/>
              <a:gdLst/>
              <a:ahLst/>
              <a:rect l="l" t="t" r="r" b="b"/>
              <a:pathLst>
                <a:path w="208768" h="187827">
                  <a:moveTo>
                    <a:pt x="97403" y="23977"/>
                  </a:moveTo>
                  <a:cubicBezTo>
                    <a:pt x="103307" y="23977"/>
                    <a:pt x="108102" y="28739"/>
                    <a:pt x="108102" y="34643"/>
                  </a:cubicBezTo>
                  <a:lnTo>
                    <a:pt x="108102" y="62533"/>
                  </a:lnTo>
                  <a:cubicBezTo>
                    <a:pt x="108102" y="68405"/>
                    <a:pt x="103307" y="73200"/>
                    <a:pt x="97403" y="73200"/>
                  </a:cubicBezTo>
                  <a:lnTo>
                    <a:pt x="55584" y="73200"/>
                  </a:lnTo>
                  <a:cubicBezTo>
                    <a:pt x="49680" y="73200"/>
                    <a:pt x="44885" y="68405"/>
                    <a:pt x="44885" y="62533"/>
                  </a:cubicBezTo>
                  <a:lnTo>
                    <a:pt x="44885" y="34643"/>
                  </a:lnTo>
                  <a:cubicBezTo>
                    <a:pt x="44885" y="28739"/>
                    <a:pt x="49680" y="23977"/>
                    <a:pt x="55584" y="23977"/>
                  </a:cubicBezTo>
                  <a:close/>
                  <a:moveTo>
                    <a:pt x="148714" y="55357"/>
                  </a:moveTo>
                  <a:cubicBezTo>
                    <a:pt x="155890" y="55357"/>
                    <a:pt x="162675" y="58456"/>
                    <a:pt x="167373" y="63903"/>
                  </a:cubicBezTo>
                  <a:cubicBezTo>
                    <a:pt x="168579" y="65306"/>
                    <a:pt x="169623" y="66839"/>
                    <a:pt x="170471" y="68470"/>
                  </a:cubicBezTo>
                  <a:cubicBezTo>
                    <a:pt x="163784" y="74407"/>
                    <a:pt x="154618" y="77734"/>
                    <a:pt x="149497" y="79235"/>
                  </a:cubicBezTo>
                  <a:lnTo>
                    <a:pt x="149497" y="76495"/>
                  </a:lnTo>
                  <a:cubicBezTo>
                    <a:pt x="149497" y="75418"/>
                    <a:pt x="148975" y="74440"/>
                    <a:pt x="148127" y="73820"/>
                  </a:cubicBezTo>
                  <a:cubicBezTo>
                    <a:pt x="147577" y="73418"/>
                    <a:pt x="146931" y="73208"/>
                    <a:pt x="146269" y="73208"/>
                  </a:cubicBezTo>
                  <a:cubicBezTo>
                    <a:pt x="145910" y="73208"/>
                    <a:pt x="145546" y="73270"/>
                    <a:pt x="145191" y="73396"/>
                  </a:cubicBezTo>
                  <a:cubicBezTo>
                    <a:pt x="136514" y="76266"/>
                    <a:pt x="117040" y="76658"/>
                    <a:pt x="112375" y="76690"/>
                  </a:cubicBezTo>
                  <a:cubicBezTo>
                    <a:pt x="112995" y="71993"/>
                    <a:pt x="114952" y="67557"/>
                    <a:pt x="118117" y="63903"/>
                  </a:cubicBezTo>
                  <a:cubicBezTo>
                    <a:pt x="122781" y="58456"/>
                    <a:pt x="129599" y="55357"/>
                    <a:pt x="136775" y="55357"/>
                  </a:cubicBezTo>
                  <a:close/>
                  <a:moveTo>
                    <a:pt x="41623" y="90195"/>
                  </a:moveTo>
                  <a:cubicBezTo>
                    <a:pt x="43678" y="90195"/>
                    <a:pt x="45309" y="91859"/>
                    <a:pt x="45342" y="93914"/>
                  </a:cubicBezTo>
                  <a:cubicBezTo>
                    <a:pt x="45309" y="95969"/>
                    <a:pt x="43678" y="97632"/>
                    <a:pt x="41623" y="97632"/>
                  </a:cubicBezTo>
                  <a:cubicBezTo>
                    <a:pt x="39568" y="97632"/>
                    <a:pt x="37904" y="95969"/>
                    <a:pt x="37904" y="93914"/>
                  </a:cubicBezTo>
                  <a:cubicBezTo>
                    <a:pt x="37904" y="91859"/>
                    <a:pt x="39568" y="90195"/>
                    <a:pt x="41623" y="90195"/>
                  </a:cubicBezTo>
                  <a:close/>
                  <a:moveTo>
                    <a:pt x="139254" y="6525"/>
                  </a:moveTo>
                  <a:cubicBezTo>
                    <a:pt x="143201" y="6525"/>
                    <a:pt x="146431" y="9754"/>
                    <a:pt x="146431" y="13734"/>
                  </a:cubicBezTo>
                  <a:lnTo>
                    <a:pt x="146431" y="48800"/>
                  </a:lnTo>
                  <a:lnTo>
                    <a:pt x="136775" y="48800"/>
                  </a:lnTo>
                  <a:cubicBezTo>
                    <a:pt x="128424" y="48800"/>
                    <a:pt x="120465" y="52160"/>
                    <a:pt x="114626" y="58064"/>
                  </a:cubicBezTo>
                  <a:lnTo>
                    <a:pt x="114626" y="34643"/>
                  </a:lnTo>
                  <a:cubicBezTo>
                    <a:pt x="114626" y="25151"/>
                    <a:pt x="106895" y="17420"/>
                    <a:pt x="97403" y="17420"/>
                  </a:cubicBezTo>
                  <a:lnTo>
                    <a:pt x="55584" y="17420"/>
                  </a:lnTo>
                  <a:cubicBezTo>
                    <a:pt x="46092" y="17420"/>
                    <a:pt x="38361" y="25151"/>
                    <a:pt x="38361" y="34643"/>
                  </a:cubicBezTo>
                  <a:lnTo>
                    <a:pt x="38361" y="62533"/>
                  </a:lnTo>
                  <a:cubicBezTo>
                    <a:pt x="38361" y="72026"/>
                    <a:pt x="46092" y="79757"/>
                    <a:pt x="55584" y="79757"/>
                  </a:cubicBezTo>
                  <a:lnTo>
                    <a:pt x="97403" y="79757"/>
                  </a:lnTo>
                  <a:cubicBezTo>
                    <a:pt x="100404" y="79757"/>
                    <a:pt x="103242" y="78974"/>
                    <a:pt x="105688" y="77604"/>
                  </a:cubicBezTo>
                  <a:lnTo>
                    <a:pt x="105688" y="77604"/>
                  </a:lnTo>
                  <a:cubicBezTo>
                    <a:pt x="105525" y="79920"/>
                    <a:pt x="105591" y="82268"/>
                    <a:pt x="105949" y="84584"/>
                  </a:cubicBezTo>
                  <a:lnTo>
                    <a:pt x="106863" y="90652"/>
                  </a:lnTo>
                  <a:lnTo>
                    <a:pt x="51311" y="90652"/>
                  </a:lnTo>
                  <a:cubicBezTo>
                    <a:pt x="49974" y="86607"/>
                    <a:pt x="46124" y="83671"/>
                    <a:pt x="41623" y="83671"/>
                  </a:cubicBezTo>
                  <a:cubicBezTo>
                    <a:pt x="37121" y="83671"/>
                    <a:pt x="33272" y="86607"/>
                    <a:pt x="31902" y="90652"/>
                  </a:cubicBezTo>
                  <a:lnTo>
                    <a:pt x="17223" y="90652"/>
                  </a:lnTo>
                  <a:cubicBezTo>
                    <a:pt x="15397" y="90652"/>
                    <a:pt x="13961" y="92119"/>
                    <a:pt x="13961" y="93914"/>
                  </a:cubicBezTo>
                  <a:cubicBezTo>
                    <a:pt x="13961" y="95708"/>
                    <a:pt x="15397" y="97176"/>
                    <a:pt x="17223" y="97176"/>
                  </a:cubicBezTo>
                  <a:lnTo>
                    <a:pt x="31902" y="97176"/>
                  </a:lnTo>
                  <a:cubicBezTo>
                    <a:pt x="33272" y="101220"/>
                    <a:pt x="37121" y="104156"/>
                    <a:pt x="41623" y="104156"/>
                  </a:cubicBezTo>
                  <a:cubicBezTo>
                    <a:pt x="46124" y="104156"/>
                    <a:pt x="49974" y="101220"/>
                    <a:pt x="51311" y="97176"/>
                  </a:cubicBezTo>
                  <a:lnTo>
                    <a:pt x="107841" y="97176"/>
                  </a:lnTo>
                  <a:lnTo>
                    <a:pt x="109472" y="108071"/>
                  </a:lnTo>
                  <a:lnTo>
                    <a:pt x="13733" y="108071"/>
                  </a:lnTo>
                  <a:cubicBezTo>
                    <a:pt x="9753" y="108071"/>
                    <a:pt x="6524" y="104841"/>
                    <a:pt x="6524" y="100894"/>
                  </a:cubicBezTo>
                  <a:lnTo>
                    <a:pt x="6524" y="13734"/>
                  </a:lnTo>
                  <a:cubicBezTo>
                    <a:pt x="6524" y="9754"/>
                    <a:pt x="9753" y="6525"/>
                    <a:pt x="13733" y="6525"/>
                  </a:cubicBezTo>
                  <a:close/>
                  <a:moveTo>
                    <a:pt x="172820" y="74994"/>
                  </a:moveTo>
                  <a:cubicBezTo>
                    <a:pt x="173407" y="77799"/>
                    <a:pt x="173472" y="80735"/>
                    <a:pt x="173048" y="83606"/>
                  </a:cubicBezTo>
                  <a:lnTo>
                    <a:pt x="168188" y="116062"/>
                  </a:lnTo>
                  <a:cubicBezTo>
                    <a:pt x="167797" y="118672"/>
                    <a:pt x="166459" y="121021"/>
                    <a:pt x="164469" y="122684"/>
                  </a:cubicBezTo>
                  <a:lnTo>
                    <a:pt x="150541" y="134297"/>
                  </a:lnTo>
                  <a:cubicBezTo>
                    <a:pt x="149236" y="135373"/>
                    <a:pt x="147605" y="135961"/>
                    <a:pt x="145909" y="135961"/>
                  </a:cubicBezTo>
                  <a:lnTo>
                    <a:pt x="139548" y="135961"/>
                  </a:lnTo>
                  <a:cubicBezTo>
                    <a:pt x="137884" y="135961"/>
                    <a:pt x="136221" y="135373"/>
                    <a:pt x="134948" y="134297"/>
                  </a:cubicBezTo>
                  <a:lnTo>
                    <a:pt x="121020" y="122684"/>
                  </a:lnTo>
                  <a:cubicBezTo>
                    <a:pt x="118997" y="121021"/>
                    <a:pt x="117692" y="118672"/>
                    <a:pt x="117301" y="116062"/>
                  </a:cubicBezTo>
                  <a:lnTo>
                    <a:pt x="112408" y="83606"/>
                  </a:lnTo>
                  <a:cubicBezTo>
                    <a:pt x="112408" y="83475"/>
                    <a:pt x="112375" y="83345"/>
                    <a:pt x="112375" y="83214"/>
                  </a:cubicBezTo>
                  <a:cubicBezTo>
                    <a:pt x="116583" y="83182"/>
                    <a:pt x="132469" y="82921"/>
                    <a:pt x="142940" y="80703"/>
                  </a:cubicBezTo>
                  <a:lnTo>
                    <a:pt x="142940" y="83443"/>
                  </a:lnTo>
                  <a:cubicBezTo>
                    <a:pt x="142940" y="84421"/>
                    <a:pt x="143397" y="85367"/>
                    <a:pt x="144147" y="85987"/>
                  </a:cubicBezTo>
                  <a:cubicBezTo>
                    <a:pt x="144734" y="86476"/>
                    <a:pt x="145485" y="86737"/>
                    <a:pt x="146235" y="86737"/>
                  </a:cubicBezTo>
                  <a:cubicBezTo>
                    <a:pt x="146431" y="86737"/>
                    <a:pt x="146659" y="86705"/>
                    <a:pt x="146855" y="86672"/>
                  </a:cubicBezTo>
                  <a:cubicBezTo>
                    <a:pt x="147540" y="86509"/>
                    <a:pt x="161892" y="83573"/>
                    <a:pt x="172820" y="74994"/>
                  </a:cubicBezTo>
                  <a:close/>
                  <a:moveTo>
                    <a:pt x="160392" y="134591"/>
                  </a:moveTo>
                  <a:lnTo>
                    <a:pt x="160392" y="140038"/>
                  </a:lnTo>
                  <a:lnTo>
                    <a:pt x="142745" y="152662"/>
                  </a:lnTo>
                  <a:lnTo>
                    <a:pt x="125097" y="140038"/>
                  </a:lnTo>
                  <a:lnTo>
                    <a:pt x="125097" y="134591"/>
                  </a:lnTo>
                  <a:lnTo>
                    <a:pt x="130773" y="139320"/>
                  </a:lnTo>
                  <a:cubicBezTo>
                    <a:pt x="133220" y="141375"/>
                    <a:pt x="136351" y="142517"/>
                    <a:pt x="139548" y="142517"/>
                  </a:cubicBezTo>
                  <a:lnTo>
                    <a:pt x="145909" y="142517"/>
                  </a:lnTo>
                  <a:cubicBezTo>
                    <a:pt x="149138" y="142517"/>
                    <a:pt x="152237" y="141375"/>
                    <a:pt x="154716" y="139320"/>
                  </a:cubicBezTo>
                  <a:lnTo>
                    <a:pt x="160392" y="134591"/>
                  </a:lnTo>
                  <a:close/>
                  <a:moveTo>
                    <a:pt x="119193" y="143952"/>
                  </a:moveTo>
                  <a:cubicBezTo>
                    <a:pt x="119291" y="143952"/>
                    <a:pt x="119356" y="143985"/>
                    <a:pt x="119356" y="143985"/>
                  </a:cubicBezTo>
                  <a:lnTo>
                    <a:pt x="137688" y="157098"/>
                  </a:lnTo>
                  <a:lnTo>
                    <a:pt x="129175" y="165612"/>
                  </a:lnTo>
                  <a:cubicBezTo>
                    <a:pt x="129175" y="165645"/>
                    <a:pt x="129109" y="165677"/>
                    <a:pt x="129012" y="165677"/>
                  </a:cubicBezTo>
                  <a:cubicBezTo>
                    <a:pt x="128914" y="165677"/>
                    <a:pt x="128881" y="165612"/>
                    <a:pt x="128848" y="165612"/>
                  </a:cubicBezTo>
                  <a:lnTo>
                    <a:pt x="115442" y="149498"/>
                  </a:lnTo>
                  <a:lnTo>
                    <a:pt x="119063" y="144050"/>
                  </a:lnTo>
                  <a:cubicBezTo>
                    <a:pt x="119063" y="144018"/>
                    <a:pt x="119095" y="143985"/>
                    <a:pt x="119193" y="143952"/>
                  </a:cubicBezTo>
                  <a:close/>
                  <a:moveTo>
                    <a:pt x="166296" y="143952"/>
                  </a:moveTo>
                  <a:cubicBezTo>
                    <a:pt x="166361" y="143985"/>
                    <a:pt x="166394" y="144018"/>
                    <a:pt x="166427" y="144050"/>
                  </a:cubicBezTo>
                  <a:lnTo>
                    <a:pt x="170047" y="149498"/>
                  </a:lnTo>
                  <a:lnTo>
                    <a:pt x="156608" y="165612"/>
                  </a:lnTo>
                  <a:cubicBezTo>
                    <a:pt x="156608" y="165612"/>
                    <a:pt x="156543" y="165677"/>
                    <a:pt x="156445" y="165677"/>
                  </a:cubicBezTo>
                  <a:cubicBezTo>
                    <a:pt x="156347" y="165677"/>
                    <a:pt x="156314" y="165645"/>
                    <a:pt x="156282" y="165612"/>
                  </a:cubicBezTo>
                  <a:lnTo>
                    <a:pt x="147768" y="157098"/>
                  </a:lnTo>
                  <a:lnTo>
                    <a:pt x="166100" y="143985"/>
                  </a:lnTo>
                  <a:cubicBezTo>
                    <a:pt x="166133" y="143985"/>
                    <a:pt x="166198" y="143952"/>
                    <a:pt x="166296" y="143952"/>
                  </a:cubicBezTo>
                  <a:close/>
                  <a:moveTo>
                    <a:pt x="108820" y="153608"/>
                  </a:moveTo>
                  <a:lnTo>
                    <a:pt x="114333" y="181302"/>
                  </a:lnTo>
                  <a:lnTo>
                    <a:pt x="86965" y="181302"/>
                  </a:lnTo>
                  <a:cubicBezTo>
                    <a:pt x="84910" y="181302"/>
                    <a:pt x="83246" y="179639"/>
                    <a:pt x="83246" y="177584"/>
                  </a:cubicBezTo>
                  <a:lnTo>
                    <a:pt x="83246" y="165057"/>
                  </a:lnTo>
                  <a:cubicBezTo>
                    <a:pt x="83246" y="161665"/>
                    <a:pt x="85562" y="158794"/>
                    <a:pt x="88889" y="158044"/>
                  </a:cubicBezTo>
                  <a:lnTo>
                    <a:pt x="108820" y="153608"/>
                  </a:lnTo>
                  <a:close/>
                  <a:moveTo>
                    <a:pt x="117073" y="161698"/>
                  </a:moveTo>
                  <a:lnTo>
                    <a:pt x="123825" y="169787"/>
                  </a:lnTo>
                  <a:cubicBezTo>
                    <a:pt x="125032" y="171223"/>
                    <a:pt x="126826" y="172103"/>
                    <a:pt x="128718" y="172201"/>
                  </a:cubicBezTo>
                  <a:lnTo>
                    <a:pt x="129012" y="172201"/>
                  </a:lnTo>
                  <a:cubicBezTo>
                    <a:pt x="130806" y="172201"/>
                    <a:pt x="132535" y="171516"/>
                    <a:pt x="133807" y="170244"/>
                  </a:cubicBezTo>
                  <a:lnTo>
                    <a:pt x="139483" y="164568"/>
                  </a:lnTo>
                  <a:lnTo>
                    <a:pt x="139483" y="181302"/>
                  </a:lnTo>
                  <a:lnTo>
                    <a:pt x="121020" y="181302"/>
                  </a:lnTo>
                  <a:lnTo>
                    <a:pt x="117073" y="161698"/>
                  </a:lnTo>
                  <a:close/>
                  <a:moveTo>
                    <a:pt x="168384" y="161698"/>
                  </a:moveTo>
                  <a:lnTo>
                    <a:pt x="164469" y="181302"/>
                  </a:lnTo>
                  <a:lnTo>
                    <a:pt x="146007" y="181302"/>
                  </a:lnTo>
                  <a:lnTo>
                    <a:pt x="146007" y="164568"/>
                  </a:lnTo>
                  <a:lnTo>
                    <a:pt x="151682" y="170244"/>
                  </a:lnTo>
                  <a:cubicBezTo>
                    <a:pt x="152955" y="171484"/>
                    <a:pt x="154683" y="172201"/>
                    <a:pt x="156445" y="172201"/>
                  </a:cubicBezTo>
                  <a:lnTo>
                    <a:pt x="156771" y="172201"/>
                  </a:lnTo>
                  <a:cubicBezTo>
                    <a:pt x="158663" y="172103"/>
                    <a:pt x="160424" y="171223"/>
                    <a:pt x="161631" y="169787"/>
                  </a:cubicBezTo>
                  <a:lnTo>
                    <a:pt x="168384" y="161698"/>
                  </a:lnTo>
                  <a:close/>
                  <a:moveTo>
                    <a:pt x="176669" y="153608"/>
                  </a:moveTo>
                  <a:lnTo>
                    <a:pt x="196600" y="158044"/>
                  </a:lnTo>
                  <a:cubicBezTo>
                    <a:pt x="199927" y="158794"/>
                    <a:pt x="202243" y="161665"/>
                    <a:pt x="202243" y="165057"/>
                  </a:cubicBezTo>
                  <a:lnTo>
                    <a:pt x="202243" y="177584"/>
                  </a:lnTo>
                  <a:cubicBezTo>
                    <a:pt x="202243" y="179639"/>
                    <a:pt x="200580" y="181302"/>
                    <a:pt x="198524" y="181302"/>
                  </a:cubicBezTo>
                  <a:lnTo>
                    <a:pt x="171124" y="181302"/>
                  </a:lnTo>
                  <a:lnTo>
                    <a:pt x="176669" y="153608"/>
                  </a:lnTo>
                  <a:close/>
                  <a:moveTo>
                    <a:pt x="13733" y="1"/>
                  </a:moveTo>
                  <a:cubicBezTo>
                    <a:pt x="6165" y="1"/>
                    <a:pt x="0" y="6134"/>
                    <a:pt x="0" y="13734"/>
                  </a:cubicBezTo>
                  <a:lnTo>
                    <a:pt x="0" y="100894"/>
                  </a:lnTo>
                  <a:cubicBezTo>
                    <a:pt x="0" y="108462"/>
                    <a:pt x="6165" y="114627"/>
                    <a:pt x="13733" y="114627"/>
                  </a:cubicBezTo>
                  <a:lnTo>
                    <a:pt x="110451" y="114627"/>
                  </a:lnTo>
                  <a:lnTo>
                    <a:pt x="110810" y="117041"/>
                  </a:lnTo>
                  <a:cubicBezTo>
                    <a:pt x="111462" y="121216"/>
                    <a:pt x="113582" y="125000"/>
                    <a:pt x="116844" y="127708"/>
                  </a:cubicBezTo>
                  <a:lnTo>
                    <a:pt x="118541" y="129143"/>
                  </a:lnTo>
                  <a:lnTo>
                    <a:pt x="118541" y="137461"/>
                  </a:lnTo>
                  <a:cubicBezTo>
                    <a:pt x="118377" y="137461"/>
                    <a:pt x="118182" y="137494"/>
                    <a:pt x="118019" y="137526"/>
                  </a:cubicBezTo>
                  <a:cubicBezTo>
                    <a:pt x="116192" y="137853"/>
                    <a:pt x="114626" y="138896"/>
                    <a:pt x="113615" y="140429"/>
                  </a:cubicBezTo>
                  <a:lnTo>
                    <a:pt x="109374" y="146790"/>
                  </a:lnTo>
                  <a:lnTo>
                    <a:pt x="87454" y="151651"/>
                  </a:lnTo>
                  <a:cubicBezTo>
                    <a:pt x="81126" y="153086"/>
                    <a:pt x="76722" y="158566"/>
                    <a:pt x="76722" y="165057"/>
                  </a:cubicBezTo>
                  <a:lnTo>
                    <a:pt x="76722" y="177584"/>
                  </a:lnTo>
                  <a:cubicBezTo>
                    <a:pt x="76722" y="183259"/>
                    <a:pt x="81289" y="187826"/>
                    <a:pt x="86965" y="187826"/>
                  </a:cubicBezTo>
                  <a:lnTo>
                    <a:pt x="198524" y="187826"/>
                  </a:lnTo>
                  <a:cubicBezTo>
                    <a:pt x="204168" y="187826"/>
                    <a:pt x="208767" y="183259"/>
                    <a:pt x="208767" y="177584"/>
                  </a:cubicBezTo>
                  <a:lnTo>
                    <a:pt x="208767" y="165057"/>
                  </a:lnTo>
                  <a:cubicBezTo>
                    <a:pt x="208767" y="158566"/>
                    <a:pt x="204331" y="153086"/>
                    <a:pt x="198003" y="151651"/>
                  </a:cubicBezTo>
                  <a:lnTo>
                    <a:pt x="176115" y="146790"/>
                  </a:lnTo>
                  <a:lnTo>
                    <a:pt x="171874" y="140429"/>
                  </a:lnTo>
                  <a:cubicBezTo>
                    <a:pt x="170830" y="138896"/>
                    <a:pt x="169264" y="137853"/>
                    <a:pt x="167470" y="137526"/>
                  </a:cubicBezTo>
                  <a:cubicBezTo>
                    <a:pt x="167275" y="137494"/>
                    <a:pt x="167112" y="137461"/>
                    <a:pt x="166916" y="137461"/>
                  </a:cubicBezTo>
                  <a:lnTo>
                    <a:pt x="166916" y="129143"/>
                  </a:lnTo>
                  <a:lnTo>
                    <a:pt x="168645" y="127708"/>
                  </a:lnTo>
                  <a:cubicBezTo>
                    <a:pt x="171907" y="125000"/>
                    <a:pt x="174027" y="121216"/>
                    <a:pt x="174647" y="117041"/>
                  </a:cubicBezTo>
                  <a:lnTo>
                    <a:pt x="179507" y="84584"/>
                  </a:lnTo>
                  <a:cubicBezTo>
                    <a:pt x="180877" y="75614"/>
                    <a:pt x="178235" y="66513"/>
                    <a:pt x="172331" y="59630"/>
                  </a:cubicBezTo>
                  <a:cubicBezTo>
                    <a:pt x="167340" y="53856"/>
                    <a:pt x="160457" y="50138"/>
                    <a:pt x="152987" y="49094"/>
                  </a:cubicBezTo>
                  <a:lnTo>
                    <a:pt x="152987" y="13734"/>
                  </a:lnTo>
                  <a:cubicBezTo>
                    <a:pt x="152987" y="6134"/>
                    <a:pt x="146822" y="1"/>
                    <a:pt x="1392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24"/>
            <p:cNvSpPr/>
            <p:nvPr/>
          </p:nvSpPr>
          <p:spPr>
            <a:xfrm>
              <a:off x="1778040" y="3342960"/>
              <a:ext cx="59040" cy="59040"/>
            </a:xfrm>
            <a:custGeom>
              <a:avLst/>
              <a:gdLst/>
              <a:ahLst/>
              <a:rect l="l" t="t" r="r" b="b"/>
              <a:pathLst>
                <a:path w="30109" h="30121">
                  <a:moveTo>
                    <a:pt x="6753" y="6536"/>
                  </a:moveTo>
                  <a:cubicBezTo>
                    <a:pt x="6786" y="6536"/>
                    <a:pt x="6818" y="6569"/>
                    <a:pt x="6851" y="6569"/>
                  </a:cubicBezTo>
                  <a:lnTo>
                    <a:pt x="23454" y="14854"/>
                  </a:lnTo>
                  <a:cubicBezTo>
                    <a:pt x="23520" y="14887"/>
                    <a:pt x="23585" y="14919"/>
                    <a:pt x="23585" y="15050"/>
                  </a:cubicBezTo>
                  <a:cubicBezTo>
                    <a:pt x="23585" y="15213"/>
                    <a:pt x="23520" y="15246"/>
                    <a:pt x="23454" y="15246"/>
                  </a:cubicBezTo>
                  <a:lnTo>
                    <a:pt x="6851" y="23564"/>
                  </a:lnTo>
                  <a:cubicBezTo>
                    <a:pt x="6832" y="23583"/>
                    <a:pt x="6802" y="23601"/>
                    <a:pt x="6762" y="23601"/>
                  </a:cubicBezTo>
                  <a:cubicBezTo>
                    <a:pt x="6732" y="23601"/>
                    <a:pt x="6696" y="23591"/>
                    <a:pt x="6655" y="23564"/>
                  </a:cubicBezTo>
                  <a:cubicBezTo>
                    <a:pt x="6525" y="23499"/>
                    <a:pt x="6525" y="23401"/>
                    <a:pt x="6525" y="23368"/>
                  </a:cubicBezTo>
                  <a:lnTo>
                    <a:pt x="6525" y="6765"/>
                  </a:lnTo>
                  <a:cubicBezTo>
                    <a:pt x="6525" y="6699"/>
                    <a:pt x="6525" y="6634"/>
                    <a:pt x="6655" y="6569"/>
                  </a:cubicBezTo>
                  <a:cubicBezTo>
                    <a:pt x="6688" y="6536"/>
                    <a:pt x="6720" y="6536"/>
                    <a:pt x="6753" y="6536"/>
                  </a:cubicBezTo>
                  <a:close/>
                  <a:moveTo>
                    <a:pt x="6765" y="1"/>
                  </a:moveTo>
                  <a:cubicBezTo>
                    <a:pt x="5531" y="1"/>
                    <a:pt x="4301" y="347"/>
                    <a:pt x="3197" y="1023"/>
                  </a:cubicBezTo>
                  <a:cubicBezTo>
                    <a:pt x="1208" y="2263"/>
                    <a:pt x="1" y="4416"/>
                    <a:pt x="1" y="6765"/>
                  </a:cubicBezTo>
                  <a:lnTo>
                    <a:pt x="1" y="23368"/>
                  </a:lnTo>
                  <a:cubicBezTo>
                    <a:pt x="1" y="25717"/>
                    <a:pt x="1208" y="27870"/>
                    <a:pt x="3197" y="29109"/>
                  </a:cubicBezTo>
                  <a:cubicBezTo>
                    <a:pt x="4306" y="29794"/>
                    <a:pt x="5513" y="30120"/>
                    <a:pt x="6753" y="30120"/>
                  </a:cubicBezTo>
                  <a:cubicBezTo>
                    <a:pt x="7797" y="30120"/>
                    <a:pt x="8808" y="29892"/>
                    <a:pt x="9787" y="29403"/>
                  </a:cubicBezTo>
                  <a:lnTo>
                    <a:pt x="26390" y="21117"/>
                  </a:lnTo>
                  <a:cubicBezTo>
                    <a:pt x="28706" y="19943"/>
                    <a:pt x="30109" y="17627"/>
                    <a:pt x="30109" y="15050"/>
                  </a:cubicBezTo>
                  <a:cubicBezTo>
                    <a:pt x="30109" y="12473"/>
                    <a:pt x="28706" y="10190"/>
                    <a:pt x="26390" y="9015"/>
                  </a:cubicBezTo>
                  <a:lnTo>
                    <a:pt x="9787" y="730"/>
                  </a:lnTo>
                  <a:cubicBezTo>
                    <a:pt x="8823" y="241"/>
                    <a:pt x="7793" y="1"/>
                    <a:pt x="676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2" name="Group 25"/>
          <p:cNvGrpSpPr/>
          <p:nvPr/>
        </p:nvGrpSpPr>
        <p:grpSpPr>
          <a:xfrm>
            <a:off x="1696680" y="1465200"/>
            <a:ext cx="376920" cy="390960"/>
            <a:chOff x="1696680" y="1465200"/>
            <a:chExt cx="376920" cy="390960"/>
          </a:xfrm>
        </p:grpSpPr>
        <p:sp>
          <p:nvSpPr>
            <p:cNvPr id="2443" name="CustomShape 26"/>
            <p:cNvSpPr/>
            <p:nvPr/>
          </p:nvSpPr>
          <p:spPr>
            <a:xfrm>
              <a:off x="1696680" y="1465200"/>
              <a:ext cx="376920" cy="390960"/>
            </a:xfrm>
            <a:custGeom>
              <a:avLst/>
              <a:gdLst/>
              <a:ahLst/>
              <a:rect l="l" t="t" r="r" b="b"/>
              <a:pathLst>
                <a:path w="201527" h="208768">
                  <a:moveTo>
                    <a:pt x="172919" y="6752"/>
                  </a:moveTo>
                  <a:cubicBezTo>
                    <a:pt x="173017" y="6752"/>
                    <a:pt x="173147" y="6850"/>
                    <a:pt x="173147" y="6981"/>
                  </a:cubicBezTo>
                  <a:lnTo>
                    <a:pt x="173147" y="54345"/>
                  </a:lnTo>
                  <a:lnTo>
                    <a:pt x="164111" y="47560"/>
                  </a:lnTo>
                  <a:cubicBezTo>
                    <a:pt x="163524" y="47103"/>
                    <a:pt x="162807" y="46907"/>
                    <a:pt x="162089" y="46907"/>
                  </a:cubicBezTo>
                  <a:cubicBezTo>
                    <a:pt x="161371" y="46907"/>
                    <a:pt x="160654" y="47103"/>
                    <a:pt x="160066" y="47560"/>
                  </a:cubicBezTo>
                  <a:lnTo>
                    <a:pt x="151031" y="54345"/>
                  </a:lnTo>
                  <a:lnTo>
                    <a:pt x="151031" y="6981"/>
                  </a:lnTo>
                  <a:cubicBezTo>
                    <a:pt x="151031" y="6850"/>
                    <a:pt x="151129" y="6752"/>
                    <a:pt x="151259" y="6752"/>
                  </a:cubicBezTo>
                  <a:close/>
                  <a:moveTo>
                    <a:pt x="183716" y="13994"/>
                  </a:moveTo>
                  <a:cubicBezTo>
                    <a:pt x="189816" y="13994"/>
                    <a:pt x="194774" y="18920"/>
                    <a:pt x="194774" y="25019"/>
                  </a:cubicBezTo>
                  <a:lnTo>
                    <a:pt x="194774" y="190957"/>
                  </a:lnTo>
                  <a:cubicBezTo>
                    <a:pt x="194774" y="197057"/>
                    <a:pt x="189816" y="202015"/>
                    <a:pt x="183716" y="202015"/>
                  </a:cubicBezTo>
                  <a:lnTo>
                    <a:pt x="17811" y="202015"/>
                  </a:lnTo>
                  <a:cubicBezTo>
                    <a:pt x="11711" y="202015"/>
                    <a:pt x="6753" y="197057"/>
                    <a:pt x="6753" y="190957"/>
                  </a:cubicBezTo>
                  <a:lnTo>
                    <a:pt x="6753" y="25019"/>
                  </a:lnTo>
                  <a:cubicBezTo>
                    <a:pt x="6753" y="18920"/>
                    <a:pt x="11711" y="13994"/>
                    <a:pt x="17811" y="13994"/>
                  </a:cubicBezTo>
                  <a:lnTo>
                    <a:pt x="144278" y="13994"/>
                  </a:lnTo>
                  <a:lnTo>
                    <a:pt x="144278" y="61097"/>
                  </a:lnTo>
                  <a:cubicBezTo>
                    <a:pt x="144278" y="62369"/>
                    <a:pt x="144996" y="63543"/>
                    <a:pt x="146138" y="64131"/>
                  </a:cubicBezTo>
                  <a:cubicBezTo>
                    <a:pt x="146618" y="64364"/>
                    <a:pt x="147139" y="64482"/>
                    <a:pt x="147658" y="64482"/>
                  </a:cubicBezTo>
                  <a:cubicBezTo>
                    <a:pt x="148374" y="64482"/>
                    <a:pt x="149089" y="64258"/>
                    <a:pt x="149693" y="63804"/>
                  </a:cubicBezTo>
                  <a:lnTo>
                    <a:pt x="162089" y="54508"/>
                  </a:lnTo>
                  <a:lnTo>
                    <a:pt x="174484" y="63804"/>
                  </a:lnTo>
                  <a:cubicBezTo>
                    <a:pt x="175072" y="64261"/>
                    <a:pt x="175789" y="64489"/>
                    <a:pt x="176507" y="64489"/>
                  </a:cubicBezTo>
                  <a:cubicBezTo>
                    <a:pt x="177029" y="64489"/>
                    <a:pt x="177551" y="64359"/>
                    <a:pt x="178040" y="64131"/>
                  </a:cubicBezTo>
                  <a:cubicBezTo>
                    <a:pt x="179182" y="63543"/>
                    <a:pt x="179899" y="62369"/>
                    <a:pt x="179899" y="61097"/>
                  </a:cubicBezTo>
                  <a:lnTo>
                    <a:pt x="179899" y="13994"/>
                  </a:lnTo>
                  <a:close/>
                  <a:moveTo>
                    <a:pt x="151259" y="0"/>
                  </a:moveTo>
                  <a:cubicBezTo>
                    <a:pt x="147410" y="0"/>
                    <a:pt x="144278" y="3132"/>
                    <a:pt x="144278" y="6981"/>
                  </a:cubicBezTo>
                  <a:lnTo>
                    <a:pt x="144278" y="7209"/>
                  </a:lnTo>
                  <a:lnTo>
                    <a:pt x="17811" y="7209"/>
                  </a:lnTo>
                  <a:cubicBezTo>
                    <a:pt x="7993" y="7209"/>
                    <a:pt x="1" y="15201"/>
                    <a:pt x="1" y="25019"/>
                  </a:cubicBezTo>
                  <a:lnTo>
                    <a:pt x="1" y="190957"/>
                  </a:lnTo>
                  <a:cubicBezTo>
                    <a:pt x="1" y="200775"/>
                    <a:pt x="7993" y="208767"/>
                    <a:pt x="17811" y="208767"/>
                  </a:cubicBezTo>
                  <a:lnTo>
                    <a:pt x="183716" y="208767"/>
                  </a:lnTo>
                  <a:cubicBezTo>
                    <a:pt x="193534" y="208767"/>
                    <a:pt x="201526" y="200775"/>
                    <a:pt x="201526" y="190957"/>
                  </a:cubicBezTo>
                  <a:lnTo>
                    <a:pt x="201526" y="25019"/>
                  </a:lnTo>
                  <a:cubicBezTo>
                    <a:pt x="201526" y="15201"/>
                    <a:pt x="193534" y="7209"/>
                    <a:pt x="183716" y="7209"/>
                  </a:cubicBezTo>
                  <a:lnTo>
                    <a:pt x="179899" y="7209"/>
                  </a:lnTo>
                  <a:lnTo>
                    <a:pt x="179899" y="6981"/>
                  </a:lnTo>
                  <a:cubicBezTo>
                    <a:pt x="179899" y="3132"/>
                    <a:pt x="176768" y="0"/>
                    <a:pt x="17291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CustomShape 27"/>
            <p:cNvSpPr/>
            <p:nvPr/>
          </p:nvSpPr>
          <p:spPr>
            <a:xfrm>
              <a:off x="1806120" y="1546920"/>
              <a:ext cx="158760" cy="240840"/>
            </a:xfrm>
            <a:custGeom>
              <a:avLst/>
              <a:gdLst/>
              <a:ahLst/>
              <a:rect l="l" t="t" r="r" b="b"/>
              <a:pathLst>
                <a:path w="86117" h="129404">
                  <a:moveTo>
                    <a:pt x="43059" y="6753"/>
                  </a:moveTo>
                  <a:cubicBezTo>
                    <a:pt x="44363" y="6753"/>
                    <a:pt x="45636" y="6883"/>
                    <a:pt x="46908" y="7112"/>
                  </a:cubicBezTo>
                  <a:lnTo>
                    <a:pt x="46908" y="28641"/>
                  </a:lnTo>
                  <a:cubicBezTo>
                    <a:pt x="46908" y="30500"/>
                    <a:pt x="48408" y="32001"/>
                    <a:pt x="50268" y="32001"/>
                  </a:cubicBezTo>
                  <a:cubicBezTo>
                    <a:pt x="52127" y="32001"/>
                    <a:pt x="53660" y="30500"/>
                    <a:pt x="53660" y="28641"/>
                  </a:cubicBezTo>
                  <a:lnTo>
                    <a:pt x="53660" y="9526"/>
                  </a:lnTo>
                  <a:cubicBezTo>
                    <a:pt x="60380" y="13244"/>
                    <a:pt x="64914" y="20421"/>
                    <a:pt x="64914" y="28641"/>
                  </a:cubicBezTo>
                  <a:lnTo>
                    <a:pt x="64914" y="43287"/>
                  </a:lnTo>
                  <a:lnTo>
                    <a:pt x="21203" y="43287"/>
                  </a:lnTo>
                  <a:lnTo>
                    <a:pt x="21203" y="28641"/>
                  </a:lnTo>
                  <a:cubicBezTo>
                    <a:pt x="21203" y="20421"/>
                    <a:pt x="25737" y="13244"/>
                    <a:pt x="32457" y="9526"/>
                  </a:cubicBezTo>
                  <a:lnTo>
                    <a:pt x="32457" y="28641"/>
                  </a:lnTo>
                  <a:cubicBezTo>
                    <a:pt x="32457" y="30500"/>
                    <a:pt x="33990" y="32001"/>
                    <a:pt x="35850" y="32001"/>
                  </a:cubicBezTo>
                  <a:cubicBezTo>
                    <a:pt x="37709" y="32001"/>
                    <a:pt x="39242" y="30500"/>
                    <a:pt x="39242" y="28641"/>
                  </a:cubicBezTo>
                  <a:lnTo>
                    <a:pt x="39242" y="7112"/>
                  </a:lnTo>
                  <a:cubicBezTo>
                    <a:pt x="40482" y="6883"/>
                    <a:pt x="41754" y="6753"/>
                    <a:pt x="43059" y="6753"/>
                  </a:cubicBezTo>
                  <a:close/>
                  <a:moveTo>
                    <a:pt x="64914" y="50039"/>
                  </a:moveTo>
                  <a:lnTo>
                    <a:pt x="64914" y="64718"/>
                  </a:lnTo>
                  <a:cubicBezTo>
                    <a:pt x="64914" y="76755"/>
                    <a:pt x="55128" y="86574"/>
                    <a:pt x="43059" y="86574"/>
                  </a:cubicBezTo>
                  <a:cubicBezTo>
                    <a:pt x="30989" y="86574"/>
                    <a:pt x="21203" y="76755"/>
                    <a:pt x="21203" y="64718"/>
                  </a:cubicBezTo>
                  <a:lnTo>
                    <a:pt x="21203" y="50039"/>
                  </a:lnTo>
                  <a:close/>
                  <a:moveTo>
                    <a:pt x="75744" y="50039"/>
                  </a:moveTo>
                  <a:lnTo>
                    <a:pt x="75744" y="64718"/>
                  </a:lnTo>
                  <a:cubicBezTo>
                    <a:pt x="75744" y="82725"/>
                    <a:pt x="61097" y="97403"/>
                    <a:pt x="43059" y="97403"/>
                  </a:cubicBezTo>
                  <a:cubicBezTo>
                    <a:pt x="25020" y="97403"/>
                    <a:pt x="10373" y="82725"/>
                    <a:pt x="10373" y="64718"/>
                  </a:cubicBezTo>
                  <a:lnTo>
                    <a:pt x="10373" y="50039"/>
                  </a:lnTo>
                  <a:lnTo>
                    <a:pt x="14418" y="50039"/>
                  </a:lnTo>
                  <a:lnTo>
                    <a:pt x="14418" y="64718"/>
                  </a:lnTo>
                  <a:cubicBezTo>
                    <a:pt x="14418" y="80506"/>
                    <a:pt x="27271" y="93326"/>
                    <a:pt x="43059" y="93326"/>
                  </a:cubicBezTo>
                  <a:cubicBezTo>
                    <a:pt x="58847" y="93326"/>
                    <a:pt x="71699" y="80506"/>
                    <a:pt x="71699" y="64718"/>
                  </a:cubicBezTo>
                  <a:lnTo>
                    <a:pt x="71699" y="50039"/>
                  </a:lnTo>
                  <a:close/>
                  <a:moveTo>
                    <a:pt x="43059" y="1"/>
                  </a:moveTo>
                  <a:cubicBezTo>
                    <a:pt x="27271" y="1"/>
                    <a:pt x="14418" y="12853"/>
                    <a:pt x="14418" y="28641"/>
                  </a:cubicBezTo>
                  <a:lnTo>
                    <a:pt x="14418" y="43287"/>
                  </a:lnTo>
                  <a:lnTo>
                    <a:pt x="3393" y="43287"/>
                  </a:lnTo>
                  <a:cubicBezTo>
                    <a:pt x="1501" y="43287"/>
                    <a:pt x="0" y="44788"/>
                    <a:pt x="0" y="46680"/>
                  </a:cubicBezTo>
                  <a:cubicBezTo>
                    <a:pt x="0" y="48539"/>
                    <a:pt x="1501" y="50039"/>
                    <a:pt x="3393" y="50039"/>
                  </a:cubicBezTo>
                  <a:lnTo>
                    <a:pt x="3621" y="50039"/>
                  </a:lnTo>
                  <a:lnTo>
                    <a:pt x="3621" y="64718"/>
                  </a:lnTo>
                  <a:cubicBezTo>
                    <a:pt x="3621" y="85334"/>
                    <a:pt x="19507" y="102296"/>
                    <a:pt x="39666" y="104025"/>
                  </a:cubicBezTo>
                  <a:lnTo>
                    <a:pt x="39666" y="122651"/>
                  </a:lnTo>
                  <a:lnTo>
                    <a:pt x="25020" y="122651"/>
                  </a:lnTo>
                  <a:cubicBezTo>
                    <a:pt x="23160" y="122651"/>
                    <a:pt x="21627" y="124152"/>
                    <a:pt x="21627" y="126044"/>
                  </a:cubicBezTo>
                  <a:cubicBezTo>
                    <a:pt x="21627" y="127903"/>
                    <a:pt x="23160" y="129404"/>
                    <a:pt x="25020" y="129404"/>
                  </a:cubicBezTo>
                  <a:lnTo>
                    <a:pt x="61097" y="129404"/>
                  </a:lnTo>
                  <a:cubicBezTo>
                    <a:pt x="62957" y="129404"/>
                    <a:pt x="64490" y="127903"/>
                    <a:pt x="64490" y="126044"/>
                  </a:cubicBezTo>
                  <a:cubicBezTo>
                    <a:pt x="64490" y="124152"/>
                    <a:pt x="62957" y="122651"/>
                    <a:pt x="61097" y="122651"/>
                  </a:cubicBezTo>
                  <a:lnTo>
                    <a:pt x="46451" y="122651"/>
                  </a:lnTo>
                  <a:lnTo>
                    <a:pt x="46451" y="104025"/>
                  </a:lnTo>
                  <a:cubicBezTo>
                    <a:pt x="66610" y="102296"/>
                    <a:pt x="82529" y="85334"/>
                    <a:pt x="82529" y="64718"/>
                  </a:cubicBezTo>
                  <a:lnTo>
                    <a:pt x="82529" y="50039"/>
                  </a:lnTo>
                  <a:lnTo>
                    <a:pt x="82724" y="50039"/>
                  </a:lnTo>
                  <a:cubicBezTo>
                    <a:pt x="84616" y="50039"/>
                    <a:pt x="86117" y="48539"/>
                    <a:pt x="86117" y="46680"/>
                  </a:cubicBezTo>
                  <a:cubicBezTo>
                    <a:pt x="86117" y="44788"/>
                    <a:pt x="84616" y="43287"/>
                    <a:pt x="82724" y="43287"/>
                  </a:cubicBezTo>
                  <a:lnTo>
                    <a:pt x="71699" y="43287"/>
                  </a:lnTo>
                  <a:lnTo>
                    <a:pt x="71699" y="28641"/>
                  </a:lnTo>
                  <a:cubicBezTo>
                    <a:pt x="71699" y="12853"/>
                    <a:pt x="58847" y="1"/>
                    <a:pt x="4305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5" name="Group 28"/>
          <p:cNvGrpSpPr/>
          <p:nvPr/>
        </p:nvGrpSpPr>
        <p:grpSpPr>
          <a:xfrm>
            <a:off x="4367520" y="1437120"/>
            <a:ext cx="405360" cy="420480"/>
            <a:chOff x="4367520" y="1437120"/>
            <a:chExt cx="405360" cy="420480"/>
          </a:xfrm>
        </p:grpSpPr>
        <p:sp>
          <p:nvSpPr>
            <p:cNvPr id="2446" name="CustomShape 29"/>
            <p:cNvSpPr/>
            <p:nvPr/>
          </p:nvSpPr>
          <p:spPr>
            <a:xfrm>
              <a:off x="4367520" y="1437120"/>
              <a:ext cx="405360" cy="420480"/>
            </a:xfrm>
            <a:custGeom>
              <a:avLst/>
              <a:gdLst/>
              <a:ahLst/>
              <a:rect l="l" t="t" r="r" b="b"/>
              <a:pathLst>
                <a:path w="201527" h="208768">
                  <a:moveTo>
                    <a:pt x="107973" y="68078"/>
                  </a:moveTo>
                  <a:cubicBezTo>
                    <a:pt x="108103" y="68078"/>
                    <a:pt x="108201" y="68176"/>
                    <a:pt x="108201" y="68306"/>
                  </a:cubicBezTo>
                  <a:lnTo>
                    <a:pt x="108201" y="72155"/>
                  </a:lnTo>
                  <a:lnTo>
                    <a:pt x="93326" y="72155"/>
                  </a:lnTo>
                  <a:lnTo>
                    <a:pt x="93326" y="71927"/>
                  </a:lnTo>
                  <a:cubicBezTo>
                    <a:pt x="93326" y="69807"/>
                    <a:pt x="95055" y="68078"/>
                    <a:pt x="97143" y="68078"/>
                  </a:cubicBezTo>
                  <a:close/>
                  <a:moveTo>
                    <a:pt x="36046" y="39242"/>
                  </a:moveTo>
                  <a:lnTo>
                    <a:pt x="36046" y="52094"/>
                  </a:lnTo>
                  <a:cubicBezTo>
                    <a:pt x="36046" y="56922"/>
                    <a:pt x="39993" y="60869"/>
                    <a:pt x="44853" y="60869"/>
                  </a:cubicBezTo>
                  <a:cubicBezTo>
                    <a:pt x="49159" y="60869"/>
                    <a:pt x="52747" y="57770"/>
                    <a:pt x="53497" y="53660"/>
                  </a:cubicBezTo>
                  <a:lnTo>
                    <a:pt x="57477" y="53660"/>
                  </a:lnTo>
                  <a:cubicBezTo>
                    <a:pt x="57607" y="53660"/>
                    <a:pt x="57705" y="53758"/>
                    <a:pt x="57705" y="53888"/>
                  </a:cubicBezTo>
                  <a:lnTo>
                    <a:pt x="57705" y="58096"/>
                  </a:lnTo>
                  <a:cubicBezTo>
                    <a:pt x="57705" y="59140"/>
                    <a:pt x="57314" y="60086"/>
                    <a:pt x="56596" y="60803"/>
                  </a:cubicBezTo>
                  <a:lnTo>
                    <a:pt x="45245" y="72155"/>
                  </a:lnTo>
                  <a:lnTo>
                    <a:pt x="39438" y="72155"/>
                  </a:lnTo>
                  <a:cubicBezTo>
                    <a:pt x="35589" y="72155"/>
                    <a:pt x="32458" y="75287"/>
                    <a:pt x="32458" y="79136"/>
                  </a:cubicBezTo>
                  <a:lnTo>
                    <a:pt x="32458" y="80538"/>
                  </a:lnTo>
                  <a:lnTo>
                    <a:pt x="32001" y="80473"/>
                  </a:lnTo>
                  <a:cubicBezTo>
                    <a:pt x="29261" y="80017"/>
                    <a:pt x="27043" y="78125"/>
                    <a:pt x="26162" y="75482"/>
                  </a:cubicBezTo>
                  <a:lnTo>
                    <a:pt x="19051" y="54149"/>
                  </a:lnTo>
                  <a:cubicBezTo>
                    <a:pt x="17616" y="49811"/>
                    <a:pt x="13571" y="46907"/>
                    <a:pt x="9004" y="46907"/>
                  </a:cubicBezTo>
                  <a:lnTo>
                    <a:pt x="6753" y="46907"/>
                  </a:lnTo>
                  <a:lnTo>
                    <a:pt x="6753" y="39242"/>
                  </a:lnTo>
                  <a:close/>
                  <a:moveTo>
                    <a:pt x="190957" y="6752"/>
                  </a:moveTo>
                  <a:cubicBezTo>
                    <a:pt x="193045" y="6752"/>
                    <a:pt x="194774" y="8481"/>
                    <a:pt x="194774" y="10601"/>
                  </a:cubicBezTo>
                  <a:lnTo>
                    <a:pt x="194774" y="32457"/>
                  </a:lnTo>
                  <a:lnTo>
                    <a:pt x="178007" y="32457"/>
                  </a:lnTo>
                  <a:cubicBezTo>
                    <a:pt x="177942" y="32457"/>
                    <a:pt x="177877" y="32457"/>
                    <a:pt x="177844" y="32392"/>
                  </a:cubicBezTo>
                  <a:lnTo>
                    <a:pt x="172756" y="27303"/>
                  </a:lnTo>
                  <a:cubicBezTo>
                    <a:pt x="171418" y="25965"/>
                    <a:pt x="169689" y="25248"/>
                    <a:pt x="167797" y="25248"/>
                  </a:cubicBezTo>
                  <a:lnTo>
                    <a:pt x="158468" y="25248"/>
                  </a:lnTo>
                  <a:cubicBezTo>
                    <a:pt x="158370" y="25248"/>
                    <a:pt x="158240" y="25150"/>
                    <a:pt x="158240" y="25019"/>
                  </a:cubicBezTo>
                  <a:lnTo>
                    <a:pt x="158240" y="21431"/>
                  </a:lnTo>
                  <a:cubicBezTo>
                    <a:pt x="158240" y="19539"/>
                    <a:pt x="156739" y="18039"/>
                    <a:pt x="154880" y="18039"/>
                  </a:cubicBezTo>
                  <a:lnTo>
                    <a:pt x="147671" y="18039"/>
                  </a:lnTo>
                  <a:cubicBezTo>
                    <a:pt x="147084" y="18039"/>
                    <a:pt x="146529" y="18169"/>
                    <a:pt x="146040" y="18463"/>
                  </a:cubicBezTo>
                  <a:lnTo>
                    <a:pt x="109832" y="38198"/>
                  </a:lnTo>
                  <a:cubicBezTo>
                    <a:pt x="109245" y="37480"/>
                    <a:pt x="108527" y="36893"/>
                    <a:pt x="107679" y="36436"/>
                  </a:cubicBezTo>
                  <a:cubicBezTo>
                    <a:pt x="106635" y="35869"/>
                    <a:pt x="105495" y="35589"/>
                    <a:pt x="104359" y="35589"/>
                  </a:cubicBezTo>
                  <a:cubicBezTo>
                    <a:pt x="103012" y="35589"/>
                    <a:pt x="101671" y="35984"/>
                    <a:pt x="100503" y="36763"/>
                  </a:cubicBezTo>
                  <a:lnTo>
                    <a:pt x="95283" y="40253"/>
                  </a:lnTo>
                  <a:cubicBezTo>
                    <a:pt x="93718" y="41297"/>
                    <a:pt x="93294" y="43384"/>
                    <a:pt x="94337" y="44950"/>
                  </a:cubicBezTo>
                  <a:cubicBezTo>
                    <a:pt x="94992" y="45912"/>
                    <a:pt x="96058" y="46438"/>
                    <a:pt x="97149" y="46438"/>
                  </a:cubicBezTo>
                  <a:cubicBezTo>
                    <a:pt x="97796" y="46438"/>
                    <a:pt x="98451" y="46252"/>
                    <a:pt x="99035" y="45864"/>
                  </a:cubicBezTo>
                  <a:lnTo>
                    <a:pt x="104254" y="42406"/>
                  </a:lnTo>
                  <a:cubicBezTo>
                    <a:pt x="104276" y="42383"/>
                    <a:pt x="104314" y="42345"/>
                    <a:pt x="104379" y="42345"/>
                  </a:cubicBezTo>
                  <a:cubicBezTo>
                    <a:pt x="104408" y="42345"/>
                    <a:pt x="104442" y="42353"/>
                    <a:pt x="104482" y="42373"/>
                  </a:cubicBezTo>
                  <a:cubicBezTo>
                    <a:pt x="104613" y="42438"/>
                    <a:pt x="104613" y="42536"/>
                    <a:pt x="104613" y="42602"/>
                  </a:cubicBezTo>
                  <a:lnTo>
                    <a:pt x="104613" y="43058"/>
                  </a:lnTo>
                  <a:lnTo>
                    <a:pt x="104613" y="43091"/>
                  </a:lnTo>
                  <a:lnTo>
                    <a:pt x="104613" y="50496"/>
                  </a:lnTo>
                  <a:lnTo>
                    <a:pt x="104384" y="50496"/>
                  </a:lnTo>
                  <a:cubicBezTo>
                    <a:pt x="98513" y="50496"/>
                    <a:pt x="93783" y="55258"/>
                    <a:pt x="93783" y="61097"/>
                  </a:cubicBezTo>
                  <a:lnTo>
                    <a:pt x="93783" y="61880"/>
                  </a:lnTo>
                  <a:cubicBezTo>
                    <a:pt x="89575" y="63283"/>
                    <a:pt x="86574" y="67262"/>
                    <a:pt x="86574" y="71927"/>
                  </a:cubicBezTo>
                  <a:lnTo>
                    <a:pt x="86574" y="73003"/>
                  </a:lnTo>
                  <a:cubicBezTo>
                    <a:pt x="85824" y="73427"/>
                    <a:pt x="85171" y="73982"/>
                    <a:pt x="84617" y="74634"/>
                  </a:cubicBezTo>
                  <a:cubicBezTo>
                    <a:pt x="82888" y="73297"/>
                    <a:pt x="80833" y="72416"/>
                    <a:pt x="78582" y="72220"/>
                  </a:cubicBezTo>
                  <a:cubicBezTo>
                    <a:pt x="78160" y="72177"/>
                    <a:pt x="77737" y="72156"/>
                    <a:pt x="77317" y="72156"/>
                  </a:cubicBezTo>
                  <a:cubicBezTo>
                    <a:pt x="74260" y="72156"/>
                    <a:pt x="71286" y="73287"/>
                    <a:pt x="68992" y="75352"/>
                  </a:cubicBezTo>
                  <a:cubicBezTo>
                    <a:pt x="66415" y="77701"/>
                    <a:pt x="64914" y="81060"/>
                    <a:pt x="64914" y="84551"/>
                  </a:cubicBezTo>
                  <a:lnTo>
                    <a:pt x="64914" y="88074"/>
                  </a:lnTo>
                  <a:lnTo>
                    <a:pt x="55389" y="83311"/>
                  </a:lnTo>
                  <a:cubicBezTo>
                    <a:pt x="54900" y="83083"/>
                    <a:pt x="54411" y="82952"/>
                    <a:pt x="53856" y="82952"/>
                  </a:cubicBezTo>
                  <a:lnTo>
                    <a:pt x="46941" y="82952"/>
                  </a:lnTo>
                  <a:lnTo>
                    <a:pt x="39210" y="81680"/>
                  </a:lnTo>
                  <a:lnTo>
                    <a:pt x="39210" y="79136"/>
                  </a:lnTo>
                  <a:cubicBezTo>
                    <a:pt x="39210" y="79005"/>
                    <a:pt x="39308" y="78907"/>
                    <a:pt x="39438" y="78907"/>
                  </a:cubicBezTo>
                  <a:lnTo>
                    <a:pt x="46647" y="78907"/>
                  </a:lnTo>
                  <a:cubicBezTo>
                    <a:pt x="47561" y="78907"/>
                    <a:pt x="48409" y="78549"/>
                    <a:pt x="49061" y="77929"/>
                  </a:cubicBezTo>
                  <a:lnTo>
                    <a:pt x="61359" y="65599"/>
                  </a:lnTo>
                  <a:cubicBezTo>
                    <a:pt x="63349" y="63609"/>
                    <a:pt x="64458" y="60934"/>
                    <a:pt x="64458" y="58096"/>
                  </a:cubicBezTo>
                  <a:lnTo>
                    <a:pt x="64458" y="53888"/>
                  </a:lnTo>
                  <a:cubicBezTo>
                    <a:pt x="64458" y="50039"/>
                    <a:pt x="61326" y="46907"/>
                    <a:pt x="57477" y="46907"/>
                  </a:cubicBezTo>
                  <a:lnTo>
                    <a:pt x="50268" y="46907"/>
                  </a:lnTo>
                  <a:cubicBezTo>
                    <a:pt x="48409" y="46907"/>
                    <a:pt x="46876" y="48408"/>
                    <a:pt x="46876" y="50267"/>
                  </a:cubicBezTo>
                  <a:lnTo>
                    <a:pt x="46876" y="52094"/>
                  </a:lnTo>
                  <a:cubicBezTo>
                    <a:pt x="46876" y="53203"/>
                    <a:pt x="45962" y="54116"/>
                    <a:pt x="44853" y="54116"/>
                  </a:cubicBezTo>
                  <a:cubicBezTo>
                    <a:pt x="43744" y="54116"/>
                    <a:pt x="42831" y="53203"/>
                    <a:pt x="42831" y="52094"/>
                  </a:cubicBezTo>
                  <a:lnTo>
                    <a:pt x="42831" y="32228"/>
                  </a:lnTo>
                  <a:cubicBezTo>
                    <a:pt x="42831" y="30369"/>
                    <a:pt x="41298" y="28869"/>
                    <a:pt x="39438" y="28869"/>
                  </a:cubicBezTo>
                  <a:cubicBezTo>
                    <a:pt x="37579" y="28869"/>
                    <a:pt x="36046" y="30369"/>
                    <a:pt x="36046" y="32228"/>
                  </a:cubicBezTo>
                  <a:lnTo>
                    <a:pt x="36046" y="32457"/>
                  </a:lnTo>
                  <a:lnTo>
                    <a:pt x="6753" y="32457"/>
                  </a:lnTo>
                  <a:lnTo>
                    <a:pt x="6753" y="10601"/>
                  </a:lnTo>
                  <a:cubicBezTo>
                    <a:pt x="6753" y="8481"/>
                    <a:pt x="8482" y="6752"/>
                    <a:pt x="10570" y="6752"/>
                  </a:cubicBezTo>
                  <a:close/>
                  <a:moveTo>
                    <a:pt x="151487" y="24791"/>
                  </a:moveTo>
                  <a:lnTo>
                    <a:pt x="151487" y="25019"/>
                  </a:lnTo>
                  <a:cubicBezTo>
                    <a:pt x="151487" y="28869"/>
                    <a:pt x="154619" y="32000"/>
                    <a:pt x="158468" y="32000"/>
                  </a:cubicBezTo>
                  <a:lnTo>
                    <a:pt x="167797" y="32000"/>
                  </a:lnTo>
                  <a:cubicBezTo>
                    <a:pt x="167863" y="32000"/>
                    <a:pt x="167928" y="32033"/>
                    <a:pt x="167960" y="32065"/>
                  </a:cubicBezTo>
                  <a:lnTo>
                    <a:pt x="173082" y="37187"/>
                  </a:lnTo>
                  <a:cubicBezTo>
                    <a:pt x="174387" y="38491"/>
                    <a:pt x="176148" y="39242"/>
                    <a:pt x="178007" y="39242"/>
                  </a:cubicBezTo>
                  <a:lnTo>
                    <a:pt x="194774" y="39242"/>
                  </a:lnTo>
                  <a:lnTo>
                    <a:pt x="194774" y="50496"/>
                  </a:lnTo>
                  <a:lnTo>
                    <a:pt x="180128" y="50496"/>
                  </a:lnTo>
                  <a:cubicBezTo>
                    <a:pt x="176279" y="50496"/>
                    <a:pt x="173147" y="53627"/>
                    <a:pt x="173147" y="57476"/>
                  </a:cubicBezTo>
                  <a:lnTo>
                    <a:pt x="173147" y="61097"/>
                  </a:lnTo>
                  <a:cubicBezTo>
                    <a:pt x="173147" y="63217"/>
                    <a:pt x="171418" y="64946"/>
                    <a:pt x="169298" y="64946"/>
                  </a:cubicBezTo>
                  <a:cubicBezTo>
                    <a:pt x="163818" y="64946"/>
                    <a:pt x="159316" y="69089"/>
                    <a:pt x="158762" y="74406"/>
                  </a:cubicBezTo>
                  <a:lnTo>
                    <a:pt x="154358" y="81028"/>
                  </a:lnTo>
                  <a:lnTo>
                    <a:pt x="150052" y="76755"/>
                  </a:lnTo>
                  <a:cubicBezTo>
                    <a:pt x="149383" y="76086"/>
                    <a:pt x="148519" y="75751"/>
                    <a:pt x="147655" y="75751"/>
                  </a:cubicBezTo>
                  <a:cubicBezTo>
                    <a:pt x="146790" y="75751"/>
                    <a:pt x="145926" y="76086"/>
                    <a:pt x="145257" y="76755"/>
                  </a:cubicBezTo>
                  <a:lnTo>
                    <a:pt x="140234" y="81778"/>
                  </a:lnTo>
                  <a:lnTo>
                    <a:pt x="140234" y="79136"/>
                  </a:lnTo>
                  <a:cubicBezTo>
                    <a:pt x="140234" y="77276"/>
                    <a:pt x="138700" y="75743"/>
                    <a:pt x="136841" y="75743"/>
                  </a:cubicBezTo>
                  <a:lnTo>
                    <a:pt x="126011" y="75743"/>
                  </a:lnTo>
                  <a:cubicBezTo>
                    <a:pt x="124837" y="75743"/>
                    <a:pt x="123728" y="76363"/>
                    <a:pt x="123108" y="77407"/>
                  </a:cubicBezTo>
                  <a:lnTo>
                    <a:pt x="112278" y="95413"/>
                  </a:lnTo>
                  <a:cubicBezTo>
                    <a:pt x="111985" y="95968"/>
                    <a:pt x="111822" y="96555"/>
                    <a:pt x="111822" y="97175"/>
                  </a:cubicBezTo>
                  <a:lnTo>
                    <a:pt x="111822" y="104384"/>
                  </a:lnTo>
                  <a:cubicBezTo>
                    <a:pt x="111822" y="108494"/>
                    <a:pt x="108462" y="111821"/>
                    <a:pt x="104384" y="111821"/>
                  </a:cubicBezTo>
                  <a:lnTo>
                    <a:pt x="104156" y="111821"/>
                  </a:lnTo>
                  <a:lnTo>
                    <a:pt x="104156" y="100763"/>
                  </a:lnTo>
                  <a:cubicBezTo>
                    <a:pt x="104156" y="94924"/>
                    <a:pt x="99394" y="90194"/>
                    <a:pt x="93555" y="90194"/>
                  </a:cubicBezTo>
                  <a:lnTo>
                    <a:pt x="89705" y="90194"/>
                  </a:lnTo>
                  <a:lnTo>
                    <a:pt x="89705" y="79136"/>
                  </a:lnTo>
                  <a:cubicBezTo>
                    <a:pt x="89705" y="79005"/>
                    <a:pt x="89803" y="78907"/>
                    <a:pt x="89934" y="78907"/>
                  </a:cubicBezTo>
                  <a:lnTo>
                    <a:pt x="111593" y="78907"/>
                  </a:lnTo>
                  <a:cubicBezTo>
                    <a:pt x="113453" y="78907"/>
                    <a:pt x="114953" y="77407"/>
                    <a:pt x="114953" y="75515"/>
                  </a:cubicBezTo>
                  <a:lnTo>
                    <a:pt x="114953" y="68306"/>
                  </a:lnTo>
                  <a:cubicBezTo>
                    <a:pt x="114953" y="64457"/>
                    <a:pt x="111822" y="61325"/>
                    <a:pt x="107973" y="61325"/>
                  </a:cubicBezTo>
                  <a:lnTo>
                    <a:pt x="100535" y="61325"/>
                  </a:lnTo>
                  <a:lnTo>
                    <a:pt x="100535" y="61097"/>
                  </a:lnTo>
                  <a:cubicBezTo>
                    <a:pt x="100535" y="58977"/>
                    <a:pt x="102264" y="57248"/>
                    <a:pt x="104384" y="57248"/>
                  </a:cubicBezTo>
                  <a:lnTo>
                    <a:pt x="107973" y="57248"/>
                  </a:lnTo>
                  <a:cubicBezTo>
                    <a:pt x="109832" y="57248"/>
                    <a:pt x="111365" y="55747"/>
                    <a:pt x="111365" y="53888"/>
                  </a:cubicBezTo>
                  <a:lnTo>
                    <a:pt x="111365" y="45081"/>
                  </a:lnTo>
                  <a:lnTo>
                    <a:pt x="148519" y="24791"/>
                  </a:lnTo>
                  <a:close/>
                  <a:moveTo>
                    <a:pt x="53073" y="89737"/>
                  </a:moveTo>
                  <a:lnTo>
                    <a:pt x="64914" y="95641"/>
                  </a:lnTo>
                  <a:lnTo>
                    <a:pt x="64914" y="110581"/>
                  </a:lnTo>
                  <a:lnTo>
                    <a:pt x="57249" y="122064"/>
                  </a:lnTo>
                  <a:lnTo>
                    <a:pt x="57249" y="111593"/>
                  </a:lnTo>
                  <a:cubicBezTo>
                    <a:pt x="57249" y="106928"/>
                    <a:pt x="54215" y="102981"/>
                    <a:pt x="50040" y="101546"/>
                  </a:cubicBezTo>
                  <a:lnTo>
                    <a:pt x="50040" y="89737"/>
                  </a:lnTo>
                  <a:close/>
                  <a:moveTo>
                    <a:pt x="9004" y="53660"/>
                  </a:moveTo>
                  <a:cubicBezTo>
                    <a:pt x="10635" y="53660"/>
                    <a:pt x="12103" y="54704"/>
                    <a:pt x="12625" y="56269"/>
                  </a:cubicBezTo>
                  <a:lnTo>
                    <a:pt x="19736" y="77635"/>
                  </a:lnTo>
                  <a:cubicBezTo>
                    <a:pt x="21399" y="82626"/>
                    <a:pt x="25673" y="86280"/>
                    <a:pt x="30892" y="87160"/>
                  </a:cubicBezTo>
                  <a:lnTo>
                    <a:pt x="43287" y="89215"/>
                  </a:lnTo>
                  <a:lnTo>
                    <a:pt x="43287" y="104384"/>
                  </a:lnTo>
                  <a:cubicBezTo>
                    <a:pt x="43287" y="106243"/>
                    <a:pt x="44788" y="107776"/>
                    <a:pt x="46647" y="107776"/>
                  </a:cubicBezTo>
                  <a:cubicBezTo>
                    <a:pt x="48768" y="107776"/>
                    <a:pt x="50496" y="109472"/>
                    <a:pt x="50496" y="111593"/>
                  </a:cubicBezTo>
                  <a:lnTo>
                    <a:pt x="50496" y="133252"/>
                  </a:lnTo>
                  <a:cubicBezTo>
                    <a:pt x="50496" y="134720"/>
                    <a:pt x="51475" y="136057"/>
                    <a:pt x="52878" y="136482"/>
                  </a:cubicBezTo>
                  <a:cubicBezTo>
                    <a:pt x="53204" y="136579"/>
                    <a:pt x="53530" y="136612"/>
                    <a:pt x="53856" y="136612"/>
                  </a:cubicBezTo>
                  <a:cubicBezTo>
                    <a:pt x="54965" y="136612"/>
                    <a:pt x="56042" y="136090"/>
                    <a:pt x="56694" y="135111"/>
                  </a:cubicBezTo>
                  <a:lnTo>
                    <a:pt x="64914" y="122781"/>
                  </a:lnTo>
                  <a:lnTo>
                    <a:pt x="64914" y="144278"/>
                  </a:lnTo>
                  <a:lnTo>
                    <a:pt x="10570" y="144278"/>
                  </a:lnTo>
                  <a:cubicBezTo>
                    <a:pt x="8482" y="144278"/>
                    <a:pt x="6753" y="142581"/>
                    <a:pt x="6753" y="140461"/>
                  </a:cubicBezTo>
                  <a:lnTo>
                    <a:pt x="6753" y="53660"/>
                  </a:lnTo>
                  <a:close/>
                  <a:moveTo>
                    <a:pt x="194774" y="57280"/>
                  </a:moveTo>
                  <a:lnTo>
                    <a:pt x="194774" y="140461"/>
                  </a:lnTo>
                  <a:cubicBezTo>
                    <a:pt x="194774" y="142581"/>
                    <a:pt x="193045" y="144278"/>
                    <a:pt x="190957" y="144278"/>
                  </a:cubicBezTo>
                  <a:lnTo>
                    <a:pt x="143822" y="144278"/>
                  </a:lnTo>
                  <a:lnTo>
                    <a:pt x="143822" y="142777"/>
                  </a:lnTo>
                  <a:cubicBezTo>
                    <a:pt x="143822" y="136188"/>
                    <a:pt x="138929" y="130545"/>
                    <a:pt x="132698" y="129925"/>
                  </a:cubicBezTo>
                  <a:cubicBezTo>
                    <a:pt x="132275" y="129881"/>
                    <a:pt x="131853" y="129860"/>
                    <a:pt x="131433" y="129860"/>
                  </a:cubicBezTo>
                  <a:cubicBezTo>
                    <a:pt x="128709" y="129860"/>
                    <a:pt x="126071" y="130761"/>
                    <a:pt x="123924" y="132371"/>
                  </a:cubicBezTo>
                  <a:cubicBezTo>
                    <a:pt x="121934" y="129077"/>
                    <a:pt x="118574" y="126696"/>
                    <a:pt x="114660" y="126304"/>
                  </a:cubicBezTo>
                  <a:cubicBezTo>
                    <a:pt x="114261" y="126267"/>
                    <a:pt x="113862" y="126249"/>
                    <a:pt x="113465" y="126249"/>
                  </a:cubicBezTo>
                  <a:cubicBezTo>
                    <a:pt x="110716" y="126249"/>
                    <a:pt x="108051" y="127130"/>
                    <a:pt x="105885" y="128783"/>
                  </a:cubicBezTo>
                  <a:cubicBezTo>
                    <a:pt x="103895" y="125456"/>
                    <a:pt x="100535" y="123107"/>
                    <a:pt x="96621" y="122716"/>
                  </a:cubicBezTo>
                  <a:cubicBezTo>
                    <a:pt x="96191" y="122669"/>
                    <a:pt x="95762" y="122647"/>
                    <a:pt x="95336" y="122647"/>
                  </a:cubicBezTo>
                  <a:cubicBezTo>
                    <a:pt x="93367" y="122647"/>
                    <a:pt x="91448" y="123130"/>
                    <a:pt x="89705" y="123988"/>
                  </a:cubicBezTo>
                  <a:lnTo>
                    <a:pt x="89705" y="96946"/>
                  </a:lnTo>
                  <a:lnTo>
                    <a:pt x="93555" y="96946"/>
                  </a:lnTo>
                  <a:cubicBezTo>
                    <a:pt x="95675" y="96946"/>
                    <a:pt x="97371" y="98675"/>
                    <a:pt x="97371" y="100763"/>
                  </a:cubicBezTo>
                  <a:lnTo>
                    <a:pt x="97371" y="115213"/>
                  </a:lnTo>
                  <a:cubicBezTo>
                    <a:pt x="97371" y="117073"/>
                    <a:pt x="98904" y="118573"/>
                    <a:pt x="100764" y="118573"/>
                  </a:cubicBezTo>
                  <a:lnTo>
                    <a:pt x="104384" y="118573"/>
                  </a:lnTo>
                  <a:cubicBezTo>
                    <a:pt x="112213" y="118573"/>
                    <a:pt x="118574" y="112212"/>
                    <a:pt x="118574" y="104384"/>
                  </a:cubicBezTo>
                  <a:lnTo>
                    <a:pt x="118574" y="98121"/>
                  </a:lnTo>
                  <a:lnTo>
                    <a:pt x="127936" y="82528"/>
                  </a:lnTo>
                  <a:lnTo>
                    <a:pt x="133449" y="82528"/>
                  </a:lnTo>
                  <a:lnTo>
                    <a:pt x="133449" y="89966"/>
                  </a:lnTo>
                  <a:cubicBezTo>
                    <a:pt x="133449" y="91336"/>
                    <a:pt x="134264" y="92543"/>
                    <a:pt x="135536" y="93064"/>
                  </a:cubicBezTo>
                  <a:cubicBezTo>
                    <a:pt x="135966" y="93252"/>
                    <a:pt x="136418" y="93342"/>
                    <a:pt x="136865" y="93342"/>
                  </a:cubicBezTo>
                  <a:cubicBezTo>
                    <a:pt x="137741" y="93342"/>
                    <a:pt x="138596" y="92995"/>
                    <a:pt x="139222" y="92347"/>
                  </a:cubicBezTo>
                  <a:lnTo>
                    <a:pt x="147671" y="83931"/>
                  </a:lnTo>
                  <a:lnTo>
                    <a:pt x="152466" y="88726"/>
                  </a:lnTo>
                  <a:cubicBezTo>
                    <a:pt x="153106" y="89366"/>
                    <a:pt x="153979" y="89720"/>
                    <a:pt x="154878" y="89720"/>
                  </a:cubicBezTo>
                  <a:cubicBezTo>
                    <a:pt x="154987" y="89720"/>
                    <a:pt x="155097" y="89715"/>
                    <a:pt x="155206" y="89705"/>
                  </a:cubicBezTo>
                  <a:cubicBezTo>
                    <a:pt x="156217" y="89607"/>
                    <a:pt x="157131" y="89052"/>
                    <a:pt x="157685" y="88237"/>
                  </a:cubicBezTo>
                  <a:lnTo>
                    <a:pt x="164894" y="77407"/>
                  </a:lnTo>
                  <a:cubicBezTo>
                    <a:pt x="165286" y="76852"/>
                    <a:pt x="165481" y="76200"/>
                    <a:pt x="165481" y="75515"/>
                  </a:cubicBezTo>
                  <a:cubicBezTo>
                    <a:pt x="165481" y="73427"/>
                    <a:pt x="167178" y="71698"/>
                    <a:pt x="169298" y="71698"/>
                  </a:cubicBezTo>
                  <a:cubicBezTo>
                    <a:pt x="175137" y="71698"/>
                    <a:pt x="179899" y="66936"/>
                    <a:pt x="179899" y="61097"/>
                  </a:cubicBezTo>
                  <a:lnTo>
                    <a:pt x="179899" y="57476"/>
                  </a:lnTo>
                  <a:cubicBezTo>
                    <a:pt x="179899" y="57378"/>
                    <a:pt x="179997" y="57280"/>
                    <a:pt x="180128" y="57280"/>
                  </a:cubicBezTo>
                  <a:lnTo>
                    <a:pt x="185477" y="57280"/>
                  </a:lnTo>
                  <a:lnTo>
                    <a:pt x="184303" y="59596"/>
                  </a:lnTo>
                  <a:cubicBezTo>
                    <a:pt x="183488" y="61260"/>
                    <a:pt x="184140" y="63283"/>
                    <a:pt x="185836" y="64131"/>
                  </a:cubicBezTo>
                  <a:cubicBezTo>
                    <a:pt x="186325" y="64359"/>
                    <a:pt x="186815" y="64489"/>
                    <a:pt x="187337" y="64489"/>
                  </a:cubicBezTo>
                  <a:cubicBezTo>
                    <a:pt x="188576" y="64489"/>
                    <a:pt x="189783" y="63804"/>
                    <a:pt x="190370" y="62598"/>
                  </a:cubicBezTo>
                  <a:lnTo>
                    <a:pt x="193045" y="57280"/>
                  </a:lnTo>
                  <a:close/>
                  <a:moveTo>
                    <a:pt x="77310" y="78907"/>
                  </a:moveTo>
                  <a:cubicBezTo>
                    <a:pt x="77506" y="78907"/>
                    <a:pt x="77701" y="78907"/>
                    <a:pt x="77897" y="78940"/>
                  </a:cubicBezTo>
                  <a:cubicBezTo>
                    <a:pt x="80735" y="79234"/>
                    <a:pt x="82953" y="81908"/>
                    <a:pt x="82953" y="85073"/>
                  </a:cubicBezTo>
                  <a:lnTo>
                    <a:pt x="82953" y="135046"/>
                  </a:lnTo>
                  <a:cubicBezTo>
                    <a:pt x="82953" y="136906"/>
                    <a:pt x="84454" y="138439"/>
                    <a:pt x="86346" y="138439"/>
                  </a:cubicBezTo>
                  <a:cubicBezTo>
                    <a:pt x="88205" y="138439"/>
                    <a:pt x="89705" y="136906"/>
                    <a:pt x="89705" y="135046"/>
                  </a:cubicBezTo>
                  <a:cubicBezTo>
                    <a:pt x="89705" y="133448"/>
                    <a:pt x="90390" y="131947"/>
                    <a:pt x="91565" y="130871"/>
                  </a:cubicBezTo>
                  <a:cubicBezTo>
                    <a:pt x="92626" y="129924"/>
                    <a:pt x="93940" y="129406"/>
                    <a:pt x="95351" y="129406"/>
                  </a:cubicBezTo>
                  <a:cubicBezTo>
                    <a:pt x="95544" y="129406"/>
                    <a:pt x="95739" y="129416"/>
                    <a:pt x="95936" y="129436"/>
                  </a:cubicBezTo>
                  <a:cubicBezTo>
                    <a:pt x="98774" y="129729"/>
                    <a:pt x="100992" y="132404"/>
                    <a:pt x="100992" y="135568"/>
                  </a:cubicBezTo>
                  <a:lnTo>
                    <a:pt x="100992" y="138667"/>
                  </a:lnTo>
                  <a:cubicBezTo>
                    <a:pt x="100992" y="140526"/>
                    <a:pt x="102492" y="142027"/>
                    <a:pt x="104384" y="142027"/>
                  </a:cubicBezTo>
                  <a:cubicBezTo>
                    <a:pt x="106244" y="142027"/>
                    <a:pt x="107744" y="140526"/>
                    <a:pt x="107744" y="138667"/>
                  </a:cubicBezTo>
                  <a:cubicBezTo>
                    <a:pt x="107744" y="137069"/>
                    <a:pt x="108429" y="135536"/>
                    <a:pt x="109604" y="134459"/>
                  </a:cubicBezTo>
                  <a:cubicBezTo>
                    <a:pt x="110659" y="133518"/>
                    <a:pt x="111963" y="133026"/>
                    <a:pt x="113364" y="133026"/>
                  </a:cubicBezTo>
                  <a:cubicBezTo>
                    <a:pt x="113566" y="133026"/>
                    <a:pt x="113769" y="133036"/>
                    <a:pt x="113975" y="133056"/>
                  </a:cubicBezTo>
                  <a:cubicBezTo>
                    <a:pt x="116813" y="133317"/>
                    <a:pt x="119031" y="136025"/>
                    <a:pt x="119031" y="139156"/>
                  </a:cubicBezTo>
                  <a:lnTo>
                    <a:pt x="119031" y="142255"/>
                  </a:lnTo>
                  <a:cubicBezTo>
                    <a:pt x="119031" y="144115"/>
                    <a:pt x="120531" y="145648"/>
                    <a:pt x="122423" y="145648"/>
                  </a:cubicBezTo>
                  <a:cubicBezTo>
                    <a:pt x="124282" y="145648"/>
                    <a:pt x="125783" y="144115"/>
                    <a:pt x="125783" y="142255"/>
                  </a:cubicBezTo>
                  <a:cubicBezTo>
                    <a:pt x="125783" y="140657"/>
                    <a:pt x="126468" y="139156"/>
                    <a:pt x="127642" y="138080"/>
                  </a:cubicBezTo>
                  <a:cubicBezTo>
                    <a:pt x="128704" y="137133"/>
                    <a:pt x="130018" y="136615"/>
                    <a:pt x="131429" y="136615"/>
                  </a:cubicBezTo>
                  <a:cubicBezTo>
                    <a:pt x="131622" y="136615"/>
                    <a:pt x="131817" y="136625"/>
                    <a:pt x="132013" y="136645"/>
                  </a:cubicBezTo>
                  <a:cubicBezTo>
                    <a:pt x="134851" y="136938"/>
                    <a:pt x="137069" y="139613"/>
                    <a:pt x="137069" y="142777"/>
                  </a:cubicBezTo>
                  <a:lnTo>
                    <a:pt x="137069" y="169330"/>
                  </a:lnTo>
                  <a:cubicBezTo>
                    <a:pt x="137069" y="187336"/>
                    <a:pt x="122391" y="202015"/>
                    <a:pt x="104384" y="202015"/>
                  </a:cubicBezTo>
                  <a:cubicBezTo>
                    <a:pt x="86346" y="202015"/>
                    <a:pt x="71667" y="187336"/>
                    <a:pt x="71667" y="169330"/>
                  </a:cubicBezTo>
                  <a:lnTo>
                    <a:pt x="71667" y="111593"/>
                  </a:lnTo>
                  <a:lnTo>
                    <a:pt x="71667" y="111560"/>
                  </a:lnTo>
                  <a:lnTo>
                    <a:pt x="71667" y="84551"/>
                  </a:lnTo>
                  <a:cubicBezTo>
                    <a:pt x="71667" y="82952"/>
                    <a:pt x="72352" y="81419"/>
                    <a:pt x="73526" y="80375"/>
                  </a:cubicBezTo>
                  <a:cubicBezTo>
                    <a:pt x="74570" y="79429"/>
                    <a:pt x="75907" y="78907"/>
                    <a:pt x="77310" y="78907"/>
                  </a:cubicBezTo>
                  <a:close/>
                  <a:moveTo>
                    <a:pt x="10570" y="0"/>
                  </a:moveTo>
                  <a:cubicBezTo>
                    <a:pt x="4731" y="0"/>
                    <a:pt x="1" y="4763"/>
                    <a:pt x="1" y="10601"/>
                  </a:cubicBezTo>
                  <a:lnTo>
                    <a:pt x="1" y="140461"/>
                  </a:lnTo>
                  <a:cubicBezTo>
                    <a:pt x="1" y="146300"/>
                    <a:pt x="4731" y="151063"/>
                    <a:pt x="10570" y="151063"/>
                  </a:cubicBezTo>
                  <a:lnTo>
                    <a:pt x="64914" y="151063"/>
                  </a:lnTo>
                  <a:lnTo>
                    <a:pt x="64914" y="169297"/>
                  </a:lnTo>
                  <a:cubicBezTo>
                    <a:pt x="64914" y="191055"/>
                    <a:pt x="82627" y="208767"/>
                    <a:pt x="104384" y="208767"/>
                  </a:cubicBezTo>
                  <a:cubicBezTo>
                    <a:pt x="126142" y="208767"/>
                    <a:pt x="143822" y="191055"/>
                    <a:pt x="143822" y="169297"/>
                  </a:cubicBezTo>
                  <a:lnTo>
                    <a:pt x="143822" y="151063"/>
                  </a:lnTo>
                  <a:lnTo>
                    <a:pt x="190957" y="151063"/>
                  </a:lnTo>
                  <a:cubicBezTo>
                    <a:pt x="196796" y="151063"/>
                    <a:pt x="201526" y="146300"/>
                    <a:pt x="201526" y="140461"/>
                  </a:cubicBezTo>
                  <a:lnTo>
                    <a:pt x="201526" y="10601"/>
                  </a:lnTo>
                  <a:cubicBezTo>
                    <a:pt x="201526" y="4763"/>
                    <a:pt x="196796" y="0"/>
                    <a:pt x="19095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CustomShape 30"/>
            <p:cNvSpPr/>
            <p:nvPr/>
          </p:nvSpPr>
          <p:spPr>
            <a:xfrm>
              <a:off x="4536360" y="1539720"/>
              <a:ext cx="9360" cy="16920"/>
            </a:xfrm>
            <a:custGeom>
              <a:avLst/>
              <a:gdLst/>
              <a:ahLst/>
              <a:rect l="l" t="t" r="r" b="b"/>
              <a:pathLst>
                <a:path w="6753" h="10374">
                  <a:moveTo>
                    <a:pt x="3393" y="1"/>
                  </a:moveTo>
                  <a:cubicBezTo>
                    <a:pt x="1501" y="1"/>
                    <a:pt x="0" y="1534"/>
                    <a:pt x="0" y="3393"/>
                  </a:cubicBezTo>
                  <a:lnTo>
                    <a:pt x="0" y="6981"/>
                  </a:lnTo>
                  <a:cubicBezTo>
                    <a:pt x="0" y="8873"/>
                    <a:pt x="1501" y="10374"/>
                    <a:pt x="3393" y="10374"/>
                  </a:cubicBezTo>
                  <a:cubicBezTo>
                    <a:pt x="5252" y="10374"/>
                    <a:pt x="6752" y="8873"/>
                    <a:pt x="6752" y="6981"/>
                  </a:cubicBezTo>
                  <a:lnTo>
                    <a:pt x="6752" y="3393"/>
                  </a:lnTo>
                  <a:cubicBezTo>
                    <a:pt x="6752" y="1534"/>
                    <a:pt x="5252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CustomShape 31"/>
            <p:cNvSpPr/>
            <p:nvPr/>
          </p:nvSpPr>
          <p:spPr>
            <a:xfrm>
              <a:off x="4404240" y="1481040"/>
              <a:ext cx="24120" cy="9360"/>
            </a:xfrm>
            <a:custGeom>
              <a:avLst/>
              <a:gdLst/>
              <a:ahLst/>
              <a:rect l="l" t="t" r="r" b="b"/>
              <a:pathLst>
                <a:path w="13962" h="6753">
                  <a:moveTo>
                    <a:pt x="3360" y="1"/>
                  </a:moveTo>
                  <a:cubicBezTo>
                    <a:pt x="1501" y="1"/>
                    <a:pt x="1" y="1501"/>
                    <a:pt x="1" y="3360"/>
                  </a:cubicBezTo>
                  <a:cubicBezTo>
                    <a:pt x="1" y="5220"/>
                    <a:pt x="1501" y="6753"/>
                    <a:pt x="3360" y="6753"/>
                  </a:cubicBezTo>
                  <a:lnTo>
                    <a:pt x="10569" y="6753"/>
                  </a:lnTo>
                  <a:cubicBezTo>
                    <a:pt x="12461" y="6753"/>
                    <a:pt x="13962" y="5220"/>
                    <a:pt x="13962" y="3360"/>
                  </a:cubicBezTo>
                  <a:cubicBezTo>
                    <a:pt x="13962" y="1501"/>
                    <a:pt x="12461" y="1"/>
                    <a:pt x="1056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CustomShape 32"/>
            <p:cNvSpPr/>
            <p:nvPr/>
          </p:nvSpPr>
          <p:spPr>
            <a:xfrm>
              <a:off x="4617000" y="1642320"/>
              <a:ext cx="9360" cy="17280"/>
            </a:xfrm>
            <a:custGeom>
              <a:avLst/>
              <a:gdLst/>
              <a:ahLst/>
              <a:rect l="l" t="t" r="r" b="b"/>
              <a:pathLst>
                <a:path w="6786" h="10374">
                  <a:moveTo>
                    <a:pt x="3393" y="0"/>
                  </a:moveTo>
                  <a:cubicBezTo>
                    <a:pt x="1534" y="0"/>
                    <a:pt x="1" y="1533"/>
                    <a:pt x="1" y="3393"/>
                  </a:cubicBezTo>
                  <a:lnTo>
                    <a:pt x="1" y="7013"/>
                  </a:lnTo>
                  <a:cubicBezTo>
                    <a:pt x="1" y="8873"/>
                    <a:pt x="1534" y="10373"/>
                    <a:pt x="3393" y="10373"/>
                  </a:cubicBezTo>
                  <a:cubicBezTo>
                    <a:pt x="5253" y="10373"/>
                    <a:pt x="6786" y="8873"/>
                    <a:pt x="6786" y="7013"/>
                  </a:cubicBezTo>
                  <a:lnTo>
                    <a:pt x="6786" y="3393"/>
                  </a:lnTo>
                  <a:cubicBezTo>
                    <a:pt x="6786" y="1533"/>
                    <a:pt x="5253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CustomShape 33"/>
            <p:cNvSpPr/>
            <p:nvPr/>
          </p:nvSpPr>
          <p:spPr>
            <a:xfrm>
              <a:off x="4690080" y="1635120"/>
              <a:ext cx="60840" cy="46440"/>
            </a:xfrm>
            <a:custGeom>
              <a:avLst/>
              <a:gdLst/>
              <a:ahLst/>
              <a:rect l="l" t="t" r="r" b="b"/>
              <a:pathLst>
                <a:path w="32034" h="24792">
                  <a:moveTo>
                    <a:pt x="16408" y="6753"/>
                  </a:moveTo>
                  <a:lnTo>
                    <a:pt x="25248" y="15593"/>
                  </a:lnTo>
                  <a:lnTo>
                    <a:pt x="25248" y="18040"/>
                  </a:lnTo>
                  <a:lnTo>
                    <a:pt x="20323" y="18040"/>
                  </a:lnTo>
                  <a:cubicBezTo>
                    <a:pt x="19148" y="15887"/>
                    <a:pt x="16832" y="14419"/>
                    <a:pt x="14223" y="14419"/>
                  </a:cubicBezTo>
                  <a:lnTo>
                    <a:pt x="6785" y="14419"/>
                  </a:lnTo>
                  <a:lnTo>
                    <a:pt x="6785" y="12396"/>
                  </a:lnTo>
                  <a:lnTo>
                    <a:pt x="15234" y="6753"/>
                  </a:lnTo>
                  <a:close/>
                  <a:moveTo>
                    <a:pt x="14223" y="1"/>
                  </a:moveTo>
                  <a:cubicBezTo>
                    <a:pt x="13538" y="1"/>
                    <a:pt x="12885" y="197"/>
                    <a:pt x="12331" y="555"/>
                  </a:cubicBezTo>
                  <a:lnTo>
                    <a:pt x="1501" y="7764"/>
                  </a:lnTo>
                  <a:cubicBezTo>
                    <a:pt x="588" y="8417"/>
                    <a:pt x="0" y="9461"/>
                    <a:pt x="0" y="10602"/>
                  </a:cubicBezTo>
                  <a:lnTo>
                    <a:pt x="0" y="17811"/>
                  </a:lnTo>
                  <a:cubicBezTo>
                    <a:pt x="0" y="19671"/>
                    <a:pt x="1534" y="21171"/>
                    <a:pt x="3393" y="21171"/>
                  </a:cubicBezTo>
                  <a:lnTo>
                    <a:pt x="14223" y="21171"/>
                  </a:lnTo>
                  <a:cubicBezTo>
                    <a:pt x="14321" y="21171"/>
                    <a:pt x="14451" y="21269"/>
                    <a:pt x="14451" y="21400"/>
                  </a:cubicBezTo>
                  <a:cubicBezTo>
                    <a:pt x="14451" y="23291"/>
                    <a:pt x="15952" y="24792"/>
                    <a:pt x="17811" y="24792"/>
                  </a:cubicBezTo>
                  <a:lnTo>
                    <a:pt x="28641" y="24792"/>
                  </a:lnTo>
                  <a:cubicBezTo>
                    <a:pt x="30500" y="24792"/>
                    <a:pt x="32033" y="23291"/>
                    <a:pt x="32033" y="21400"/>
                  </a:cubicBezTo>
                  <a:lnTo>
                    <a:pt x="32033" y="14191"/>
                  </a:lnTo>
                  <a:cubicBezTo>
                    <a:pt x="32033" y="13310"/>
                    <a:pt x="31674" y="12429"/>
                    <a:pt x="31022" y="11809"/>
                  </a:cubicBezTo>
                  <a:lnTo>
                    <a:pt x="20225" y="980"/>
                  </a:lnTo>
                  <a:cubicBezTo>
                    <a:pt x="19572" y="360"/>
                    <a:pt x="18724" y="1"/>
                    <a:pt x="1781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CustomShape 34"/>
            <p:cNvSpPr/>
            <p:nvPr/>
          </p:nvSpPr>
          <p:spPr>
            <a:xfrm>
              <a:off x="4659840" y="1620360"/>
              <a:ext cx="32400" cy="16920"/>
            </a:xfrm>
            <a:custGeom>
              <a:avLst/>
              <a:gdLst/>
              <a:ahLst/>
              <a:rect l="l" t="t" r="r" b="b"/>
              <a:pathLst>
                <a:path w="18072" h="10380">
                  <a:moveTo>
                    <a:pt x="3866" y="0"/>
                  </a:moveTo>
                  <a:cubicBezTo>
                    <a:pt x="2624" y="0"/>
                    <a:pt x="1426" y="687"/>
                    <a:pt x="848" y="1865"/>
                  </a:cubicBezTo>
                  <a:cubicBezTo>
                    <a:pt x="0" y="3529"/>
                    <a:pt x="685" y="5551"/>
                    <a:pt x="2349" y="6399"/>
                  </a:cubicBezTo>
                  <a:lnTo>
                    <a:pt x="9558" y="10020"/>
                  </a:lnTo>
                  <a:cubicBezTo>
                    <a:pt x="10047" y="10249"/>
                    <a:pt x="10569" y="10379"/>
                    <a:pt x="11091" y="10379"/>
                  </a:cubicBezTo>
                  <a:lnTo>
                    <a:pt x="14679" y="10379"/>
                  </a:lnTo>
                  <a:cubicBezTo>
                    <a:pt x="16571" y="10379"/>
                    <a:pt x="18072" y="8846"/>
                    <a:pt x="18072" y="6987"/>
                  </a:cubicBezTo>
                  <a:cubicBezTo>
                    <a:pt x="18072" y="5127"/>
                    <a:pt x="16571" y="3594"/>
                    <a:pt x="14679" y="3594"/>
                  </a:cubicBezTo>
                  <a:lnTo>
                    <a:pt x="11874" y="3594"/>
                  </a:lnTo>
                  <a:lnTo>
                    <a:pt x="5382" y="365"/>
                  </a:lnTo>
                  <a:cubicBezTo>
                    <a:pt x="4897" y="117"/>
                    <a:pt x="4377" y="0"/>
                    <a:pt x="386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CustomShape 35"/>
            <p:cNvSpPr/>
            <p:nvPr/>
          </p:nvSpPr>
          <p:spPr>
            <a:xfrm>
              <a:off x="4704840" y="1605600"/>
              <a:ext cx="9360" cy="16920"/>
            </a:xfrm>
            <a:custGeom>
              <a:avLst/>
              <a:gdLst/>
              <a:ahLst/>
              <a:rect l="l" t="t" r="r" b="b"/>
              <a:pathLst>
                <a:path w="6786" h="10374">
                  <a:moveTo>
                    <a:pt x="3393" y="0"/>
                  </a:moveTo>
                  <a:cubicBezTo>
                    <a:pt x="1534" y="0"/>
                    <a:pt x="0" y="1533"/>
                    <a:pt x="0" y="3393"/>
                  </a:cubicBezTo>
                  <a:lnTo>
                    <a:pt x="0" y="7014"/>
                  </a:lnTo>
                  <a:cubicBezTo>
                    <a:pt x="0" y="8873"/>
                    <a:pt x="1534" y="10373"/>
                    <a:pt x="3393" y="10373"/>
                  </a:cubicBezTo>
                  <a:cubicBezTo>
                    <a:pt x="5252" y="10373"/>
                    <a:pt x="6785" y="8873"/>
                    <a:pt x="6785" y="7014"/>
                  </a:cubicBezTo>
                  <a:lnTo>
                    <a:pt x="6785" y="3393"/>
                  </a:lnTo>
                  <a:cubicBezTo>
                    <a:pt x="6785" y="1533"/>
                    <a:pt x="5252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CustomShape 36"/>
            <p:cNvSpPr/>
            <p:nvPr/>
          </p:nvSpPr>
          <p:spPr>
            <a:xfrm>
              <a:off x="4609080" y="1473840"/>
              <a:ext cx="18000" cy="16920"/>
            </a:xfrm>
            <a:custGeom>
              <a:avLst/>
              <a:gdLst/>
              <a:ahLst/>
              <a:rect l="l" t="t" r="r" b="b"/>
              <a:pathLst>
                <a:path w="11026" h="10374">
                  <a:moveTo>
                    <a:pt x="7307" y="1"/>
                  </a:moveTo>
                  <a:cubicBezTo>
                    <a:pt x="6443" y="1"/>
                    <a:pt x="5578" y="327"/>
                    <a:pt x="4926" y="979"/>
                  </a:cubicBezTo>
                  <a:lnTo>
                    <a:pt x="1305" y="4600"/>
                  </a:lnTo>
                  <a:cubicBezTo>
                    <a:pt x="0" y="5905"/>
                    <a:pt x="0" y="8058"/>
                    <a:pt x="1305" y="9363"/>
                  </a:cubicBezTo>
                  <a:cubicBezTo>
                    <a:pt x="1958" y="10048"/>
                    <a:pt x="2838" y="10374"/>
                    <a:pt x="3719" y="10374"/>
                  </a:cubicBezTo>
                  <a:cubicBezTo>
                    <a:pt x="4567" y="10374"/>
                    <a:pt x="5448" y="10048"/>
                    <a:pt x="6100" y="9363"/>
                  </a:cubicBezTo>
                  <a:lnTo>
                    <a:pt x="9689" y="5775"/>
                  </a:lnTo>
                  <a:cubicBezTo>
                    <a:pt x="11026" y="4437"/>
                    <a:pt x="11026" y="2317"/>
                    <a:pt x="9689" y="979"/>
                  </a:cubicBezTo>
                  <a:cubicBezTo>
                    <a:pt x="9036" y="327"/>
                    <a:pt x="8172" y="1"/>
                    <a:pt x="730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CustomShape 37"/>
            <p:cNvSpPr/>
            <p:nvPr/>
          </p:nvSpPr>
          <p:spPr>
            <a:xfrm>
              <a:off x="4462200" y="1495800"/>
              <a:ext cx="18000" cy="16920"/>
            </a:xfrm>
            <a:custGeom>
              <a:avLst/>
              <a:gdLst/>
              <a:ahLst/>
              <a:rect l="l" t="t" r="r" b="b"/>
              <a:pathLst>
                <a:path w="11026" h="10374">
                  <a:moveTo>
                    <a:pt x="3719" y="1"/>
                  </a:moveTo>
                  <a:cubicBezTo>
                    <a:pt x="2855" y="1"/>
                    <a:pt x="1990" y="327"/>
                    <a:pt x="1338" y="979"/>
                  </a:cubicBezTo>
                  <a:cubicBezTo>
                    <a:pt x="0" y="2317"/>
                    <a:pt x="0" y="4437"/>
                    <a:pt x="1338" y="5774"/>
                  </a:cubicBezTo>
                  <a:lnTo>
                    <a:pt x="4926" y="9362"/>
                  </a:lnTo>
                  <a:cubicBezTo>
                    <a:pt x="5578" y="10015"/>
                    <a:pt x="6459" y="10374"/>
                    <a:pt x="7307" y="10374"/>
                  </a:cubicBezTo>
                  <a:cubicBezTo>
                    <a:pt x="8188" y="10374"/>
                    <a:pt x="9036" y="10015"/>
                    <a:pt x="9721" y="9362"/>
                  </a:cubicBezTo>
                  <a:cubicBezTo>
                    <a:pt x="11026" y="8058"/>
                    <a:pt x="11026" y="5905"/>
                    <a:pt x="9721" y="4600"/>
                  </a:cubicBezTo>
                  <a:lnTo>
                    <a:pt x="6100" y="979"/>
                  </a:lnTo>
                  <a:cubicBezTo>
                    <a:pt x="5448" y="327"/>
                    <a:pt x="4583" y="1"/>
                    <a:pt x="37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CustomShape 38"/>
            <p:cNvSpPr/>
            <p:nvPr/>
          </p:nvSpPr>
          <p:spPr>
            <a:xfrm>
              <a:off x="4440960" y="1473840"/>
              <a:ext cx="9360" cy="9360"/>
            </a:xfrm>
            <a:custGeom>
              <a:avLst/>
              <a:gdLst/>
              <a:ahLst/>
              <a:rect l="l" t="t" r="r" b="b"/>
              <a:pathLst>
                <a:path w="6786" h="6754">
                  <a:moveTo>
                    <a:pt x="3393" y="1"/>
                  </a:moveTo>
                  <a:cubicBezTo>
                    <a:pt x="1534" y="1"/>
                    <a:pt x="1" y="1501"/>
                    <a:pt x="1" y="3393"/>
                  </a:cubicBezTo>
                  <a:cubicBezTo>
                    <a:pt x="1" y="5253"/>
                    <a:pt x="1534" y="6753"/>
                    <a:pt x="3393" y="6753"/>
                  </a:cubicBezTo>
                  <a:cubicBezTo>
                    <a:pt x="5253" y="6753"/>
                    <a:pt x="6786" y="5253"/>
                    <a:pt x="6786" y="3393"/>
                  </a:cubicBezTo>
                  <a:cubicBezTo>
                    <a:pt x="6786" y="1501"/>
                    <a:pt x="5253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6" name="Group 39"/>
          <p:cNvGrpSpPr/>
          <p:nvPr/>
        </p:nvGrpSpPr>
        <p:grpSpPr>
          <a:xfrm>
            <a:off x="6993000" y="3272400"/>
            <a:ext cx="470160" cy="391320"/>
            <a:chOff x="6993000" y="3272400"/>
            <a:chExt cx="470160" cy="391320"/>
          </a:xfrm>
        </p:grpSpPr>
        <p:sp>
          <p:nvSpPr>
            <p:cNvPr id="2457" name="CustomShape 40"/>
            <p:cNvSpPr/>
            <p:nvPr/>
          </p:nvSpPr>
          <p:spPr>
            <a:xfrm>
              <a:off x="7215120" y="3343680"/>
              <a:ext cx="26280" cy="81720"/>
            </a:xfrm>
            <a:custGeom>
              <a:avLst/>
              <a:gdLst/>
              <a:ahLst/>
              <a:rect l="l" t="t" r="r" b="b"/>
              <a:pathLst>
                <a:path w="13505" h="37938">
                  <a:moveTo>
                    <a:pt x="3262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089"/>
                    <a:pt x="1468" y="6557"/>
                    <a:pt x="3262" y="6557"/>
                  </a:cubicBezTo>
                  <a:lnTo>
                    <a:pt x="3491" y="6557"/>
                  </a:lnTo>
                  <a:lnTo>
                    <a:pt x="3491" y="31381"/>
                  </a:lnTo>
                  <a:lnTo>
                    <a:pt x="3262" y="31381"/>
                  </a:lnTo>
                  <a:cubicBezTo>
                    <a:pt x="1468" y="31381"/>
                    <a:pt x="0" y="32849"/>
                    <a:pt x="0" y="34675"/>
                  </a:cubicBezTo>
                  <a:cubicBezTo>
                    <a:pt x="0" y="36469"/>
                    <a:pt x="1468" y="37937"/>
                    <a:pt x="3262" y="37937"/>
                  </a:cubicBezTo>
                  <a:lnTo>
                    <a:pt x="10243" y="37937"/>
                  </a:lnTo>
                  <a:cubicBezTo>
                    <a:pt x="12037" y="37937"/>
                    <a:pt x="13505" y="36469"/>
                    <a:pt x="13505" y="34675"/>
                  </a:cubicBezTo>
                  <a:cubicBezTo>
                    <a:pt x="13505" y="32849"/>
                    <a:pt x="12037" y="31381"/>
                    <a:pt x="10243" y="31381"/>
                  </a:cubicBezTo>
                  <a:lnTo>
                    <a:pt x="10015" y="31381"/>
                  </a:lnTo>
                  <a:lnTo>
                    <a:pt x="10015" y="6557"/>
                  </a:lnTo>
                  <a:lnTo>
                    <a:pt x="10243" y="6557"/>
                  </a:lnTo>
                  <a:cubicBezTo>
                    <a:pt x="12037" y="6557"/>
                    <a:pt x="13505" y="5089"/>
                    <a:pt x="13505" y="3295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CustomShape 41"/>
            <p:cNvSpPr/>
            <p:nvPr/>
          </p:nvSpPr>
          <p:spPr>
            <a:xfrm>
              <a:off x="7223040" y="3319920"/>
              <a:ext cx="10440" cy="10440"/>
            </a:xfrm>
            <a:custGeom>
              <a:avLst/>
              <a:gdLst/>
              <a:ahLst/>
              <a:rect l="l" t="t" r="r" b="b"/>
              <a:pathLst>
                <a:path w="6558" h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501" y="6525"/>
                    <a:pt x="3295" y="6525"/>
                  </a:cubicBezTo>
                  <a:cubicBezTo>
                    <a:pt x="5089" y="6525"/>
                    <a:pt x="6557" y="5057"/>
                    <a:pt x="6557" y="3263"/>
                  </a:cubicBezTo>
                  <a:cubicBezTo>
                    <a:pt x="6557" y="1469"/>
                    <a:pt x="5089" y="1"/>
                    <a:pt x="32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9" name="CustomShape 42"/>
            <p:cNvSpPr/>
            <p:nvPr/>
          </p:nvSpPr>
          <p:spPr>
            <a:xfrm>
              <a:off x="6993000" y="3272400"/>
              <a:ext cx="470160" cy="391320"/>
            </a:xfrm>
            <a:custGeom>
              <a:avLst/>
              <a:gdLst/>
              <a:ahLst/>
              <a:rect l="l" t="t" r="r" b="b"/>
              <a:pathLst>
                <a:path w="208768" h="173930">
                  <a:moveTo>
                    <a:pt x="104384" y="6557"/>
                  </a:moveTo>
                  <a:cubicBezTo>
                    <a:pt x="125652" y="6557"/>
                    <a:pt x="142940" y="23845"/>
                    <a:pt x="142940" y="45113"/>
                  </a:cubicBezTo>
                  <a:cubicBezTo>
                    <a:pt x="142940" y="66381"/>
                    <a:pt x="125652" y="83703"/>
                    <a:pt x="104384" y="83703"/>
                  </a:cubicBezTo>
                  <a:cubicBezTo>
                    <a:pt x="83115" y="83703"/>
                    <a:pt x="65827" y="66381"/>
                    <a:pt x="65827" y="45113"/>
                  </a:cubicBezTo>
                  <a:cubicBezTo>
                    <a:pt x="65827" y="23845"/>
                    <a:pt x="83115" y="6557"/>
                    <a:pt x="104384" y="6557"/>
                  </a:cubicBezTo>
                  <a:close/>
                  <a:moveTo>
                    <a:pt x="148616" y="36241"/>
                  </a:moveTo>
                  <a:lnTo>
                    <a:pt x="148616" y="36241"/>
                  </a:lnTo>
                  <a:cubicBezTo>
                    <a:pt x="154716" y="40710"/>
                    <a:pt x="159674" y="46679"/>
                    <a:pt x="162936" y="53562"/>
                  </a:cubicBezTo>
                  <a:cubicBezTo>
                    <a:pt x="163468" y="54689"/>
                    <a:pt x="164601" y="55425"/>
                    <a:pt x="165845" y="55425"/>
                  </a:cubicBezTo>
                  <a:cubicBezTo>
                    <a:pt x="165897" y="55425"/>
                    <a:pt x="165950" y="55424"/>
                    <a:pt x="166002" y="55421"/>
                  </a:cubicBezTo>
                  <a:cubicBezTo>
                    <a:pt x="166231" y="55421"/>
                    <a:pt x="166427" y="55421"/>
                    <a:pt x="166655" y="55389"/>
                  </a:cubicBezTo>
                  <a:cubicBezTo>
                    <a:pt x="166818" y="55389"/>
                    <a:pt x="166981" y="55356"/>
                    <a:pt x="167144" y="55356"/>
                  </a:cubicBezTo>
                  <a:cubicBezTo>
                    <a:pt x="186488" y="55356"/>
                    <a:pt x="202243" y="71111"/>
                    <a:pt x="202243" y="90455"/>
                  </a:cubicBezTo>
                  <a:cubicBezTo>
                    <a:pt x="202243" y="109798"/>
                    <a:pt x="186488" y="125521"/>
                    <a:pt x="167144" y="125521"/>
                  </a:cubicBezTo>
                  <a:lnTo>
                    <a:pt x="128588" y="125521"/>
                  </a:lnTo>
                  <a:lnTo>
                    <a:pt x="128588" y="107874"/>
                  </a:lnTo>
                  <a:cubicBezTo>
                    <a:pt x="128588" y="106080"/>
                    <a:pt x="127120" y="104612"/>
                    <a:pt x="125293" y="104612"/>
                  </a:cubicBezTo>
                  <a:lnTo>
                    <a:pt x="83474" y="104612"/>
                  </a:lnTo>
                  <a:cubicBezTo>
                    <a:pt x="81648" y="104612"/>
                    <a:pt x="80180" y="106080"/>
                    <a:pt x="80180" y="107874"/>
                  </a:cubicBezTo>
                  <a:lnTo>
                    <a:pt x="80180" y="125521"/>
                  </a:lnTo>
                  <a:lnTo>
                    <a:pt x="34642" y="125521"/>
                  </a:lnTo>
                  <a:cubicBezTo>
                    <a:pt x="19148" y="125521"/>
                    <a:pt x="6524" y="112930"/>
                    <a:pt x="6524" y="97436"/>
                  </a:cubicBezTo>
                  <a:cubicBezTo>
                    <a:pt x="6524" y="81908"/>
                    <a:pt x="19148" y="69317"/>
                    <a:pt x="34642" y="69317"/>
                  </a:cubicBezTo>
                  <a:cubicBezTo>
                    <a:pt x="35654" y="69317"/>
                    <a:pt x="36763" y="69382"/>
                    <a:pt x="38002" y="69546"/>
                  </a:cubicBezTo>
                  <a:cubicBezTo>
                    <a:pt x="38125" y="69559"/>
                    <a:pt x="38247" y="69566"/>
                    <a:pt x="38368" y="69566"/>
                  </a:cubicBezTo>
                  <a:cubicBezTo>
                    <a:pt x="39984" y="69566"/>
                    <a:pt x="41411" y="68377"/>
                    <a:pt x="41623" y="66708"/>
                  </a:cubicBezTo>
                  <a:cubicBezTo>
                    <a:pt x="42863" y="57313"/>
                    <a:pt x="50267" y="50006"/>
                    <a:pt x="59401" y="48636"/>
                  </a:cubicBezTo>
                  <a:cubicBezTo>
                    <a:pt x="61195" y="71862"/>
                    <a:pt x="80702" y="90227"/>
                    <a:pt x="104384" y="90227"/>
                  </a:cubicBezTo>
                  <a:cubicBezTo>
                    <a:pt x="129273" y="90227"/>
                    <a:pt x="149497" y="70002"/>
                    <a:pt x="149497" y="45113"/>
                  </a:cubicBezTo>
                  <a:cubicBezTo>
                    <a:pt x="149497" y="42080"/>
                    <a:pt x="149203" y="39111"/>
                    <a:pt x="148616" y="36241"/>
                  </a:cubicBezTo>
                  <a:close/>
                  <a:moveTo>
                    <a:pt x="122031" y="111169"/>
                  </a:moveTo>
                  <a:lnTo>
                    <a:pt x="122031" y="142745"/>
                  </a:lnTo>
                  <a:cubicBezTo>
                    <a:pt x="122031" y="144571"/>
                    <a:pt x="123499" y="146007"/>
                    <a:pt x="125293" y="146007"/>
                  </a:cubicBezTo>
                  <a:lnTo>
                    <a:pt x="129925" y="146007"/>
                  </a:lnTo>
                  <a:lnTo>
                    <a:pt x="104384" y="166459"/>
                  </a:lnTo>
                  <a:lnTo>
                    <a:pt x="78842" y="146007"/>
                  </a:lnTo>
                  <a:lnTo>
                    <a:pt x="83474" y="146007"/>
                  </a:lnTo>
                  <a:cubicBezTo>
                    <a:pt x="85268" y="146007"/>
                    <a:pt x="86736" y="144571"/>
                    <a:pt x="86736" y="142745"/>
                  </a:cubicBezTo>
                  <a:lnTo>
                    <a:pt x="86736" y="111169"/>
                  </a:lnTo>
                  <a:close/>
                  <a:moveTo>
                    <a:pt x="104384" y="0"/>
                  </a:moveTo>
                  <a:cubicBezTo>
                    <a:pt x="80538" y="0"/>
                    <a:pt x="60967" y="18593"/>
                    <a:pt x="59368" y="42047"/>
                  </a:cubicBezTo>
                  <a:cubicBezTo>
                    <a:pt x="48016" y="43352"/>
                    <a:pt x="38491" y="51670"/>
                    <a:pt x="35719" y="62793"/>
                  </a:cubicBezTo>
                  <a:cubicBezTo>
                    <a:pt x="35360" y="62793"/>
                    <a:pt x="35001" y="62761"/>
                    <a:pt x="34642" y="62761"/>
                  </a:cubicBezTo>
                  <a:cubicBezTo>
                    <a:pt x="15560" y="62761"/>
                    <a:pt x="0" y="78320"/>
                    <a:pt x="0" y="97436"/>
                  </a:cubicBezTo>
                  <a:cubicBezTo>
                    <a:pt x="0" y="116518"/>
                    <a:pt x="15560" y="132078"/>
                    <a:pt x="34642" y="132078"/>
                  </a:cubicBezTo>
                  <a:lnTo>
                    <a:pt x="80180" y="132078"/>
                  </a:lnTo>
                  <a:lnTo>
                    <a:pt x="80180" y="139483"/>
                  </a:lnTo>
                  <a:lnTo>
                    <a:pt x="69513" y="139483"/>
                  </a:lnTo>
                  <a:cubicBezTo>
                    <a:pt x="68143" y="139483"/>
                    <a:pt x="66903" y="140363"/>
                    <a:pt x="66447" y="141668"/>
                  </a:cubicBezTo>
                  <a:cubicBezTo>
                    <a:pt x="65957" y="142973"/>
                    <a:pt x="66381" y="144441"/>
                    <a:pt x="67491" y="145289"/>
                  </a:cubicBezTo>
                  <a:lnTo>
                    <a:pt x="102329" y="173211"/>
                  </a:lnTo>
                  <a:cubicBezTo>
                    <a:pt x="102948" y="173668"/>
                    <a:pt x="103666" y="173929"/>
                    <a:pt x="104384" y="173929"/>
                  </a:cubicBezTo>
                  <a:cubicBezTo>
                    <a:pt x="105101" y="173929"/>
                    <a:pt x="105819" y="173668"/>
                    <a:pt x="106439" y="173211"/>
                  </a:cubicBezTo>
                  <a:lnTo>
                    <a:pt x="141277" y="145289"/>
                  </a:lnTo>
                  <a:cubicBezTo>
                    <a:pt x="142386" y="144441"/>
                    <a:pt x="142810" y="142973"/>
                    <a:pt x="142320" y="141668"/>
                  </a:cubicBezTo>
                  <a:cubicBezTo>
                    <a:pt x="141864" y="140363"/>
                    <a:pt x="140624" y="139483"/>
                    <a:pt x="139254" y="139483"/>
                  </a:cubicBezTo>
                  <a:lnTo>
                    <a:pt x="128588" y="139483"/>
                  </a:lnTo>
                  <a:lnTo>
                    <a:pt x="128588" y="132078"/>
                  </a:lnTo>
                  <a:lnTo>
                    <a:pt x="167144" y="132078"/>
                  </a:lnTo>
                  <a:cubicBezTo>
                    <a:pt x="190109" y="132078"/>
                    <a:pt x="208767" y="113387"/>
                    <a:pt x="208767" y="90455"/>
                  </a:cubicBezTo>
                  <a:cubicBezTo>
                    <a:pt x="208767" y="67751"/>
                    <a:pt x="190500" y="49223"/>
                    <a:pt x="167894" y="48832"/>
                  </a:cubicBezTo>
                  <a:cubicBezTo>
                    <a:pt x="162904" y="39340"/>
                    <a:pt x="155042" y="31576"/>
                    <a:pt x="145550" y="26683"/>
                  </a:cubicBezTo>
                  <a:cubicBezTo>
                    <a:pt x="138471" y="10960"/>
                    <a:pt x="122683" y="0"/>
                    <a:pt x="10438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60" name="Group 43"/>
          <p:cNvGrpSpPr/>
          <p:nvPr/>
        </p:nvGrpSpPr>
        <p:grpSpPr>
          <a:xfrm>
            <a:off x="7065720" y="1465200"/>
            <a:ext cx="324720" cy="390960"/>
            <a:chOff x="7065720" y="1465200"/>
            <a:chExt cx="324720" cy="390960"/>
          </a:xfrm>
        </p:grpSpPr>
        <p:sp>
          <p:nvSpPr>
            <p:cNvPr id="2461" name="CustomShape 44"/>
            <p:cNvSpPr/>
            <p:nvPr/>
          </p:nvSpPr>
          <p:spPr>
            <a:xfrm>
              <a:off x="7125120" y="1485000"/>
              <a:ext cx="21240" cy="7920"/>
            </a:xfrm>
            <a:custGeom>
              <a:avLst/>
              <a:gdLst/>
              <a:ahLst/>
              <a:rect l="l" t="t" r="r" b="b"/>
              <a:pathLst>
                <a:path w="13538" h="6525">
                  <a:moveTo>
                    <a:pt x="3295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10243" y="6525"/>
                  </a:lnTo>
                  <a:cubicBezTo>
                    <a:pt x="12070" y="6525"/>
                    <a:pt x="13538" y="5057"/>
                    <a:pt x="13538" y="3263"/>
                  </a:cubicBezTo>
                  <a:cubicBezTo>
                    <a:pt x="13538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CustomShape 45"/>
            <p:cNvSpPr/>
            <p:nvPr/>
          </p:nvSpPr>
          <p:spPr>
            <a:xfrm>
              <a:off x="7105320" y="1485000"/>
              <a:ext cx="7920" cy="7920"/>
            </a:xfrm>
            <a:custGeom>
              <a:avLst/>
              <a:gdLst/>
              <a:ahLst/>
              <a:rect l="l" t="t" r="r" b="b"/>
              <a:pathLst>
                <a:path w="6558" h="6525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57"/>
                    <a:pt x="1501" y="6525"/>
                    <a:pt x="3296" y="6525"/>
                  </a:cubicBezTo>
                  <a:cubicBezTo>
                    <a:pt x="5090" y="6525"/>
                    <a:pt x="6558" y="5057"/>
                    <a:pt x="6558" y="3263"/>
                  </a:cubicBezTo>
                  <a:cubicBezTo>
                    <a:pt x="6558" y="1469"/>
                    <a:pt x="5090" y="1"/>
                    <a:pt x="329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CustomShape 46"/>
            <p:cNvSpPr/>
            <p:nvPr/>
          </p:nvSpPr>
          <p:spPr>
            <a:xfrm>
              <a:off x="7125120" y="1696320"/>
              <a:ext cx="21240" cy="7920"/>
            </a:xfrm>
            <a:custGeom>
              <a:avLst/>
              <a:gdLst/>
              <a:ahLst/>
              <a:rect l="l" t="t" r="r" b="b"/>
              <a:pathLst>
                <a:path w="13538" h="6558">
                  <a:moveTo>
                    <a:pt x="3295" y="1"/>
                  </a:moveTo>
                  <a:cubicBezTo>
                    <a:pt x="1468" y="1"/>
                    <a:pt x="0" y="1469"/>
                    <a:pt x="0" y="3263"/>
                  </a:cubicBezTo>
                  <a:cubicBezTo>
                    <a:pt x="0" y="5090"/>
                    <a:pt x="1468" y="6558"/>
                    <a:pt x="3295" y="6558"/>
                  </a:cubicBezTo>
                  <a:lnTo>
                    <a:pt x="10243" y="6558"/>
                  </a:lnTo>
                  <a:cubicBezTo>
                    <a:pt x="12070" y="6558"/>
                    <a:pt x="13538" y="5090"/>
                    <a:pt x="13538" y="3263"/>
                  </a:cubicBezTo>
                  <a:cubicBezTo>
                    <a:pt x="13538" y="1469"/>
                    <a:pt x="12070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CustomShape 47"/>
            <p:cNvSpPr/>
            <p:nvPr/>
          </p:nvSpPr>
          <p:spPr>
            <a:xfrm>
              <a:off x="7065720" y="1465200"/>
              <a:ext cx="324720" cy="390960"/>
            </a:xfrm>
            <a:custGeom>
              <a:avLst/>
              <a:gdLst/>
              <a:ahLst/>
              <a:rect l="l" t="t" r="r" b="b"/>
              <a:pathLst>
                <a:path w="173930" h="208768">
                  <a:moveTo>
                    <a:pt x="66055" y="6524"/>
                  </a:moveTo>
                  <a:cubicBezTo>
                    <a:pt x="68078" y="6524"/>
                    <a:pt x="69741" y="8188"/>
                    <a:pt x="69741" y="10243"/>
                  </a:cubicBezTo>
                  <a:lnTo>
                    <a:pt x="69741" y="20909"/>
                  </a:lnTo>
                  <a:lnTo>
                    <a:pt x="6557" y="20909"/>
                  </a:lnTo>
                  <a:lnTo>
                    <a:pt x="6557" y="10243"/>
                  </a:lnTo>
                  <a:cubicBezTo>
                    <a:pt x="6557" y="8188"/>
                    <a:pt x="8220" y="6524"/>
                    <a:pt x="10243" y="6524"/>
                  </a:cubicBezTo>
                  <a:close/>
                  <a:moveTo>
                    <a:pt x="111364" y="23976"/>
                  </a:moveTo>
                  <a:cubicBezTo>
                    <a:pt x="111495" y="23976"/>
                    <a:pt x="111593" y="24073"/>
                    <a:pt x="111593" y="24204"/>
                  </a:cubicBezTo>
                  <a:lnTo>
                    <a:pt x="111593" y="41623"/>
                  </a:lnTo>
                  <a:cubicBezTo>
                    <a:pt x="111593" y="41753"/>
                    <a:pt x="111495" y="41851"/>
                    <a:pt x="111364" y="41851"/>
                  </a:cubicBezTo>
                  <a:lnTo>
                    <a:pt x="104384" y="41851"/>
                  </a:lnTo>
                  <a:cubicBezTo>
                    <a:pt x="104286" y="41851"/>
                    <a:pt x="104188" y="41753"/>
                    <a:pt x="104188" y="41623"/>
                  </a:cubicBezTo>
                  <a:lnTo>
                    <a:pt x="104188" y="24204"/>
                  </a:lnTo>
                  <a:cubicBezTo>
                    <a:pt x="104188" y="24073"/>
                    <a:pt x="104286" y="23976"/>
                    <a:pt x="104384" y="23976"/>
                  </a:cubicBezTo>
                  <a:close/>
                  <a:moveTo>
                    <a:pt x="167144" y="23976"/>
                  </a:moveTo>
                  <a:cubicBezTo>
                    <a:pt x="167275" y="23976"/>
                    <a:pt x="167373" y="24073"/>
                    <a:pt x="167373" y="24204"/>
                  </a:cubicBezTo>
                  <a:lnTo>
                    <a:pt x="167373" y="41623"/>
                  </a:lnTo>
                  <a:cubicBezTo>
                    <a:pt x="167373" y="41753"/>
                    <a:pt x="167275" y="41851"/>
                    <a:pt x="167144" y="41851"/>
                  </a:cubicBezTo>
                  <a:lnTo>
                    <a:pt x="160196" y="41851"/>
                  </a:lnTo>
                  <a:cubicBezTo>
                    <a:pt x="160066" y="41851"/>
                    <a:pt x="159968" y="41753"/>
                    <a:pt x="159968" y="41623"/>
                  </a:cubicBezTo>
                  <a:lnTo>
                    <a:pt x="159968" y="24204"/>
                  </a:lnTo>
                  <a:cubicBezTo>
                    <a:pt x="159968" y="24073"/>
                    <a:pt x="160066" y="23976"/>
                    <a:pt x="160196" y="23976"/>
                  </a:cubicBezTo>
                  <a:close/>
                  <a:moveTo>
                    <a:pt x="118117" y="29488"/>
                  </a:moveTo>
                  <a:lnTo>
                    <a:pt x="121574" y="31185"/>
                  </a:lnTo>
                  <a:cubicBezTo>
                    <a:pt x="124021" y="32424"/>
                    <a:pt x="125521" y="34871"/>
                    <a:pt x="125521" y="37643"/>
                  </a:cubicBezTo>
                  <a:lnTo>
                    <a:pt x="125521" y="43319"/>
                  </a:lnTo>
                  <a:lnTo>
                    <a:pt x="118117" y="39601"/>
                  </a:lnTo>
                  <a:lnTo>
                    <a:pt x="118117" y="29488"/>
                  </a:lnTo>
                  <a:close/>
                  <a:moveTo>
                    <a:pt x="153444" y="29488"/>
                  </a:moveTo>
                  <a:lnTo>
                    <a:pt x="153444" y="39601"/>
                  </a:lnTo>
                  <a:lnTo>
                    <a:pt x="146007" y="43319"/>
                  </a:lnTo>
                  <a:lnTo>
                    <a:pt x="146007" y="37643"/>
                  </a:lnTo>
                  <a:cubicBezTo>
                    <a:pt x="146007" y="34871"/>
                    <a:pt x="147540" y="32424"/>
                    <a:pt x="149986" y="31185"/>
                  </a:cubicBezTo>
                  <a:lnTo>
                    <a:pt x="153444" y="29488"/>
                  </a:lnTo>
                  <a:close/>
                  <a:moveTo>
                    <a:pt x="69741" y="27466"/>
                  </a:moveTo>
                  <a:lnTo>
                    <a:pt x="69741" y="111560"/>
                  </a:lnTo>
                  <a:lnTo>
                    <a:pt x="6557" y="111560"/>
                  </a:lnTo>
                  <a:lnTo>
                    <a:pt x="6557" y="27466"/>
                  </a:lnTo>
                  <a:close/>
                  <a:moveTo>
                    <a:pt x="69741" y="118117"/>
                  </a:moveTo>
                  <a:lnTo>
                    <a:pt x="69741" y="128783"/>
                  </a:lnTo>
                  <a:cubicBezTo>
                    <a:pt x="69741" y="130838"/>
                    <a:pt x="68078" y="132502"/>
                    <a:pt x="66055" y="132502"/>
                  </a:cubicBezTo>
                  <a:lnTo>
                    <a:pt x="10243" y="132502"/>
                  </a:lnTo>
                  <a:cubicBezTo>
                    <a:pt x="8220" y="132502"/>
                    <a:pt x="6557" y="130838"/>
                    <a:pt x="6557" y="128783"/>
                  </a:cubicBezTo>
                  <a:lnTo>
                    <a:pt x="6557" y="118117"/>
                  </a:lnTo>
                  <a:close/>
                  <a:moveTo>
                    <a:pt x="10243" y="0"/>
                  </a:moveTo>
                  <a:cubicBezTo>
                    <a:pt x="4599" y="0"/>
                    <a:pt x="0" y="4599"/>
                    <a:pt x="0" y="10243"/>
                  </a:cubicBezTo>
                  <a:lnTo>
                    <a:pt x="0" y="128783"/>
                  </a:lnTo>
                  <a:cubicBezTo>
                    <a:pt x="0" y="134426"/>
                    <a:pt x="4599" y="139026"/>
                    <a:pt x="10243" y="139026"/>
                  </a:cubicBezTo>
                  <a:lnTo>
                    <a:pt x="34871" y="139026"/>
                  </a:lnTo>
                  <a:lnTo>
                    <a:pt x="34871" y="181105"/>
                  </a:lnTo>
                  <a:cubicBezTo>
                    <a:pt x="34871" y="196339"/>
                    <a:pt x="47299" y="208767"/>
                    <a:pt x="62565" y="208767"/>
                  </a:cubicBezTo>
                  <a:cubicBezTo>
                    <a:pt x="77831" y="208767"/>
                    <a:pt x="90227" y="196339"/>
                    <a:pt x="90227" y="181105"/>
                  </a:cubicBezTo>
                  <a:lnTo>
                    <a:pt x="90227" y="83474"/>
                  </a:lnTo>
                  <a:cubicBezTo>
                    <a:pt x="90227" y="79495"/>
                    <a:pt x="93456" y="76265"/>
                    <a:pt x="97436" y="76265"/>
                  </a:cubicBezTo>
                  <a:cubicBezTo>
                    <a:pt x="101383" y="76265"/>
                    <a:pt x="104612" y="79495"/>
                    <a:pt x="104612" y="83474"/>
                  </a:cubicBezTo>
                  <a:lnTo>
                    <a:pt x="104612" y="188054"/>
                  </a:lnTo>
                  <a:cubicBezTo>
                    <a:pt x="104612" y="199470"/>
                    <a:pt x="113909" y="208767"/>
                    <a:pt x="125326" y="208767"/>
                  </a:cubicBezTo>
                  <a:cubicBezTo>
                    <a:pt x="136742" y="208767"/>
                    <a:pt x="146007" y="199470"/>
                    <a:pt x="146007" y="188054"/>
                  </a:cubicBezTo>
                  <a:lnTo>
                    <a:pt x="146007" y="50626"/>
                  </a:lnTo>
                  <a:lnTo>
                    <a:pt x="155107" y="46059"/>
                  </a:lnTo>
                  <a:cubicBezTo>
                    <a:pt x="156347" y="47495"/>
                    <a:pt x="158174" y="48375"/>
                    <a:pt x="160196" y="48375"/>
                  </a:cubicBezTo>
                  <a:lnTo>
                    <a:pt x="167144" y="48375"/>
                  </a:lnTo>
                  <a:cubicBezTo>
                    <a:pt x="170895" y="48375"/>
                    <a:pt x="173929" y="45342"/>
                    <a:pt x="173929" y="41623"/>
                  </a:cubicBezTo>
                  <a:lnTo>
                    <a:pt x="173929" y="24204"/>
                  </a:lnTo>
                  <a:cubicBezTo>
                    <a:pt x="173929" y="20453"/>
                    <a:pt x="170895" y="17419"/>
                    <a:pt x="167144" y="17419"/>
                  </a:cubicBezTo>
                  <a:lnTo>
                    <a:pt x="160196" y="17419"/>
                  </a:lnTo>
                  <a:cubicBezTo>
                    <a:pt x="157228" y="17419"/>
                    <a:pt x="154716" y="19344"/>
                    <a:pt x="153803" y="21986"/>
                  </a:cubicBezTo>
                  <a:lnTo>
                    <a:pt x="147083" y="25346"/>
                  </a:lnTo>
                  <a:cubicBezTo>
                    <a:pt x="142386" y="27694"/>
                    <a:pt x="139483" y="32392"/>
                    <a:pt x="139483" y="37643"/>
                  </a:cubicBezTo>
                  <a:lnTo>
                    <a:pt x="139483" y="188054"/>
                  </a:lnTo>
                  <a:cubicBezTo>
                    <a:pt x="139483" y="195882"/>
                    <a:pt x="133122" y="202243"/>
                    <a:pt x="125326" y="202243"/>
                  </a:cubicBezTo>
                  <a:cubicBezTo>
                    <a:pt x="119389" y="202243"/>
                    <a:pt x="114267" y="198557"/>
                    <a:pt x="112180" y="193338"/>
                  </a:cubicBezTo>
                  <a:lnTo>
                    <a:pt x="112180" y="193338"/>
                  </a:lnTo>
                  <a:cubicBezTo>
                    <a:pt x="114039" y="194284"/>
                    <a:pt x="116127" y="194806"/>
                    <a:pt x="118345" y="194806"/>
                  </a:cubicBezTo>
                  <a:cubicBezTo>
                    <a:pt x="125913" y="194806"/>
                    <a:pt x="132078" y="188673"/>
                    <a:pt x="132078" y="181105"/>
                  </a:cubicBezTo>
                  <a:lnTo>
                    <a:pt x="132078" y="37643"/>
                  </a:lnTo>
                  <a:cubicBezTo>
                    <a:pt x="132078" y="32392"/>
                    <a:pt x="129175" y="27694"/>
                    <a:pt x="124477" y="25346"/>
                  </a:cubicBezTo>
                  <a:lnTo>
                    <a:pt x="117758" y="21986"/>
                  </a:lnTo>
                  <a:cubicBezTo>
                    <a:pt x="116844" y="19344"/>
                    <a:pt x="114333" y="17419"/>
                    <a:pt x="111364" y="17419"/>
                  </a:cubicBezTo>
                  <a:lnTo>
                    <a:pt x="104384" y="17419"/>
                  </a:lnTo>
                  <a:cubicBezTo>
                    <a:pt x="100665" y="17419"/>
                    <a:pt x="97631" y="20453"/>
                    <a:pt x="97631" y="24204"/>
                  </a:cubicBezTo>
                  <a:lnTo>
                    <a:pt x="97631" y="41623"/>
                  </a:lnTo>
                  <a:cubicBezTo>
                    <a:pt x="97631" y="45342"/>
                    <a:pt x="100665" y="48375"/>
                    <a:pt x="104384" y="48375"/>
                  </a:cubicBezTo>
                  <a:lnTo>
                    <a:pt x="111364" y="48375"/>
                  </a:lnTo>
                  <a:cubicBezTo>
                    <a:pt x="113387" y="48375"/>
                    <a:pt x="115213" y="47495"/>
                    <a:pt x="116453" y="46059"/>
                  </a:cubicBezTo>
                  <a:lnTo>
                    <a:pt x="125521" y="50626"/>
                  </a:lnTo>
                  <a:lnTo>
                    <a:pt x="125521" y="181105"/>
                  </a:lnTo>
                  <a:cubicBezTo>
                    <a:pt x="125521" y="185052"/>
                    <a:pt x="122325" y="188282"/>
                    <a:pt x="118345" y="188282"/>
                  </a:cubicBezTo>
                  <a:cubicBezTo>
                    <a:pt x="114365" y="188282"/>
                    <a:pt x="111169" y="185052"/>
                    <a:pt x="111169" y="181105"/>
                  </a:cubicBezTo>
                  <a:lnTo>
                    <a:pt x="111169" y="83474"/>
                  </a:lnTo>
                  <a:cubicBezTo>
                    <a:pt x="111169" y="75906"/>
                    <a:pt x="105003" y="69741"/>
                    <a:pt x="97436" y="69741"/>
                  </a:cubicBezTo>
                  <a:cubicBezTo>
                    <a:pt x="89868" y="69741"/>
                    <a:pt x="83703" y="75906"/>
                    <a:pt x="83703" y="83474"/>
                  </a:cubicBezTo>
                  <a:lnTo>
                    <a:pt x="83703" y="181105"/>
                  </a:lnTo>
                  <a:cubicBezTo>
                    <a:pt x="83703" y="192751"/>
                    <a:pt x="74210" y="202243"/>
                    <a:pt x="62565" y="202243"/>
                  </a:cubicBezTo>
                  <a:cubicBezTo>
                    <a:pt x="50887" y="202243"/>
                    <a:pt x="41427" y="192751"/>
                    <a:pt x="41427" y="181105"/>
                  </a:cubicBezTo>
                  <a:lnTo>
                    <a:pt x="41427" y="139026"/>
                  </a:lnTo>
                  <a:lnTo>
                    <a:pt x="66055" y="139026"/>
                  </a:lnTo>
                  <a:cubicBezTo>
                    <a:pt x="71698" y="139026"/>
                    <a:pt x="76298" y="134426"/>
                    <a:pt x="76298" y="128783"/>
                  </a:cubicBezTo>
                  <a:lnTo>
                    <a:pt x="76298" y="10243"/>
                  </a:lnTo>
                  <a:cubicBezTo>
                    <a:pt x="76298" y="4599"/>
                    <a:pt x="71698" y="0"/>
                    <a:pt x="6605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CustomShape 48"/>
            <p:cNvSpPr/>
            <p:nvPr/>
          </p:nvSpPr>
          <p:spPr>
            <a:xfrm>
              <a:off x="7091640" y="1531080"/>
              <a:ext cx="49320" cy="47520"/>
            </a:xfrm>
            <a:custGeom>
              <a:avLst/>
              <a:gdLst/>
              <a:ahLst/>
              <a:rect l="l" t="t" r="r" b="b"/>
              <a:pathLst>
                <a:path w="28250" h="27467">
                  <a:moveTo>
                    <a:pt x="15104" y="6525"/>
                  </a:moveTo>
                  <a:cubicBezTo>
                    <a:pt x="15202" y="6525"/>
                    <a:pt x="15267" y="6590"/>
                    <a:pt x="15300" y="6688"/>
                  </a:cubicBezTo>
                  <a:lnTo>
                    <a:pt x="17713" y="13929"/>
                  </a:lnTo>
                  <a:lnTo>
                    <a:pt x="10537" y="13929"/>
                  </a:lnTo>
                  <a:lnTo>
                    <a:pt x="12951" y="6688"/>
                  </a:lnTo>
                  <a:cubicBezTo>
                    <a:pt x="12984" y="6590"/>
                    <a:pt x="13049" y="6525"/>
                    <a:pt x="13147" y="6525"/>
                  </a:cubicBezTo>
                  <a:close/>
                  <a:moveTo>
                    <a:pt x="13147" y="1"/>
                  </a:moveTo>
                  <a:cubicBezTo>
                    <a:pt x="10244" y="1"/>
                    <a:pt x="7667" y="1860"/>
                    <a:pt x="6753" y="4633"/>
                  </a:cubicBezTo>
                  <a:lnTo>
                    <a:pt x="555" y="23161"/>
                  </a:lnTo>
                  <a:cubicBezTo>
                    <a:pt x="1" y="24857"/>
                    <a:pt x="914" y="26716"/>
                    <a:pt x="2643" y="27303"/>
                  </a:cubicBezTo>
                  <a:cubicBezTo>
                    <a:pt x="2969" y="27401"/>
                    <a:pt x="3328" y="27467"/>
                    <a:pt x="3654" y="27467"/>
                  </a:cubicBezTo>
                  <a:cubicBezTo>
                    <a:pt x="5024" y="27467"/>
                    <a:pt x="6297" y="26586"/>
                    <a:pt x="6753" y="25216"/>
                  </a:cubicBezTo>
                  <a:lnTo>
                    <a:pt x="8352" y="20486"/>
                  </a:lnTo>
                  <a:lnTo>
                    <a:pt x="19899" y="20486"/>
                  </a:lnTo>
                  <a:lnTo>
                    <a:pt x="21465" y="25216"/>
                  </a:lnTo>
                  <a:cubicBezTo>
                    <a:pt x="21936" y="26603"/>
                    <a:pt x="23226" y="27465"/>
                    <a:pt x="24594" y="27465"/>
                  </a:cubicBezTo>
                  <a:cubicBezTo>
                    <a:pt x="24931" y="27465"/>
                    <a:pt x="25272" y="27413"/>
                    <a:pt x="25607" y="27303"/>
                  </a:cubicBezTo>
                  <a:cubicBezTo>
                    <a:pt x="27336" y="26716"/>
                    <a:pt x="28250" y="24857"/>
                    <a:pt x="27695" y="23161"/>
                  </a:cubicBezTo>
                  <a:lnTo>
                    <a:pt x="21497" y="4633"/>
                  </a:lnTo>
                  <a:cubicBezTo>
                    <a:pt x="20584" y="1860"/>
                    <a:pt x="18007" y="1"/>
                    <a:pt x="1510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CustomShape 49"/>
            <p:cNvSpPr/>
            <p:nvPr/>
          </p:nvSpPr>
          <p:spPr>
            <a:xfrm>
              <a:off x="7158240" y="1544400"/>
              <a:ext cx="21240" cy="7920"/>
            </a:xfrm>
            <a:custGeom>
              <a:avLst/>
              <a:gdLst/>
              <a:ahLst/>
              <a:rect l="l" t="t" r="r" b="b"/>
              <a:pathLst>
                <a:path w="13506" h="6525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10244" y="6524"/>
                  </a:lnTo>
                  <a:cubicBezTo>
                    <a:pt x="12038" y="6524"/>
                    <a:pt x="13506" y="5056"/>
                    <a:pt x="13506" y="3262"/>
                  </a:cubicBezTo>
                  <a:cubicBezTo>
                    <a:pt x="13506" y="1468"/>
                    <a:pt x="12038" y="0"/>
                    <a:pt x="1024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CustomShape 50"/>
            <p:cNvSpPr/>
            <p:nvPr/>
          </p:nvSpPr>
          <p:spPr>
            <a:xfrm>
              <a:off x="7158240" y="1570680"/>
              <a:ext cx="21240" cy="7920"/>
            </a:xfrm>
            <a:custGeom>
              <a:avLst/>
              <a:gdLst/>
              <a:ahLst/>
              <a:rect l="l" t="t" r="r" b="b"/>
              <a:pathLst>
                <a:path w="13506" h="6558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cubicBezTo>
                    <a:pt x="1" y="5090"/>
                    <a:pt x="1469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63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CustomShape 51"/>
            <p:cNvSpPr/>
            <p:nvPr/>
          </p:nvSpPr>
          <p:spPr>
            <a:xfrm>
              <a:off x="7092360" y="1596960"/>
              <a:ext cx="87120" cy="7920"/>
            </a:xfrm>
            <a:custGeom>
              <a:avLst/>
              <a:gdLst/>
              <a:ahLst/>
              <a:rect l="l" t="t" r="r" b="b"/>
              <a:pathLst>
                <a:path w="48376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45114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1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CustomShape 52"/>
            <p:cNvSpPr/>
            <p:nvPr/>
          </p:nvSpPr>
          <p:spPr>
            <a:xfrm>
              <a:off x="7092360" y="1623600"/>
              <a:ext cx="87120" cy="7920"/>
            </a:xfrm>
            <a:custGeom>
              <a:avLst/>
              <a:gdLst/>
              <a:ahLst/>
              <a:rect l="l" t="t" r="r" b="b"/>
              <a:pathLst>
                <a:path w="48376" h="6558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CustomShape 53"/>
            <p:cNvSpPr/>
            <p:nvPr/>
          </p:nvSpPr>
          <p:spPr>
            <a:xfrm>
              <a:off x="7092360" y="1649880"/>
              <a:ext cx="87120" cy="7920"/>
            </a:xfrm>
            <a:custGeom>
              <a:avLst/>
              <a:gdLst/>
              <a:ahLst/>
              <a:rect l="l" t="t" r="r" b="b"/>
              <a:pathLst>
                <a:path w="48376" h="6525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45114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1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CustomShape 1"/>
          <p:cNvSpPr/>
          <p:nvPr/>
        </p:nvSpPr>
        <p:spPr>
          <a:xfrm>
            <a:off x="5628960" y="1386360"/>
            <a:ext cx="1748520" cy="2547360"/>
          </a:xfrm>
          <a:prstGeom prst="rect">
            <a:avLst/>
          </a:pr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2" name="CustomShape 2"/>
          <p:cNvSpPr/>
          <p:nvPr/>
        </p:nvSpPr>
        <p:spPr>
          <a:xfrm>
            <a:off x="3700440" y="1386360"/>
            <a:ext cx="1748520" cy="254736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3"/>
          <p:cNvSpPr/>
          <p:nvPr/>
        </p:nvSpPr>
        <p:spPr>
          <a:xfrm>
            <a:off x="1771920" y="1386360"/>
            <a:ext cx="1748520" cy="254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4"/>
          <p:cNvSpPr/>
          <p:nvPr/>
        </p:nvSpPr>
        <p:spPr>
          <a:xfrm>
            <a:off x="2078280" y="3432960"/>
            <a:ext cx="11628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Barlow Condensed"/>
                <a:ea typeface="Barlow Condensed"/>
              </a:rPr>
              <a:t>BASIC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5" name="CustomShape 5"/>
          <p:cNvSpPr/>
          <p:nvPr/>
        </p:nvSpPr>
        <p:spPr>
          <a:xfrm>
            <a:off x="1926720" y="1966320"/>
            <a:ext cx="1455480" cy="12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$35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You can explain your product or your service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76" name="CustomShape 6"/>
          <p:cNvSpPr/>
          <p:nvPr/>
        </p:nvSpPr>
        <p:spPr>
          <a:xfrm>
            <a:off x="3842280" y="1966320"/>
            <a:ext cx="1455480" cy="12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$60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You can explain your product or your service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77" name="CustomShape 7"/>
          <p:cNvSpPr/>
          <p:nvPr/>
        </p:nvSpPr>
        <p:spPr>
          <a:xfrm>
            <a:off x="5757480" y="1966320"/>
            <a:ext cx="1455480" cy="12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$85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You can explain your product or your service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434343"/>
                </a:solidFill>
                <a:latin typeface="Advent Pro"/>
                <a:ea typeface="Advent Pro"/>
              </a:rPr>
              <a:t>Characteristic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78" name="CustomShape 8"/>
          <p:cNvSpPr/>
          <p:nvPr/>
        </p:nvSpPr>
        <p:spPr>
          <a:xfrm>
            <a:off x="3993480" y="3432960"/>
            <a:ext cx="11628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Barlow Condensed"/>
                <a:ea typeface="Barlow Condensed"/>
              </a:rPr>
              <a:t>PRO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9" name="CustomShape 9"/>
          <p:cNvSpPr/>
          <p:nvPr/>
        </p:nvSpPr>
        <p:spPr>
          <a:xfrm>
            <a:off x="5898600" y="3432960"/>
            <a:ext cx="11628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Barlow Condensed"/>
                <a:ea typeface="Barlow Condensed"/>
              </a:rPr>
              <a:t>PREMIUM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0" name="CustomShape 10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OUR SERVICES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CustomShape 1"/>
          <p:cNvSpPr/>
          <p:nvPr/>
        </p:nvSpPr>
        <p:spPr>
          <a:xfrm>
            <a:off x="6704640" y="2733840"/>
            <a:ext cx="15681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You can replace the image on the screen with your own work. Just delete this one, add yours and send it to the back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482" name="Group 2"/>
          <p:cNvGrpSpPr/>
          <p:nvPr/>
        </p:nvGrpSpPr>
        <p:grpSpPr>
          <a:xfrm>
            <a:off x="1669320" y="1347120"/>
            <a:ext cx="4017240" cy="3061080"/>
            <a:chOff x="1669320" y="1347120"/>
            <a:chExt cx="4017240" cy="3061080"/>
          </a:xfrm>
        </p:grpSpPr>
        <p:sp>
          <p:nvSpPr>
            <p:cNvPr id="2483" name="CustomShape 3"/>
            <p:cNvSpPr/>
            <p:nvPr/>
          </p:nvSpPr>
          <p:spPr>
            <a:xfrm>
              <a:off x="1669320" y="1347120"/>
              <a:ext cx="4017240" cy="2541960"/>
            </a:xfrm>
            <a:prstGeom prst="roundRect">
              <a:avLst>
                <a:gd name="adj" fmla="val 3857"/>
              </a:avLst>
            </a:pr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CustomShape 4"/>
            <p:cNvSpPr/>
            <p:nvPr/>
          </p:nvSpPr>
          <p:spPr>
            <a:xfrm>
              <a:off x="1696680" y="1374840"/>
              <a:ext cx="3962520" cy="2486520"/>
            </a:xfrm>
            <a:prstGeom prst="roundRect">
              <a:avLst>
                <a:gd name="adj" fmla="val 3282"/>
              </a:avLst>
            </a:pr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85" name="Google Shape;1865;p52_0" descr=""/>
            <p:cNvPicPr/>
            <p:nvPr/>
          </p:nvPicPr>
          <p:blipFill>
            <a:blip r:embed="rId1"/>
            <a:srcRect l="0" t="0" r="0" b="21797"/>
            <a:stretch/>
          </p:blipFill>
          <p:spPr>
            <a:xfrm>
              <a:off x="1815120" y="1481040"/>
              <a:ext cx="3735720" cy="2276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6" name="CustomShape 5"/>
            <p:cNvSpPr/>
            <p:nvPr/>
          </p:nvSpPr>
          <p:spPr>
            <a:xfrm>
              <a:off x="1807560" y="1475640"/>
              <a:ext cx="3744360" cy="2283480"/>
            </a:xfrm>
            <a:prstGeom prst="rect">
              <a:avLst/>
            </a:pr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CustomShape 6"/>
            <p:cNvSpPr/>
            <p:nvPr/>
          </p:nvSpPr>
          <p:spPr>
            <a:xfrm>
              <a:off x="2991960" y="3893400"/>
              <a:ext cx="1369080" cy="514800"/>
            </a:xfrm>
            <a:custGeom>
              <a:avLst/>
              <a:gdLst/>
              <a:ahLst/>
              <a:rect l="l" t="t" r="r" b="b"/>
              <a:pathLst>
                <a:path w="65999" h="24926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7"/>
            <p:cNvSpPr/>
            <p:nvPr/>
          </p:nvSpPr>
          <p:spPr>
            <a:xfrm>
              <a:off x="3006720" y="4363200"/>
              <a:ext cx="1349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c39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9" name="CustomShape 8"/>
          <p:cNvSpPr/>
          <p:nvPr/>
        </p:nvSpPr>
        <p:spPr>
          <a:xfrm>
            <a:off x="6704640" y="1839600"/>
            <a:ext cx="156816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DESKTOP SOFTWARE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CustomShape 1"/>
          <p:cNvSpPr/>
          <p:nvPr/>
        </p:nvSpPr>
        <p:spPr>
          <a:xfrm>
            <a:off x="2629800" y="2951280"/>
            <a:ext cx="38800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c39f"/>
                </a:solidFill>
                <a:latin typeface="Oswald"/>
                <a:ea typeface="Oswald"/>
              </a:rPr>
              <a:t>—</a:t>
            </a:r>
            <a:r>
              <a:rPr b="1" lang="en-US" sz="1800" spc="-1" strike="noStrike">
                <a:solidFill>
                  <a:srgbClr val="ffc39f"/>
                </a:solidFill>
                <a:latin typeface="Oswald"/>
                <a:ea typeface="Oswald"/>
              </a:rPr>
              <a:t>&lt;&lt;qperson&gt;&gt;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5" name="CustomShape 2"/>
          <p:cNvSpPr/>
          <p:nvPr/>
        </p:nvSpPr>
        <p:spPr>
          <a:xfrm>
            <a:off x="2629800" y="2133000"/>
            <a:ext cx="388008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&lt;&lt;quote&gt;&gt;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6" name="CustomShape 3"/>
          <p:cNvSpPr/>
          <p:nvPr/>
        </p:nvSpPr>
        <p:spPr>
          <a:xfrm rot="10800000">
            <a:off x="4320" y="0"/>
            <a:ext cx="9139680" cy="2130840"/>
          </a:xfrm>
          <a:custGeom>
            <a:avLst/>
            <a:gdLst/>
            <a:ahLst/>
            <a:rect l="l" t="t" r="r" b="b"/>
            <a:pathLst>
              <a:path w="95980" h="22392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7" name="Group 4"/>
          <p:cNvGrpSpPr/>
          <p:nvPr/>
        </p:nvGrpSpPr>
        <p:grpSpPr>
          <a:xfrm>
            <a:off x="1755360" y="-23040"/>
            <a:ext cx="6596640" cy="1679760"/>
            <a:chOff x="1755360" y="-23040"/>
            <a:chExt cx="6596640" cy="1679760"/>
          </a:xfrm>
        </p:grpSpPr>
        <p:sp>
          <p:nvSpPr>
            <p:cNvPr id="968" name="CustomShape 5"/>
            <p:cNvSpPr/>
            <p:nvPr/>
          </p:nvSpPr>
          <p:spPr>
            <a:xfrm rot="10800000">
              <a:off x="2030400" y="-11520"/>
              <a:ext cx="1180800" cy="1265400"/>
            </a:xfrm>
            <a:custGeom>
              <a:avLst/>
              <a:gdLst/>
              <a:ahLst/>
              <a:rect l="l" t="t" r="r" b="b"/>
              <a:pathLst>
                <a:path w="17586" h="18825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6"/>
            <p:cNvSpPr/>
            <p:nvPr/>
          </p:nvSpPr>
          <p:spPr>
            <a:xfrm rot="10800000">
              <a:off x="1755360" y="-360"/>
              <a:ext cx="610560" cy="1657080"/>
            </a:xfrm>
            <a:custGeom>
              <a:avLst/>
              <a:gdLst/>
              <a:ahLst/>
              <a:rect l="l" t="t" r="r" b="b"/>
              <a:pathLst>
                <a:path w="9122" h="2463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7"/>
            <p:cNvSpPr/>
            <p:nvPr/>
          </p:nvSpPr>
          <p:spPr>
            <a:xfrm rot="10800000">
              <a:off x="7498080" y="-23040"/>
              <a:ext cx="853920" cy="962280"/>
            </a:xfrm>
            <a:custGeom>
              <a:avLst/>
              <a:gdLst/>
              <a:ahLst/>
              <a:rect l="l" t="t" r="r" b="b"/>
              <a:pathLst>
                <a:path w="12736" h="14328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8"/>
            <p:cNvSpPr/>
            <p:nvPr/>
          </p:nvSpPr>
          <p:spPr>
            <a:xfrm rot="10800000">
              <a:off x="7001280" y="-18000"/>
              <a:ext cx="709200" cy="1143720"/>
            </a:xfrm>
            <a:custGeom>
              <a:avLst/>
              <a:gdLst/>
              <a:ahLst/>
              <a:rect l="l" t="t" r="r" b="b"/>
              <a:pathLst>
                <a:path w="10586" h="1701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9"/>
            <p:cNvSpPr/>
            <p:nvPr/>
          </p:nvSpPr>
          <p:spPr>
            <a:xfrm rot="10800000">
              <a:off x="6549120" y="-22320"/>
              <a:ext cx="709200" cy="1143720"/>
            </a:xfrm>
            <a:custGeom>
              <a:avLst/>
              <a:gdLst/>
              <a:ahLst/>
              <a:rect l="l" t="t" r="r" b="b"/>
              <a:pathLst>
                <a:path w="10585" h="17018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CustomShape 1"/>
          <p:cNvSpPr/>
          <p:nvPr/>
        </p:nvSpPr>
        <p:spPr>
          <a:xfrm>
            <a:off x="6704640" y="2733840"/>
            <a:ext cx="15681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You can replace the image on the screen with your own work. Just delete this one, add yours and send it to the back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91" name="Google Shape;1875;p53_0" descr=""/>
          <p:cNvPicPr/>
          <p:nvPr/>
        </p:nvPicPr>
        <p:blipFill>
          <a:blip r:embed="rId1"/>
          <a:srcRect l="0" t="0" r="0" b="10642"/>
          <a:stretch/>
        </p:blipFill>
        <p:spPr>
          <a:xfrm>
            <a:off x="2418120" y="1124640"/>
            <a:ext cx="2024280" cy="2909520"/>
          </a:xfrm>
          <a:prstGeom prst="rect">
            <a:avLst/>
          </a:prstGeom>
          <a:ln>
            <a:noFill/>
          </a:ln>
        </p:spPr>
      </p:pic>
      <p:grpSp>
        <p:nvGrpSpPr>
          <p:cNvPr id="2492" name="Group 2"/>
          <p:cNvGrpSpPr/>
          <p:nvPr/>
        </p:nvGrpSpPr>
        <p:grpSpPr>
          <a:xfrm>
            <a:off x="2237040" y="930600"/>
            <a:ext cx="2383920" cy="3282480"/>
            <a:chOff x="2237040" y="930600"/>
            <a:chExt cx="2383920" cy="3282480"/>
          </a:xfrm>
        </p:grpSpPr>
        <p:sp>
          <p:nvSpPr>
            <p:cNvPr id="2493" name="CustomShape 3"/>
            <p:cNvSpPr/>
            <p:nvPr/>
          </p:nvSpPr>
          <p:spPr>
            <a:xfrm>
              <a:off x="2237040" y="930600"/>
              <a:ext cx="2383920" cy="3282480"/>
            </a:xfrm>
            <a:prstGeom prst="roundRect">
              <a:avLst>
                <a:gd name="adj" fmla="val 4846"/>
              </a:avLst>
            </a:prstGeom>
            <a:noFill/>
            <a:ln w="1908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CustomShape 4"/>
            <p:cNvSpPr/>
            <p:nvPr/>
          </p:nvSpPr>
          <p:spPr>
            <a:xfrm>
              <a:off x="3348720" y="4070880"/>
              <a:ext cx="160200" cy="93600"/>
            </a:xfrm>
            <a:prstGeom prst="roundRect">
              <a:avLst>
                <a:gd name="adj" fmla="val 50000"/>
              </a:avLst>
            </a:prstGeom>
            <a:noFill/>
            <a:ln w="1908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CustomShape 5"/>
            <p:cNvSpPr/>
            <p:nvPr/>
          </p:nvSpPr>
          <p:spPr>
            <a:xfrm>
              <a:off x="3403800" y="997560"/>
              <a:ext cx="50400" cy="50400"/>
            </a:xfrm>
            <a:prstGeom prst="ellipse">
              <a:avLst/>
            </a:prstGeom>
            <a:noFill/>
            <a:ln w="1908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6"/>
            <p:cNvSpPr/>
            <p:nvPr/>
          </p:nvSpPr>
          <p:spPr>
            <a:xfrm>
              <a:off x="2412000" y="1125360"/>
              <a:ext cx="2034000" cy="2907360"/>
            </a:xfrm>
            <a:prstGeom prst="rect">
              <a:avLst/>
            </a:prstGeom>
            <a:noFill/>
            <a:ln w="1908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7" name="CustomShape 7"/>
          <p:cNvSpPr/>
          <p:nvPr/>
        </p:nvSpPr>
        <p:spPr>
          <a:xfrm>
            <a:off x="6704640" y="1839600"/>
            <a:ext cx="123012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TABLET APP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CustomShape 1"/>
          <p:cNvSpPr/>
          <p:nvPr/>
        </p:nvSpPr>
        <p:spPr>
          <a:xfrm>
            <a:off x="6704640" y="2733840"/>
            <a:ext cx="15681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You can replace the image on the screen with your own work. Just delete this one, add yours and send it to the back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99" name="Google Shape;1887;p54_0" descr=""/>
          <p:cNvPicPr/>
          <p:nvPr/>
        </p:nvPicPr>
        <p:blipFill>
          <a:blip r:embed="rId1"/>
          <a:srcRect l="0" t="0" r="0" b="13206"/>
          <a:stretch/>
        </p:blipFill>
        <p:spPr>
          <a:xfrm>
            <a:off x="2706120" y="1205640"/>
            <a:ext cx="1527120" cy="2729160"/>
          </a:xfrm>
          <a:prstGeom prst="rect">
            <a:avLst/>
          </a:prstGeom>
          <a:ln>
            <a:noFill/>
          </a:ln>
        </p:spPr>
      </p:pic>
      <p:sp>
        <p:nvSpPr>
          <p:cNvPr id="2500" name="CustomShape 2"/>
          <p:cNvSpPr/>
          <p:nvPr/>
        </p:nvSpPr>
        <p:spPr>
          <a:xfrm>
            <a:off x="2656080" y="951480"/>
            <a:ext cx="1621440" cy="3240360"/>
          </a:xfrm>
          <a:custGeom>
            <a:avLst/>
            <a:gdLst/>
            <a:ahLst/>
            <a:rect l="l" t="t" r="r" b="b"/>
            <a:pathLst>
              <a:path w="103480" h="206345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80">
            <a:solidFill>
              <a:srgbClr val="ffc3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3"/>
          <p:cNvSpPr/>
          <p:nvPr/>
        </p:nvSpPr>
        <p:spPr>
          <a:xfrm>
            <a:off x="6704640" y="1839600"/>
            <a:ext cx="1128240" cy="7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MOBILE WEB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CustomShape 1"/>
          <p:cNvSpPr/>
          <p:nvPr/>
        </p:nvSpPr>
        <p:spPr>
          <a:xfrm rot="8781000">
            <a:off x="2496960" y="986040"/>
            <a:ext cx="4389120" cy="3868560"/>
          </a:xfrm>
          <a:custGeom>
            <a:avLst/>
            <a:gdLst/>
            <a:ahLst/>
            <a:rect l="l" t="t" r="r" b="b"/>
            <a:pathLst>
              <a:path w="18883" h="16640">
                <a:moveTo>
                  <a:pt x="7090" y="0"/>
                </a:moveTo>
                <a:cubicBezTo>
                  <a:pt x="5469" y="0"/>
                  <a:pt x="3995" y="425"/>
                  <a:pt x="2981" y="1439"/>
                </a:cubicBezTo>
                <a:cubicBezTo>
                  <a:pt x="1" y="4463"/>
                  <a:pt x="2112" y="11380"/>
                  <a:pt x="5093" y="14404"/>
                </a:cubicBezTo>
                <a:cubicBezTo>
                  <a:pt x="6583" y="15894"/>
                  <a:pt x="8540" y="16639"/>
                  <a:pt x="10498" y="16639"/>
                </a:cubicBezTo>
                <a:cubicBezTo>
                  <a:pt x="12455" y="16639"/>
                  <a:pt x="14413" y="15894"/>
                  <a:pt x="15903" y="14404"/>
                </a:cubicBezTo>
                <a:cubicBezTo>
                  <a:pt x="18883" y="11380"/>
                  <a:pt x="18883" y="6574"/>
                  <a:pt x="15903" y="3594"/>
                </a:cubicBezTo>
                <a:cubicBezTo>
                  <a:pt x="13936" y="1599"/>
                  <a:pt x="10236" y="0"/>
                  <a:pt x="7090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2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OUR TEAM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504" name="Group 3"/>
          <p:cNvGrpSpPr/>
          <p:nvPr/>
        </p:nvGrpSpPr>
        <p:grpSpPr>
          <a:xfrm>
            <a:off x="-360" y="1329480"/>
            <a:ext cx="9140040" cy="3511800"/>
            <a:chOff x="-360" y="1329480"/>
            <a:chExt cx="9140040" cy="3511800"/>
          </a:xfrm>
        </p:grpSpPr>
        <p:sp>
          <p:nvSpPr>
            <p:cNvPr id="2505" name="CustomShape 4"/>
            <p:cNvSpPr/>
            <p:nvPr/>
          </p:nvSpPr>
          <p:spPr>
            <a:xfrm>
              <a:off x="-360" y="4616640"/>
              <a:ext cx="9140040" cy="224640"/>
            </a:xfrm>
            <a:custGeom>
              <a:avLst/>
              <a:gdLst/>
              <a:ahLst/>
              <a:rect l="l" t="t" r="r" b="b"/>
              <a:pathLst>
                <a:path w="236745" h="9195">
                  <a:moveTo>
                    <a:pt x="0" y="1"/>
                  </a:moveTo>
                  <a:lnTo>
                    <a:pt x="0" y="9194"/>
                  </a:lnTo>
                  <a:lnTo>
                    <a:pt x="236744" y="9194"/>
                  </a:lnTo>
                  <a:lnTo>
                    <a:pt x="236744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CustomShape 5"/>
            <p:cNvSpPr/>
            <p:nvPr/>
          </p:nvSpPr>
          <p:spPr>
            <a:xfrm>
              <a:off x="4491360" y="1500480"/>
              <a:ext cx="2115720" cy="3178800"/>
            </a:xfrm>
            <a:custGeom>
              <a:avLst/>
              <a:gdLst/>
              <a:ahLst/>
              <a:rect l="l" t="t" r="r" b="b"/>
              <a:pathLst>
                <a:path w="128226" h="192341">
                  <a:moveTo>
                    <a:pt x="24555" y="4096"/>
                  </a:moveTo>
                  <a:lnTo>
                    <a:pt x="24555" y="28192"/>
                  </a:lnTo>
                  <a:lnTo>
                    <a:pt x="4546" y="28192"/>
                  </a:lnTo>
                  <a:lnTo>
                    <a:pt x="4546" y="4096"/>
                  </a:lnTo>
                  <a:close/>
                  <a:moveTo>
                    <a:pt x="49095" y="4096"/>
                  </a:moveTo>
                  <a:lnTo>
                    <a:pt x="49095" y="28192"/>
                  </a:lnTo>
                  <a:lnTo>
                    <a:pt x="28233" y="28192"/>
                  </a:lnTo>
                  <a:lnTo>
                    <a:pt x="28233" y="4096"/>
                  </a:lnTo>
                  <a:close/>
                  <a:moveTo>
                    <a:pt x="73634" y="4096"/>
                  </a:moveTo>
                  <a:lnTo>
                    <a:pt x="73634" y="28192"/>
                  </a:lnTo>
                  <a:lnTo>
                    <a:pt x="52773" y="28192"/>
                  </a:lnTo>
                  <a:lnTo>
                    <a:pt x="52773" y="4096"/>
                  </a:lnTo>
                  <a:close/>
                  <a:moveTo>
                    <a:pt x="98172" y="4096"/>
                  </a:moveTo>
                  <a:lnTo>
                    <a:pt x="98172" y="28192"/>
                  </a:lnTo>
                  <a:lnTo>
                    <a:pt x="77316" y="28192"/>
                  </a:lnTo>
                  <a:lnTo>
                    <a:pt x="77316" y="4096"/>
                  </a:lnTo>
                  <a:close/>
                  <a:moveTo>
                    <a:pt x="123680" y="4096"/>
                  </a:moveTo>
                  <a:lnTo>
                    <a:pt x="123680" y="28192"/>
                  </a:lnTo>
                  <a:lnTo>
                    <a:pt x="101854" y="28192"/>
                  </a:lnTo>
                  <a:lnTo>
                    <a:pt x="101854" y="4096"/>
                  </a:lnTo>
                  <a:close/>
                  <a:moveTo>
                    <a:pt x="24555" y="31377"/>
                  </a:moveTo>
                  <a:lnTo>
                    <a:pt x="24555" y="56384"/>
                  </a:lnTo>
                  <a:lnTo>
                    <a:pt x="4546" y="56384"/>
                  </a:lnTo>
                  <a:lnTo>
                    <a:pt x="4546" y="31377"/>
                  </a:lnTo>
                  <a:close/>
                  <a:moveTo>
                    <a:pt x="49095" y="31377"/>
                  </a:moveTo>
                  <a:lnTo>
                    <a:pt x="49095" y="56384"/>
                  </a:lnTo>
                  <a:lnTo>
                    <a:pt x="28233" y="56384"/>
                  </a:lnTo>
                  <a:lnTo>
                    <a:pt x="28233" y="44411"/>
                  </a:lnTo>
                  <a:cubicBezTo>
                    <a:pt x="28330" y="43404"/>
                    <a:pt x="28258" y="42683"/>
                    <a:pt x="28233" y="42491"/>
                  </a:cubicBezTo>
                  <a:lnTo>
                    <a:pt x="28233" y="31377"/>
                  </a:lnTo>
                  <a:close/>
                  <a:moveTo>
                    <a:pt x="73634" y="31377"/>
                  </a:moveTo>
                  <a:lnTo>
                    <a:pt x="73634" y="56384"/>
                  </a:lnTo>
                  <a:lnTo>
                    <a:pt x="52773" y="56384"/>
                  </a:lnTo>
                  <a:lnTo>
                    <a:pt x="52773" y="31377"/>
                  </a:lnTo>
                  <a:close/>
                  <a:moveTo>
                    <a:pt x="98172" y="31377"/>
                  </a:moveTo>
                  <a:lnTo>
                    <a:pt x="98172" y="56384"/>
                  </a:lnTo>
                  <a:lnTo>
                    <a:pt x="77316" y="56384"/>
                  </a:lnTo>
                  <a:lnTo>
                    <a:pt x="77316" y="31377"/>
                  </a:lnTo>
                  <a:close/>
                  <a:moveTo>
                    <a:pt x="123680" y="31377"/>
                  </a:moveTo>
                  <a:lnTo>
                    <a:pt x="123680" y="56384"/>
                  </a:lnTo>
                  <a:lnTo>
                    <a:pt x="101854" y="56384"/>
                  </a:lnTo>
                  <a:lnTo>
                    <a:pt x="101854" y="31377"/>
                  </a:lnTo>
                  <a:close/>
                  <a:moveTo>
                    <a:pt x="24555" y="59569"/>
                  </a:moveTo>
                  <a:lnTo>
                    <a:pt x="24555" y="84576"/>
                  </a:lnTo>
                  <a:lnTo>
                    <a:pt x="4546" y="84576"/>
                  </a:lnTo>
                  <a:lnTo>
                    <a:pt x="4546" y="59569"/>
                  </a:lnTo>
                  <a:lnTo>
                    <a:pt x="13309" y="59569"/>
                  </a:lnTo>
                  <a:lnTo>
                    <a:pt x="16486" y="62011"/>
                  </a:lnTo>
                  <a:cubicBezTo>
                    <a:pt x="16093" y="60993"/>
                    <a:pt x="15179" y="60179"/>
                    <a:pt x="14245" y="59569"/>
                  </a:cubicBezTo>
                  <a:close/>
                  <a:moveTo>
                    <a:pt x="49095" y="59569"/>
                  </a:moveTo>
                  <a:lnTo>
                    <a:pt x="49095" y="84576"/>
                  </a:lnTo>
                  <a:lnTo>
                    <a:pt x="28233" y="84576"/>
                  </a:lnTo>
                  <a:lnTo>
                    <a:pt x="28233" y="59569"/>
                  </a:lnTo>
                  <a:close/>
                  <a:moveTo>
                    <a:pt x="73634" y="59569"/>
                  </a:moveTo>
                  <a:lnTo>
                    <a:pt x="73634" y="84576"/>
                  </a:lnTo>
                  <a:lnTo>
                    <a:pt x="52773" y="84576"/>
                  </a:lnTo>
                  <a:lnTo>
                    <a:pt x="52773" y="59569"/>
                  </a:lnTo>
                  <a:close/>
                  <a:moveTo>
                    <a:pt x="98172" y="59569"/>
                  </a:moveTo>
                  <a:lnTo>
                    <a:pt x="98172" y="84576"/>
                  </a:lnTo>
                  <a:lnTo>
                    <a:pt x="77316" y="84576"/>
                  </a:lnTo>
                  <a:lnTo>
                    <a:pt x="77316" y="59569"/>
                  </a:lnTo>
                  <a:close/>
                  <a:moveTo>
                    <a:pt x="123680" y="59569"/>
                  </a:moveTo>
                  <a:lnTo>
                    <a:pt x="123680" y="84576"/>
                  </a:lnTo>
                  <a:lnTo>
                    <a:pt x="101854" y="84576"/>
                  </a:lnTo>
                  <a:lnTo>
                    <a:pt x="101854" y="59569"/>
                  </a:lnTo>
                  <a:close/>
                  <a:moveTo>
                    <a:pt x="24555" y="87761"/>
                  </a:moveTo>
                  <a:lnTo>
                    <a:pt x="24555" y="112768"/>
                  </a:lnTo>
                  <a:lnTo>
                    <a:pt x="4546" y="112768"/>
                  </a:lnTo>
                  <a:lnTo>
                    <a:pt x="4546" y="87761"/>
                  </a:lnTo>
                  <a:close/>
                  <a:moveTo>
                    <a:pt x="49095" y="87761"/>
                  </a:moveTo>
                  <a:lnTo>
                    <a:pt x="49095" y="112768"/>
                  </a:lnTo>
                  <a:lnTo>
                    <a:pt x="28233" y="112768"/>
                  </a:lnTo>
                  <a:lnTo>
                    <a:pt x="28233" y="87761"/>
                  </a:lnTo>
                  <a:close/>
                  <a:moveTo>
                    <a:pt x="73634" y="87761"/>
                  </a:moveTo>
                  <a:lnTo>
                    <a:pt x="73634" y="112768"/>
                  </a:lnTo>
                  <a:lnTo>
                    <a:pt x="52773" y="112768"/>
                  </a:lnTo>
                  <a:lnTo>
                    <a:pt x="52773" y="87761"/>
                  </a:lnTo>
                  <a:close/>
                  <a:moveTo>
                    <a:pt x="98172" y="87761"/>
                  </a:moveTo>
                  <a:lnTo>
                    <a:pt x="98172" y="112768"/>
                  </a:lnTo>
                  <a:lnTo>
                    <a:pt x="77316" y="112768"/>
                  </a:lnTo>
                  <a:lnTo>
                    <a:pt x="77316" y="87761"/>
                  </a:lnTo>
                  <a:close/>
                  <a:moveTo>
                    <a:pt x="123680" y="87761"/>
                  </a:moveTo>
                  <a:lnTo>
                    <a:pt x="123680" y="112768"/>
                  </a:lnTo>
                  <a:lnTo>
                    <a:pt x="101854" y="112768"/>
                  </a:lnTo>
                  <a:lnTo>
                    <a:pt x="101854" y="87761"/>
                  </a:lnTo>
                  <a:close/>
                  <a:moveTo>
                    <a:pt x="24555" y="115949"/>
                  </a:moveTo>
                  <a:lnTo>
                    <a:pt x="24555" y="140959"/>
                  </a:lnTo>
                  <a:lnTo>
                    <a:pt x="4546" y="140959"/>
                  </a:lnTo>
                  <a:lnTo>
                    <a:pt x="4546" y="115949"/>
                  </a:lnTo>
                  <a:close/>
                  <a:moveTo>
                    <a:pt x="49095" y="115949"/>
                  </a:moveTo>
                  <a:lnTo>
                    <a:pt x="49095" y="140959"/>
                  </a:lnTo>
                  <a:lnTo>
                    <a:pt x="28233" y="140959"/>
                  </a:lnTo>
                  <a:lnTo>
                    <a:pt x="28233" y="115949"/>
                  </a:lnTo>
                  <a:close/>
                  <a:moveTo>
                    <a:pt x="73634" y="115949"/>
                  </a:moveTo>
                  <a:lnTo>
                    <a:pt x="73634" y="140959"/>
                  </a:lnTo>
                  <a:lnTo>
                    <a:pt x="52773" y="140959"/>
                  </a:lnTo>
                  <a:lnTo>
                    <a:pt x="52773" y="115949"/>
                  </a:lnTo>
                  <a:close/>
                  <a:moveTo>
                    <a:pt x="98172" y="115949"/>
                  </a:moveTo>
                  <a:lnTo>
                    <a:pt x="98172" y="140959"/>
                  </a:lnTo>
                  <a:lnTo>
                    <a:pt x="77316" y="140959"/>
                  </a:lnTo>
                  <a:lnTo>
                    <a:pt x="77316" y="115949"/>
                  </a:lnTo>
                  <a:close/>
                  <a:moveTo>
                    <a:pt x="123680" y="115949"/>
                  </a:moveTo>
                  <a:lnTo>
                    <a:pt x="123680" y="140959"/>
                  </a:lnTo>
                  <a:lnTo>
                    <a:pt x="101854" y="140959"/>
                  </a:lnTo>
                  <a:lnTo>
                    <a:pt x="101854" y="115949"/>
                  </a:lnTo>
                  <a:close/>
                  <a:moveTo>
                    <a:pt x="24555" y="144140"/>
                  </a:moveTo>
                  <a:lnTo>
                    <a:pt x="24555" y="169151"/>
                  </a:lnTo>
                  <a:lnTo>
                    <a:pt x="4546" y="169151"/>
                  </a:lnTo>
                  <a:lnTo>
                    <a:pt x="4546" y="144140"/>
                  </a:lnTo>
                  <a:close/>
                  <a:moveTo>
                    <a:pt x="49095" y="144140"/>
                  </a:moveTo>
                  <a:lnTo>
                    <a:pt x="49095" y="169151"/>
                  </a:lnTo>
                  <a:lnTo>
                    <a:pt x="28233" y="169151"/>
                  </a:lnTo>
                  <a:lnTo>
                    <a:pt x="28233" y="144140"/>
                  </a:lnTo>
                  <a:close/>
                  <a:moveTo>
                    <a:pt x="73634" y="144140"/>
                  </a:moveTo>
                  <a:lnTo>
                    <a:pt x="73634" y="169151"/>
                  </a:lnTo>
                  <a:lnTo>
                    <a:pt x="52773" y="169151"/>
                  </a:lnTo>
                  <a:lnTo>
                    <a:pt x="52773" y="144140"/>
                  </a:lnTo>
                  <a:close/>
                  <a:moveTo>
                    <a:pt x="98172" y="144140"/>
                  </a:moveTo>
                  <a:lnTo>
                    <a:pt x="98172" y="169151"/>
                  </a:lnTo>
                  <a:lnTo>
                    <a:pt x="77316" y="169151"/>
                  </a:lnTo>
                  <a:lnTo>
                    <a:pt x="77316" y="144140"/>
                  </a:lnTo>
                  <a:close/>
                  <a:moveTo>
                    <a:pt x="123680" y="144140"/>
                  </a:moveTo>
                  <a:lnTo>
                    <a:pt x="123680" y="169151"/>
                  </a:lnTo>
                  <a:lnTo>
                    <a:pt x="101854" y="169151"/>
                  </a:lnTo>
                  <a:lnTo>
                    <a:pt x="101854" y="144140"/>
                  </a:lnTo>
                  <a:close/>
                  <a:moveTo>
                    <a:pt x="24555" y="172332"/>
                  </a:moveTo>
                  <a:lnTo>
                    <a:pt x="24555" y="188250"/>
                  </a:lnTo>
                  <a:lnTo>
                    <a:pt x="4546" y="188250"/>
                  </a:lnTo>
                  <a:lnTo>
                    <a:pt x="4546" y="172332"/>
                  </a:lnTo>
                  <a:close/>
                  <a:moveTo>
                    <a:pt x="49095" y="172332"/>
                  </a:moveTo>
                  <a:lnTo>
                    <a:pt x="49095" y="188250"/>
                  </a:lnTo>
                  <a:lnTo>
                    <a:pt x="28233" y="188250"/>
                  </a:lnTo>
                  <a:lnTo>
                    <a:pt x="28233" y="172332"/>
                  </a:lnTo>
                  <a:close/>
                  <a:moveTo>
                    <a:pt x="73634" y="172332"/>
                  </a:moveTo>
                  <a:lnTo>
                    <a:pt x="73634" y="188250"/>
                  </a:lnTo>
                  <a:lnTo>
                    <a:pt x="52773" y="188250"/>
                  </a:lnTo>
                  <a:lnTo>
                    <a:pt x="52773" y="172332"/>
                  </a:lnTo>
                  <a:close/>
                  <a:moveTo>
                    <a:pt x="98172" y="172332"/>
                  </a:moveTo>
                  <a:lnTo>
                    <a:pt x="98172" y="188250"/>
                  </a:lnTo>
                  <a:lnTo>
                    <a:pt x="77316" y="188250"/>
                  </a:lnTo>
                  <a:lnTo>
                    <a:pt x="77316" y="172332"/>
                  </a:lnTo>
                  <a:close/>
                  <a:moveTo>
                    <a:pt x="123680" y="172332"/>
                  </a:moveTo>
                  <a:lnTo>
                    <a:pt x="123680" y="188250"/>
                  </a:lnTo>
                  <a:lnTo>
                    <a:pt x="101854" y="188250"/>
                  </a:lnTo>
                  <a:lnTo>
                    <a:pt x="101854" y="172332"/>
                  </a:lnTo>
                  <a:close/>
                  <a:moveTo>
                    <a:pt x="0" y="1"/>
                  </a:moveTo>
                  <a:lnTo>
                    <a:pt x="0" y="192341"/>
                  </a:lnTo>
                  <a:lnTo>
                    <a:pt x="128226" y="192341"/>
                  </a:lnTo>
                  <a:lnTo>
                    <a:pt x="128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CustomShape 6"/>
            <p:cNvSpPr/>
            <p:nvPr/>
          </p:nvSpPr>
          <p:spPr>
            <a:xfrm>
              <a:off x="5110200" y="4580280"/>
              <a:ext cx="266760" cy="122400"/>
            </a:xfrm>
            <a:custGeom>
              <a:avLst/>
              <a:gdLst/>
              <a:ahLst/>
              <a:rect l="l" t="t" r="r" b="b"/>
              <a:pathLst>
                <a:path w="16386" h="7669">
                  <a:moveTo>
                    <a:pt x="4993" y="1"/>
                  </a:moveTo>
                  <a:cubicBezTo>
                    <a:pt x="4993" y="1"/>
                    <a:pt x="2631" y="2118"/>
                    <a:pt x="776" y="2118"/>
                  </a:cubicBezTo>
                  <a:cubicBezTo>
                    <a:pt x="682" y="2118"/>
                    <a:pt x="589" y="2112"/>
                    <a:pt x="497" y="2101"/>
                  </a:cubicBezTo>
                  <a:cubicBezTo>
                    <a:pt x="497" y="2101"/>
                    <a:pt x="0" y="5053"/>
                    <a:pt x="363" y="5712"/>
                  </a:cubicBezTo>
                  <a:cubicBezTo>
                    <a:pt x="726" y="6372"/>
                    <a:pt x="1320" y="7249"/>
                    <a:pt x="1320" y="7249"/>
                  </a:cubicBezTo>
                  <a:lnTo>
                    <a:pt x="5932" y="7249"/>
                  </a:lnTo>
                  <a:lnTo>
                    <a:pt x="6187" y="5821"/>
                  </a:lnTo>
                  <a:cubicBezTo>
                    <a:pt x="6187" y="5821"/>
                    <a:pt x="7239" y="7031"/>
                    <a:pt x="8470" y="7469"/>
                  </a:cubicBezTo>
                  <a:cubicBezTo>
                    <a:pt x="8900" y="7622"/>
                    <a:pt x="9324" y="7669"/>
                    <a:pt x="9755" y="7669"/>
                  </a:cubicBezTo>
                  <a:cubicBezTo>
                    <a:pt x="10414" y="7669"/>
                    <a:pt x="11090" y="7560"/>
                    <a:pt x="11827" y="7560"/>
                  </a:cubicBezTo>
                  <a:cubicBezTo>
                    <a:pt x="11989" y="7560"/>
                    <a:pt x="12155" y="7566"/>
                    <a:pt x="12324" y="7578"/>
                  </a:cubicBezTo>
                  <a:cubicBezTo>
                    <a:pt x="12729" y="7609"/>
                    <a:pt x="13315" y="7619"/>
                    <a:pt x="13917" y="7619"/>
                  </a:cubicBezTo>
                  <a:cubicBezTo>
                    <a:pt x="15120" y="7619"/>
                    <a:pt x="16386" y="7578"/>
                    <a:pt x="16386" y="7578"/>
                  </a:cubicBezTo>
                  <a:lnTo>
                    <a:pt x="16302" y="6041"/>
                  </a:lnTo>
                  <a:lnTo>
                    <a:pt x="7973" y="2305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8" name="CustomShape 7"/>
            <p:cNvSpPr/>
            <p:nvPr/>
          </p:nvSpPr>
          <p:spPr>
            <a:xfrm>
              <a:off x="5105520" y="4575600"/>
              <a:ext cx="276120" cy="132120"/>
            </a:xfrm>
            <a:custGeom>
              <a:avLst/>
              <a:gdLst/>
              <a:ahLst/>
              <a:rect l="l" t="t" r="r" b="b"/>
              <a:pathLst>
                <a:path w="16967" h="8251">
                  <a:moveTo>
                    <a:pt x="5290" y="665"/>
                  </a:moveTo>
                  <a:lnTo>
                    <a:pt x="8078" y="2827"/>
                  </a:lnTo>
                  <a:cubicBezTo>
                    <a:pt x="8099" y="2844"/>
                    <a:pt x="8120" y="2857"/>
                    <a:pt x="8141" y="2865"/>
                  </a:cubicBezTo>
                  <a:lnTo>
                    <a:pt x="16307" y="6526"/>
                  </a:lnTo>
                  <a:lnTo>
                    <a:pt x="16365" y="7591"/>
                  </a:lnTo>
                  <a:cubicBezTo>
                    <a:pt x="15924" y="7603"/>
                    <a:pt x="15057" y="7622"/>
                    <a:pt x="14220" y="7622"/>
                  </a:cubicBezTo>
                  <a:cubicBezTo>
                    <a:pt x="13617" y="7622"/>
                    <a:pt x="13029" y="7612"/>
                    <a:pt x="12629" y="7582"/>
                  </a:cubicBezTo>
                  <a:cubicBezTo>
                    <a:pt x="12448" y="7568"/>
                    <a:pt x="12272" y="7562"/>
                    <a:pt x="12100" y="7562"/>
                  </a:cubicBezTo>
                  <a:cubicBezTo>
                    <a:pt x="11715" y="7562"/>
                    <a:pt x="11350" y="7591"/>
                    <a:pt x="10992" y="7620"/>
                  </a:cubicBezTo>
                  <a:cubicBezTo>
                    <a:pt x="10660" y="7646"/>
                    <a:pt x="10348" y="7671"/>
                    <a:pt x="10045" y="7671"/>
                  </a:cubicBezTo>
                  <a:cubicBezTo>
                    <a:pt x="9639" y="7671"/>
                    <a:pt x="9250" y="7627"/>
                    <a:pt x="8855" y="7486"/>
                  </a:cubicBezTo>
                  <a:cubicBezTo>
                    <a:pt x="7710" y="7081"/>
                    <a:pt x="6700" y="5933"/>
                    <a:pt x="6688" y="5921"/>
                  </a:cubicBezTo>
                  <a:cubicBezTo>
                    <a:pt x="6633" y="5858"/>
                    <a:pt x="6554" y="5824"/>
                    <a:pt x="6471" y="5824"/>
                  </a:cubicBezTo>
                  <a:cubicBezTo>
                    <a:pt x="6442" y="5824"/>
                    <a:pt x="6417" y="5824"/>
                    <a:pt x="6392" y="5832"/>
                  </a:cubicBezTo>
                  <a:cubicBezTo>
                    <a:pt x="6283" y="5863"/>
                    <a:pt x="6203" y="5954"/>
                    <a:pt x="6182" y="6063"/>
                  </a:cubicBezTo>
                  <a:lnTo>
                    <a:pt x="5974" y="7252"/>
                  </a:lnTo>
                  <a:lnTo>
                    <a:pt x="1758" y="7252"/>
                  </a:lnTo>
                  <a:cubicBezTo>
                    <a:pt x="1583" y="6985"/>
                    <a:pt x="1173" y="6354"/>
                    <a:pt x="902" y="5863"/>
                  </a:cubicBezTo>
                  <a:cubicBezTo>
                    <a:pt x="697" y="5499"/>
                    <a:pt x="843" y="3879"/>
                    <a:pt x="1028" y="2701"/>
                  </a:cubicBezTo>
                  <a:cubicBezTo>
                    <a:pt x="1030" y="2701"/>
                    <a:pt x="1033" y="2701"/>
                    <a:pt x="1036" y="2701"/>
                  </a:cubicBezTo>
                  <a:cubicBezTo>
                    <a:pt x="2716" y="2701"/>
                    <a:pt x="4677" y="1178"/>
                    <a:pt x="5290" y="665"/>
                  </a:cubicBezTo>
                  <a:close/>
                  <a:moveTo>
                    <a:pt x="5277" y="1"/>
                  </a:moveTo>
                  <a:cubicBezTo>
                    <a:pt x="5208" y="1"/>
                    <a:pt x="5140" y="26"/>
                    <a:pt x="5085" y="76"/>
                  </a:cubicBezTo>
                  <a:cubicBezTo>
                    <a:pt x="5061" y="96"/>
                    <a:pt x="2767" y="2120"/>
                    <a:pt x="1062" y="2120"/>
                  </a:cubicBezTo>
                  <a:cubicBezTo>
                    <a:pt x="979" y="2120"/>
                    <a:pt x="898" y="2115"/>
                    <a:pt x="818" y="2105"/>
                  </a:cubicBezTo>
                  <a:cubicBezTo>
                    <a:pt x="807" y="2104"/>
                    <a:pt x="796" y="2103"/>
                    <a:pt x="785" y="2103"/>
                  </a:cubicBezTo>
                  <a:cubicBezTo>
                    <a:pt x="644" y="2103"/>
                    <a:pt x="520" y="2204"/>
                    <a:pt x="496" y="2347"/>
                  </a:cubicBezTo>
                  <a:cubicBezTo>
                    <a:pt x="409" y="2857"/>
                    <a:pt x="1" y="5432"/>
                    <a:pt x="392" y="6146"/>
                  </a:cubicBezTo>
                  <a:cubicBezTo>
                    <a:pt x="760" y="6805"/>
                    <a:pt x="1336" y="7666"/>
                    <a:pt x="1361" y="7703"/>
                  </a:cubicBezTo>
                  <a:cubicBezTo>
                    <a:pt x="1415" y="7782"/>
                    <a:pt x="1507" y="7832"/>
                    <a:pt x="1604" y="7832"/>
                  </a:cubicBezTo>
                  <a:lnTo>
                    <a:pt x="6216" y="7832"/>
                  </a:lnTo>
                  <a:cubicBezTo>
                    <a:pt x="6358" y="7832"/>
                    <a:pt x="6479" y="7732"/>
                    <a:pt x="6504" y="7591"/>
                  </a:cubicBezTo>
                  <a:lnTo>
                    <a:pt x="6658" y="6722"/>
                  </a:lnTo>
                  <a:cubicBezTo>
                    <a:pt x="7093" y="7131"/>
                    <a:pt x="7832" y="7741"/>
                    <a:pt x="8658" y="8037"/>
                  </a:cubicBezTo>
                  <a:cubicBezTo>
                    <a:pt x="9126" y="8204"/>
                    <a:pt x="9581" y="8250"/>
                    <a:pt x="10036" y="8250"/>
                  </a:cubicBezTo>
                  <a:cubicBezTo>
                    <a:pt x="10365" y="8250"/>
                    <a:pt x="10700" y="8225"/>
                    <a:pt x="11038" y="8200"/>
                  </a:cubicBezTo>
                  <a:cubicBezTo>
                    <a:pt x="11382" y="8171"/>
                    <a:pt x="11732" y="8144"/>
                    <a:pt x="12094" y="8144"/>
                  </a:cubicBezTo>
                  <a:cubicBezTo>
                    <a:pt x="12255" y="8144"/>
                    <a:pt x="12417" y="8149"/>
                    <a:pt x="12583" y="8162"/>
                  </a:cubicBezTo>
                  <a:cubicBezTo>
                    <a:pt x="13000" y="8194"/>
                    <a:pt x="13599" y="8204"/>
                    <a:pt x="14210" y="8204"/>
                  </a:cubicBezTo>
                  <a:cubicBezTo>
                    <a:pt x="15382" y="8204"/>
                    <a:pt x="16601" y="8165"/>
                    <a:pt x="16678" y="8162"/>
                  </a:cubicBezTo>
                  <a:cubicBezTo>
                    <a:pt x="16758" y="8158"/>
                    <a:pt x="16833" y="8125"/>
                    <a:pt x="16883" y="8067"/>
                  </a:cubicBezTo>
                  <a:cubicBezTo>
                    <a:pt x="16937" y="8008"/>
                    <a:pt x="16966" y="7933"/>
                    <a:pt x="16962" y="7853"/>
                  </a:cubicBezTo>
                  <a:lnTo>
                    <a:pt x="16878" y="6317"/>
                  </a:lnTo>
                  <a:cubicBezTo>
                    <a:pt x="16870" y="6208"/>
                    <a:pt x="16808" y="6113"/>
                    <a:pt x="16708" y="6067"/>
                  </a:cubicBezTo>
                  <a:lnTo>
                    <a:pt x="8408" y="2347"/>
                  </a:lnTo>
                  <a:lnTo>
                    <a:pt x="5456" y="63"/>
                  </a:lnTo>
                  <a:cubicBezTo>
                    <a:pt x="5403" y="22"/>
                    <a:pt x="5339" y="1"/>
                    <a:pt x="5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CustomShape 8"/>
            <p:cNvSpPr/>
            <p:nvPr/>
          </p:nvSpPr>
          <p:spPr>
            <a:xfrm>
              <a:off x="4295520" y="4589640"/>
              <a:ext cx="263160" cy="113400"/>
            </a:xfrm>
            <a:custGeom>
              <a:avLst/>
              <a:gdLst/>
              <a:ahLst/>
              <a:rect l="l" t="t" r="r" b="b"/>
              <a:pathLst>
                <a:path w="16174" h="7118">
                  <a:moveTo>
                    <a:pt x="11072" y="1"/>
                  </a:moveTo>
                  <a:lnTo>
                    <a:pt x="7928" y="1754"/>
                  </a:lnTo>
                  <a:lnTo>
                    <a:pt x="0" y="5490"/>
                  </a:lnTo>
                  <a:lnTo>
                    <a:pt x="84" y="7027"/>
                  </a:lnTo>
                  <a:cubicBezTo>
                    <a:pt x="84" y="7027"/>
                    <a:pt x="1354" y="7068"/>
                    <a:pt x="2558" y="7068"/>
                  </a:cubicBezTo>
                  <a:cubicBezTo>
                    <a:pt x="3160" y="7068"/>
                    <a:pt x="3745" y="7058"/>
                    <a:pt x="4145" y="7027"/>
                  </a:cubicBezTo>
                  <a:cubicBezTo>
                    <a:pt x="4313" y="7015"/>
                    <a:pt x="4478" y="7009"/>
                    <a:pt x="4640" y="7009"/>
                  </a:cubicBezTo>
                  <a:cubicBezTo>
                    <a:pt x="5377" y="7009"/>
                    <a:pt x="6063" y="7118"/>
                    <a:pt x="6723" y="7118"/>
                  </a:cubicBezTo>
                  <a:cubicBezTo>
                    <a:pt x="7154" y="7118"/>
                    <a:pt x="7573" y="7071"/>
                    <a:pt x="7987" y="6918"/>
                  </a:cubicBezTo>
                  <a:cubicBezTo>
                    <a:pt x="9172" y="6480"/>
                    <a:pt x="10095" y="5270"/>
                    <a:pt x="10095" y="5270"/>
                  </a:cubicBezTo>
                  <a:lnTo>
                    <a:pt x="10500" y="6698"/>
                  </a:lnTo>
                  <a:lnTo>
                    <a:pt x="15112" y="6698"/>
                  </a:lnTo>
                  <a:cubicBezTo>
                    <a:pt x="15112" y="6698"/>
                    <a:pt x="15588" y="5270"/>
                    <a:pt x="15881" y="4610"/>
                  </a:cubicBezTo>
                  <a:cubicBezTo>
                    <a:pt x="16173" y="3950"/>
                    <a:pt x="15380" y="1550"/>
                    <a:pt x="15380" y="1550"/>
                  </a:cubicBezTo>
                  <a:cubicBezTo>
                    <a:pt x="15264" y="1565"/>
                    <a:pt x="15145" y="1572"/>
                    <a:pt x="15025" y="1572"/>
                  </a:cubicBezTo>
                  <a:cubicBezTo>
                    <a:pt x="13225" y="1572"/>
                    <a:pt x="11072" y="1"/>
                    <a:pt x="110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CustomShape 9"/>
            <p:cNvSpPr/>
            <p:nvPr/>
          </p:nvSpPr>
          <p:spPr>
            <a:xfrm>
              <a:off x="4290480" y="4584600"/>
              <a:ext cx="272880" cy="123120"/>
            </a:xfrm>
            <a:custGeom>
              <a:avLst/>
              <a:gdLst/>
              <a:ahLst/>
              <a:rect l="l" t="t" r="r" b="b"/>
              <a:pathLst>
                <a:path w="16767" h="7697">
                  <a:moveTo>
                    <a:pt x="11352" y="633"/>
                  </a:moveTo>
                  <a:cubicBezTo>
                    <a:pt x="11891" y="1001"/>
                    <a:pt x="13708" y="2150"/>
                    <a:pt x="15330" y="2150"/>
                  </a:cubicBezTo>
                  <a:cubicBezTo>
                    <a:pt x="15378" y="2150"/>
                    <a:pt x="15425" y="2149"/>
                    <a:pt x="15473" y="2147"/>
                  </a:cubicBezTo>
                  <a:cubicBezTo>
                    <a:pt x="15769" y="3099"/>
                    <a:pt x="16070" y="4427"/>
                    <a:pt x="15910" y="4783"/>
                  </a:cubicBezTo>
                  <a:cubicBezTo>
                    <a:pt x="15677" y="5304"/>
                    <a:pt x="15343" y="6276"/>
                    <a:pt x="15201" y="6698"/>
                  </a:cubicBezTo>
                  <a:lnTo>
                    <a:pt x="11018" y="6698"/>
                  </a:lnTo>
                  <a:lnTo>
                    <a:pt x="10671" y="5479"/>
                  </a:lnTo>
                  <a:cubicBezTo>
                    <a:pt x="10642" y="5375"/>
                    <a:pt x="10554" y="5296"/>
                    <a:pt x="10446" y="5274"/>
                  </a:cubicBezTo>
                  <a:cubicBezTo>
                    <a:pt x="10428" y="5271"/>
                    <a:pt x="10410" y="5269"/>
                    <a:pt x="10392" y="5269"/>
                  </a:cubicBezTo>
                  <a:cubicBezTo>
                    <a:pt x="10304" y="5269"/>
                    <a:pt x="10217" y="5311"/>
                    <a:pt x="10162" y="5384"/>
                  </a:cubicBezTo>
                  <a:cubicBezTo>
                    <a:pt x="10153" y="5396"/>
                    <a:pt x="9277" y="6527"/>
                    <a:pt x="8184" y="6937"/>
                  </a:cubicBezTo>
                  <a:cubicBezTo>
                    <a:pt x="7809" y="7074"/>
                    <a:pt x="7419" y="7115"/>
                    <a:pt x="7014" y="7115"/>
                  </a:cubicBezTo>
                  <a:cubicBezTo>
                    <a:pt x="6705" y="7115"/>
                    <a:pt x="6388" y="7091"/>
                    <a:pt x="6062" y="7066"/>
                  </a:cubicBezTo>
                  <a:cubicBezTo>
                    <a:pt x="5700" y="7037"/>
                    <a:pt x="5328" y="7007"/>
                    <a:pt x="4943" y="7007"/>
                  </a:cubicBezTo>
                  <a:cubicBezTo>
                    <a:pt x="4773" y="7007"/>
                    <a:pt x="4602" y="7016"/>
                    <a:pt x="4422" y="7028"/>
                  </a:cubicBezTo>
                  <a:cubicBezTo>
                    <a:pt x="4041" y="7058"/>
                    <a:pt x="3484" y="7068"/>
                    <a:pt x="2906" y="7068"/>
                  </a:cubicBezTo>
                  <a:cubicBezTo>
                    <a:pt x="2028" y="7068"/>
                    <a:pt x="1099" y="7045"/>
                    <a:pt x="656" y="7032"/>
                  </a:cubicBezTo>
                  <a:lnTo>
                    <a:pt x="598" y="5960"/>
                  </a:lnTo>
                  <a:lnTo>
                    <a:pt x="8367" y="2298"/>
                  </a:lnTo>
                  <a:lnTo>
                    <a:pt x="11352" y="633"/>
                  </a:lnTo>
                  <a:close/>
                  <a:moveTo>
                    <a:pt x="11370" y="0"/>
                  </a:moveTo>
                  <a:cubicBezTo>
                    <a:pt x="11321" y="0"/>
                    <a:pt x="11272" y="13"/>
                    <a:pt x="11226" y="39"/>
                  </a:cubicBezTo>
                  <a:lnTo>
                    <a:pt x="8099" y="1781"/>
                  </a:lnTo>
                  <a:lnTo>
                    <a:pt x="172" y="5517"/>
                  </a:lnTo>
                  <a:cubicBezTo>
                    <a:pt x="68" y="5567"/>
                    <a:pt x="1" y="5675"/>
                    <a:pt x="9" y="5796"/>
                  </a:cubicBezTo>
                  <a:lnTo>
                    <a:pt x="89" y="7332"/>
                  </a:lnTo>
                  <a:cubicBezTo>
                    <a:pt x="97" y="7483"/>
                    <a:pt x="222" y="7604"/>
                    <a:pt x="373" y="7608"/>
                  </a:cubicBezTo>
                  <a:cubicBezTo>
                    <a:pt x="450" y="7611"/>
                    <a:pt x="1674" y="7650"/>
                    <a:pt x="2847" y="7650"/>
                  </a:cubicBezTo>
                  <a:cubicBezTo>
                    <a:pt x="3457" y="7650"/>
                    <a:pt x="4054" y="7640"/>
                    <a:pt x="4467" y="7608"/>
                  </a:cubicBezTo>
                  <a:cubicBezTo>
                    <a:pt x="4632" y="7595"/>
                    <a:pt x="4794" y="7590"/>
                    <a:pt x="4954" y="7590"/>
                  </a:cubicBezTo>
                  <a:cubicBezTo>
                    <a:pt x="5316" y="7590"/>
                    <a:pt x="5669" y="7617"/>
                    <a:pt x="6016" y="7646"/>
                  </a:cubicBezTo>
                  <a:cubicBezTo>
                    <a:pt x="6359" y="7671"/>
                    <a:pt x="6693" y="7696"/>
                    <a:pt x="7022" y="7696"/>
                  </a:cubicBezTo>
                  <a:cubicBezTo>
                    <a:pt x="7482" y="7696"/>
                    <a:pt x="7933" y="7646"/>
                    <a:pt x="8384" y="7479"/>
                  </a:cubicBezTo>
                  <a:cubicBezTo>
                    <a:pt x="9185" y="7182"/>
                    <a:pt x="9866" y="6569"/>
                    <a:pt x="10259" y="6155"/>
                  </a:cubicBezTo>
                  <a:lnTo>
                    <a:pt x="10517" y="7066"/>
                  </a:lnTo>
                  <a:cubicBezTo>
                    <a:pt x="10554" y="7191"/>
                    <a:pt x="10667" y="7278"/>
                    <a:pt x="10797" y="7278"/>
                  </a:cubicBezTo>
                  <a:lnTo>
                    <a:pt x="15413" y="7278"/>
                  </a:lnTo>
                  <a:cubicBezTo>
                    <a:pt x="15539" y="7278"/>
                    <a:pt x="15648" y="7199"/>
                    <a:pt x="15689" y="7078"/>
                  </a:cubicBezTo>
                  <a:cubicBezTo>
                    <a:pt x="15694" y="7066"/>
                    <a:pt x="16157" y="5659"/>
                    <a:pt x="16445" y="5020"/>
                  </a:cubicBezTo>
                  <a:cubicBezTo>
                    <a:pt x="16766" y="4294"/>
                    <a:pt x="16095" y="2169"/>
                    <a:pt x="15956" y="1752"/>
                  </a:cubicBezTo>
                  <a:cubicBezTo>
                    <a:pt x="15914" y="1629"/>
                    <a:pt x="15803" y="1549"/>
                    <a:pt x="15679" y="1549"/>
                  </a:cubicBezTo>
                  <a:cubicBezTo>
                    <a:pt x="15668" y="1549"/>
                    <a:pt x="15656" y="1550"/>
                    <a:pt x="15644" y="1551"/>
                  </a:cubicBezTo>
                  <a:cubicBezTo>
                    <a:pt x="15539" y="1565"/>
                    <a:pt x="15432" y="1571"/>
                    <a:pt x="15323" y="1571"/>
                  </a:cubicBezTo>
                  <a:cubicBezTo>
                    <a:pt x="13645" y="1571"/>
                    <a:pt x="11564" y="72"/>
                    <a:pt x="11540" y="56"/>
                  </a:cubicBezTo>
                  <a:cubicBezTo>
                    <a:pt x="11489" y="20"/>
                    <a:pt x="11430" y="0"/>
                    <a:pt x="11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CustomShape 10"/>
            <p:cNvSpPr/>
            <p:nvPr/>
          </p:nvSpPr>
          <p:spPr>
            <a:xfrm>
              <a:off x="4482000" y="2739240"/>
              <a:ext cx="740160" cy="1893240"/>
            </a:xfrm>
            <a:custGeom>
              <a:avLst/>
              <a:gdLst/>
              <a:ahLst/>
              <a:rect l="l" t="t" r="r" b="b"/>
              <a:pathLst>
                <a:path w="45041" h="114655">
                  <a:moveTo>
                    <a:pt x="40983" y="1"/>
                  </a:moveTo>
                  <a:cubicBezTo>
                    <a:pt x="36801" y="3147"/>
                    <a:pt x="31662" y="4149"/>
                    <a:pt x="26809" y="4149"/>
                  </a:cubicBezTo>
                  <a:cubicBezTo>
                    <a:pt x="18280" y="4149"/>
                    <a:pt x="10638" y="1053"/>
                    <a:pt x="10638" y="1053"/>
                  </a:cubicBezTo>
                  <a:cubicBezTo>
                    <a:pt x="10638" y="1053"/>
                    <a:pt x="7214" y="37151"/>
                    <a:pt x="6546" y="40930"/>
                  </a:cubicBezTo>
                  <a:cubicBezTo>
                    <a:pt x="5372" y="47571"/>
                    <a:pt x="5406" y="57477"/>
                    <a:pt x="4396" y="62646"/>
                  </a:cubicBezTo>
                  <a:cubicBezTo>
                    <a:pt x="3382" y="67814"/>
                    <a:pt x="3123" y="80171"/>
                    <a:pt x="2291" y="89464"/>
                  </a:cubicBezTo>
                  <a:cubicBezTo>
                    <a:pt x="1620" y="96974"/>
                    <a:pt x="0" y="112429"/>
                    <a:pt x="0" y="112429"/>
                  </a:cubicBezTo>
                  <a:cubicBezTo>
                    <a:pt x="0" y="112429"/>
                    <a:pt x="418" y="113352"/>
                    <a:pt x="1720" y="113540"/>
                  </a:cubicBezTo>
                  <a:cubicBezTo>
                    <a:pt x="1978" y="113577"/>
                    <a:pt x="2227" y="113591"/>
                    <a:pt x="2461" y="113591"/>
                  </a:cubicBezTo>
                  <a:cubicBezTo>
                    <a:pt x="3410" y="113591"/>
                    <a:pt x="4108" y="113352"/>
                    <a:pt x="4108" y="113352"/>
                  </a:cubicBezTo>
                  <a:cubicBezTo>
                    <a:pt x="4108" y="113352"/>
                    <a:pt x="6304" y="105704"/>
                    <a:pt x="7686" y="100535"/>
                  </a:cubicBezTo>
                  <a:cubicBezTo>
                    <a:pt x="9071" y="95367"/>
                    <a:pt x="15497" y="74143"/>
                    <a:pt x="17204" y="64729"/>
                  </a:cubicBezTo>
                  <a:cubicBezTo>
                    <a:pt x="18911" y="55315"/>
                    <a:pt x="25524" y="31753"/>
                    <a:pt x="25524" y="31753"/>
                  </a:cubicBezTo>
                  <a:cubicBezTo>
                    <a:pt x="25524" y="31753"/>
                    <a:pt x="30480" y="54209"/>
                    <a:pt x="31565" y="60672"/>
                  </a:cubicBezTo>
                  <a:cubicBezTo>
                    <a:pt x="32650" y="67130"/>
                    <a:pt x="35054" y="88020"/>
                    <a:pt x="35715" y="93155"/>
                  </a:cubicBezTo>
                  <a:cubicBezTo>
                    <a:pt x="36441" y="98820"/>
                    <a:pt x="38236" y="114654"/>
                    <a:pt x="38236" y="114654"/>
                  </a:cubicBezTo>
                  <a:lnTo>
                    <a:pt x="43817" y="111687"/>
                  </a:lnTo>
                  <a:cubicBezTo>
                    <a:pt x="43817" y="111687"/>
                    <a:pt x="45041" y="103408"/>
                    <a:pt x="45041" y="92854"/>
                  </a:cubicBezTo>
                  <a:cubicBezTo>
                    <a:pt x="45041" y="86689"/>
                    <a:pt x="44678" y="70261"/>
                    <a:pt x="44603" y="61953"/>
                  </a:cubicBezTo>
                  <a:cubicBezTo>
                    <a:pt x="44523" y="53650"/>
                    <a:pt x="44189" y="48302"/>
                    <a:pt x="43551" y="36492"/>
                  </a:cubicBezTo>
                  <a:cubicBezTo>
                    <a:pt x="42916" y="24677"/>
                    <a:pt x="40983" y="1"/>
                    <a:pt x="409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CustomShape 11"/>
            <p:cNvSpPr/>
            <p:nvPr/>
          </p:nvSpPr>
          <p:spPr>
            <a:xfrm>
              <a:off x="4476960" y="2734560"/>
              <a:ext cx="750240" cy="1902960"/>
            </a:xfrm>
            <a:custGeom>
              <a:avLst/>
              <a:gdLst/>
              <a:ahLst/>
              <a:rect l="l" t="t" r="r" b="b"/>
              <a:pathLst>
                <a:path w="45631" h="115239">
                  <a:moveTo>
                    <a:pt x="41029" y="835"/>
                  </a:moveTo>
                  <a:cubicBezTo>
                    <a:pt x="41313" y="4459"/>
                    <a:pt x="42983" y="26071"/>
                    <a:pt x="43559" y="36800"/>
                  </a:cubicBezTo>
                  <a:lnTo>
                    <a:pt x="43756" y="40420"/>
                  </a:lnTo>
                  <a:cubicBezTo>
                    <a:pt x="44261" y="49725"/>
                    <a:pt x="44536" y="54848"/>
                    <a:pt x="44607" y="62249"/>
                  </a:cubicBezTo>
                  <a:cubicBezTo>
                    <a:pt x="44640" y="65881"/>
                    <a:pt x="44732" y="71158"/>
                    <a:pt x="44820" y="76260"/>
                  </a:cubicBezTo>
                  <a:cubicBezTo>
                    <a:pt x="44933" y="82856"/>
                    <a:pt x="45050" y="89677"/>
                    <a:pt x="45050" y="93146"/>
                  </a:cubicBezTo>
                  <a:cubicBezTo>
                    <a:pt x="45050" y="102802"/>
                    <a:pt x="44006" y="110642"/>
                    <a:pt x="43848" y="111790"/>
                  </a:cubicBezTo>
                  <a:lnTo>
                    <a:pt x="38775" y="114491"/>
                  </a:lnTo>
                  <a:cubicBezTo>
                    <a:pt x="38482" y="111929"/>
                    <a:pt x="36951" y="98494"/>
                    <a:pt x="36299" y="93409"/>
                  </a:cubicBezTo>
                  <a:cubicBezTo>
                    <a:pt x="36124" y="92052"/>
                    <a:pt x="35827" y="89590"/>
                    <a:pt x="35465" y="86584"/>
                  </a:cubicBezTo>
                  <a:cubicBezTo>
                    <a:pt x="34463" y="78255"/>
                    <a:pt x="32947" y="65669"/>
                    <a:pt x="32150" y="60913"/>
                  </a:cubicBezTo>
                  <a:cubicBezTo>
                    <a:pt x="31073" y="54522"/>
                    <a:pt x="26155" y="32204"/>
                    <a:pt x="26105" y="31983"/>
                  </a:cubicBezTo>
                  <a:cubicBezTo>
                    <a:pt x="26076" y="31850"/>
                    <a:pt x="25963" y="31757"/>
                    <a:pt x="25829" y="31753"/>
                  </a:cubicBezTo>
                  <a:lnTo>
                    <a:pt x="25821" y="31753"/>
                  </a:lnTo>
                  <a:cubicBezTo>
                    <a:pt x="25692" y="31753"/>
                    <a:pt x="25579" y="31841"/>
                    <a:pt x="25542" y="31966"/>
                  </a:cubicBezTo>
                  <a:cubicBezTo>
                    <a:pt x="25474" y="32200"/>
                    <a:pt x="18904" y="55653"/>
                    <a:pt x="17213" y="64971"/>
                  </a:cubicBezTo>
                  <a:cubicBezTo>
                    <a:pt x="15923" y="72077"/>
                    <a:pt x="11886" y="86124"/>
                    <a:pt x="9473" y="94515"/>
                  </a:cubicBezTo>
                  <a:cubicBezTo>
                    <a:pt x="8671" y="97295"/>
                    <a:pt x="8041" y="99492"/>
                    <a:pt x="7703" y="100752"/>
                  </a:cubicBezTo>
                  <a:cubicBezTo>
                    <a:pt x="6442" y="105457"/>
                    <a:pt x="4488" y="112304"/>
                    <a:pt x="4172" y="113410"/>
                  </a:cubicBezTo>
                  <a:cubicBezTo>
                    <a:pt x="3932" y="113475"/>
                    <a:pt x="3408" y="113591"/>
                    <a:pt x="2761" y="113591"/>
                  </a:cubicBezTo>
                  <a:cubicBezTo>
                    <a:pt x="2539" y="113591"/>
                    <a:pt x="2303" y="113578"/>
                    <a:pt x="2058" y="113544"/>
                  </a:cubicBezTo>
                  <a:cubicBezTo>
                    <a:pt x="1116" y="113410"/>
                    <a:pt x="706" y="112850"/>
                    <a:pt x="594" y="112663"/>
                  </a:cubicBezTo>
                  <a:cubicBezTo>
                    <a:pt x="727" y="111390"/>
                    <a:pt x="2238" y="96912"/>
                    <a:pt x="2877" y="89781"/>
                  </a:cubicBezTo>
                  <a:cubicBezTo>
                    <a:pt x="3203" y="86141"/>
                    <a:pt x="3440" y="82041"/>
                    <a:pt x="3671" y="78079"/>
                  </a:cubicBezTo>
                  <a:cubicBezTo>
                    <a:pt x="4025" y="71931"/>
                    <a:pt x="4363" y="66119"/>
                    <a:pt x="4977" y="62992"/>
                  </a:cubicBezTo>
                  <a:cubicBezTo>
                    <a:pt x="5478" y="60450"/>
                    <a:pt x="5719" y="56789"/>
                    <a:pt x="5979" y="52915"/>
                  </a:cubicBezTo>
                  <a:cubicBezTo>
                    <a:pt x="6251" y="48852"/>
                    <a:pt x="6534" y="44649"/>
                    <a:pt x="7131" y="41272"/>
                  </a:cubicBezTo>
                  <a:cubicBezTo>
                    <a:pt x="7761" y="37690"/>
                    <a:pt x="10800" y="5833"/>
                    <a:pt x="11185" y="1754"/>
                  </a:cubicBezTo>
                  <a:cubicBezTo>
                    <a:pt x="12808" y="2354"/>
                    <a:pt x="19634" y="4705"/>
                    <a:pt x="27130" y="4705"/>
                  </a:cubicBezTo>
                  <a:cubicBezTo>
                    <a:pt x="31878" y="4705"/>
                    <a:pt x="36895" y="3762"/>
                    <a:pt x="41029" y="835"/>
                  </a:cubicBezTo>
                  <a:close/>
                  <a:moveTo>
                    <a:pt x="41279" y="1"/>
                  </a:moveTo>
                  <a:cubicBezTo>
                    <a:pt x="41217" y="1"/>
                    <a:pt x="41155" y="21"/>
                    <a:pt x="41104" y="58"/>
                  </a:cubicBezTo>
                  <a:cubicBezTo>
                    <a:pt x="37004" y="3144"/>
                    <a:pt x="31929" y="4128"/>
                    <a:pt x="27124" y="4128"/>
                  </a:cubicBezTo>
                  <a:cubicBezTo>
                    <a:pt x="18730" y="4128"/>
                    <a:pt x="11159" y="1125"/>
                    <a:pt x="11043" y="1077"/>
                  </a:cubicBezTo>
                  <a:cubicBezTo>
                    <a:pt x="11007" y="1063"/>
                    <a:pt x="10969" y="1056"/>
                    <a:pt x="10931" y="1056"/>
                  </a:cubicBezTo>
                  <a:cubicBezTo>
                    <a:pt x="10879" y="1056"/>
                    <a:pt x="10827" y="1070"/>
                    <a:pt x="10784" y="1098"/>
                  </a:cubicBezTo>
                  <a:cubicBezTo>
                    <a:pt x="10704" y="1145"/>
                    <a:pt x="10654" y="1228"/>
                    <a:pt x="10642" y="1320"/>
                  </a:cubicBezTo>
                  <a:cubicBezTo>
                    <a:pt x="10609" y="1679"/>
                    <a:pt x="7214" y="37447"/>
                    <a:pt x="6559" y="41171"/>
                  </a:cubicBezTo>
                  <a:cubicBezTo>
                    <a:pt x="5954" y="44582"/>
                    <a:pt x="5669" y="48798"/>
                    <a:pt x="5399" y="52877"/>
                  </a:cubicBezTo>
                  <a:cubicBezTo>
                    <a:pt x="5139" y="56730"/>
                    <a:pt x="4898" y="60374"/>
                    <a:pt x="4405" y="62879"/>
                  </a:cubicBezTo>
                  <a:cubicBezTo>
                    <a:pt x="3787" y="66048"/>
                    <a:pt x="3449" y="71877"/>
                    <a:pt x="3089" y="78046"/>
                  </a:cubicBezTo>
                  <a:cubicBezTo>
                    <a:pt x="2860" y="82004"/>
                    <a:pt x="2627" y="86099"/>
                    <a:pt x="2301" y="89727"/>
                  </a:cubicBezTo>
                  <a:cubicBezTo>
                    <a:pt x="1633" y="97150"/>
                    <a:pt x="22" y="112538"/>
                    <a:pt x="9" y="112692"/>
                  </a:cubicBezTo>
                  <a:cubicBezTo>
                    <a:pt x="0" y="112742"/>
                    <a:pt x="9" y="112796"/>
                    <a:pt x="34" y="112842"/>
                  </a:cubicBezTo>
                  <a:cubicBezTo>
                    <a:pt x="51" y="112888"/>
                    <a:pt x="535" y="113915"/>
                    <a:pt x="1975" y="114120"/>
                  </a:cubicBezTo>
                  <a:cubicBezTo>
                    <a:pt x="2251" y="114159"/>
                    <a:pt x="2516" y="114174"/>
                    <a:pt x="2765" y="114174"/>
                  </a:cubicBezTo>
                  <a:cubicBezTo>
                    <a:pt x="3743" y="114174"/>
                    <a:pt x="4464" y="113933"/>
                    <a:pt x="4501" y="113919"/>
                  </a:cubicBezTo>
                  <a:cubicBezTo>
                    <a:pt x="4588" y="113890"/>
                    <a:pt x="4659" y="113819"/>
                    <a:pt x="4684" y="113727"/>
                  </a:cubicBezTo>
                  <a:cubicBezTo>
                    <a:pt x="4710" y="113648"/>
                    <a:pt x="6897" y="106017"/>
                    <a:pt x="8266" y="100902"/>
                  </a:cubicBezTo>
                  <a:cubicBezTo>
                    <a:pt x="8600" y="99646"/>
                    <a:pt x="9231" y="97455"/>
                    <a:pt x="10028" y="94678"/>
                  </a:cubicBezTo>
                  <a:cubicBezTo>
                    <a:pt x="12445" y="86274"/>
                    <a:pt x="16490" y="72210"/>
                    <a:pt x="17785" y="65075"/>
                  </a:cubicBezTo>
                  <a:cubicBezTo>
                    <a:pt x="19259" y="56956"/>
                    <a:pt x="24455" y="38052"/>
                    <a:pt x="25788" y="33247"/>
                  </a:cubicBezTo>
                  <a:cubicBezTo>
                    <a:pt x="26810" y="37902"/>
                    <a:pt x="30642" y="55465"/>
                    <a:pt x="31574" y="61010"/>
                  </a:cubicBezTo>
                  <a:cubicBezTo>
                    <a:pt x="32371" y="65752"/>
                    <a:pt x="33887" y="78330"/>
                    <a:pt x="34889" y="86650"/>
                  </a:cubicBezTo>
                  <a:cubicBezTo>
                    <a:pt x="35251" y="89661"/>
                    <a:pt x="35548" y="92123"/>
                    <a:pt x="35723" y="93484"/>
                  </a:cubicBezTo>
                  <a:cubicBezTo>
                    <a:pt x="36442" y="99083"/>
                    <a:pt x="38228" y="114821"/>
                    <a:pt x="38245" y="114979"/>
                  </a:cubicBezTo>
                  <a:cubicBezTo>
                    <a:pt x="38257" y="115076"/>
                    <a:pt x="38316" y="115160"/>
                    <a:pt x="38399" y="115205"/>
                  </a:cubicBezTo>
                  <a:cubicBezTo>
                    <a:pt x="38441" y="115226"/>
                    <a:pt x="38487" y="115239"/>
                    <a:pt x="38533" y="115239"/>
                  </a:cubicBezTo>
                  <a:cubicBezTo>
                    <a:pt x="38583" y="115239"/>
                    <a:pt x="38629" y="115226"/>
                    <a:pt x="38671" y="115205"/>
                  </a:cubicBezTo>
                  <a:lnTo>
                    <a:pt x="44249" y="112237"/>
                  </a:lnTo>
                  <a:cubicBezTo>
                    <a:pt x="44332" y="112191"/>
                    <a:pt x="44386" y="112112"/>
                    <a:pt x="44399" y="112020"/>
                  </a:cubicBezTo>
                  <a:cubicBezTo>
                    <a:pt x="44411" y="111937"/>
                    <a:pt x="45630" y="103600"/>
                    <a:pt x="45630" y="93146"/>
                  </a:cubicBezTo>
                  <a:cubicBezTo>
                    <a:pt x="45630" y="89673"/>
                    <a:pt x="45513" y="82848"/>
                    <a:pt x="45401" y="76251"/>
                  </a:cubicBezTo>
                  <a:cubicBezTo>
                    <a:pt x="45313" y="71150"/>
                    <a:pt x="45225" y="65873"/>
                    <a:pt x="45187" y="62245"/>
                  </a:cubicBezTo>
                  <a:cubicBezTo>
                    <a:pt x="45120" y="54831"/>
                    <a:pt x="44841" y="49700"/>
                    <a:pt x="44336" y="40386"/>
                  </a:cubicBezTo>
                  <a:lnTo>
                    <a:pt x="44139" y="36767"/>
                  </a:lnTo>
                  <a:cubicBezTo>
                    <a:pt x="43509" y="25087"/>
                    <a:pt x="41588" y="518"/>
                    <a:pt x="41568" y="268"/>
                  </a:cubicBezTo>
                  <a:cubicBezTo>
                    <a:pt x="41559" y="164"/>
                    <a:pt x="41497" y="71"/>
                    <a:pt x="41397" y="25"/>
                  </a:cubicBezTo>
                  <a:cubicBezTo>
                    <a:pt x="41360" y="9"/>
                    <a:pt x="41319" y="1"/>
                    <a:pt x="4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3" name="CustomShape 12"/>
            <p:cNvSpPr/>
            <p:nvPr/>
          </p:nvSpPr>
          <p:spPr>
            <a:xfrm>
              <a:off x="5131800" y="4585320"/>
              <a:ext cx="73080" cy="58680"/>
            </a:xfrm>
            <a:custGeom>
              <a:avLst/>
              <a:gdLst/>
              <a:ahLst/>
              <a:rect l="l" t="t" r="r" b="b"/>
              <a:pathLst>
                <a:path w="4673" h="3816">
                  <a:moveTo>
                    <a:pt x="4508" y="1"/>
                  </a:moveTo>
                  <a:cubicBezTo>
                    <a:pt x="4475" y="1"/>
                    <a:pt x="4443" y="12"/>
                    <a:pt x="4418" y="33"/>
                  </a:cubicBezTo>
                  <a:lnTo>
                    <a:pt x="76" y="3557"/>
                  </a:lnTo>
                  <a:cubicBezTo>
                    <a:pt x="14" y="3611"/>
                    <a:pt x="1" y="3698"/>
                    <a:pt x="51" y="3762"/>
                  </a:cubicBezTo>
                  <a:cubicBezTo>
                    <a:pt x="80" y="3799"/>
                    <a:pt x="122" y="3816"/>
                    <a:pt x="168" y="3816"/>
                  </a:cubicBezTo>
                  <a:cubicBezTo>
                    <a:pt x="197" y="3816"/>
                    <a:pt x="230" y="3808"/>
                    <a:pt x="255" y="3783"/>
                  </a:cubicBezTo>
                  <a:lnTo>
                    <a:pt x="4601" y="259"/>
                  </a:lnTo>
                  <a:cubicBezTo>
                    <a:pt x="4660" y="209"/>
                    <a:pt x="4673" y="117"/>
                    <a:pt x="4622" y="54"/>
                  </a:cubicBezTo>
                  <a:cubicBezTo>
                    <a:pt x="4592" y="19"/>
                    <a:pt x="4549" y="1"/>
                    <a:pt x="4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4" name="CustomShape 13"/>
            <p:cNvSpPr/>
            <p:nvPr/>
          </p:nvSpPr>
          <p:spPr>
            <a:xfrm>
              <a:off x="4475880" y="4587120"/>
              <a:ext cx="57960" cy="44280"/>
            </a:xfrm>
            <a:custGeom>
              <a:avLst/>
              <a:gdLst/>
              <a:ahLst/>
              <a:rect l="l" t="t" r="r" b="b"/>
              <a:pathLst>
                <a:path w="3775" h="2934">
                  <a:moveTo>
                    <a:pt x="162" y="1"/>
                  </a:moveTo>
                  <a:cubicBezTo>
                    <a:pt x="119" y="1"/>
                    <a:pt x="76" y="20"/>
                    <a:pt x="46" y="57"/>
                  </a:cubicBezTo>
                  <a:cubicBezTo>
                    <a:pt x="0" y="119"/>
                    <a:pt x="13" y="211"/>
                    <a:pt x="76" y="261"/>
                  </a:cubicBezTo>
                  <a:lnTo>
                    <a:pt x="3524" y="2903"/>
                  </a:lnTo>
                  <a:cubicBezTo>
                    <a:pt x="3549" y="2924"/>
                    <a:pt x="3578" y="2933"/>
                    <a:pt x="3612" y="2933"/>
                  </a:cubicBezTo>
                  <a:cubicBezTo>
                    <a:pt x="3653" y="2933"/>
                    <a:pt x="3699" y="2916"/>
                    <a:pt x="3725" y="2878"/>
                  </a:cubicBezTo>
                  <a:cubicBezTo>
                    <a:pt x="3775" y="2812"/>
                    <a:pt x="3763" y="2724"/>
                    <a:pt x="3699" y="2674"/>
                  </a:cubicBezTo>
                  <a:lnTo>
                    <a:pt x="251" y="32"/>
                  </a:lnTo>
                  <a:cubicBezTo>
                    <a:pt x="225" y="11"/>
                    <a:pt x="194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CustomShape 14"/>
            <p:cNvSpPr/>
            <p:nvPr/>
          </p:nvSpPr>
          <p:spPr>
            <a:xfrm>
              <a:off x="4942800" y="2874600"/>
              <a:ext cx="41040" cy="238680"/>
            </a:xfrm>
            <a:custGeom>
              <a:avLst/>
              <a:gdLst/>
              <a:ahLst/>
              <a:rect l="l" t="t" r="r" b="b"/>
              <a:pathLst>
                <a:path w="2743" h="14687">
                  <a:moveTo>
                    <a:pt x="498" y="1"/>
                  </a:moveTo>
                  <a:cubicBezTo>
                    <a:pt x="409" y="9"/>
                    <a:pt x="351" y="63"/>
                    <a:pt x="351" y="142"/>
                  </a:cubicBezTo>
                  <a:lnTo>
                    <a:pt x="1" y="14541"/>
                  </a:lnTo>
                  <a:cubicBezTo>
                    <a:pt x="1" y="14599"/>
                    <a:pt x="34" y="14654"/>
                    <a:pt x="88" y="14674"/>
                  </a:cubicBezTo>
                  <a:cubicBezTo>
                    <a:pt x="109" y="14683"/>
                    <a:pt x="126" y="14687"/>
                    <a:pt x="147" y="14687"/>
                  </a:cubicBezTo>
                  <a:cubicBezTo>
                    <a:pt x="184" y="14687"/>
                    <a:pt x="222" y="14674"/>
                    <a:pt x="251" y="14645"/>
                  </a:cubicBezTo>
                  <a:lnTo>
                    <a:pt x="2689" y="12207"/>
                  </a:lnTo>
                  <a:cubicBezTo>
                    <a:pt x="2743" y="12149"/>
                    <a:pt x="2743" y="12057"/>
                    <a:pt x="2689" y="12003"/>
                  </a:cubicBezTo>
                  <a:cubicBezTo>
                    <a:pt x="2660" y="11973"/>
                    <a:pt x="2622" y="11958"/>
                    <a:pt x="2585" y="11958"/>
                  </a:cubicBezTo>
                  <a:cubicBezTo>
                    <a:pt x="2547" y="11958"/>
                    <a:pt x="2509" y="11973"/>
                    <a:pt x="2480" y="12003"/>
                  </a:cubicBezTo>
                  <a:lnTo>
                    <a:pt x="301" y="14182"/>
                  </a:lnTo>
                  <a:lnTo>
                    <a:pt x="639" y="151"/>
                  </a:lnTo>
                  <a:cubicBezTo>
                    <a:pt x="644" y="71"/>
                    <a:pt x="581" y="5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CustomShape 15"/>
            <p:cNvSpPr/>
            <p:nvPr/>
          </p:nvSpPr>
          <p:spPr>
            <a:xfrm>
              <a:off x="4923000" y="3112200"/>
              <a:ext cx="115920" cy="143280"/>
            </a:xfrm>
            <a:custGeom>
              <a:avLst/>
              <a:gdLst/>
              <a:ahLst/>
              <a:rect l="l" t="t" r="r" b="b"/>
              <a:pathLst>
                <a:path w="7265" h="8926">
                  <a:moveTo>
                    <a:pt x="7101" y="1"/>
                  </a:moveTo>
                  <a:cubicBezTo>
                    <a:pt x="7059" y="1"/>
                    <a:pt x="7017" y="19"/>
                    <a:pt x="6989" y="54"/>
                  </a:cubicBezTo>
                  <a:lnTo>
                    <a:pt x="50" y="8688"/>
                  </a:lnTo>
                  <a:cubicBezTo>
                    <a:pt x="0" y="8750"/>
                    <a:pt x="9" y="8842"/>
                    <a:pt x="71" y="8892"/>
                  </a:cubicBezTo>
                  <a:cubicBezTo>
                    <a:pt x="97" y="8913"/>
                    <a:pt x="130" y="8925"/>
                    <a:pt x="164" y="8925"/>
                  </a:cubicBezTo>
                  <a:cubicBezTo>
                    <a:pt x="205" y="8925"/>
                    <a:pt x="247" y="8904"/>
                    <a:pt x="276" y="8871"/>
                  </a:cubicBezTo>
                  <a:lnTo>
                    <a:pt x="7214" y="238"/>
                  </a:lnTo>
                  <a:cubicBezTo>
                    <a:pt x="7264" y="176"/>
                    <a:pt x="7256" y="83"/>
                    <a:pt x="7193" y="33"/>
                  </a:cubicBezTo>
                  <a:cubicBezTo>
                    <a:pt x="7166" y="11"/>
                    <a:pt x="7133" y="1"/>
                    <a:pt x="7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CustomShape 16"/>
            <p:cNvSpPr/>
            <p:nvPr/>
          </p:nvSpPr>
          <p:spPr>
            <a:xfrm>
              <a:off x="4974120" y="3122640"/>
              <a:ext cx="96480" cy="94320"/>
            </a:xfrm>
            <a:custGeom>
              <a:avLst/>
              <a:gdLst/>
              <a:ahLst/>
              <a:rect l="l" t="t" r="r" b="b"/>
              <a:pathLst>
                <a:path w="6104" h="5965">
                  <a:moveTo>
                    <a:pt x="5944" y="1"/>
                  </a:moveTo>
                  <a:cubicBezTo>
                    <a:pt x="5908" y="1"/>
                    <a:pt x="5872" y="14"/>
                    <a:pt x="5845" y="42"/>
                  </a:cubicBezTo>
                  <a:lnTo>
                    <a:pt x="59" y="5714"/>
                  </a:lnTo>
                  <a:cubicBezTo>
                    <a:pt x="0" y="5769"/>
                    <a:pt x="0" y="5861"/>
                    <a:pt x="54" y="5919"/>
                  </a:cubicBezTo>
                  <a:cubicBezTo>
                    <a:pt x="84" y="5948"/>
                    <a:pt x="121" y="5965"/>
                    <a:pt x="160" y="5965"/>
                  </a:cubicBezTo>
                  <a:cubicBezTo>
                    <a:pt x="197" y="5965"/>
                    <a:pt x="230" y="5948"/>
                    <a:pt x="260" y="5923"/>
                  </a:cubicBezTo>
                  <a:lnTo>
                    <a:pt x="6046" y="250"/>
                  </a:lnTo>
                  <a:cubicBezTo>
                    <a:pt x="6104" y="196"/>
                    <a:pt x="6104" y="104"/>
                    <a:pt x="6050" y="46"/>
                  </a:cubicBezTo>
                  <a:cubicBezTo>
                    <a:pt x="6020" y="15"/>
                    <a:pt x="5981" y="1"/>
                    <a:pt x="5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CustomShape 17"/>
            <p:cNvSpPr/>
            <p:nvPr/>
          </p:nvSpPr>
          <p:spPr>
            <a:xfrm>
              <a:off x="4710960" y="2980440"/>
              <a:ext cx="144720" cy="153360"/>
            </a:xfrm>
            <a:custGeom>
              <a:avLst/>
              <a:gdLst/>
              <a:ahLst/>
              <a:rect l="l" t="t" r="r" b="b"/>
              <a:pathLst>
                <a:path w="9024" h="9536">
                  <a:moveTo>
                    <a:pt x="164" y="0"/>
                  </a:moveTo>
                  <a:cubicBezTo>
                    <a:pt x="112" y="0"/>
                    <a:pt x="62" y="29"/>
                    <a:pt x="39" y="79"/>
                  </a:cubicBezTo>
                  <a:cubicBezTo>
                    <a:pt x="1" y="154"/>
                    <a:pt x="31" y="238"/>
                    <a:pt x="101" y="275"/>
                  </a:cubicBezTo>
                  <a:cubicBezTo>
                    <a:pt x="6238" y="3364"/>
                    <a:pt x="8697" y="9385"/>
                    <a:pt x="8722" y="9443"/>
                  </a:cubicBezTo>
                  <a:cubicBezTo>
                    <a:pt x="8743" y="9501"/>
                    <a:pt x="8798" y="9535"/>
                    <a:pt x="8856" y="9535"/>
                  </a:cubicBezTo>
                  <a:cubicBezTo>
                    <a:pt x="8877" y="9535"/>
                    <a:pt x="8893" y="9531"/>
                    <a:pt x="8910" y="9522"/>
                  </a:cubicBezTo>
                  <a:cubicBezTo>
                    <a:pt x="8985" y="9493"/>
                    <a:pt x="9023" y="9410"/>
                    <a:pt x="8993" y="9335"/>
                  </a:cubicBezTo>
                  <a:cubicBezTo>
                    <a:pt x="8968" y="9276"/>
                    <a:pt x="6472" y="3156"/>
                    <a:pt x="231" y="17"/>
                  </a:cubicBezTo>
                  <a:cubicBezTo>
                    <a:pt x="210" y="5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CustomShape 18"/>
            <p:cNvSpPr/>
            <p:nvPr/>
          </p:nvSpPr>
          <p:spPr>
            <a:xfrm>
              <a:off x="4950720" y="2809800"/>
              <a:ext cx="50760" cy="39240"/>
            </a:xfrm>
            <a:custGeom>
              <a:avLst/>
              <a:gdLst/>
              <a:ahLst/>
              <a:rect l="l" t="t" r="r" b="b"/>
              <a:pathLst>
                <a:path w="3336" h="2605">
                  <a:moveTo>
                    <a:pt x="3179" y="0"/>
                  </a:moveTo>
                  <a:cubicBezTo>
                    <a:pt x="3111" y="0"/>
                    <a:pt x="3050" y="51"/>
                    <a:pt x="3035" y="120"/>
                  </a:cubicBezTo>
                  <a:lnTo>
                    <a:pt x="2727" y="1706"/>
                  </a:lnTo>
                  <a:lnTo>
                    <a:pt x="326" y="2266"/>
                  </a:lnTo>
                  <a:lnTo>
                    <a:pt x="602" y="379"/>
                  </a:lnTo>
                  <a:cubicBezTo>
                    <a:pt x="615" y="300"/>
                    <a:pt x="561" y="225"/>
                    <a:pt x="480" y="212"/>
                  </a:cubicBezTo>
                  <a:cubicBezTo>
                    <a:pt x="474" y="212"/>
                    <a:pt x="468" y="212"/>
                    <a:pt x="462" y="212"/>
                  </a:cubicBezTo>
                  <a:cubicBezTo>
                    <a:pt x="387" y="212"/>
                    <a:pt x="325" y="263"/>
                    <a:pt x="314" y="338"/>
                  </a:cubicBezTo>
                  <a:lnTo>
                    <a:pt x="10" y="2437"/>
                  </a:lnTo>
                  <a:cubicBezTo>
                    <a:pt x="1" y="2483"/>
                    <a:pt x="18" y="2533"/>
                    <a:pt x="55" y="2567"/>
                  </a:cubicBezTo>
                  <a:cubicBezTo>
                    <a:pt x="80" y="2592"/>
                    <a:pt x="118" y="2604"/>
                    <a:pt x="151" y="2604"/>
                  </a:cubicBezTo>
                  <a:cubicBezTo>
                    <a:pt x="164" y="2604"/>
                    <a:pt x="176" y="2600"/>
                    <a:pt x="185" y="2600"/>
                  </a:cubicBezTo>
                  <a:lnTo>
                    <a:pt x="2881" y="1970"/>
                  </a:lnTo>
                  <a:cubicBezTo>
                    <a:pt x="2940" y="1957"/>
                    <a:pt x="2981" y="1911"/>
                    <a:pt x="2990" y="1857"/>
                  </a:cubicBezTo>
                  <a:lnTo>
                    <a:pt x="3324" y="174"/>
                  </a:lnTo>
                  <a:cubicBezTo>
                    <a:pt x="3336" y="95"/>
                    <a:pt x="3286" y="20"/>
                    <a:pt x="3207" y="3"/>
                  </a:cubicBezTo>
                  <a:cubicBezTo>
                    <a:pt x="3197" y="1"/>
                    <a:pt x="3188" y="0"/>
                    <a:pt x="3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CustomShape 19"/>
            <p:cNvSpPr/>
            <p:nvPr/>
          </p:nvSpPr>
          <p:spPr>
            <a:xfrm>
              <a:off x="4824720" y="2802960"/>
              <a:ext cx="126720" cy="46080"/>
            </a:xfrm>
            <a:custGeom>
              <a:avLst/>
              <a:gdLst/>
              <a:ahLst/>
              <a:rect l="l" t="t" r="r" b="b"/>
              <a:pathLst>
                <a:path w="7933" h="3023">
                  <a:moveTo>
                    <a:pt x="702" y="1"/>
                  </a:moveTo>
                  <a:cubicBezTo>
                    <a:pt x="641" y="1"/>
                    <a:pt x="584" y="39"/>
                    <a:pt x="564" y="99"/>
                  </a:cubicBezTo>
                  <a:lnTo>
                    <a:pt x="26" y="1783"/>
                  </a:lnTo>
                  <a:cubicBezTo>
                    <a:pt x="1" y="1858"/>
                    <a:pt x="42" y="1941"/>
                    <a:pt x="117" y="1966"/>
                  </a:cubicBezTo>
                  <a:cubicBezTo>
                    <a:pt x="2676" y="2801"/>
                    <a:pt x="7728" y="3018"/>
                    <a:pt x="7778" y="3022"/>
                  </a:cubicBezTo>
                  <a:lnTo>
                    <a:pt x="7782" y="3022"/>
                  </a:lnTo>
                  <a:cubicBezTo>
                    <a:pt x="7861" y="3022"/>
                    <a:pt x="7924" y="2960"/>
                    <a:pt x="7928" y="2880"/>
                  </a:cubicBezTo>
                  <a:cubicBezTo>
                    <a:pt x="7932" y="2801"/>
                    <a:pt x="7870" y="2735"/>
                    <a:pt x="7791" y="2730"/>
                  </a:cubicBezTo>
                  <a:cubicBezTo>
                    <a:pt x="7741" y="2730"/>
                    <a:pt x="2906" y="2521"/>
                    <a:pt x="347" y="1733"/>
                  </a:cubicBezTo>
                  <a:lnTo>
                    <a:pt x="844" y="188"/>
                  </a:lnTo>
                  <a:cubicBezTo>
                    <a:pt x="869" y="112"/>
                    <a:pt x="827" y="33"/>
                    <a:pt x="747" y="8"/>
                  </a:cubicBezTo>
                  <a:cubicBezTo>
                    <a:pt x="732" y="3"/>
                    <a:pt x="717" y="1"/>
                    <a:pt x="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CustomShape 20"/>
            <p:cNvSpPr/>
            <p:nvPr/>
          </p:nvSpPr>
          <p:spPr>
            <a:xfrm>
              <a:off x="4709160" y="2795760"/>
              <a:ext cx="86760" cy="35640"/>
            </a:xfrm>
            <a:custGeom>
              <a:avLst/>
              <a:gdLst/>
              <a:ahLst/>
              <a:rect l="l" t="t" r="r" b="b"/>
              <a:pathLst>
                <a:path w="5508" h="2393">
                  <a:moveTo>
                    <a:pt x="5350" y="1"/>
                  </a:moveTo>
                  <a:cubicBezTo>
                    <a:pt x="5285" y="1"/>
                    <a:pt x="5221" y="45"/>
                    <a:pt x="5207" y="113"/>
                  </a:cubicBezTo>
                  <a:lnTo>
                    <a:pt x="4718" y="2095"/>
                  </a:lnTo>
                  <a:cubicBezTo>
                    <a:pt x="3536" y="2024"/>
                    <a:pt x="760" y="1770"/>
                    <a:pt x="264" y="1303"/>
                  </a:cubicBezTo>
                  <a:cubicBezTo>
                    <a:pt x="235" y="1276"/>
                    <a:pt x="198" y="1262"/>
                    <a:pt x="162" y="1262"/>
                  </a:cubicBezTo>
                  <a:cubicBezTo>
                    <a:pt x="124" y="1262"/>
                    <a:pt x="87" y="1277"/>
                    <a:pt x="59" y="1307"/>
                  </a:cubicBezTo>
                  <a:cubicBezTo>
                    <a:pt x="0" y="1365"/>
                    <a:pt x="5" y="1457"/>
                    <a:pt x="64" y="1511"/>
                  </a:cubicBezTo>
                  <a:cubicBezTo>
                    <a:pt x="748" y="2163"/>
                    <a:pt x="4405" y="2371"/>
                    <a:pt x="4823" y="2392"/>
                  </a:cubicBezTo>
                  <a:lnTo>
                    <a:pt x="4831" y="2392"/>
                  </a:lnTo>
                  <a:cubicBezTo>
                    <a:pt x="4898" y="2392"/>
                    <a:pt x="4956" y="2346"/>
                    <a:pt x="4973" y="2284"/>
                  </a:cubicBezTo>
                  <a:lnTo>
                    <a:pt x="5490" y="180"/>
                  </a:lnTo>
                  <a:cubicBezTo>
                    <a:pt x="5507" y="105"/>
                    <a:pt x="5461" y="26"/>
                    <a:pt x="5382" y="4"/>
                  </a:cubicBezTo>
                  <a:cubicBezTo>
                    <a:pt x="5371" y="2"/>
                    <a:pt x="5361" y="1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CustomShape 21"/>
            <p:cNvSpPr/>
            <p:nvPr/>
          </p:nvSpPr>
          <p:spPr>
            <a:xfrm>
              <a:off x="4995360" y="2778480"/>
              <a:ext cx="96120" cy="59760"/>
            </a:xfrm>
            <a:custGeom>
              <a:avLst/>
              <a:gdLst/>
              <a:ahLst/>
              <a:rect l="l" t="t" r="r" b="b"/>
              <a:pathLst>
                <a:path w="6080" h="3864">
                  <a:moveTo>
                    <a:pt x="5203" y="1"/>
                  </a:moveTo>
                  <a:cubicBezTo>
                    <a:pt x="5182" y="1"/>
                    <a:pt x="5161" y="5"/>
                    <a:pt x="5140" y="14"/>
                  </a:cubicBezTo>
                  <a:cubicBezTo>
                    <a:pt x="5070" y="53"/>
                    <a:pt x="5039" y="136"/>
                    <a:pt x="5074" y="211"/>
                  </a:cubicBezTo>
                  <a:lnTo>
                    <a:pt x="5725" y="1559"/>
                  </a:lnTo>
                  <a:lnTo>
                    <a:pt x="4008" y="2540"/>
                  </a:lnTo>
                  <a:cubicBezTo>
                    <a:pt x="2230" y="3559"/>
                    <a:pt x="164" y="3571"/>
                    <a:pt x="143" y="3571"/>
                  </a:cubicBezTo>
                  <a:cubicBezTo>
                    <a:pt x="64" y="3571"/>
                    <a:pt x="1" y="3638"/>
                    <a:pt x="1" y="3718"/>
                  </a:cubicBezTo>
                  <a:cubicBezTo>
                    <a:pt x="1" y="3797"/>
                    <a:pt x="64" y="3864"/>
                    <a:pt x="143" y="3864"/>
                  </a:cubicBezTo>
                  <a:cubicBezTo>
                    <a:pt x="230" y="3864"/>
                    <a:pt x="2305" y="3851"/>
                    <a:pt x="4151" y="2795"/>
                  </a:cubicBezTo>
                  <a:lnTo>
                    <a:pt x="5983" y="1743"/>
                  </a:lnTo>
                  <a:cubicBezTo>
                    <a:pt x="6050" y="1706"/>
                    <a:pt x="6079" y="1622"/>
                    <a:pt x="6046" y="1555"/>
                  </a:cubicBezTo>
                  <a:lnTo>
                    <a:pt x="5336" y="82"/>
                  </a:lnTo>
                  <a:cubicBezTo>
                    <a:pt x="5309" y="30"/>
                    <a:pt x="5258" y="1"/>
                    <a:pt x="5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CustomShape 22"/>
            <p:cNvSpPr/>
            <p:nvPr/>
          </p:nvSpPr>
          <p:spPr>
            <a:xfrm>
              <a:off x="5139360" y="1939680"/>
              <a:ext cx="390960" cy="731160"/>
            </a:xfrm>
            <a:custGeom>
              <a:avLst/>
              <a:gdLst/>
              <a:ahLst/>
              <a:rect l="l" t="t" r="r" b="b"/>
              <a:pathLst>
                <a:path w="23918" h="44437">
                  <a:moveTo>
                    <a:pt x="3733" y="1"/>
                  </a:moveTo>
                  <a:lnTo>
                    <a:pt x="0" y="21635"/>
                  </a:lnTo>
                  <a:cubicBezTo>
                    <a:pt x="0" y="21635"/>
                    <a:pt x="14195" y="44415"/>
                    <a:pt x="17935" y="44436"/>
                  </a:cubicBezTo>
                  <a:cubicBezTo>
                    <a:pt x="17945" y="44436"/>
                    <a:pt x="17955" y="44437"/>
                    <a:pt x="17966" y="44437"/>
                  </a:cubicBezTo>
                  <a:cubicBezTo>
                    <a:pt x="21692" y="44437"/>
                    <a:pt x="23805" y="40612"/>
                    <a:pt x="23863" y="38613"/>
                  </a:cubicBezTo>
                  <a:cubicBezTo>
                    <a:pt x="23917" y="36613"/>
                    <a:pt x="9569" y="7357"/>
                    <a:pt x="8480" y="5261"/>
                  </a:cubicBezTo>
                  <a:cubicBezTo>
                    <a:pt x="7386" y="3165"/>
                    <a:pt x="3733" y="1"/>
                    <a:pt x="3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CustomShape 23"/>
            <p:cNvSpPr/>
            <p:nvPr/>
          </p:nvSpPr>
          <p:spPr>
            <a:xfrm>
              <a:off x="5134320" y="1935000"/>
              <a:ext cx="401040" cy="740880"/>
            </a:xfrm>
            <a:custGeom>
              <a:avLst/>
              <a:gdLst/>
              <a:ahLst/>
              <a:rect l="l" t="t" r="r" b="b"/>
              <a:pathLst>
                <a:path w="24515" h="45021">
                  <a:moveTo>
                    <a:pt x="4230" y="857"/>
                  </a:moveTo>
                  <a:cubicBezTo>
                    <a:pt x="5195" y="1729"/>
                    <a:pt x="7675" y="4063"/>
                    <a:pt x="8522" y="5686"/>
                  </a:cubicBezTo>
                  <a:cubicBezTo>
                    <a:pt x="10125" y="8767"/>
                    <a:pt x="23922" y="37077"/>
                    <a:pt x="23872" y="38896"/>
                  </a:cubicBezTo>
                  <a:cubicBezTo>
                    <a:pt x="23818" y="40784"/>
                    <a:pt x="21793" y="44436"/>
                    <a:pt x="18266" y="44436"/>
                  </a:cubicBezTo>
                  <a:lnTo>
                    <a:pt x="18241" y="44436"/>
                  </a:lnTo>
                  <a:cubicBezTo>
                    <a:pt x="15314" y="44424"/>
                    <a:pt x="4581" y="28235"/>
                    <a:pt x="607" y="21867"/>
                  </a:cubicBezTo>
                  <a:lnTo>
                    <a:pt x="4230" y="857"/>
                  </a:lnTo>
                  <a:close/>
                  <a:moveTo>
                    <a:pt x="4037" y="1"/>
                  </a:moveTo>
                  <a:cubicBezTo>
                    <a:pt x="4003" y="1"/>
                    <a:pt x="3970" y="7"/>
                    <a:pt x="3938" y="17"/>
                  </a:cubicBezTo>
                  <a:cubicBezTo>
                    <a:pt x="3838" y="50"/>
                    <a:pt x="3767" y="139"/>
                    <a:pt x="3746" y="243"/>
                  </a:cubicBezTo>
                  <a:lnTo>
                    <a:pt x="14" y="21876"/>
                  </a:lnTo>
                  <a:cubicBezTo>
                    <a:pt x="1" y="21948"/>
                    <a:pt x="18" y="22018"/>
                    <a:pt x="56" y="22081"/>
                  </a:cubicBezTo>
                  <a:cubicBezTo>
                    <a:pt x="1517" y="24427"/>
                    <a:pt x="14442" y="45000"/>
                    <a:pt x="18236" y="45021"/>
                  </a:cubicBezTo>
                  <a:lnTo>
                    <a:pt x="18266" y="45021"/>
                  </a:lnTo>
                  <a:cubicBezTo>
                    <a:pt x="22215" y="45021"/>
                    <a:pt x="24394" y="41050"/>
                    <a:pt x="24453" y="38913"/>
                  </a:cubicBezTo>
                  <a:cubicBezTo>
                    <a:pt x="24515" y="36776"/>
                    <a:pt x="9708" y="6705"/>
                    <a:pt x="9035" y="5420"/>
                  </a:cubicBezTo>
                  <a:cubicBezTo>
                    <a:pt x="7933" y="3299"/>
                    <a:pt x="4376" y="201"/>
                    <a:pt x="4222" y="72"/>
                  </a:cubicBezTo>
                  <a:cubicBezTo>
                    <a:pt x="4172" y="24"/>
                    <a:pt x="4104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CustomShape 24"/>
            <p:cNvSpPr/>
            <p:nvPr/>
          </p:nvSpPr>
          <p:spPr>
            <a:xfrm>
              <a:off x="5139360" y="2140560"/>
              <a:ext cx="370800" cy="411480"/>
            </a:xfrm>
            <a:custGeom>
              <a:avLst/>
              <a:gdLst/>
              <a:ahLst/>
              <a:rect l="l" t="t" r="r" b="b"/>
              <a:pathLst>
                <a:path w="22691" h="25120">
                  <a:moveTo>
                    <a:pt x="5056" y="0"/>
                  </a:moveTo>
                  <a:lnTo>
                    <a:pt x="661" y="5694"/>
                  </a:lnTo>
                  <a:lnTo>
                    <a:pt x="0" y="9515"/>
                  </a:lnTo>
                  <a:cubicBezTo>
                    <a:pt x="0" y="9515"/>
                    <a:pt x="5561" y="18440"/>
                    <a:pt x="10638" y="25120"/>
                  </a:cubicBezTo>
                  <a:cubicBezTo>
                    <a:pt x="14258" y="23971"/>
                    <a:pt x="19713" y="22185"/>
                    <a:pt x="20891" y="21475"/>
                  </a:cubicBezTo>
                  <a:cubicBezTo>
                    <a:pt x="22690" y="20393"/>
                    <a:pt x="13335" y="19074"/>
                    <a:pt x="12855" y="18478"/>
                  </a:cubicBezTo>
                  <a:cubicBezTo>
                    <a:pt x="12374" y="17877"/>
                    <a:pt x="8776" y="12120"/>
                    <a:pt x="8417" y="9956"/>
                  </a:cubicBezTo>
                  <a:cubicBezTo>
                    <a:pt x="8058" y="7798"/>
                    <a:pt x="9018" y="5039"/>
                    <a:pt x="9018" y="3603"/>
                  </a:cubicBezTo>
                  <a:cubicBezTo>
                    <a:pt x="9018" y="3378"/>
                    <a:pt x="8962" y="3284"/>
                    <a:pt x="8868" y="3284"/>
                  </a:cubicBezTo>
                  <a:cubicBezTo>
                    <a:pt x="8631" y="3284"/>
                    <a:pt x="8148" y="3883"/>
                    <a:pt x="7690" y="4484"/>
                  </a:cubicBezTo>
                  <a:cubicBezTo>
                    <a:pt x="7232" y="5081"/>
                    <a:pt x="6799" y="5681"/>
                    <a:pt x="6660" y="5681"/>
                  </a:cubicBezTo>
                  <a:cubicBezTo>
                    <a:pt x="6639" y="5681"/>
                    <a:pt x="6625" y="5668"/>
                    <a:pt x="6618" y="5640"/>
                  </a:cubicBezTo>
                  <a:cubicBezTo>
                    <a:pt x="6497" y="5160"/>
                    <a:pt x="5056" y="0"/>
                    <a:pt x="505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CustomShape 25"/>
            <p:cNvSpPr/>
            <p:nvPr/>
          </p:nvSpPr>
          <p:spPr>
            <a:xfrm>
              <a:off x="5207400" y="1953000"/>
              <a:ext cx="78480" cy="101880"/>
            </a:xfrm>
            <a:custGeom>
              <a:avLst/>
              <a:gdLst/>
              <a:ahLst/>
              <a:rect l="l" t="t" r="r" b="b"/>
              <a:pathLst>
                <a:path w="5003" h="6397">
                  <a:moveTo>
                    <a:pt x="0" y="1"/>
                  </a:moveTo>
                  <a:cubicBezTo>
                    <a:pt x="85" y="665"/>
                    <a:pt x="210" y="1679"/>
                    <a:pt x="339" y="2877"/>
                  </a:cubicBezTo>
                  <a:cubicBezTo>
                    <a:pt x="798" y="3145"/>
                    <a:pt x="1721" y="3687"/>
                    <a:pt x="2727" y="4359"/>
                  </a:cubicBezTo>
                  <a:cubicBezTo>
                    <a:pt x="3491" y="4869"/>
                    <a:pt x="4359" y="5715"/>
                    <a:pt x="5002" y="6397"/>
                  </a:cubicBezTo>
                  <a:cubicBezTo>
                    <a:pt x="4580" y="5545"/>
                    <a:pt x="4263" y="4923"/>
                    <a:pt x="4092" y="4588"/>
                  </a:cubicBezTo>
                  <a:cubicBezTo>
                    <a:pt x="3420" y="3299"/>
                    <a:pt x="1708" y="1553"/>
                    <a:pt x="555" y="455"/>
                  </a:cubicBezTo>
                  <a:cubicBezTo>
                    <a:pt x="335" y="272"/>
                    <a:pt x="147" y="118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CustomShape 26"/>
            <p:cNvSpPr/>
            <p:nvPr/>
          </p:nvSpPr>
          <p:spPr>
            <a:xfrm>
              <a:off x="5216760" y="1960560"/>
              <a:ext cx="84960" cy="112320"/>
            </a:xfrm>
            <a:custGeom>
              <a:avLst/>
              <a:gdLst/>
              <a:ahLst/>
              <a:rect l="l" t="t" r="r" b="b"/>
              <a:pathLst>
                <a:path w="5411" h="7023">
                  <a:moveTo>
                    <a:pt x="0" y="0"/>
                  </a:moveTo>
                  <a:cubicBezTo>
                    <a:pt x="1153" y="1098"/>
                    <a:pt x="2865" y="2844"/>
                    <a:pt x="3537" y="4133"/>
                  </a:cubicBezTo>
                  <a:cubicBezTo>
                    <a:pt x="3708" y="4468"/>
                    <a:pt x="4025" y="5090"/>
                    <a:pt x="4447" y="5942"/>
                  </a:cubicBezTo>
                  <a:cubicBezTo>
                    <a:pt x="5015" y="6547"/>
                    <a:pt x="5411" y="7023"/>
                    <a:pt x="5411" y="7023"/>
                  </a:cubicBezTo>
                  <a:cubicBezTo>
                    <a:pt x="5411" y="7023"/>
                    <a:pt x="4092" y="3545"/>
                    <a:pt x="2172" y="1863"/>
                  </a:cubicBezTo>
                  <a:cubicBezTo>
                    <a:pt x="1274" y="1077"/>
                    <a:pt x="531" y="447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CustomShape 27"/>
            <p:cNvSpPr/>
            <p:nvPr/>
          </p:nvSpPr>
          <p:spPr>
            <a:xfrm>
              <a:off x="4508280" y="1874160"/>
              <a:ext cx="708480" cy="941040"/>
            </a:xfrm>
            <a:custGeom>
              <a:avLst/>
              <a:gdLst/>
              <a:ahLst/>
              <a:rect l="l" t="t" r="r" b="b"/>
              <a:pathLst>
                <a:path w="43116" h="57129">
                  <a:moveTo>
                    <a:pt x="24339" y="0"/>
                  </a:moveTo>
                  <a:cubicBezTo>
                    <a:pt x="24339" y="0"/>
                    <a:pt x="21299" y="702"/>
                    <a:pt x="19283" y="823"/>
                  </a:cubicBezTo>
                  <a:cubicBezTo>
                    <a:pt x="17262" y="944"/>
                    <a:pt x="1904" y="5256"/>
                    <a:pt x="622" y="9736"/>
                  </a:cubicBezTo>
                  <a:cubicBezTo>
                    <a:pt x="0" y="11923"/>
                    <a:pt x="7765" y="31110"/>
                    <a:pt x="8033" y="41443"/>
                  </a:cubicBezTo>
                  <a:cubicBezTo>
                    <a:pt x="8303" y="51917"/>
                    <a:pt x="9035" y="53320"/>
                    <a:pt x="9035" y="53320"/>
                  </a:cubicBezTo>
                  <a:cubicBezTo>
                    <a:pt x="15701" y="56161"/>
                    <a:pt x="21187" y="57128"/>
                    <a:pt x="25567" y="57128"/>
                  </a:cubicBezTo>
                  <a:cubicBezTo>
                    <a:pt x="34907" y="57128"/>
                    <a:pt x="39218" y="52731"/>
                    <a:pt x="39218" y="52731"/>
                  </a:cubicBezTo>
                  <a:cubicBezTo>
                    <a:pt x="39218" y="52731"/>
                    <a:pt x="42836" y="22673"/>
                    <a:pt x="42975" y="17814"/>
                  </a:cubicBezTo>
                  <a:cubicBezTo>
                    <a:pt x="43116" y="12950"/>
                    <a:pt x="41893" y="3958"/>
                    <a:pt x="41893" y="3958"/>
                  </a:cubicBezTo>
                  <a:lnTo>
                    <a:pt x="24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CustomShape 28"/>
            <p:cNvSpPr/>
            <p:nvPr/>
          </p:nvSpPr>
          <p:spPr>
            <a:xfrm>
              <a:off x="4509720" y="1869480"/>
              <a:ext cx="712080" cy="950040"/>
            </a:xfrm>
            <a:custGeom>
              <a:avLst/>
              <a:gdLst/>
              <a:ahLst/>
              <a:rect l="l" t="t" r="r" b="b"/>
              <a:pathLst>
                <a:path w="43322" h="57680">
                  <a:moveTo>
                    <a:pt x="24256" y="591"/>
                  </a:moveTo>
                  <a:lnTo>
                    <a:pt x="41547" y="4486"/>
                  </a:lnTo>
                  <a:cubicBezTo>
                    <a:pt x="41726" y="5839"/>
                    <a:pt x="42728" y="13712"/>
                    <a:pt x="42603" y="18096"/>
                  </a:cubicBezTo>
                  <a:cubicBezTo>
                    <a:pt x="42470" y="22747"/>
                    <a:pt x="39092" y="50938"/>
                    <a:pt x="38859" y="52883"/>
                  </a:cubicBezTo>
                  <a:cubicBezTo>
                    <a:pt x="38274" y="53424"/>
                    <a:pt x="33962" y="57108"/>
                    <a:pt x="25432" y="57108"/>
                  </a:cubicBezTo>
                  <a:cubicBezTo>
                    <a:pt x="21115" y="57108"/>
                    <a:pt x="15718" y="56164"/>
                    <a:pt x="9177" y="53392"/>
                  </a:cubicBezTo>
                  <a:cubicBezTo>
                    <a:pt x="9031" y="52946"/>
                    <a:pt x="8471" y="50675"/>
                    <a:pt x="8241" y="41724"/>
                  </a:cubicBezTo>
                  <a:cubicBezTo>
                    <a:pt x="8079" y="35496"/>
                    <a:pt x="5194" y="26023"/>
                    <a:pt x="3090" y="19106"/>
                  </a:cubicBezTo>
                  <a:cubicBezTo>
                    <a:pt x="1750" y="14701"/>
                    <a:pt x="593" y="10903"/>
                    <a:pt x="819" y="10105"/>
                  </a:cubicBezTo>
                  <a:cubicBezTo>
                    <a:pt x="2042" y="5818"/>
                    <a:pt x="17401" y="1510"/>
                    <a:pt x="19216" y="1400"/>
                  </a:cubicBezTo>
                  <a:cubicBezTo>
                    <a:pt x="21100" y="1288"/>
                    <a:pt x="23792" y="695"/>
                    <a:pt x="24256" y="591"/>
                  </a:cubicBezTo>
                  <a:close/>
                  <a:moveTo>
                    <a:pt x="24256" y="0"/>
                  </a:moveTo>
                  <a:cubicBezTo>
                    <a:pt x="24235" y="0"/>
                    <a:pt x="24214" y="2"/>
                    <a:pt x="24193" y="7"/>
                  </a:cubicBezTo>
                  <a:cubicBezTo>
                    <a:pt x="24160" y="15"/>
                    <a:pt x="21154" y="704"/>
                    <a:pt x="19183" y="820"/>
                  </a:cubicBezTo>
                  <a:cubicBezTo>
                    <a:pt x="17187" y="942"/>
                    <a:pt x="1612" y="5221"/>
                    <a:pt x="260" y="9947"/>
                  </a:cubicBezTo>
                  <a:cubicBezTo>
                    <a:pt x="0" y="10865"/>
                    <a:pt x="861" y="13774"/>
                    <a:pt x="2534" y="19273"/>
                  </a:cubicBezTo>
                  <a:cubicBezTo>
                    <a:pt x="4630" y="26161"/>
                    <a:pt x="7503" y="35591"/>
                    <a:pt x="7661" y="41741"/>
                  </a:cubicBezTo>
                  <a:cubicBezTo>
                    <a:pt x="7929" y="52161"/>
                    <a:pt x="8663" y="53685"/>
                    <a:pt x="8692" y="53743"/>
                  </a:cubicBezTo>
                  <a:cubicBezTo>
                    <a:pt x="8721" y="53806"/>
                    <a:pt x="8776" y="53851"/>
                    <a:pt x="8834" y="53876"/>
                  </a:cubicBezTo>
                  <a:cubicBezTo>
                    <a:pt x="15489" y="56712"/>
                    <a:pt x="20995" y="57680"/>
                    <a:pt x="25408" y="57680"/>
                  </a:cubicBezTo>
                  <a:cubicBezTo>
                    <a:pt x="34817" y="57680"/>
                    <a:pt x="39280" y="53288"/>
                    <a:pt x="39343" y="53225"/>
                  </a:cubicBezTo>
                  <a:cubicBezTo>
                    <a:pt x="39389" y="53180"/>
                    <a:pt x="39418" y="53117"/>
                    <a:pt x="39426" y="53055"/>
                  </a:cubicBezTo>
                  <a:cubicBezTo>
                    <a:pt x="39460" y="52754"/>
                    <a:pt x="43046" y="22930"/>
                    <a:pt x="43183" y="18113"/>
                  </a:cubicBezTo>
                  <a:cubicBezTo>
                    <a:pt x="43322" y="13278"/>
                    <a:pt x="42110" y="4298"/>
                    <a:pt x="42098" y="4206"/>
                  </a:cubicBezTo>
                  <a:cubicBezTo>
                    <a:pt x="42081" y="4086"/>
                    <a:pt x="41994" y="3989"/>
                    <a:pt x="41873" y="3964"/>
                  </a:cubicBezTo>
                  <a:lnTo>
                    <a:pt x="24322" y="7"/>
                  </a:lnTo>
                  <a:cubicBezTo>
                    <a:pt x="24299" y="2"/>
                    <a:pt x="24277" y="0"/>
                    <a:pt x="24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CustomShape 29"/>
            <p:cNvSpPr/>
            <p:nvPr/>
          </p:nvSpPr>
          <p:spPr>
            <a:xfrm>
              <a:off x="4671000" y="2136600"/>
              <a:ext cx="525240" cy="595440"/>
            </a:xfrm>
            <a:custGeom>
              <a:avLst/>
              <a:gdLst/>
              <a:ahLst/>
              <a:rect l="l" t="t" r="r" b="b"/>
              <a:pathLst>
                <a:path w="32029" h="36259">
                  <a:moveTo>
                    <a:pt x="32029" y="3629"/>
                  </a:moveTo>
                  <a:lnTo>
                    <a:pt x="21070" y="8559"/>
                  </a:lnTo>
                  <a:lnTo>
                    <a:pt x="18064" y="7157"/>
                  </a:lnTo>
                  <a:lnTo>
                    <a:pt x="22126" y="35841"/>
                  </a:lnTo>
                  <a:lnTo>
                    <a:pt x="24189" y="35499"/>
                  </a:lnTo>
                  <a:lnTo>
                    <a:pt x="32029" y="3629"/>
                  </a:lnTo>
                  <a:close/>
                  <a:moveTo>
                    <a:pt x="2780" y="1"/>
                  </a:moveTo>
                  <a:lnTo>
                    <a:pt x="906" y="20586"/>
                  </a:lnTo>
                  <a:cubicBezTo>
                    <a:pt x="931" y="20557"/>
                    <a:pt x="956" y="20528"/>
                    <a:pt x="981" y="20499"/>
                  </a:cubicBezTo>
                  <a:cubicBezTo>
                    <a:pt x="981" y="20495"/>
                    <a:pt x="985" y="20490"/>
                    <a:pt x="990" y="20486"/>
                  </a:cubicBezTo>
                  <a:cubicBezTo>
                    <a:pt x="1846" y="19580"/>
                    <a:pt x="2981" y="18524"/>
                    <a:pt x="3486" y="18524"/>
                  </a:cubicBezTo>
                  <a:cubicBezTo>
                    <a:pt x="3490" y="18524"/>
                    <a:pt x="3499" y="18524"/>
                    <a:pt x="3503" y="18528"/>
                  </a:cubicBezTo>
                  <a:cubicBezTo>
                    <a:pt x="3557" y="18532"/>
                    <a:pt x="3657" y="18532"/>
                    <a:pt x="3786" y="18532"/>
                  </a:cubicBezTo>
                  <a:lnTo>
                    <a:pt x="4112" y="18532"/>
                  </a:lnTo>
                  <a:cubicBezTo>
                    <a:pt x="6341" y="18532"/>
                    <a:pt x="7769" y="18679"/>
                    <a:pt x="8023" y="19384"/>
                  </a:cubicBezTo>
                  <a:cubicBezTo>
                    <a:pt x="8137" y="19689"/>
                    <a:pt x="8187" y="19931"/>
                    <a:pt x="8066" y="20128"/>
                  </a:cubicBezTo>
                  <a:cubicBezTo>
                    <a:pt x="7948" y="20324"/>
                    <a:pt x="7748" y="20353"/>
                    <a:pt x="7582" y="20374"/>
                  </a:cubicBezTo>
                  <a:cubicBezTo>
                    <a:pt x="7468" y="20390"/>
                    <a:pt x="7352" y="20407"/>
                    <a:pt x="7239" y="20474"/>
                  </a:cubicBezTo>
                  <a:cubicBezTo>
                    <a:pt x="7052" y="20578"/>
                    <a:pt x="6651" y="20683"/>
                    <a:pt x="6204" y="20771"/>
                  </a:cubicBezTo>
                  <a:cubicBezTo>
                    <a:pt x="6546" y="20850"/>
                    <a:pt x="6855" y="20946"/>
                    <a:pt x="7052" y="21062"/>
                  </a:cubicBezTo>
                  <a:cubicBezTo>
                    <a:pt x="7548" y="21351"/>
                    <a:pt x="10462" y="23881"/>
                    <a:pt x="10441" y="24590"/>
                  </a:cubicBezTo>
                  <a:cubicBezTo>
                    <a:pt x="10433" y="24858"/>
                    <a:pt x="10345" y="25066"/>
                    <a:pt x="10187" y="25208"/>
                  </a:cubicBezTo>
                  <a:cubicBezTo>
                    <a:pt x="10011" y="25367"/>
                    <a:pt x="9765" y="25438"/>
                    <a:pt x="9410" y="25438"/>
                  </a:cubicBezTo>
                  <a:cubicBezTo>
                    <a:pt x="9331" y="25438"/>
                    <a:pt x="9247" y="25434"/>
                    <a:pt x="9156" y="25430"/>
                  </a:cubicBezTo>
                  <a:cubicBezTo>
                    <a:pt x="9147" y="25425"/>
                    <a:pt x="9139" y="25425"/>
                    <a:pt x="9131" y="25425"/>
                  </a:cubicBezTo>
                  <a:cubicBezTo>
                    <a:pt x="9135" y="25450"/>
                    <a:pt x="9135" y="25475"/>
                    <a:pt x="9139" y="25500"/>
                  </a:cubicBezTo>
                  <a:cubicBezTo>
                    <a:pt x="9164" y="25675"/>
                    <a:pt x="9201" y="25914"/>
                    <a:pt x="9110" y="26160"/>
                  </a:cubicBezTo>
                  <a:cubicBezTo>
                    <a:pt x="8930" y="26640"/>
                    <a:pt x="8187" y="26719"/>
                    <a:pt x="7707" y="26719"/>
                  </a:cubicBezTo>
                  <a:lnTo>
                    <a:pt x="7690" y="26719"/>
                  </a:lnTo>
                  <a:cubicBezTo>
                    <a:pt x="7673" y="27078"/>
                    <a:pt x="7594" y="27638"/>
                    <a:pt x="7264" y="27964"/>
                  </a:cubicBezTo>
                  <a:cubicBezTo>
                    <a:pt x="7089" y="28135"/>
                    <a:pt x="6867" y="28222"/>
                    <a:pt x="6617" y="28222"/>
                  </a:cubicBezTo>
                  <a:cubicBezTo>
                    <a:pt x="6588" y="28222"/>
                    <a:pt x="6563" y="28222"/>
                    <a:pt x="6534" y="28218"/>
                  </a:cubicBezTo>
                  <a:cubicBezTo>
                    <a:pt x="5661" y="28147"/>
                    <a:pt x="4275" y="27224"/>
                    <a:pt x="3849" y="26928"/>
                  </a:cubicBezTo>
                  <a:cubicBezTo>
                    <a:pt x="3331" y="27112"/>
                    <a:pt x="1582" y="27717"/>
                    <a:pt x="234" y="27972"/>
                  </a:cubicBezTo>
                  <a:lnTo>
                    <a:pt x="0" y="30540"/>
                  </a:lnTo>
                  <a:lnTo>
                    <a:pt x="14595" y="36259"/>
                  </a:lnTo>
                  <a:lnTo>
                    <a:pt x="15422" y="5917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CustomShape 30"/>
            <p:cNvSpPr/>
            <p:nvPr/>
          </p:nvSpPr>
          <p:spPr>
            <a:xfrm>
              <a:off x="5029560" y="1906200"/>
              <a:ext cx="168840" cy="86760"/>
            </a:xfrm>
            <a:custGeom>
              <a:avLst/>
              <a:gdLst/>
              <a:ahLst/>
              <a:rect l="l" t="t" r="r" b="b"/>
              <a:pathLst>
                <a:path w="10483" h="5486">
                  <a:moveTo>
                    <a:pt x="1" y="0"/>
                  </a:moveTo>
                  <a:lnTo>
                    <a:pt x="1" y="0"/>
                  </a:lnTo>
                  <a:cubicBezTo>
                    <a:pt x="477" y="1052"/>
                    <a:pt x="1003" y="2396"/>
                    <a:pt x="1487" y="3723"/>
                  </a:cubicBezTo>
                  <a:cubicBezTo>
                    <a:pt x="3958" y="4170"/>
                    <a:pt x="7808" y="4943"/>
                    <a:pt x="10483" y="5486"/>
                  </a:cubicBezTo>
                  <a:cubicBezTo>
                    <a:pt x="10308" y="3929"/>
                    <a:pt x="10157" y="2730"/>
                    <a:pt x="10095" y="2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CustomShape 31"/>
            <p:cNvSpPr/>
            <p:nvPr/>
          </p:nvSpPr>
          <p:spPr>
            <a:xfrm>
              <a:off x="5027040" y="1900440"/>
              <a:ext cx="176400" cy="93240"/>
            </a:xfrm>
            <a:custGeom>
              <a:avLst/>
              <a:gdLst/>
              <a:ahLst/>
              <a:rect l="l" t="t" r="r" b="b"/>
              <a:pathLst>
                <a:path w="10938" h="5879">
                  <a:moveTo>
                    <a:pt x="0" y="0"/>
                  </a:moveTo>
                  <a:cubicBezTo>
                    <a:pt x="51" y="110"/>
                    <a:pt x="101" y="218"/>
                    <a:pt x="155" y="335"/>
                  </a:cubicBezTo>
                  <a:lnTo>
                    <a:pt x="10249" y="2610"/>
                  </a:lnTo>
                  <a:cubicBezTo>
                    <a:pt x="10311" y="3065"/>
                    <a:pt x="10462" y="4264"/>
                    <a:pt x="10637" y="5821"/>
                  </a:cubicBezTo>
                  <a:cubicBezTo>
                    <a:pt x="10737" y="5842"/>
                    <a:pt x="10837" y="5862"/>
                    <a:pt x="10937" y="5879"/>
                  </a:cubicBezTo>
                  <a:cubicBezTo>
                    <a:pt x="10708" y="3825"/>
                    <a:pt x="10512" y="2372"/>
                    <a:pt x="10512" y="23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CustomShape 32"/>
            <p:cNvSpPr/>
            <p:nvPr/>
          </p:nvSpPr>
          <p:spPr>
            <a:xfrm>
              <a:off x="4523040" y="1907280"/>
              <a:ext cx="238680" cy="163080"/>
            </a:xfrm>
            <a:custGeom>
              <a:avLst/>
              <a:gdLst/>
              <a:ahLst/>
              <a:rect l="l" t="t" r="r" b="b"/>
              <a:pathLst>
                <a:path w="14701" h="10104">
                  <a:moveTo>
                    <a:pt x="14700" y="0"/>
                  </a:moveTo>
                  <a:lnTo>
                    <a:pt x="14700" y="0"/>
                  </a:lnTo>
                  <a:cubicBezTo>
                    <a:pt x="9532" y="1487"/>
                    <a:pt x="945" y="4655"/>
                    <a:pt x="22" y="7815"/>
                  </a:cubicBezTo>
                  <a:cubicBezTo>
                    <a:pt x="22" y="7824"/>
                    <a:pt x="18" y="7832"/>
                    <a:pt x="18" y="7840"/>
                  </a:cubicBezTo>
                  <a:cubicBezTo>
                    <a:pt x="10" y="7870"/>
                    <a:pt x="1" y="7899"/>
                    <a:pt x="1" y="7932"/>
                  </a:cubicBezTo>
                  <a:lnTo>
                    <a:pt x="3095" y="10104"/>
                  </a:lnTo>
                  <a:cubicBezTo>
                    <a:pt x="3829" y="8358"/>
                    <a:pt x="4409" y="7148"/>
                    <a:pt x="4677" y="6880"/>
                  </a:cubicBezTo>
                  <a:cubicBezTo>
                    <a:pt x="5457" y="6100"/>
                    <a:pt x="11436" y="4397"/>
                    <a:pt x="14496" y="3562"/>
                  </a:cubicBezTo>
                  <a:cubicBezTo>
                    <a:pt x="14337" y="2339"/>
                    <a:pt x="14366" y="1119"/>
                    <a:pt x="147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CustomShape 33"/>
            <p:cNvSpPr/>
            <p:nvPr/>
          </p:nvSpPr>
          <p:spPr>
            <a:xfrm>
              <a:off x="4520160" y="1901160"/>
              <a:ext cx="243360" cy="133200"/>
            </a:xfrm>
            <a:custGeom>
              <a:avLst/>
              <a:gdLst/>
              <a:ahLst/>
              <a:rect l="l" t="t" r="r" b="b"/>
              <a:pathLst>
                <a:path w="14984" h="8288">
                  <a:moveTo>
                    <a:pt x="14983" y="0"/>
                  </a:moveTo>
                  <a:lnTo>
                    <a:pt x="14983" y="0"/>
                  </a:lnTo>
                  <a:cubicBezTo>
                    <a:pt x="9895" y="1437"/>
                    <a:pt x="1348" y="4568"/>
                    <a:pt x="1" y="7833"/>
                  </a:cubicBezTo>
                  <a:lnTo>
                    <a:pt x="5" y="7833"/>
                  </a:lnTo>
                  <a:cubicBezTo>
                    <a:pt x="146" y="7883"/>
                    <a:pt x="221" y="8029"/>
                    <a:pt x="188" y="8170"/>
                  </a:cubicBezTo>
                  <a:lnTo>
                    <a:pt x="188" y="8170"/>
                  </a:lnTo>
                  <a:cubicBezTo>
                    <a:pt x="1111" y="5010"/>
                    <a:pt x="9698" y="1842"/>
                    <a:pt x="14866" y="355"/>
                  </a:cubicBezTo>
                  <a:cubicBezTo>
                    <a:pt x="14899" y="235"/>
                    <a:pt x="14937" y="118"/>
                    <a:pt x="14983" y="0"/>
                  </a:cubicBezTo>
                  <a:close/>
                  <a:moveTo>
                    <a:pt x="184" y="8195"/>
                  </a:moveTo>
                  <a:lnTo>
                    <a:pt x="184" y="8195"/>
                  </a:lnTo>
                  <a:cubicBezTo>
                    <a:pt x="180" y="8200"/>
                    <a:pt x="180" y="8204"/>
                    <a:pt x="180" y="8204"/>
                  </a:cubicBezTo>
                  <a:cubicBezTo>
                    <a:pt x="171" y="8229"/>
                    <a:pt x="159" y="8254"/>
                    <a:pt x="151" y="8279"/>
                  </a:cubicBezTo>
                  <a:lnTo>
                    <a:pt x="167" y="8287"/>
                  </a:lnTo>
                  <a:cubicBezTo>
                    <a:pt x="167" y="8254"/>
                    <a:pt x="176" y="8225"/>
                    <a:pt x="184" y="8195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CustomShape 34"/>
            <p:cNvSpPr/>
            <p:nvPr/>
          </p:nvSpPr>
          <p:spPr>
            <a:xfrm>
              <a:off x="4848840" y="1928520"/>
              <a:ext cx="184320" cy="884880"/>
            </a:xfrm>
            <a:custGeom>
              <a:avLst/>
              <a:gdLst/>
              <a:ahLst/>
              <a:rect l="l" t="t" r="r" b="b"/>
              <a:pathLst>
                <a:path w="11402" h="53724">
                  <a:moveTo>
                    <a:pt x="3115" y="1"/>
                  </a:moveTo>
                  <a:lnTo>
                    <a:pt x="1" y="5899"/>
                  </a:lnTo>
                  <a:lnTo>
                    <a:pt x="4872" y="11585"/>
                  </a:lnTo>
                  <a:lnTo>
                    <a:pt x="3841" y="49458"/>
                  </a:lnTo>
                  <a:lnTo>
                    <a:pt x="7523" y="53724"/>
                  </a:lnTo>
                  <a:lnTo>
                    <a:pt x="11402" y="48489"/>
                  </a:lnTo>
                  <a:lnTo>
                    <a:pt x="6108" y="11105"/>
                  </a:lnTo>
                  <a:lnTo>
                    <a:pt x="8521" y="5707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CustomShape 35"/>
            <p:cNvSpPr/>
            <p:nvPr/>
          </p:nvSpPr>
          <p:spPr>
            <a:xfrm>
              <a:off x="4719600" y="2195280"/>
              <a:ext cx="574560" cy="580680"/>
            </a:xfrm>
            <a:custGeom>
              <a:avLst/>
              <a:gdLst/>
              <a:ahLst/>
              <a:rect l="l" t="t" r="r" b="b"/>
              <a:pathLst>
                <a:path w="35018" h="35353">
                  <a:moveTo>
                    <a:pt x="2869" y="1"/>
                  </a:moveTo>
                  <a:lnTo>
                    <a:pt x="1" y="26719"/>
                  </a:lnTo>
                  <a:lnTo>
                    <a:pt x="17918" y="35353"/>
                  </a:lnTo>
                  <a:lnTo>
                    <a:pt x="31478" y="27191"/>
                  </a:lnTo>
                  <a:lnTo>
                    <a:pt x="35018" y="1663"/>
                  </a:lnTo>
                  <a:lnTo>
                    <a:pt x="20958" y="9465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CustomShape 36"/>
            <p:cNvSpPr/>
            <p:nvPr/>
          </p:nvSpPr>
          <p:spPr>
            <a:xfrm>
              <a:off x="4714560" y="2190600"/>
              <a:ext cx="584640" cy="590040"/>
            </a:xfrm>
            <a:custGeom>
              <a:avLst/>
              <a:gdLst/>
              <a:ahLst/>
              <a:rect l="l" t="t" r="r" b="b"/>
              <a:pathLst>
                <a:path w="35623" h="35934">
                  <a:moveTo>
                    <a:pt x="3415" y="746"/>
                  </a:moveTo>
                  <a:lnTo>
                    <a:pt x="21124" y="10013"/>
                  </a:lnTo>
                  <a:cubicBezTo>
                    <a:pt x="21167" y="10035"/>
                    <a:pt x="21213" y="10047"/>
                    <a:pt x="21260" y="10047"/>
                  </a:cubicBezTo>
                  <a:cubicBezTo>
                    <a:pt x="21308" y="10047"/>
                    <a:pt x="21357" y="10034"/>
                    <a:pt x="21399" y="10008"/>
                  </a:cubicBezTo>
                  <a:lnTo>
                    <a:pt x="34950" y="2490"/>
                  </a:lnTo>
                  <a:lnTo>
                    <a:pt x="31511" y="27305"/>
                  </a:lnTo>
                  <a:lnTo>
                    <a:pt x="18202" y="35312"/>
                  </a:lnTo>
                  <a:lnTo>
                    <a:pt x="614" y="26837"/>
                  </a:lnTo>
                  <a:lnTo>
                    <a:pt x="3415" y="746"/>
                  </a:lnTo>
                  <a:close/>
                  <a:moveTo>
                    <a:pt x="3172" y="0"/>
                  </a:moveTo>
                  <a:cubicBezTo>
                    <a:pt x="3124" y="0"/>
                    <a:pt x="3076" y="12"/>
                    <a:pt x="3031" y="35"/>
                  </a:cubicBezTo>
                  <a:cubicBezTo>
                    <a:pt x="2948" y="77"/>
                    <a:pt x="2889" y="164"/>
                    <a:pt x="2881" y="261"/>
                  </a:cubicBezTo>
                  <a:lnTo>
                    <a:pt x="13" y="26979"/>
                  </a:lnTo>
                  <a:cubicBezTo>
                    <a:pt x="0" y="27100"/>
                    <a:pt x="63" y="27216"/>
                    <a:pt x="175" y="27272"/>
                  </a:cubicBezTo>
                  <a:lnTo>
                    <a:pt x="18093" y="35904"/>
                  </a:lnTo>
                  <a:cubicBezTo>
                    <a:pt x="18131" y="35921"/>
                    <a:pt x="18173" y="35933"/>
                    <a:pt x="18218" y="35933"/>
                  </a:cubicBezTo>
                  <a:cubicBezTo>
                    <a:pt x="18268" y="35933"/>
                    <a:pt x="18323" y="35917"/>
                    <a:pt x="18368" y="35892"/>
                  </a:cubicBezTo>
                  <a:lnTo>
                    <a:pt x="31928" y="27730"/>
                  </a:lnTo>
                  <a:cubicBezTo>
                    <a:pt x="32004" y="27684"/>
                    <a:pt x="32054" y="27605"/>
                    <a:pt x="32066" y="27522"/>
                  </a:cubicBezTo>
                  <a:lnTo>
                    <a:pt x="35607" y="1993"/>
                  </a:lnTo>
                  <a:cubicBezTo>
                    <a:pt x="35623" y="1885"/>
                    <a:pt x="35576" y="1777"/>
                    <a:pt x="35485" y="1713"/>
                  </a:cubicBezTo>
                  <a:cubicBezTo>
                    <a:pt x="35435" y="1680"/>
                    <a:pt x="35377" y="1663"/>
                    <a:pt x="35320" y="1663"/>
                  </a:cubicBezTo>
                  <a:cubicBezTo>
                    <a:pt x="35272" y="1663"/>
                    <a:pt x="35224" y="1675"/>
                    <a:pt x="35181" y="1697"/>
                  </a:cubicBezTo>
                  <a:lnTo>
                    <a:pt x="21254" y="9424"/>
                  </a:lnTo>
                  <a:lnTo>
                    <a:pt x="3306" y="31"/>
                  </a:lnTo>
                  <a:cubicBezTo>
                    <a:pt x="3264" y="11"/>
                    <a:pt x="3218" y="0"/>
                    <a:pt x="3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CustomShape 37"/>
            <p:cNvSpPr/>
            <p:nvPr/>
          </p:nvSpPr>
          <p:spPr>
            <a:xfrm>
              <a:off x="5054760" y="2377800"/>
              <a:ext cx="9720" cy="71640"/>
            </a:xfrm>
            <a:custGeom>
              <a:avLst/>
              <a:gdLst/>
              <a:ahLst/>
              <a:rect l="l" t="t" r="r" b="b"/>
              <a:pathLst>
                <a:path w="849" h="4582">
                  <a:moveTo>
                    <a:pt x="691" y="0"/>
                  </a:moveTo>
                  <a:cubicBezTo>
                    <a:pt x="615" y="0"/>
                    <a:pt x="559" y="55"/>
                    <a:pt x="552" y="127"/>
                  </a:cubicBezTo>
                  <a:lnTo>
                    <a:pt x="14" y="4418"/>
                  </a:lnTo>
                  <a:cubicBezTo>
                    <a:pt x="1" y="4498"/>
                    <a:pt x="59" y="4573"/>
                    <a:pt x="139" y="4582"/>
                  </a:cubicBezTo>
                  <a:lnTo>
                    <a:pt x="155" y="4582"/>
                  </a:lnTo>
                  <a:cubicBezTo>
                    <a:pt x="226" y="4582"/>
                    <a:pt x="289" y="4532"/>
                    <a:pt x="301" y="4456"/>
                  </a:cubicBezTo>
                  <a:lnTo>
                    <a:pt x="840" y="164"/>
                  </a:lnTo>
                  <a:cubicBezTo>
                    <a:pt x="848" y="85"/>
                    <a:pt x="794" y="14"/>
                    <a:pt x="715" y="2"/>
                  </a:cubicBezTo>
                  <a:cubicBezTo>
                    <a:pt x="707" y="1"/>
                    <a:pt x="699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CustomShape 38"/>
            <p:cNvSpPr/>
            <p:nvPr/>
          </p:nvSpPr>
          <p:spPr>
            <a:xfrm>
              <a:off x="5013360" y="2487960"/>
              <a:ext cx="37080" cy="290520"/>
            </a:xfrm>
            <a:custGeom>
              <a:avLst/>
              <a:gdLst/>
              <a:ahLst/>
              <a:rect l="l" t="t" r="r" b="b"/>
              <a:pathLst>
                <a:path w="2515" h="17824">
                  <a:moveTo>
                    <a:pt x="2354" y="0"/>
                  </a:moveTo>
                  <a:cubicBezTo>
                    <a:pt x="2279" y="0"/>
                    <a:pt x="2225" y="55"/>
                    <a:pt x="2218" y="131"/>
                  </a:cubicBezTo>
                  <a:lnTo>
                    <a:pt x="10" y="17661"/>
                  </a:lnTo>
                  <a:cubicBezTo>
                    <a:pt x="1" y="17740"/>
                    <a:pt x="55" y="17811"/>
                    <a:pt x="135" y="17824"/>
                  </a:cubicBezTo>
                  <a:lnTo>
                    <a:pt x="155" y="17824"/>
                  </a:lnTo>
                  <a:cubicBezTo>
                    <a:pt x="226" y="17824"/>
                    <a:pt x="289" y="17769"/>
                    <a:pt x="297" y="17694"/>
                  </a:cubicBezTo>
                  <a:lnTo>
                    <a:pt x="2506" y="165"/>
                  </a:lnTo>
                  <a:cubicBezTo>
                    <a:pt x="2515" y="85"/>
                    <a:pt x="2456" y="15"/>
                    <a:pt x="2376" y="2"/>
                  </a:cubicBezTo>
                  <a:cubicBezTo>
                    <a:pt x="2369" y="1"/>
                    <a:pt x="2361" y="0"/>
                    <a:pt x="23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CustomShape 39"/>
            <p:cNvSpPr/>
            <p:nvPr/>
          </p:nvSpPr>
          <p:spPr>
            <a:xfrm>
              <a:off x="4738680" y="1842480"/>
              <a:ext cx="336240" cy="263520"/>
            </a:xfrm>
            <a:custGeom>
              <a:avLst/>
              <a:gdLst/>
              <a:ahLst/>
              <a:rect l="l" t="t" r="r" b="b"/>
              <a:pathLst>
                <a:path w="20608" h="16172">
                  <a:moveTo>
                    <a:pt x="8514" y="0"/>
                  </a:moveTo>
                  <a:cubicBezTo>
                    <a:pt x="6181" y="0"/>
                    <a:pt x="3340" y="618"/>
                    <a:pt x="2160" y="3343"/>
                  </a:cubicBezTo>
                  <a:cubicBezTo>
                    <a:pt x="1" y="8328"/>
                    <a:pt x="5295" y="16172"/>
                    <a:pt x="5295" y="16172"/>
                  </a:cubicBezTo>
                  <a:lnTo>
                    <a:pt x="11072" y="10206"/>
                  </a:lnTo>
                  <a:lnTo>
                    <a:pt x="20608" y="12882"/>
                  </a:lnTo>
                  <a:cubicBezTo>
                    <a:pt x="20608" y="12882"/>
                    <a:pt x="17960" y="4637"/>
                    <a:pt x="16583" y="2520"/>
                  </a:cubicBezTo>
                  <a:cubicBezTo>
                    <a:pt x="15233" y="448"/>
                    <a:pt x="12178" y="424"/>
                    <a:pt x="12038" y="424"/>
                  </a:cubicBezTo>
                  <a:cubicBezTo>
                    <a:pt x="12035" y="424"/>
                    <a:pt x="12033" y="424"/>
                    <a:pt x="12033" y="424"/>
                  </a:cubicBezTo>
                  <a:cubicBezTo>
                    <a:pt x="12033" y="424"/>
                    <a:pt x="10448" y="0"/>
                    <a:pt x="8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CustomShape 40"/>
            <p:cNvSpPr/>
            <p:nvPr/>
          </p:nvSpPr>
          <p:spPr>
            <a:xfrm>
              <a:off x="4733640" y="1838160"/>
              <a:ext cx="346680" cy="272880"/>
            </a:xfrm>
            <a:custGeom>
              <a:avLst/>
              <a:gdLst/>
              <a:ahLst/>
              <a:rect l="l" t="t" r="r" b="b"/>
              <a:pathLst>
                <a:path w="21221" h="16740">
                  <a:moveTo>
                    <a:pt x="8838" y="574"/>
                  </a:moveTo>
                  <a:cubicBezTo>
                    <a:pt x="10696" y="574"/>
                    <a:pt x="12228" y="971"/>
                    <a:pt x="12262" y="979"/>
                  </a:cubicBezTo>
                  <a:cubicBezTo>
                    <a:pt x="12282" y="986"/>
                    <a:pt x="12311" y="993"/>
                    <a:pt x="12330" y="993"/>
                  </a:cubicBezTo>
                  <a:cubicBezTo>
                    <a:pt x="12334" y="993"/>
                    <a:pt x="12338" y="993"/>
                    <a:pt x="12341" y="992"/>
                  </a:cubicBezTo>
                  <a:cubicBezTo>
                    <a:pt x="12345" y="991"/>
                    <a:pt x="12363" y="990"/>
                    <a:pt x="12394" y="990"/>
                  </a:cubicBezTo>
                  <a:cubicBezTo>
                    <a:pt x="12806" y="990"/>
                    <a:pt x="15457" y="1129"/>
                    <a:pt x="16641" y="2954"/>
                  </a:cubicBezTo>
                  <a:cubicBezTo>
                    <a:pt x="17789" y="4711"/>
                    <a:pt x="19864" y="10898"/>
                    <a:pt x="20465" y="12732"/>
                  </a:cubicBezTo>
                  <a:lnTo>
                    <a:pt x="11456" y="10202"/>
                  </a:lnTo>
                  <a:cubicBezTo>
                    <a:pt x="11430" y="10194"/>
                    <a:pt x="11404" y="10190"/>
                    <a:pt x="11377" y="10190"/>
                  </a:cubicBezTo>
                  <a:cubicBezTo>
                    <a:pt x="11300" y="10190"/>
                    <a:pt x="11224" y="10221"/>
                    <a:pt x="11168" y="10277"/>
                  </a:cubicBezTo>
                  <a:lnTo>
                    <a:pt x="5645" y="15983"/>
                  </a:lnTo>
                  <a:cubicBezTo>
                    <a:pt x="4722" y="14505"/>
                    <a:pt x="894" y="7976"/>
                    <a:pt x="2731" y="3734"/>
                  </a:cubicBezTo>
                  <a:cubicBezTo>
                    <a:pt x="3846" y="1159"/>
                    <a:pt x="6580" y="574"/>
                    <a:pt x="8838" y="574"/>
                  </a:cubicBezTo>
                  <a:close/>
                  <a:moveTo>
                    <a:pt x="8848" y="1"/>
                  </a:moveTo>
                  <a:cubicBezTo>
                    <a:pt x="6422" y="1"/>
                    <a:pt x="3435" y="642"/>
                    <a:pt x="2197" y="3505"/>
                  </a:cubicBezTo>
                  <a:cubicBezTo>
                    <a:pt x="0" y="8578"/>
                    <a:pt x="5139" y="16283"/>
                    <a:pt x="5361" y="16609"/>
                  </a:cubicBezTo>
                  <a:cubicBezTo>
                    <a:pt x="5407" y="16684"/>
                    <a:pt x="5486" y="16730"/>
                    <a:pt x="5574" y="16739"/>
                  </a:cubicBezTo>
                  <a:lnTo>
                    <a:pt x="5599" y="16739"/>
                  </a:lnTo>
                  <a:cubicBezTo>
                    <a:pt x="5678" y="16739"/>
                    <a:pt x="5753" y="16705"/>
                    <a:pt x="5808" y="16651"/>
                  </a:cubicBezTo>
                  <a:lnTo>
                    <a:pt x="11464" y="10807"/>
                  </a:lnTo>
                  <a:lnTo>
                    <a:pt x="20832" y="13437"/>
                  </a:lnTo>
                  <a:cubicBezTo>
                    <a:pt x="20860" y="13446"/>
                    <a:pt x="20887" y="13450"/>
                    <a:pt x="20915" y="13450"/>
                  </a:cubicBezTo>
                  <a:cubicBezTo>
                    <a:pt x="20991" y="13450"/>
                    <a:pt x="21065" y="13417"/>
                    <a:pt x="21120" y="13362"/>
                  </a:cubicBezTo>
                  <a:cubicBezTo>
                    <a:pt x="21195" y="13283"/>
                    <a:pt x="21220" y="13169"/>
                    <a:pt x="21187" y="13069"/>
                  </a:cubicBezTo>
                  <a:cubicBezTo>
                    <a:pt x="21079" y="12732"/>
                    <a:pt x="18515" y="4761"/>
                    <a:pt x="17129" y="2637"/>
                  </a:cubicBezTo>
                  <a:cubicBezTo>
                    <a:pt x="15748" y="512"/>
                    <a:pt x="12767" y="412"/>
                    <a:pt x="12374" y="412"/>
                  </a:cubicBezTo>
                  <a:cubicBezTo>
                    <a:pt x="12117" y="348"/>
                    <a:pt x="10635" y="1"/>
                    <a:pt x="88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CustomShape 41"/>
            <p:cNvSpPr/>
            <p:nvPr/>
          </p:nvSpPr>
          <p:spPr>
            <a:xfrm>
              <a:off x="4768560" y="1858320"/>
              <a:ext cx="250560" cy="116280"/>
            </a:xfrm>
            <a:custGeom>
              <a:avLst/>
              <a:gdLst/>
              <a:ahLst/>
              <a:rect l="l" t="t" r="r" b="b"/>
              <a:pathLst>
                <a:path w="15410" h="7269">
                  <a:moveTo>
                    <a:pt x="12465" y="167"/>
                  </a:moveTo>
                  <a:cubicBezTo>
                    <a:pt x="12299" y="409"/>
                    <a:pt x="12132" y="618"/>
                    <a:pt x="11960" y="781"/>
                  </a:cubicBezTo>
                  <a:cubicBezTo>
                    <a:pt x="11948" y="1486"/>
                    <a:pt x="11927" y="2205"/>
                    <a:pt x="11889" y="2902"/>
                  </a:cubicBezTo>
                  <a:lnTo>
                    <a:pt x="12403" y="2860"/>
                  </a:lnTo>
                  <a:cubicBezTo>
                    <a:pt x="12895" y="2981"/>
                    <a:pt x="14307" y="3319"/>
                    <a:pt x="15409" y="3453"/>
                  </a:cubicBezTo>
                  <a:cubicBezTo>
                    <a:pt x="15087" y="2718"/>
                    <a:pt x="14783" y="2109"/>
                    <a:pt x="14528" y="1716"/>
                  </a:cubicBezTo>
                  <a:cubicBezTo>
                    <a:pt x="14014" y="927"/>
                    <a:pt x="13230" y="451"/>
                    <a:pt x="12465" y="167"/>
                  </a:cubicBezTo>
                  <a:close/>
                  <a:moveTo>
                    <a:pt x="3126" y="1"/>
                  </a:moveTo>
                  <a:cubicBezTo>
                    <a:pt x="2070" y="476"/>
                    <a:pt x="1157" y="1253"/>
                    <a:pt x="618" y="2496"/>
                  </a:cubicBezTo>
                  <a:cubicBezTo>
                    <a:pt x="0" y="3920"/>
                    <a:pt x="20" y="5607"/>
                    <a:pt x="359" y="7268"/>
                  </a:cubicBezTo>
                  <a:cubicBezTo>
                    <a:pt x="797" y="6212"/>
                    <a:pt x="1557" y="4630"/>
                    <a:pt x="2480" y="3704"/>
                  </a:cubicBezTo>
                  <a:cubicBezTo>
                    <a:pt x="3018" y="3165"/>
                    <a:pt x="3386" y="2993"/>
                    <a:pt x="3632" y="2993"/>
                  </a:cubicBezTo>
                  <a:cubicBezTo>
                    <a:pt x="3673" y="2993"/>
                    <a:pt x="3712" y="2997"/>
                    <a:pt x="3749" y="3010"/>
                  </a:cubicBezTo>
                  <a:lnTo>
                    <a:pt x="3257" y="134"/>
                  </a:lnTo>
                  <a:cubicBezTo>
                    <a:pt x="3215" y="92"/>
                    <a:pt x="3173" y="47"/>
                    <a:pt x="31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CustomShape 42"/>
            <p:cNvSpPr/>
            <p:nvPr/>
          </p:nvSpPr>
          <p:spPr>
            <a:xfrm>
              <a:off x="4762800" y="1854360"/>
              <a:ext cx="261720" cy="128160"/>
            </a:xfrm>
            <a:custGeom>
              <a:avLst/>
              <a:gdLst/>
              <a:ahLst/>
              <a:rect l="l" t="t" r="r" b="b"/>
              <a:pathLst>
                <a:path w="16086" h="7991">
                  <a:moveTo>
                    <a:pt x="12976" y="163"/>
                  </a:moveTo>
                  <a:cubicBezTo>
                    <a:pt x="12922" y="247"/>
                    <a:pt x="12866" y="330"/>
                    <a:pt x="12812" y="405"/>
                  </a:cubicBezTo>
                  <a:cubicBezTo>
                    <a:pt x="13577" y="689"/>
                    <a:pt x="14361" y="1165"/>
                    <a:pt x="14875" y="1954"/>
                  </a:cubicBezTo>
                  <a:cubicBezTo>
                    <a:pt x="15130" y="2347"/>
                    <a:pt x="15434" y="2956"/>
                    <a:pt x="15756" y="3691"/>
                  </a:cubicBezTo>
                  <a:cubicBezTo>
                    <a:pt x="15868" y="3707"/>
                    <a:pt x="15981" y="3716"/>
                    <a:pt x="16086" y="3728"/>
                  </a:cubicBezTo>
                  <a:cubicBezTo>
                    <a:pt x="15735" y="2910"/>
                    <a:pt x="15401" y="2225"/>
                    <a:pt x="15121" y="1795"/>
                  </a:cubicBezTo>
                  <a:cubicBezTo>
                    <a:pt x="14579" y="965"/>
                    <a:pt x="13768" y="464"/>
                    <a:pt x="12976" y="163"/>
                  </a:cubicBezTo>
                  <a:close/>
                  <a:moveTo>
                    <a:pt x="3269" y="0"/>
                  </a:moveTo>
                  <a:cubicBezTo>
                    <a:pt x="2192" y="505"/>
                    <a:pt x="1257" y="1324"/>
                    <a:pt x="698" y="2618"/>
                  </a:cubicBezTo>
                  <a:cubicBezTo>
                    <a:pt x="1" y="4229"/>
                    <a:pt x="84" y="6141"/>
                    <a:pt x="514" y="7990"/>
                  </a:cubicBezTo>
                  <a:cubicBezTo>
                    <a:pt x="568" y="7849"/>
                    <a:pt x="631" y="7686"/>
                    <a:pt x="706" y="7506"/>
                  </a:cubicBezTo>
                  <a:cubicBezTo>
                    <a:pt x="367" y="5845"/>
                    <a:pt x="347" y="4158"/>
                    <a:pt x="965" y="2734"/>
                  </a:cubicBezTo>
                  <a:cubicBezTo>
                    <a:pt x="1504" y="1491"/>
                    <a:pt x="2417" y="714"/>
                    <a:pt x="3473" y="239"/>
                  </a:cubicBezTo>
                  <a:cubicBezTo>
                    <a:pt x="3411" y="167"/>
                    <a:pt x="3340" y="88"/>
                    <a:pt x="32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CustomShape 43"/>
            <p:cNvSpPr/>
            <p:nvPr/>
          </p:nvSpPr>
          <p:spPr>
            <a:xfrm>
              <a:off x="4813920" y="1770120"/>
              <a:ext cx="150840" cy="235800"/>
            </a:xfrm>
            <a:custGeom>
              <a:avLst/>
              <a:gdLst/>
              <a:ahLst/>
              <a:rect l="l" t="t" r="r" b="b"/>
              <a:pathLst>
                <a:path w="9390" h="14507">
                  <a:moveTo>
                    <a:pt x="8856" y="0"/>
                  </a:moveTo>
                  <a:lnTo>
                    <a:pt x="8856" y="0"/>
                  </a:lnTo>
                  <a:cubicBezTo>
                    <a:pt x="8595" y="928"/>
                    <a:pt x="7003" y="1198"/>
                    <a:pt x="5238" y="1198"/>
                  </a:cubicBezTo>
                  <a:cubicBezTo>
                    <a:pt x="2785" y="1198"/>
                    <a:pt x="1" y="677"/>
                    <a:pt x="1" y="677"/>
                  </a:cubicBezTo>
                  <a:lnTo>
                    <a:pt x="1" y="677"/>
                  </a:lnTo>
                  <a:lnTo>
                    <a:pt x="1403" y="8867"/>
                  </a:lnTo>
                  <a:cubicBezTo>
                    <a:pt x="1403" y="8867"/>
                    <a:pt x="2723" y="11881"/>
                    <a:pt x="3875" y="13197"/>
                  </a:cubicBezTo>
                  <a:cubicBezTo>
                    <a:pt x="4516" y="13925"/>
                    <a:pt x="5290" y="14507"/>
                    <a:pt x="6090" y="14507"/>
                  </a:cubicBezTo>
                  <a:cubicBezTo>
                    <a:pt x="6729" y="14507"/>
                    <a:pt x="7384" y="14136"/>
                    <a:pt x="8000" y="13172"/>
                  </a:cubicBezTo>
                  <a:cubicBezTo>
                    <a:pt x="9390" y="11000"/>
                    <a:pt x="8856" y="1"/>
                    <a:pt x="8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CustomShape 44"/>
            <p:cNvSpPr/>
            <p:nvPr/>
          </p:nvSpPr>
          <p:spPr>
            <a:xfrm>
              <a:off x="4808880" y="1765080"/>
              <a:ext cx="160560" cy="245520"/>
            </a:xfrm>
            <a:custGeom>
              <a:avLst/>
              <a:gdLst/>
              <a:ahLst/>
              <a:rect l="l" t="t" r="r" b="b"/>
              <a:pathLst>
                <a:path w="9970" h="15090">
                  <a:moveTo>
                    <a:pt x="8901" y="1092"/>
                  </a:moveTo>
                  <a:lnTo>
                    <a:pt x="8901" y="1092"/>
                  </a:lnTo>
                  <a:cubicBezTo>
                    <a:pt x="9055" y="5045"/>
                    <a:pt x="9047" y="11758"/>
                    <a:pt x="8058" y="13303"/>
                  </a:cubicBezTo>
                  <a:cubicBezTo>
                    <a:pt x="7574" y="14059"/>
                    <a:pt x="7048" y="14459"/>
                    <a:pt x="6493" y="14501"/>
                  </a:cubicBezTo>
                  <a:cubicBezTo>
                    <a:pt x="6457" y="14503"/>
                    <a:pt x="6422" y="14505"/>
                    <a:pt x="6387" y="14505"/>
                  </a:cubicBezTo>
                  <a:cubicBezTo>
                    <a:pt x="5615" y="14505"/>
                    <a:pt x="4883" y="13854"/>
                    <a:pt x="4397" y="13294"/>
                  </a:cubicBezTo>
                  <a:cubicBezTo>
                    <a:pt x="3349" y="12101"/>
                    <a:pt x="2129" y="9396"/>
                    <a:pt x="1988" y="9070"/>
                  </a:cubicBezTo>
                  <a:lnTo>
                    <a:pt x="660" y="1325"/>
                  </a:lnTo>
                  <a:lnTo>
                    <a:pt x="660" y="1325"/>
                  </a:lnTo>
                  <a:cubicBezTo>
                    <a:pt x="1564" y="1481"/>
                    <a:pt x="3575" y="1783"/>
                    <a:pt x="5450" y="1783"/>
                  </a:cubicBezTo>
                  <a:cubicBezTo>
                    <a:pt x="6849" y="1783"/>
                    <a:pt x="8172" y="1615"/>
                    <a:pt x="8901" y="1092"/>
                  </a:cubicBezTo>
                  <a:close/>
                  <a:moveTo>
                    <a:pt x="9154" y="1"/>
                  </a:moveTo>
                  <a:cubicBezTo>
                    <a:pt x="9023" y="1"/>
                    <a:pt x="8914" y="88"/>
                    <a:pt x="8876" y="211"/>
                  </a:cubicBezTo>
                  <a:cubicBezTo>
                    <a:pt x="8671" y="943"/>
                    <a:pt x="7255" y="1200"/>
                    <a:pt x="5508" y="1200"/>
                  </a:cubicBezTo>
                  <a:cubicBezTo>
                    <a:pt x="3836" y="1200"/>
                    <a:pt x="1862" y="965"/>
                    <a:pt x="356" y="683"/>
                  </a:cubicBezTo>
                  <a:cubicBezTo>
                    <a:pt x="338" y="680"/>
                    <a:pt x="321" y="678"/>
                    <a:pt x="304" y="678"/>
                  </a:cubicBezTo>
                  <a:cubicBezTo>
                    <a:pt x="228" y="678"/>
                    <a:pt x="155" y="708"/>
                    <a:pt x="100" y="762"/>
                  </a:cubicBezTo>
                  <a:cubicBezTo>
                    <a:pt x="30" y="829"/>
                    <a:pt x="0" y="924"/>
                    <a:pt x="17" y="1017"/>
                  </a:cubicBezTo>
                  <a:lnTo>
                    <a:pt x="1420" y="9203"/>
                  </a:lnTo>
                  <a:cubicBezTo>
                    <a:pt x="1424" y="9228"/>
                    <a:pt x="1428" y="9249"/>
                    <a:pt x="1441" y="9274"/>
                  </a:cubicBezTo>
                  <a:cubicBezTo>
                    <a:pt x="1495" y="9400"/>
                    <a:pt x="2789" y="12342"/>
                    <a:pt x="3958" y="13674"/>
                  </a:cubicBezTo>
                  <a:cubicBezTo>
                    <a:pt x="4768" y="14601"/>
                    <a:pt x="5607" y="15090"/>
                    <a:pt x="6392" y="15090"/>
                  </a:cubicBezTo>
                  <a:cubicBezTo>
                    <a:pt x="6437" y="15090"/>
                    <a:pt x="6488" y="15086"/>
                    <a:pt x="6534" y="15082"/>
                  </a:cubicBezTo>
                  <a:cubicBezTo>
                    <a:pt x="7285" y="15027"/>
                    <a:pt x="7961" y="14535"/>
                    <a:pt x="8546" y="13616"/>
                  </a:cubicBezTo>
                  <a:cubicBezTo>
                    <a:pt x="9969" y="11395"/>
                    <a:pt x="9468" y="729"/>
                    <a:pt x="9448" y="278"/>
                  </a:cubicBezTo>
                  <a:cubicBezTo>
                    <a:pt x="9439" y="136"/>
                    <a:pt x="9331" y="19"/>
                    <a:pt x="9189" y="3"/>
                  </a:cubicBezTo>
                  <a:cubicBezTo>
                    <a:pt x="9177" y="1"/>
                    <a:pt x="9165" y="1"/>
                    <a:pt x="91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CustomShape 45"/>
            <p:cNvSpPr/>
            <p:nvPr/>
          </p:nvSpPr>
          <p:spPr>
            <a:xfrm>
              <a:off x="4833720" y="1869840"/>
              <a:ext cx="118800" cy="103680"/>
            </a:xfrm>
            <a:custGeom>
              <a:avLst/>
              <a:gdLst/>
              <a:ahLst/>
              <a:rect l="l" t="t" r="r" b="b"/>
              <a:pathLst>
                <a:path w="7437" h="6506">
                  <a:moveTo>
                    <a:pt x="1" y="1"/>
                  </a:moveTo>
                  <a:lnTo>
                    <a:pt x="473" y="2748"/>
                  </a:lnTo>
                  <a:cubicBezTo>
                    <a:pt x="598" y="3036"/>
                    <a:pt x="1566" y="5186"/>
                    <a:pt x="2514" y="6505"/>
                  </a:cubicBezTo>
                  <a:lnTo>
                    <a:pt x="1496" y="1967"/>
                  </a:lnTo>
                  <a:lnTo>
                    <a:pt x="1496" y="1967"/>
                  </a:lnTo>
                  <a:cubicBezTo>
                    <a:pt x="1496" y="1967"/>
                    <a:pt x="2272" y="2898"/>
                    <a:pt x="3825" y="2898"/>
                  </a:cubicBezTo>
                  <a:cubicBezTo>
                    <a:pt x="4080" y="2898"/>
                    <a:pt x="4359" y="2873"/>
                    <a:pt x="4664" y="2814"/>
                  </a:cubicBezTo>
                  <a:cubicBezTo>
                    <a:pt x="5754" y="2598"/>
                    <a:pt x="6731" y="1816"/>
                    <a:pt x="7419" y="1111"/>
                  </a:cubicBezTo>
                  <a:cubicBezTo>
                    <a:pt x="7423" y="936"/>
                    <a:pt x="7427" y="756"/>
                    <a:pt x="7436" y="577"/>
                  </a:cubicBezTo>
                  <a:lnTo>
                    <a:pt x="7436" y="577"/>
                  </a:lnTo>
                  <a:cubicBezTo>
                    <a:pt x="6459" y="1270"/>
                    <a:pt x="5415" y="1554"/>
                    <a:pt x="4376" y="1554"/>
                  </a:cubicBezTo>
                  <a:cubicBezTo>
                    <a:pt x="2814" y="1554"/>
                    <a:pt x="1270" y="903"/>
                    <a:pt x="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CustomShape 46"/>
            <p:cNvSpPr/>
            <p:nvPr/>
          </p:nvSpPr>
          <p:spPr>
            <a:xfrm>
              <a:off x="4828320" y="1865520"/>
              <a:ext cx="128880" cy="118800"/>
            </a:xfrm>
            <a:custGeom>
              <a:avLst/>
              <a:gdLst/>
              <a:ahLst/>
              <a:rect l="l" t="t" r="r" b="b"/>
              <a:pathLst>
                <a:path w="8062" h="7415">
                  <a:moveTo>
                    <a:pt x="8062" y="610"/>
                  </a:moveTo>
                  <a:lnTo>
                    <a:pt x="8062" y="610"/>
                  </a:lnTo>
                  <a:cubicBezTo>
                    <a:pt x="7966" y="685"/>
                    <a:pt x="7870" y="760"/>
                    <a:pt x="7774" y="827"/>
                  </a:cubicBezTo>
                  <a:cubicBezTo>
                    <a:pt x="7765" y="1006"/>
                    <a:pt x="7761" y="1186"/>
                    <a:pt x="7757" y="1361"/>
                  </a:cubicBezTo>
                  <a:cubicBezTo>
                    <a:pt x="7861" y="1253"/>
                    <a:pt x="7962" y="1149"/>
                    <a:pt x="8050" y="1048"/>
                  </a:cubicBezTo>
                  <a:cubicBezTo>
                    <a:pt x="8054" y="902"/>
                    <a:pt x="8058" y="756"/>
                    <a:pt x="8062" y="610"/>
                  </a:cubicBezTo>
                  <a:close/>
                  <a:moveTo>
                    <a:pt x="0" y="0"/>
                  </a:moveTo>
                  <a:lnTo>
                    <a:pt x="526" y="3085"/>
                  </a:lnTo>
                  <a:cubicBezTo>
                    <a:pt x="526" y="3085"/>
                    <a:pt x="1846" y="6099"/>
                    <a:pt x="2998" y="7415"/>
                  </a:cubicBezTo>
                  <a:lnTo>
                    <a:pt x="2852" y="6755"/>
                  </a:lnTo>
                  <a:cubicBezTo>
                    <a:pt x="1904" y="5436"/>
                    <a:pt x="936" y="3286"/>
                    <a:pt x="811" y="2998"/>
                  </a:cubicBezTo>
                  <a:lnTo>
                    <a:pt x="339" y="251"/>
                  </a:lnTo>
                  <a:cubicBezTo>
                    <a:pt x="222" y="168"/>
                    <a:pt x="110" y="83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CustomShape 47"/>
            <p:cNvSpPr/>
            <p:nvPr/>
          </p:nvSpPr>
          <p:spPr>
            <a:xfrm>
              <a:off x="5007960" y="1602000"/>
              <a:ext cx="55800" cy="109080"/>
            </a:xfrm>
            <a:custGeom>
              <a:avLst/>
              <a:gdLst/>
              <a:ahLst/>
              <a:rect l="l" t="t" r="r" b="b"/>
              <a:pathLst>
                <a:path w="3627" h="6868">
                  <a:moveTo>
                    <a:pt x="1867" y="1"/>
                  </a:moveTo>
                  <a:cubicBezTo>
                    <a:pt x="1400" y="1"/>
                    <a:pt x="0" y="5801"/>
                    <a:pt x="990" y="6652"/>
                  </a:cubicBezTo>
                  <a:cubicBezTo>
                    <a:pt x="1160" y="6799"/>
                    <a:pt x="1342" y="6867"/>
                    <a:pt x="1528" y="6867"/>
                  </a:cubicBezTo>
                  <a:cubicBezTo>
                    <a:pt x="2521" y="6867"/>
                    <a:pt x="3626" y="4927"/>
                    <a:pt x="3595" y="2687"/>
                  </a:cubicBezTo>
                  <a:cubicBezTo>
                    <a:pt x="3564" y="239"/>
                    <a:pt x="2206" y="143"/>
                    <a:pt x="1995" y="143"/>
                  </a:cubicBezTo>
                  <a:cubicBezTo>
                    <a:pt x="1977" y="143"/>
                    <a:pt x="1967" y="144"/>
                    <a:pt x="1967" y="144"/>
                  </a:cubicBezTo>
                  <a:cubicBezTo>
                    <a:pt x="1943" y="46"/>
                    <a:pt x="1909" y="1"/>
                    <a:pt x="1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CustomShape 48"/>
            <p:cNvSpPr/>
            <p:nvPr/>
          </p:nvSpPr>
          <p:spPr>
            <a:xfrm>
              <a:off x="5004000" y="1597320"/>
              <a:ext cx="64440" cy="118800"/>
            </a:xfrm>
            <a:custGeom>
              <a:avLst/>
              <a:gdLst/>
              <a:ahLst/>
              <a:rect l="l" t="t" r="r" b="b"/>
              <a:pathLst>
                <a:path w="4150" h="7445">
                  <a:moveTo>
                    <a:pt x="2126" y="711"/>
                  </a:moveTo>
                  <a:cubicBezTo>
                    <a:pt x="2150" y="718"/>
                    <a:pt x="2176" y="725"/>
                    <a:pt x="2203" y="725"/>
                  </a:cubicBezTo>
                  <a:cubicBezTo>
                    <a:pt x="2209" y="725"/>
                    <a:pt x="2215" y="724"/>
                    <a:pt x="2221" y="724"/>
                  </a:cubicBezTo>
                  <a:cubicBezTo>
                    <a:pt x="2222" y="724"/>
                    <a:pt x="2225" y="723"/>
                    <a:pt x="2230" y="723"/>
                  </a:cubicBezTo>
                  <a:cubicBezTo>
                    <a:pt x="2289" y="723"/>
                    <a:pt x="2617" y="734"/>
                    <a:pt x="2931" y="1024"/>
                  </a:cubicBezTo>
                  <a:cubicBezTo>
                    <a:pt x="3319" y="1392"/>
                    <a:pt x="3533" y="2068"/>
                    <a:pt x="3545" y="2978"/>
                  </a:cubicBezTo>
                  <a:cubicBezTo>
                    <a:pt x="3570" y="4827"/>
                    <a:pt x="2777" y="6448"/>
                    <a:pt x="2026" y="6798"/>
                  </a:cubicBezTo>
                  <a:cubicBezTo>
                    <a:pt x="1933" y="6842"/>
                    <a:pt x="1846" y="6864"/>
                    <a:pt x="1764" y="6864"/>
                  </a:cubicBezTo>
                  <a:cubicBezTo>
                    <a:pt x="1642" y="6864"/>
                    <a:pt x="1530" y="6816"/>
                    <a:pt x="1419" y="6718"/>
                  </a:cubicBezTo>
                  <a:cubicBezTo>
                    <a:pt x="1353" y="6664"/>
                    <a:pt x="1203" y="6464"/>
                    <a:pt x="1178" y="5762"/>
                  </a:cubicBezTo>
                  <a:cubicBezTo>
                    <a:pt x="1111" y="4080"/>
                    <a:pt x="1775" y="1450"/>
                    <a:pt x="2126" y="711"/>
                  </a:cubicBezTo>
                  <a:close/>
                  <a:moveTo>
                    <a:pt x="2104" y="0"/>
                  </a:moveTo>
                  <a:cubicBezTo>
                    <a:pt x="1831" y="0"/>
                    <a:pt x="1662" y="320"/>
                    <a:pt x="1537" y="623"/>
                  </a:cubicBezTo>
                  <a:cubicBezTo>
                    <a:pt x="1024" y="1859"/>
                    <a:pt x="1" y="6267"/>
                    <a:pt x="1040" y="7161"/>
                  </a:cubicBezTo>
                  <a:cubicBezTo>
                    <a:pt x="1257" y="7349"/>
                    <a:pt x="1504" y="7444"/>
                    <a:pt x="1762" y="7444"/>
                  </a:cubicBezTo>
                  <a:cubicBezTo>
                    <a:pt x="1929" y="7444"/>
                    <a:pt x="2101" y="7407"/>
                    <a:pt x="2271" y="7328"/>
                  </a:cubicBezTo>
                  <a:cubicBezTo>
                    <a:pt x="3336" y="6827"/>
                    <a:pt x="4150" y="4915"/>
                    <a:pt x="4125" y="2974"/>
                  </a:cubicBezTo>
                  <a:cubicBezTo>
                    <a:pt x="4109" y="1872"/>
                    <a:pt x="3837" y="1070"/>
                    <a:pt x="3315" y="586"/>
                  </a:cubicBezTo>
                  <a:cubicBezTo>
                    <a:pt x="2977" y="277"/>
                    <a:pt x="2618" y="180"/>
                    <a:pt x="2396" y="151"/>
                  </a:cubicBezTo>
                  <a:cubicBezTo>
                    <a:pt x="2309" y="35"/>
                    <a:pt x="2201" y="5"/>
                    <a:pt x="2130" y="1"/>
                  </a:cubicBezTo>
                  <a:cubicBezTo>
                    <a:pt x="2121" y="0"/>
                    <a:pt x="2112" y="0"/>
                    <a:pt x="21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CustomShape 49"/>
            <p:cNvSpPr/>
            <p:nvPr/>
          </p:nvSpPr>
          <p:spPr>
            <a:xfrm>
              <a:off x="4689000" y="1370520"/>
              <a:ext cx="360360" cy="515880"/>
            </a:xfrm>
            <a:custGeom>
              <a:avLst/>
              <a:gdLst/>
              <a:ahLst/>
              <a:rect l="l" t="t" r="r" b="b"/>
              <a:pathLst>
                <a:path w="22051" h="31439">
                  <a:moveTo>
                    <a:pt x="13307" y="1"/>
                  </a:moveTo>
                  <a:cubicBezTo>
                    <a:pt x="12373" y="1"/>
                    <a:pt x="11375" y="130"/>
                    <a:pt x="10320" y="380"/>
                  </a:cubicBezTo>
                  <a:cubicBezTo>
                    <a:pt x="3069" y="2088"/>
                    <a:pt x="1127" y="6763"/>
                    <a:pt x="1185" y="11021"/>
                  </a:cubicBezTo>
                  <a:cubicBezTo>
                    <a:pt x="1206" y="12641"/>
                    <a:pt x="1937" y="15450"/>
                    <a:pt x="2956" y="18406"/>
                  </a:cubicBezTo>
                  <a:lnTo>
                    <a:pt x="2827" y="18144"/>
                  </a:lnTo>
                  <a:cubicBezTo>
                    <a:pt x="2827" y="18144"/>
                    <a:pt x="1539" y="15896"/>
                    <a:pt x="797" y="15896"/>
                  </a:cubicBezTo>
                  <a:cubicBezTo>
                    <a:pt x="574" y="15896"/>
                    <a:pt x="400" y="16099"/>
                    <a:pt x="326" y="16628"/>
                  </a:cubicBezTo>
                  <a:cubicBezTo>
                    <a:pt x="0" y="18915"/>
                    <a:pt x="2162" y="21300"/>
                    <a:pt x="2881" y="22038"/>
                  </a:cubicBezTo>
                  <a:cubicBezTo>
                    <a:pt x="3099" y="22262"/>
                    <a:pt x="3348" y="22340"/>
                    <a:pt x="3590" y="22340"/>
                  </a:cubicBezTo>
                  <a:cubicBezTo>
                    <a:pt x="3879" y="22340"/>
                    <a:pt x="4156" y="22228"/>
                    <a:pt x="4355" y="22121"/>
                  </a:cubicBezTo>
                  <a:cubicBezTo>
                    <a:pt x="5794" y="25633"/>
                    <a:pt x="7406" y="28730"/>
                    <a:pt x="8458" y="29578"/>
                  </a:cubicBezTo>
                  <a:cubicBezTo>
                    <a:pt x="9803" y="30664"/>
                    <a:pt x="11466" y="31438"/>
                    <a:pt x="13126" y="31438"/>
                  </a:cubicBezTo>
                  <a:cubicBezTo>
                    <a:pt x="14285" y="31438"/>
                    <a:pt x="15443" y="31061"/>
                    <a:pt x="16490" y="30150"/>
                  </a:cubicBezTo>
                  <a:cubicBezTo>
                    <a:pt x="19037" y="27932"/>
                    <a:pt x="21555" y="15342"/>
                    <a:pt x="21555" y="15342"/>
                  </a:cubicBezTo>
                  <a:cubicBezTo>
                    <a:pt x="22050" y="4459"/>
                    <a:pt x="18788" y="1"/>
                    <a:pt x="13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CustomShape 50"/>
            <p:cNvSpPr/>
            <p:nvPr/>
          </p:nvSpPr>
          <p:spPr>
            <a:xfrm>
              <a:off x="4683960" y="1365480"/>
              <a:ext cx="366840" cy="525600"/>
            </a:xfrm>
            <a:custGeom>
              <a:avLst/>
              <a:gdLst/>
              <a:ahLst/>
              <a:rect l="l" t="t" r="r" b="b"/>
              <a:pathLst>
                <a:path w="22457" h="32018">
                  <a:moveTo>
                    <a:pt x="13586" y="582"/>
                  </a:moveTo>
                  <a:cubicBezTo>
                    <a:pt x="15388" y="582"/>
                    <a:pt x="16895" y="1077"/>
                    <a:pt x="18085" y="2064"/>
                  </a:cubicBezTo>
                  <a:cubicBezTo>
                    <a:pt x="20699" y="4231"/>
                    <a:pt x="21868" y="8790"/>
                    <a:pt x="21563" y="15573"/>
                  </a:cubicBezTo>
                  <a:cubicBezTo>
                    <a:pt x="21538" y="15698"/>
                    <a:pt x="19033" y="28093"/>
                    <a:pt x="16591" y="30222"/>
                  </a:cubicBezTo>
                  <a:cubicBezTo>
                    <a:pt x="15606" y="31083"/>
                    <a:pt x="14516" y="31431"/>
                    <a:pt x="13428" y="31431"/>
                  </a:cubicBezTo>
                  <a:cubicBezTo>
                    <a:pt x="11803" y="31431"/>
                    <a:pt x="10185" y="30653"/>
                    <a:pt x="8935" y="29642"/>
                  </a:cubicBezTo>
                  <a:cubicBezTo>
                    <a:pt x="8008" y="28895"/>
                    <a:pt x="6468" y="26081"/>
                    <a:pt x="4919" y="22299"/>
                  </a:cubicBezTo>
                  <a:cubicBezTo>
                    <a:pt x="4885" y="22224"/>
                    <a:pt x="4823" y="22166"/>
                    <a:pt x="4748" y="22136"/>
                  </a:cubicBezTo>
                  <a:cubicBezTo>
                    <a:pt x="4715" y="22124"/>
                    <a:pt x="4681" y="22120"/>
                    <a:pt x="4648" y="22120"/>
                  </a:cubicBezTo>
                  <a:cubicBezTo>
                    <a:pt x="4601" y="22120"/>
                    <a:pt x="4555" y="22132"/>
                    <a:pt x="4509" y="22153"/>
                  </a:cubicBezTo>
                  <a:cubicBezTo>
                    <a:pt x="4279" y="22278"/>
                    <a:pt x="4072" y="22340"/>
                    <a:pt x="3889" y="22340"/>
                  </a:cubicBezTo>
                  <a:cubicBezTo>
                    <a:pt x="3692" y="22340"/>
                    <a:pt x="3523" y="22268"/>
                    <a:pt x="3382" y="22124"/>
                  </a:cubicBezTo>
                  <a:cubicBezTo>
                    <a:pt x="2539" y="21264"/>
                    <a:pt x="611" y="19030"/>
                    <a:pt x="907" y="16956"/>
                  </a:cubicBezTo>
                  <a:cubicBezTo>
                    <a:pt x="961" y="16575"/>
                    <a:pt x="1058" y="16480"/>
                    <a:pt x="1083" y="16475"/>
                  </a:cubicBezTo>
                  <a:cubicBezTo>
                    <a:pt x="1088" y="16474"/>
                    <a:pt x="1094" y="16474"/>
                    <a:pt x="1101" y="16474"/>
                  </a:cubicBezTo>
                  <a:cubicBezTo>
                    <a:pt x="1404" y="16474"/>
                    <a:pt x="2223" y="17446"/>
                    <a:pt x="2861" y="18559"/>
                  </a:cubicBezTo>
                  <a:lnTo>
                    <a:pt x="2986" y="18821"/>
                  </a:lnTo>
                  <a:cubicBezTo>
                    <a:pt x="3036" y="18928"/>
                    <a:pt x="3140" y="18989"/>
                    <a:pt x="3248" y="18989"/>
                  </a:cubicBezTo>
                  <a:cubicBezTo>
                    <a:pt x="3284" y="18989"/>
                    <a:pt x="3321" y="18982"/>
                    <a:pt x="3357" y="18968"/>
                  </a:cubicBezTo>
                  <a:cubicBezTo>
                    <a:pt x="3499" y="18910"/>
                    <a:pt x="3574" y="18746"/>
                    <a:pt x="3524" y="18604"/>
                  </a:cubicBezTo>
                  <a:cubicBezTo>
                    <a:pt x="2426" y="15423"/>
                    <a:pt x="1788" y="12764"/>
                    <a:pt x="1767" y="11307"/>
                  </a:cubicBezTo>
                  <a:cubicBezTo>
                    <a:pt x="1717" y="7554"/>
                    <a:pt x="3220" y="2711"/>
                    <a:pt x="10680" y="950"/>
                  </a:cubicBezTo>
                  <a:cubicBezTo>
                    <a:pt x="11720" y="704"/>
                    <a:pt x="12690" y="582"/>
                    <a:pt x="13586" y="582"/>
                  </a:cubicBezTo>
                  <a:close/>
                  <a:moveTo>
                    <a:pt x="13597" y="0"/>
                  </a:moveTo>
                  <a:cubicBezTo>
                    <a:pt x="12652" y="0"/>
                    <a:pt x="11634" y="129"/>
                    <a:pt x="10546" y="386"/>
                  </a:cubicBezTo>
                  <a:cubicBezTo>
                    <a:pt x="2301" y="2332"/>
                    <a:pt x="1145" y="8068"/>
                    <a:pt x="1187" y="11315"/>
                  </a:cubicBezTo>
                  <a:cubicBezTo>
                    <a:pt x="1208" y="12764"/>
                    <a:pt x="1750" y="14914"/>
                    <a:pt x="2301" y="16721"/>
                  </a:cubicBezTo>
                  <a:cubicBezTo>
                    <a:pt x="1906" y="16257"/>
                    <a:pt x="1468" y="15893"/>
                    <a:pt x="1081" y="15893"/>
                  </a:cubicBezTo>
                  <a:cubicBezTo>
                    <a:pt x="1043" y="15893"/>
                    <a:pt x="1006" y="15897"/>
                    <a:pt x="969" y="15904"/>
                  </a:cubicBezTo>
                  <a:cubicBezTo>
                    <a:pt x="627" y="15970"/>
                    <a:pt x="410" y="16296"/>
                    <a:pt x="331" y="16876"/>
                  </a:cubicBezTo>
                  <a:cubicBezTo>
                    <a:pt x="1" y="19205"/>
                    <a:pt x="2064" y="21606"/>
                    <a:pt x="2965" y="22529"/>
                  </a:cubicBezTo>
                  <a:cubicBezTo>
                    <a:pt x="3218" y="22787"/>
                    <a:pt x="3536" y="22918"/>
                    <a:pt x="3889" y="22918"/>
                  </a:cubicBezTo>
                  <a:cubicBezTo>
                    <a:pt x="4083" y="22918"/>
                    <a:pt x="4287" y="22878"/>
                    <a:pt x="4497" y="22800"/>
                  </a:cubicBezTo>
                  <a:cubicBezTo>
                    <a:pt x="6062" y="26578"/>
                    <a:pt x="7578" y="29296"/>
                    <a:pt x="8567" y="30093"/>
                  </a:cubicBezTo>
                  <a:cubicBezTo>
                    <a:pt x="9916" y="31183"/>
                    <a:pt x="11665" y="32018"/>
                    <a:pt x="13431" y="32018"/>
                  </a:cubicBezTo>
                  <a:cubicBezTo>
                    <a:pt x="14642" y="32018"/>
                    <a:pt x="15865" y="31629"/>
                    <a:pt x="16975" y="30661"/>
                  </a:cubicBezTo>
                  <a:cubicBezTo>
                    <a:pt x="19563" y="28407"/>
                    <a:pt x="22031" y="16208"/>
                    <a:pt x="22139" y="15644"/>
                  </a:cubicBezTo>
                  <a:cubicBezTo>
                    <a:pt x="22457" y="8627"/>
                    <a:pt x="21221" y="3906"/>
                    <a:pt x="18457" y="1617"/>
                  </a:cubicBezTo>
                  <a:cubicBezTo>
                    <a:pt x="17161" y="540"/>
                    <a:pt x="15533" y="0"/>
                    <a:pt x="135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CustomShape 51"/>
            <p:cNvSpPr/>
            <p:nvPr/>
          </p:nvSpPr>
          <p:spPr>
            <a:xfrm>
              <a:off x="4694040" y="1375200"/>
              <a:ext cx="347040" cy="467280"/>
            </a:xfrm>
            <a:custGeom>
              <a:avLst/>
              <a:gdLst/>
              <a:ahLst/>
              <a:rect l="l" t="t" r="r" b="b"/>
              <a:pathLst>
                <a:path w="21258" h="28493">
                  <a:moveTo>
                    <a:pt x="12980" y="0"/>
                  </a:moveTo>
                  <a:cubicBezTo>
                    <a:pt x="12082" y="0"/>
                    <a:pt x="11109" y="126"/>
                    <a:pt x="10070" y="368"/>
                  </a:cubicBezTo>
                  <a:cubicBezTo>
                    <a:pt x="2610" y="2129"/>
                    <a:pt x="1107" y="6972"/>
                    <a:pt x="1157" y="10725"/>
                  </a:cubicBezTo>
                  <a:cubicBezTo>
                    <a:pt x="1178" y="12182"/>
                    <a:pt x="1816" y="14841"/>
                    <a:pt x="2914" y="18022"/>
                  </a:cubicBezTo>
                  <a:cubicBezTo>
                    <a:pt x="2964" y="18164"/>
                    <a:pt x="2889" y="18328"/>
                    <a:pt x="2747" y="18386"/>
                  </a:cubicBezTo>
                  <a:cubicBezTo>
                    <a:pt x="2714" y="18398"/>
                    <a:pt x="2677" y="18407"/>
                    <a:pt x="2639" y="18407"/>
                  </a:cubicBezTo>
                  <a:cubicBezTo>
                    <a:pt x="2531" y="18407"/>
                    <a:pt x="2426" y="18344"/>
                    <a:pt x="2376" y="18239"/>
                  </a:cubicBezTo>
                  <a:lnTo>
                    <a:pt x="2251" y="17977"/>
                  </a:lnTo>
                  <a:cubicBezTo>
                    <a:pt x="1612" y="16866"/>
                    <a:pt x="793" y="15893"/>
                    <a:pt x="489" y="15893"/>
                  </a:cubicBezTo>
                  <a:lnTo>
                    <a:pt x="473" y="15893"/>
                  </a:lnTo>
                  <a:cubicBezTo>
                    <a:pt x="448" y="15898"/>
                    <a:pt x="351" y="15993"/>
                    <a:pt x="297" y="16374"/>
                  </a:cubicBezTo>
                  <a:cubicBezTo>
                    <a:pt x="1" y="18448"/>
                    <a:pt x="1929" y="20682"/>
                    <a:pt x="2772" y="21542"/>
                  </a:cubicBezTo>
                  <a:cubicBezTo>
                    <a:pt x="2914" y="21688"/>
                    <a:pt x="3082" y="21759"/>
                    <a:pt x="3282" y="21759"/>
                  </a:cubicBezTo>
                  <a:cubicBezTo>
                    <a:pt x="3465" y="21759"/>
                    <a:pt x="3670" y="21696"/>
                    <a:pt x="3899" y="21571"/>
                  </a:cubicBezTo>
                  <a:cubicBezTo>
                    <a:pt x="3945" y="21550"/>
                    <a:pt x="3991" y="21538"/>
                    <a:pt x="4038" y="21538"/>
                  </a:cubicBezTo>
                  <a:cubicBezTo>
                    <a:pt x="4071" y="21538"/>
                    <a:pt x="4105" y="21542"/>
                    <a:pt x="4138" y="21554"/>
                  </a:cubicBezTo>
                  <a:cubicBezTo>
                    <a:pt x="4213" y="21584"/>
                    <a:pt x="4275" y="21642"/>
                    <a:pt x="4309" y="21717"/>
                  </a:cubicBezTo>
                  <a:cubicBezTo>
                    <a:pt x="5590" y="24844"/>
                    <a:pt x="6864" y="27311"/>
                    <a:pt x="7791" y="28492"/>
                  </a:cubicBezTo>
                  <a:cubicBezTo>
                    <a:pt x="7089" y="26894"/>
                    <a:pt x="5519" y="23282"/>
                    <a:pt x="4872" y="21504"/>
                  </a:cubicBezTo>
                  <a:cubicBezTo>
                    <a:pt x="4029" y="19183"/>
                    <a:pt x="4242" y="15172"/>
                    <a:pt x="6142" y="13484"/>
                  </a:cubicBezTo>
                  <a:cubicBezTo>
                    <a:pt x="6142" y="13484"/>
                    <a:pt x="8675" y="11372"/>
                    <a:pt x="11209" y="11372"/>
                  </a:cubicBezTo>
                  <a:cubicBezTo>
                    <a:pt x="13739" y="11372"/>
                    <a:pt x="19020" y="13694"/>
                    <a:pt x="19655" y="15592"/>
                  </a:cubicBezTo>
                  <a:cubicBezTo>
                    <a:pt x="19947" y="16474"/>
                    <a:pt x="19743" y="18945"/>
                    <a:pt x="19438" y="21341"/>
                  </a:cubicBezTo>
                  <a:cubicBezTo>
                    <a:pt x="20336" y="18047"/>
                    <a:pt x="20941" y="15054"/>
                    <a:pt x="20953" y="14991"/>
                  </a:cubicBezTo>
                  <a:cubicBezTo>
                    <a:pt x="21258" y="8208"/>
                    <a:pt x="20089" y="3649"/>
                    <a:pt x="17475" y="1482"/>
                  </a:cubicBezTo>
                  <a:cubicBezTo>
                    <a:pt x="16286" y="497"/>
                    <a:pt x="14783" y="0"/>
                    <a:pt x="1298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CustomShape 52"/>
            <p:cNvSpPr/>
            <p:nvPr/>
          </p:nvSpPr>
          <p:spPr>
            <a:xfrm>
              <a:off x="4689000" y="1370520"/>
              <a:ext cx="360360" cy="485280"/>
            </a:xfrm>
            <a:custGeom>
              <a:avLst/>
              <a:gdLst/>
              <a:ahLst/>
              <a:rect l="l" t="t" r="r" b="b"/>
              <a:pathLst>
                <a:path w="22051" h="29579">
                  <a:moveTo>
                    <a:pt x="13305" y="1"/>
                  </a:moveTo>
                  <a:cubicBezTo>
                    <a:pt x="12370" y="1"/>
                    <a:pt x="11372" y="130"/>
                    <a:pt x="10320" y="381"/>
                  </a:cubicBezTo>
                  <a:cubicBezTo>
                    <a:pt x="3069" y="2089"/>
                    <a:pt x="1127" y="6764"/>
                    <a:pt x="1185" y="11022"/>
                  </a:cubicBezTo>
                  <a:cubicBezTo>
                    <a:pt x="1206" y="12642"/>
                    <a:pt x="1937" y="15451"/>
                    <a:pt x="2956" y="18407"/>
                  </a:cubicBezTo>
                  <a:lnTo>
                    <a:pt x="2827" y="18145"/>
                  </a:lnTo>
                  <a:cubicBezTo>
                    <a:pt x="2827" y="18145"/>
                    <a:pt x="1541" y="15894"/>
                    <a:pt x="798" y="15894"/>
                  </a:cubicBezTo>
                  <a:cubicBezTo>
                    <a:pt x="572" y="15894"/>
                    <a:pt x="401" y="16099"/>
                    <a:pt x="326" y="16629"/>
                  </a:cubicBezTo>
                  <a:cubicBezTo>
                    <a:pt x="0" y="18916"/>
                    <a:pt x="2162" y="21301"/>
                    <a:pt x="2881" y="22039"/>
                  </a:cubicBezTo>
                  <a:cubicBezTo>
                    <a:pt x="3098" y="22261"/>
                    <a:pt x="3349" y="22340"/>
                    <a:pt x="3590" y="22340"/>
                  </a:cubicBezTo>
                  <a:cubicBezTo>
                    <a:pt x="3879" y="22340"/>
                    <a:pt x="4158" y="22228"/>
                    <a:pt x="4355" y="22122"/>
                  </a:cubicBezTo>
                  <a:cubicBezTo>
                    <a:pt x="5794" y="25634"/>
                    <a:pt x="7406" y="28731"/>
                    <a:pt x="8458" y="29579"/>
                  </a:cubicBezTo>
                  <a:cubicBezTo>
                    <a:pt x="8458" y="29579"/>
                    <a:pt x="8324" y="29278"/>
                    <a:pt x="8108" y="28785"/>
                  </a:cubicBezTo>
                  <a:cubicBezTo>
                    <a:pt x="7181" y="27604"/>
                    <a:pt x="5907" y="25137"/>
                    <a:pt x="4626" y="22010"/>
                  </a:cubicBezTo>
                  <a:cubicBezTo>
                    <a:pt x="4592" y="21935"/>
                    <a:pt x="4530" y="21877"/>
                    <a:pt x="4455" y="21847"/>
                  </a:cubicBezTo>
                  <a:cubicBezTo>
                    <a:pt x="4422" y="21835"/>
                    <a:pt x="4388" y="21831"/>
                    <a:pt x="4355" y="21831"/>
                  </a:cubicBezTo>
                  <a:cubicBezTo>
                    <a:pt x="4308" y="21831"/>
                    <a:pt x="4262" y="21843"/>
                    <a:pt x="4216" y="21864"/>
                  </a:cubicBezTo>
                  <a:cubicBezTo>
                    <a:pt x="3987" y="21989"/>
                    <a:pt x="3782" y="22052"/>
                    <a:pt x="3599" y="22052"/>
                  </a:cubicBezTo>
                  <a:cubicBezTo>
                    <a:pt x="3399" y="22052"/>
                    <a:pt x="3231" y="21981"/>
                    <a:pt x="3089" y="21835"/>
                  </a:cubicBezTo>
                  <a:cubicBezTo>
                    <a:pt x="2246" y="20975"/>
                    <a:pt x="318" y="18741"/>
                    <a:pt x="614" y="16667"/>
                  </a:cubicBezTo>
                  <a:cubicBezTo>
                    <a:pt x="668" y="16286"/>
                    <a:pt x="765" y="16191"/>
                    <a:pt x="790" y="16186"/>
                  </a:cubicBezTo>
                  <a:lnTo>
                    <a:pt x="806" y="16186"/>
                  </a:lnTo>
                  <a:cubicBezTo>
                    <a:pt x="1110" y="16186"/>
                    <a:pt x="1929" y="17159"/>
                    <a:pt x="2568" y="18270"/>
                  </a:cubicBezTo>
                  <a:lnTo>
                    <a:pt x="2693" y="18532"/>
                  </a:lnTo>
                  <a:cubicBezTo>
                    <a:pt x="2743" y="18637"/>
                    <a:pt x="2848" y="18700"/>
                    <a:pt x="2956" y="18700"/>
                  </a:cubicBezTo>
                  <a:cubicBezTo>
                    <a:pt x="2994" y="18700"/>
                    <a:pt x="3031" y="18691"/>
                    <a:pt x="3064" y="18679"/>
                  </a:cubicBezTo>
                  <a:cubicBezTo>
                    <a:pt x="3206" y="18621"/>
                    <a:pt x="3281" y="18457"/>
                    <a:pt x="3231" y="18315"/>
                  </a:cubicBezTo>
                  <a:cubicBezTo>
                    <a:pt x="2133" y="15134"/>
                    <a:pt x="1495" y="12475"/>
                    <a:pt x="1474" y="11018"/>
                  </a:cubicBezTo>
                  <a:cubicBezTo>
                    <a:pt x="1424" y="7265"/>
                    <a:pt x="2927" y="2422"/>
                    <a:pt x="10387" y="661"/>
                  </a:cubicBezTo>
                  <a:cubicBezTo>
                    <a:pt x="11426" y="419"/>
                    <a:pt x="12399" y="293"/>
                    <a:pt x="13297" y="293"/>
                  </a:cubicBezTo>
                  <a:cubicBezTo>
                    <a:pt x="15100" y="293"/>
                    <a:pt x="16603" y="790"/>
                    <a:pt x="17792" y="1775"/>
                  </a:cubicBezTo>
                  <a:cubicBezTo>
                    <a:pt x="20406" y="3942"/>
                    <a:pt x="21575" y="8501"/>
                    <a:pt x="21270" y="15284"/>
                  </a:cubicBezTo>
                  <a:cubicBezTo>
                    <a:pt x="21258" y="15347"/>
                    <a:pt x="20653" y="18340"/>
                    <a:pt x="19755" y="21634"/>
                  </a:cubicBezTo>
                  <a:cubicBezTo>
                    <a:pt x="19663" y="22328"/>
                    <a:pt x="19567" y="23012"/>
                    <a:pt x="19476" y="23650"/>
                  </a:cubicBezTo>
                  <a:cubicBezTo>
                    <a:pt x="20694" y="19639"/>
                    <a:pt x="21555" y="15343"/>
                    <a:pt x="21555" y="15343"/>
                  </a:cubicBezTo>
                  <a:cubicBezTo>
                    <a:pt x="22051" y="4459"/>
                    <a:pt x="18786" y="1"/>
                    <a:pt x="13305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CustomShape 53"/>
            <p:cNvSpPr/>
            <p:nvPr/>
          </p:nvSpPr>
          <p:spPr>
            <a:xfrm>
              <a:off x="4938480" y="1681200"/>
              <a:ext cx="63360" cy="24120"/>
            </a:xfrm>
            <a:custGeom>
              <a:avLst/>
              <a:gdLst/>
              <a:ahLst/>
              <a:rect l="l" t="t" r="r" b="b"/>
              <a:pathLst>
                <a:path w="4092" h="1714">
                  <a:moveTo>
                    <a:pt x="3761" y="0"/>
                  </a:moveTo>
                  <a:cubicBezTo>
                    <a:pt x="3665" y="0"/>
                    <a:pt x="3571" y="47"/>
                    <a:pt x="3516" y="131"/>
                  </a:cubicBezTo>
                  <a:cubicBezTo>
                    <a:pt x="3481" y="185"/>
                    <a:pt x="2843" y="1129"/>
                    <a:pt x="1728" y="1129"/>
                  </a:cubicBezTo>
                  <a:cubicBezTo>
                    <a:pt x="1361" y="1129"/>
                    <a:pt x="942" y="1027"/>
                    <a:pt x="476" y="757"/>
                  </a:cubicBezTo>
                  <a:cubicBezTo>
                    <a:pt x="431" y="731"/>
                    <a:pt x="381" y="719"/>
                    <a:pt x="332" y="719"/>
                  </a:cubicBezTo>
                  <a:cubicBezTo>
                    <a:pt x="232" y="719"/>
                    <a:pt x="133" y="771"/>
                    <a:pt x="79" y="866"/>
                  </a:cubicBezTo>
                  <a:cubicBezTo>
                    <a:pt x="0" y="1004"/>
                    <a:pt x="46" y="1179"/>
                    <a:pt x="184" y="1262"/>
                  </a:cubicBezTo>
                  <a:cubicBezTo>
                    <a:pt x="752" y="1588"/>
                    <a:pt x="1266" y="1713"/>
                    <a:pt x="1716" y="1713"/>
                  </a:cubicBezTo>
                  <a:cubicBezTo>
                    <a:pt x="3152" y="1713"/>
                    <a:pt x="3992" y="465"/>
                    <a:pt x="4004" y="449"/>
                  </a:cubicBezTo>
                  <a:cubicBezTo>
                    <a:pt x="4092" y="314"/>
                    <a:pt x="4054" y="135"/>
                    <a:pt x="3921" y="48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CustomShape 54"/>
            <p:cNvSpPr/>
            <p:nvPr/>
          </p:nvSpPr>
          <p:spPr>
            <a:xfrm>
              <a:off x="4810320" y="1693800"/>
              <a:ext cx="63360" cy="24120"/>
            </a:xfrm>
            <a:custGeom>
              <a:avLst/>
              <a:gdLst/>
              <a:ahLst/>
              <a:rect l="l" t="t" r="r" b="b"/>
              <a:pathLst>
                <a:path w="4093" h="1714">
                  <a:moveTo>
                    <a:pt x="3761" y="0"/>
                  </a:moveTo>
                  <a:cubicBezTo>
                    <a:pt x="3666" y="0"/>
                    <a:pt x="3571" y="46"/>
                    <a:pt x="3516" y="131"/>
                  </a:cubicBezTo>
                  <a:cubicBezTo>
                    <a:pt x="3481" y="184"/>
                    <a:pt x="2845" y="1133"/>
                    <a:pt x="1727" y="1133"/>
                  </a:cubicBezTo>
                  <a:cubicBezTo>
                    <a:pt x="1361" y="1133"/>
                    <a:pt x="942" y="1031"/>
                    <a:pt x="476" y="762"/>
                  </a:cubicBezTo>
                  <a:cubicBezTo>
                    <a:pt x="431" y="735"/>
                    <a:pt x="380" y="722"/>
                    <a:pt x="331" y="722"/>
                  </a:cubicBezTo>
                  <a:cubicBezTo>
                    <a:pt x="231" y="722"/>
                    <a:pt x="133" y="774"/>
                    <a:pt x="80" y="866"/>
                  </a:cubicBezTo>
                  <a:cubicBezTo>
                    <a:pt x="0" y="1003"/>
                    <a:pt x="46" y="1183"/>
                    <a:pt x="185" y="1263"/>
                  </a:cubicBezTo>
                  <a:cubicBezTo>
                    <a:pt x="752" y="1592"/>
                    <a:pt x="1266" y="1714"/>
                    <a:pt x="1717" y="1714"/>
                  </a:cubicBezTo>
                  <a:cubicBezTo>
                    <a:pt x="3152" y="1714"/>
                    <a:pt x="3992" y="469"/>
                    <a:pt x="4004" y="452"/>
                  </a:cubicBezTo>
                  <a:cubicBezTo>
                    <a:pt x="4092" y="315"/>
                    <a:pt x="4054" y="136"/>
                    <a:pt x="3921" y="47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CustomShape 55"/>
            <p:cNvSpPr/>
            <p:nvPr/>
          </p:nvSpPr>
          <p:spPr>
            <a:xfrm>
              <a:off x="4778280" y="1650240"/>
              <a:ext cx="101520" cy="23040"/>
            </a:xfrm>
            <a:custGeom>
              <a:avLst/>
              <a:gdLst/>
              <a:ahLst/>
              <a:rect l="l" t="t" r="r" b="b"/>
              <a:pathLst>
                <a:path w="6401" h="1652">
                  <a:moveTo>
                    <a:pt x="2983" y="0"/>
                  </a:moveTo>
                  <a:cubicBezTo>
                    <a:pt x="1543" y="0"/>
                    <a:pt x="200" y="1089"/>
                    <a:pt x="143" y="1137"/>
                  </a:cubicBezTo>
                  <a:cubicBezTo>
                    <a:pt x="18" y="1238"/>
                    <a:pt x="1" y="1422"/>
                    <a:pt x="105" y="1547"/>
                  </a:cubicBezTo>
                  <a:cubicBezTo>
                    <a:pt x="159" y="1618"/>
                    <a:pt x="243" y="1651"/>
                    <a:pt x="326" y="1651"/>
                  </a:cubicBezTo>
                  <a:cubicBezTo>
                    <a:pt x="393" y="1651"/>
                    <a:pt x="459" y="1630"/>
                    <a:pt x="515" y="1584"/>
                  </a:cubicBezTo>
                  <a:cubicBezTo>
                    <a:pt x="526" y="1577"/>
                    <a:pt x="1768" y="580"/>
                    <a:pt x="2968" y="580"/>
                  </a:cubicBezTo>
                  <a:cubicBezTo>
                    <a:pt x="2999" y="580"/>
                    <a:pt x="3030" y="581"/>
                    <a:pt x="3060" y="582"/>
                  </a:cubicBezTo>
                  <a:cubicBezTo>
                    <a:pt x="4359" y="632"/>
                    <a:pt x="5925" y="1418"/>
                    <a:pt x="5941" y="1426"/>
                  </a:cubicBezTo>
                  <a:cubicBezTo>
                    <a:pt x="5983" y="1448"/>
                    <a:pt x="6029" y="1459"/>
                    <a:pt x="6073" y="1459"/>
                  </a:cubicBezTo>
                  <a:cubicBezTo>
                    <a:pt x="6179" y="1459"/>
                    <a:pt x="6280" y="1401"/>
                    <a:pt x="6330" y="1301"/>
                  </a:cubicBezTo>
                  <a:cubicBezTo>
                    <a:pt x="6401" y="1155"/>
                    <a:pt x="6346" y="979"/>
                    <a:pt x="6204" y="908"/>
                  </a:cubicBezTo>
                  <a:cubicBezTo>
                    <a:pt x="6133" y="875"/>
                    <a:pt x="4509" y="56"/>
                    <a:pt x="3085" y="2"/>
                  </a:cubicBezTo>
                  <a:cubicBezTo>
                    <a:pt x="3051" y="1"/>
                    <a:pt x="3017" y="0"/>
                    <a:pt x="2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CustomShape 56"/>
            <p:cNvSpPr/>
            <p:nvPr/>
          </p:nvSpPr>
          <p:spPr>
            <a:xfrm>
              <a:off x="4873320" y="1761840"/>
              <a:ext cx="61200" cy="24840"/>
            </a:xfrm>
            <a:custGeom>
              <a:avLst/>
              <a:gdLst/>
              <a:ahLst/>
              <a:rect l="l" t="t" r="r" b="b"/>
              <a:pathLst>
                <a:path w="3972" h="1771">
                  <a:moveTo>
                    <a:pt x="3674" y="1"/>
                  </a:moveTo>
                  <a:cubicBezTo>
                    <a:pt x="3527" y="1"/>
                    <a:pt x="3390" y="111"/>
                    <a:pt x="3374" y="264"/>
                  </a:cubicBezTo>
                  <a:cubicBezTo>
                    <a:pt x="3370" y="301"/>
                    <a:pt x="3286" y="1188"/>
                    <a:pt x="2243" y="1188"/>
                  </a:cubicBezTo>
                  <a:cubicBezTo>
                    <a:pt x="2217" y="1188"/>
                    <a:pt x="2191" y="1188"/>
                    <a:pt x="2164" y="1187"/>
                  </a:cubicBezTo>
                  <a:cubicBezTo>
                    <a:pt x="986" y="1140"/>
                    <a:pt x="615" y="352"/>
                    <a:pt x="598" y="318"/>
                  </a:cubicBezTo>
                  <a:cubicBezTo>
                    <a:pt x="551" y="209"/>
                    <a:pt x="444" y="144"/>
                    <a:pt x="332" y="144"/>
                  </a:cubicBezTo>
                  <a:cubicBezTo>
                    <a:pt x="294" y="144"/>
                    <a:pt x="255" y="152"/>
                    <a:pt x="218" y="168"/>
                  </a:cubicBezTo>
                  <a:cubicBezTo>
                    <a:pt x="68" y="235"/>
                    <a:pt x="1" y="406"/>
                    <a:pt x="68" y="552"/>
                  </a:cubicBezTo>
                  <a:cubicBezTo>
                    <a:pt x="89" y="597"/>
                    <a:pt x="586" y="1709"/>
                    <a:pt x="2143" y="1771"/>
                  </a:cubicBezTo>
                  <a:lnTo>
                    <a:pt x="2243" y="1771"/>
                  </a:lnTo>
                  <a:cubicBezTo>
                    <a:pt x="3478" y="1771"/>
                    <a:pt x="3904" y="832"/>
                    <a:pt x="3954" y="322"/>
                  </a:cubicBezTo>
                  <a:cubicBezTo>
                    <a:pt x="3971" y="160"/>
                    <a:pt x="3854" y="17"/>
                    <a:pt x="3692" y="1"/>
                  </a:cubicBezTo>
                  <a:cubicBezTo>
                    <a:pt x="3686" y="1"/>
                    <a:pt x="3680" y="1"/>
                    <a:pt x="36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CustomShape 57"/>
            <p:cNvSpPr/>
            <p:nvPr/>
          </p:nvSpPr>
          <p:spPr>
            <a:xfrm>
              <a:off x="4861800" y="1812960"/>
              <a:ext cx="87840" cy="32040"/>
            </a:xfrm>
            <a:custGeom>
              <a:avLst/>
              <a:gdLst/>
              <a:ahLst/>
              <a:rect l="l" t="t" r="r" b="b"/>
              <a:pathLst>
                <a:path w="5573" h="2209">
                  <a:moveTo>
                    <a:pt x="5573" y="0"/>
                  </a:moveTo>
                  <a:cubicBezTo>
                    <a:pt x="5573" y="0"/>
                    <a:pt x="3917" y="493"/>
                    <a:pt x="2176" y="493"/>
                  </a:cubicBezTo>
                  <a:cubicBezTo>
                    <a:pt x="1425" y="493"/>
                    <a:pt x="657" y="402"/>
                    <a:pt x="0" y="138"/>
                  </a:cubicBezTo>
                  <a:lnTo>
                    <a:pt x="0" y="138"/>
                  </a:lnTo>
                  <a:cubicBezTo>
                    <a:pt x="0" y="139"/>
                    <a:pt x="677" y="1632"/>
                    <a:pt x="2717" y="2175"/>
                  </a:cubicBezTo>
                  <a:cubicBezTo>
                    <a:pt x="2801" y="2198"/>
                    <a:pt x="2885" y="2208"/>
                    <a:pt x="2970" y="2208"/>
                  </a:cubicBezTo>
                  <a:cubicBezTo>
                    <a:pt x="4206" y="2208"/>
                    <a:pt x="5573" y="0"/>
                    <a:pt x="55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CustomShape 58"/>
            <p:cNvSpPr/>
            <p:nvPr/>
          </p:nvSpPr>
          <p:spPr>
            <a:xfrm>
              <a:off x="4918320" y="1638000"/>
              <a:ext cx="89640" cy="57240"/>
            </a:xfrm>
            <a:custGeom>
              <a:avLst/>
              <a:gdLst/>
              <a:ahLst/>
              <a:rect l="l" t="t" r="r" b="b"/>
              <a:pathLst>
                <a:path w="5691" h="3731">
                  <a:moveTo>
                    <a:pt x="3097" y="1"/>
                  </a:moveTo>
                  <a:cubicBezTo>
                    <a:pt x="3033" y="1"/>
                    <a:pt x="2970" y="1"/>
                    <a:pt x="2906" y="2"/>
                  </a:cubicBezTo>
                  <a:cubicBezTo>
                    <a:pt x="1675" y="15"/>
                    <a:pt x="527" y="1484"/>
                    <a:pt x="481" y="1547"/>
                  </a:cubicBezTo>
                  <a:cubicBezTo>
                    <a:pt x="452" y="1580"/>
                    <a:pt x="436" y="1618"/>
                    <a:pt x="427" y="1659"/>
                  </a:cubicBezTo>
                  <a:lnTo>
                    <a:pt x="39" y="3375"/>
                  </a:lnTo>
                  <a:cubicBezTo>
                    <a:pt x="1" y="3534"/>
                    <a:pt x="101" y="3688"/>
                    <a:pt x="255" y="3722"/>
                  </a:cubicBezTo>
                  <a:cubicBezTo>
                    <a:pt x="280" y="3730"/>
                    <a:pt x="301" y="3730"/>
                    <a:pt x="322" y="3730"/>
                  </a:cubicBezTo>
                  <a:cubicBezTo>
                    <a:pt x="456" y="3730"/>
                    <a:pt x="573" y="3638"/>
                    <a:pt x="606" y="3505"/>
                  </a:cubicBezTo>
                  <a:lnTo>
                    <a:pt x="978" y="1851"/>
                  </a:lnTo>
                  <a:cubicBezTo>
                    <a:pt x="1295" y="1459"/>
                    <a:pt x="2159" y="591"/>
                    <a:pt x="2915" y="582"/>
                  </a:cubicBezTo>
                  <a:cubicBezTo>
                    <a:pt x="2994" y="581"/>
                    <a:pt x="3074" y="580"/>
                    <a:pt x="3153" y="580"/>
                  </a:cubicBezTo>
                  <a:cubicBezTo>
                    <a:pt x="4262" y="580"/>
                    <a:pt x="5350" y="678"/>
                    <a:pt x="5361" y="678"/>
                  </a:cubicBezTo>
                  <a:cubicBezTo>
                    <a:pt x="5371" y="679"/>
                    <a:pt x="5381" y="680"/>
                    <a:pt x="5390" y="680"/>
                  </a:cubicBezTo>
                  <a:cubicBezTo>
                    <a:pt x="5531" y="680"/>
                    <a:pt x="5667" y="567"/>
                    <a:pt x="5679" y="416"/>
                  </a:cubicBezTo>
                  <a:cubicBezTo>
                    <a:pt x="5691" y="256"/>
                    <a:pt x="5575" y="115"/>
                    <a:pt x="5415" y="102"/>
                  </a:cubicBezTo>
                  <a:cubicBezTo>
                    <a:pt x="5364" y="98"/>
                    <a:pt x="4241" y="1"/>
                    <a:pt x="30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CustomShape 59"/>
            <p:cNvSpPr/>
            <p:nvPr/>
          </p:nvSpPr>
          <p:spPr>
            <a:xfrm>
              <a:off x="4649040" y="1329480"/>
              <a:ext cx="508680" cy="348840"/>
            </a:xfrm>
            <a:custGeom>
              <a:avLst/>
              <a:gdLst/>
              <a:ahLst/>
              <a:rect l="l" t="t" r="r" b="b"/>
              <a:pathLst>
                <a:path w="31024" h="21337">
                  <a:moveTo>
                    <a:pt x="15134" y="0"/>
                  </a:moveTo>
                  <a:cubicBezTo>
                    <a:pt x="7601" y="0"/>
                    <a:pt x="5770" y="4746"/>
                    <a:pt x="5770" y="4746"/>
                  </a:cubicBezTo>
                  <a:cubicBezTo>
                    <a:pt x="5770" y="4746"/>
                    <a:pt x="5203" y="3202"/>
                    <a:pt x="4626" y="3202"/>
                  </a:cubicBezTo>
                  <a:cubicBezTo>
                    <a:pt x="4467" y="3202"/>
                    <a:pt x="4308" y="3319"/>
                    <a:pt x="4159" y="3619"/>
                  </a:cubicBezTo>
                  <a:cubicBezTo>
                    <a:pt x="3465" y="5009"/>
                    <a:pt x="3482" y="6070"/>
                    <a:pt x="3482" y="6070"/>
                  </a:cubicBezTo>
                  <a:cubicBezTo>
                    <a:pt x="3482" y="6070"/>
                    <a:pt x="1900" y="7247"/>
                    <a:pt x="1203" y="7923"/>
                  </a:cubicBezTo>
                  <a:cubicBezTo>
                    <a:pt x="501" y="8604"/>
                    <a:pt x="1399" y="9346"/>
                    <a:pt x="1399" y="9346"/>
                  </a:cubicBezTo>
                  <a:cubicBezTo>
                    <a:pt x="1399" y="9346"/>
                    <a:pt x="1" y="12845"/>
                    <a:pt x="748" y="15529"/>
                  </a:cubicBezTo>
                  <a:lnTo>
                    <a:pt x="4752" y="21336"/>
                  </a:lnTo>
                  <a:cubicBezTo>
                    <a:pt x="4752" y="21336"/>
                    <a:pt x="4760" y="21336"/>
                    <a:pt x="4777" y="21336"/>
                  </a:cubicBezTo>
                  <a:cubicBezTo>
                    <a:pt x="4971" y="21336"/>
                    <a:pt x="6252" y="21287"/>
                    <a:pt x="7218" y="20022"/>
                  </a:cubicBezTo>
                  <a:cubicBezTo>
                    <a:pt x="7701" y="19386"/>
                    <a:pt x="7796" y="18130"/>
                    <a:pt x="7759" y="16963"/>
                  </a:cubicBezTo>
                  <a:lnTo>
                    <a:pt x="7759" y="16963"/>
                  </a:lnTo>
                  <a:cubicBezTo>
                    <a:pt x="7901" y="17601"/>
                    <a:pt x="8119" y="18105"/>
                    <a:pt x="8452" y="18105"/>
                  </a:cubicBezTo>
                  <a:cubicBezTo>
                    <a:pt x="8552" y="18105"/>
                    <a:pt x="8663" y="18059"/>
                    <a:pt x="8784" y="17959"/>
                  </a:cubicBezTo>
                  <a:cubicBezTo>
                    <a:pt x="10012" y="16949"/>
                    <a:pt x="8179" y="12452"/>
                    <a:pt x="8179" y="12452"/>
                  </a:cubicBezTo>
                  <a:lnTo>
                    <a:pt x="8179" y="12452"/>
                  </a:lnTo>
                  <a:lnTo>
                    <a:pt x="11197" y="12749"/>
                  </a:lnTo>
                  <a:cubicBezTo>
                    <a:pt x="11197" y="12749"/>
                    <a:pt x="14787" y="15901"/>
                    <a:pt x="19785" y="18401"/>
                  </a:cubicBezTo>
                  <a:cubicBezTo>
                    <a:pt x="20771" y="18894"/>
                    <a:pt x="21711" y="19104"/>
                    <a:pt x="22568" y="19104"/>
                  </a:cubicBezTo>
                  <a:cubicBezTo>
                    <a:pt x="26057" y="19104"/>
                    <a:pt x="28157" y="15633"/>
                    <a:pt x="26280" y="13709"/>
                  </a:cubicBezTo>
                  <a:cubicBezTo>
                    <a:pt x="25798" y="13216"/>
                    <a:pt x="25645" y="13037"/>
                    <a:pt x="25712" y="13037"/>
                  </a:cubicBezTo>
                  <a:cubicBezTo>
                    <a:pt x="25892" y="13037"/>
                    <a:pt x="27642" y="14312"/>
                    <a:pt x="28925" y="14312"/>
                  </a:cubicBezTo>
                  <a:cubicBezTo>
                    <a:pt x="29495" y="14312"/>
                    <a:pt x="29973" y="14060"/>
                    <a:pt x="30180" y="13334"/>
                  </a:cubicBezTo>
                  <a:cubicBezTo>
                    <a:pt x="31023" y="10361"/>
                    <a:pt x="23262" y="141"/>
                    <a:pt x="15455" y="3"/>
                  </a:cubicBezTo>
                  <a:cubicBezTo>
                    <a:pt x="15347" y="1"/>
                    <a:pt x="15240" y="0"/>
                    <a:pt x="15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1" name="CustomShape 60"/>
            <p:cNvSpPr/>
            <p:nvPr/>
          </p:nvSpPr>
          <p:spPr>
            <a:xfrm>
              <a:off x="4773960" y="1459080"/>
              <a:ext cx="230040" cy="135360"/>
            </a:xfrm>
            <a:custGeom>
              <a:avLst/>
              <a:gdLst/>
              <a:ahLst/>
              <a:rect l="l" t="t" r="r" b="b"/>
              <a:pathLst>
                <a:path w="14165" h="8429">
                  <a:moveTo>
                    <a:pt x="162" y="0"/>
                  </a:moveTo>
                  <a:cubicBezTo>
                    <a:pt x="119" y="0"/>
                    <a:pt x="76" y="19"/>
                    <a:pt x="50" y="58"/>
                  </a:cubicBezTo>
                  <a:cubicBezTo>
                    <a:pt x="0" y="120"/>
                    <a:pt x="12" y="213"/>
                    <a:pt x="75" y="263"/>
                  </a:cubicBezTo>
                  <a:cubicBezTo>
                    <a:pt x="112" y="288"/>
                    <a:pt x="3665" y="2972"/>
                    <a:pt x="6212" y="5389"/>
                  </a:cubicBezTo>
                  <a:cubicBezTo>
                    <a:pt x="8291" y="7364"/>
                    <a:pt x="11363" y="8428"/>
                    <a:pt x="13112" y="8428"/>
                  </a:cubicBezTo>
                  <a:cubicBezTo>
                    <a:pt x="13501" y="8428"/>
                    <a:pt x="13827" y="8374"/>
                    <a:pt x="14060" y="8270"/>
                  </a:cubicBezTo>
                  <a:cubicBezTo>
                    <a:pt x="14131" y="8236"/>
                    <a:pt x="14164" y="8149"/>
                    <a:pt x="14131" y="8074"/>
                  </a:cubicBezTo>
                  <a:cubicBezTo>
                    <a:pt x="14106" y="8021"/>
                    <a:pt x="14050" y="7990"/>
                    <a:pt x="13996" y="7990"/>
                  </a:cubicBezTo>
                  <a:cubicBezTo>
                    <a:pt x="13976" y="7990"/>
                    <a:pt x="13957" y="7994"/>
                    <a:pt x="13939" y="8002"/>
                  </a:cubicBezTo>
                  <a:cubicBezTo>
                    <a:pt x="13752" y="8088"/>
                    <a:pt x="13477" y="8132"/>
                    <a:pt x="13135" y="8132"/>
                  </a:cubicBezTo>
                  <a:cubicBezTo>
                    <a:pt x="11548" y="8132"/>
                    <a:pt x="8535" y="7193"/>
                    <a:pt x="6412" y="5180"/>
                  </a:cubicBezTo>
                  <a:cubicBezTo>
                    <a:pt x="3852" y="2750"/>
                    <a:pt x="288" y="58"/>
                    <a:pt x="251" y="29"/>
                  </a:cubicBezTo>
                  <a:cubicBezTo>
                    <a:pt x="224" y="10"/>
                    <a:pt x="193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2" name="CustomShape 61"/>
            <p:cNvSpPr/>
            <p:nvPr/>
          </p:nvSpPr>
          <p:spPr>
            <a:xfrm>
              <a:off x="4767120" y="1394640"/>
              <a:ext cx="190440" cy="120960"/>
            </a:xfrm>
            <a:custGeom>
              <a:avLst/>
              <a:gdLst/>
              <a:ahLst/>
              <a:rect l="l" t="t" r="r" b="b"/>
              <a:pathLst>
                <a:path w="11773" h="7585">
                  <a:moveTo>
                    <a:pt x="5365" y="0"/>
                  </a:moveTo>
                  <a:cubicBezTo>
                    <a:pt x="2212" y="0"/>
                    <a:pt x="280" y="1970"/>
                    <a:pt x="259" y="1994"/>
                  </a:cubicBezTo>
                  <a:lnTo>
                    <a:pt x="0" y="2266"/>
                  </a:lnTo>
                  <a:lnTo>
                    <a:pt x="0" y="2266"/>
                  </a:lnTo>
                  <a:lnTo>
                    <a:pt x="372" y="2241"/>
                  </a:lnTo>
                  <a:cubicBezTo>
                    <a:pt x="378" y="2240"/>
                    <a:pt x="490" y="2233"/>
                    <a:pt x="679" y="2233"/>
                  </a:cubicBezTo>
                  <a:cubicBezTo>
                    <a:pt x="1580" y="2233"/>
                    <a:pt x="4214" y="2390"/>
                    <a:pt x="5164" y="4124"/>
                  </a:cubicBezTo>
                  <a:cubicBezTo>
                    <a:pt x="6387" y="6357"/>
                    <a:pt x="11368" y="7530"/>
                    <a:pt x="11580" y="7580"/>
                  </a:cubicBezTo>
                  <a:cubicBezTo>
                    <a:pt x="11588" y="7584"/>
                    <a:pt x="11602" y="7584"/>
                    <a:pt x="11610" y="7584"/>
                  </a:cubicBezTo>
                  <a:cubicBezTo>
                    <a:pt x="11677" y="7584"/>
                    <a:pt x="11739" y="7538"/>
                    <a:pt x="11752" y="7472"/>
                  </a:cubicBezTo>
                  <a:cubicBezTo>
                    <a:pt x="11773" y="7392"/>
                    <a:pt x="11723" y="7313"/>
                    <a:pt x="11644" y="7297"/>
                  </a:cubicBezTo>
                  <a:cubicBezTo>
                    <a:pt x="11594" y="7284"/>
                    <a:pt x="6579" y="6102"/>
                    <a:pt x="5419" y="3985"/>
                  </a:cubicBezTo>
                  <a:cubicBezTo>
                    <a:pt x="4409" y="2141"/>
                    <a:pt x="1766" y="1944"/>
                    <a:pt x="752" y="1940"/>
                  </a:cubicBezTo>
                  <a:cubicBezTo>
                    <a:pt x="1382" y="1422"/>
                    <a:pt x="3020" y="293"/>
                    <a:pt x="5360" y="293"/>
                  </a:cubicBezTo>
                  <a:cubicBezTo>
                    <a:pt x="5979" y="293"/>
                    <a:pt x="6648" y="372"/>
                    <a:pt x="7360" y="563"/>
                  </a:cubicBezTo>
                  <a:cubicBezTo>
                    <a:pt x="7373" y="566"/>
                    <a:pt x="7386" y="568"/>
                    <a:pt x="7399" y="568"/>
                  </a:cubicBezTo>
                  <a:cubicBezTo>
                    <a:pt x="7464" y="568"/>
                    <a:pt x="7522" y="525"/>
                    <a:pt x="7540" y="458"/>
                  </a:cubicBezTo>
                  <a:cubicBezTo>
                    <a:pt x="7561" y="378"/>
                    <a:pt x="7515" y="299"/>
                    <a:pt x="7436" y="278"/>
                  </a:cubicBezTo>
                  <a:cubicBezTo>
                    <a:pt x="6698" y="82"/>
                    <a:pt x="6006" y="0"/>
                    <a:pt x="5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CustomShape 62"/>
            <p:cNvSpPr/>
            <p:nvPr/>
          </p:nvSpPr>
          <p:spPr>
            <a:xfrm>
              <a:off x="4741920" y="1477440"/>
              <a:ext cx="67320" cy="131400"/>
            </a:xfrm>
            <a:custGeom>
              <a:avLst/>
              <a:gdLst/>
              <a:ahLst/>
              <a:rect l="l" t="t" r="r" b="b"/>
              <a:pathLst>
                <a:path w="4334" h="8177">
                  <a:moveTo>
                    <a:pt x="164" y="1"/>
                  </a:moveTo>
                  <a:cubicBezTo>
                    <a:pt x="136" y="1"/>
                    <a:pt x="108" y="8"/>
                    <a:pt x="83" y="23"/>
                  </a:cubicBezTo>
                  <a:cubicBezTo>
                    <a:pt x="17" y="69"/>
                    <a:pt x="0" y="162"/>
                    <a:pt x="42" y="228"/>
                  </a:cubicBezTo>
                  <a:cubicBezTo>
                    <a:pt x="83" y="287"/>
                    <a:pt x="3941" y="6160"/>
                    <a:pt x="1557" y="7913"/>
                  </a:cubicBezTo>
                  <a:cubicBezTo>
                    <a:pt x="1490" y="7964"/>
                    <a:pt x="1478" y="8052"/>
                    <a:pt x="1524" y="8118"/>
                  </a:cubicBezTo>
                  <a:cubicBezTo>
                    <a:pt x="1553" y="8156"/>
                    <a:pt x="1599" y="8177"/>
                    <a:pt x="1645" y="8177"/>
                  </a:cubicBezTo>
                  <a:cubicBezTo>
                    <a:pt x="1675" y="8177"/>
                    <a:pt x="1704" y="8168"/>
                    <a:pt x="1729" y="8148"/>
                  </a:cubicBezTo>
                  <a:cubicBezTo>
                    <a:pt x="4334" y="6235"/>
                    <a:pt x="451" y="316"/>
                    <a:pt x="284" y="65"/>
                  </a:cubicBezTo>
                  <a:cubicBezTo>
                    <a:pt x="258" y="23"/>
                    <a:pt x="21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CustomShape 63"/>
            <p:cNvSpPr/>
            <p:nvPr/>
          </p:nvSpPr>
          <p:spPr>
            <a:xfrm>
              <a:off x="4339080" y="2035800"/>
              <a:ext cx="321120" cy="576000"/>
            </a:xfrm>
            <a:custGeom>
              <a:avLst/>
              <a:gdLst/>
              <a:ahLst/>
              <a:rect l="l" t="t" r="r" b="b"/>
              <a:pathLst>
                <a:path w="19677" h="35072">
                  <a:moveTo>
                    <a:pt x="10855" y="0"/>
                  </a:moveTo>
                  <a:cubicBezTo>
                    <a:pt x="10855" y="0"/>
                    <a:pt x="0" y="29594"/>
                    <a:pt x="501" y="32892"/>
                  </a:cubicBezTo>
                  <a:cubicBezTo>
                    <a:pt x="760" y="34596"/>
                    <a:pt x="2401" y="35072"/>
                    <a:pt x="4176" y="35072"/>
                  </a:cubicBezTo>
                  <a:cubicBezTo>
                    <a:pt x="5842" y="35072"/>
                    <a:pt x="7626" y="34653"/>
                    <a:pt x="8497" y="34437"/>
                  </a:cubicBezTo>
                  <a:cubicBezTo>
                    <a:pt x="10295" y="33990"/>
                    <a:pt x="17193" y="22998"/>
                    <a:pt x="17264" y="20636"/>
                  </a:cubicBezTo>
                  <a:cubicBezTo>
                    <a:pt x="17264" y="20636"/>
                    <a:pt x="18536" y="19997"/>
                    <a:pt x="18958" y="18089"/>
                  </a:cubicBezTo>
                  <a:cubicBezTo>
                    <a:pt x="19384" y="16177"/>
                    <a:pt x="19676" y="9351"/>
                    <a:pt x="16917" y="4258"/>
                  </a:cubicBezTo>
                  <a:lnTo>
                    <a:pt x="10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5" name="CustomShape 64"/>
            <p:cNvSpPr/>
            <p:nvPr/>
          </p:nvSpPr>
          <p:spPr>
            <a:xfrm>
              <a:off x="4334400" y="2030760"/>
              <a:ext cx="330840" cy="585360"/>
            </a:xfrm>
            <a:custGeom>
              <a:avLst/>
              <a:gdLst/>
              <a:ahLst/>
              <a:rect l="l" t="t" r="r" b="b"/>
              <a:pathLst>
                <a:path w="20273" h="35649">
                  <a:moveTo>
                    <a:pt x="11149" y="0"/>
                  </a:moveTo>
                  <a:cubicBezTo>
                    <a:pt x="11032" y="0"/>
                    <a:pt x="10918" y="72"/>
                    <a:pt x="10876" y="189"/>
                  </a:cubicBezTo>
                  <a:cubicBezTo>
                    <a:pt x="10433" y="1399"/>
                    <a:pt x="1" y="29892"/>
                    <a:pt x="506" y="33227"/>
                  </a:cubicBezTo>
                  <a:cubicBezTo>
                    <a:pt x="623" y="33979"/>
                    <a:pt x="990" y="34571"/>
                    <a:pt x="1604" y="34981"/>
                  </a:cubicBezTo>
                  <a:cubicBezTo>
                    <a:pt x="2271" y="35428"/>
                    <a:pt x="3228" y="35648"/>
                    <a:pt x="4459" y="35648"/>
                  </a:cubicBezTo>
                  <a:cubicBezTo>
                    <a:pt x="5662" y="35648"/>
                    <a:pt x="7131" y="35436"/>
                    <a:pt x="8859" y="35010"/>
                  </a:cubicBezTo>
                  <a:cubicBezTo>
                    <a:pt x="10880" y="34509"/>
                    <a:pt x="17471" y="23692"/>
                    <a:pt x="17831" y="21100"/>
                  </a:cubicBezTo>
                  <a:cubicBezTo>
                    <a:pt x="18202" y="20858"/>
                    <a:pt x="19167" y="20093"/>
                    <a:pt x="19534" y="18440"/>
                  </a:cubicBezTo>
                  <a:cubicBezTo>
                    <a:pt x="19964" y="16507"/>
                    <a:pt x="20273" y="9590"/>
                    <a:pt x="17463" y="4405"/>
                  </a:cubicBezTo>
                  <a:cubicBezTo>
                    <a:pt x="17412" y="4307"/>
                    <a:pt x="17313" y="4253"/>
                    <a:pt x="17210" y="4253"/>
                  </a:cubicBezTo>
                  <a:cubicBezTo>
                    <a:pt x="17163" y="4253"/>
                    <a:pt x="17115" y="4264"/>
                    <a:pt x="17071" y="4288"/>
                  </a:cubicBezTo>
                  <a:cubicBezTo>
                    <a:pt x="16929" y="4368"/>
                    <a:pt x="16879" y="4543"/>
                    <a:pt x="16954" y="4685"/>
                  </a:cubicBezTo>
                  <a:cubicBezTo>
                    <a:pt x="19685" y="9719"/>
                    <a:pt x="19384" y="16436"/>
                    <a:pt x="18966" y="18315"/>
                  </a:cubicBezTo>
                  <a:cubicBezTo>
                    <a:pt x="18583" y="20052"/>
                    <a:pt x="17467" y="20640"/>
                    <a:pt x="17421" y="20665"/>
                  </a:cubicBezTo>
                  <a:cubicBezTo>
                    <a:pt x="17325" y="20711"/>
                    <a:pt x="17267" y="20808"/>
                    <a:pt x="17263" y="20916"/>
                  </a:cubicBezTo>
                  <a:cubicBezTo>
                    <a:pt x="17200" y="23170"/>
                    <a:pt x="10329" y="34045"/>
                    <a:pt x="8718" y="34446"/>
                  </a:cubicBezTo>
                  <a:cubicBezTo>
                    <a:pt x="6886" y="34898"/>
                    <a:pt x="5505" y="35066"/>
                    <a:pt x="4464" y="35066"/>
                  </a:cubicBezTo>
                  <a:cubicBezTo>
                    <a:pt x="3151" y="35066"/>
                    <a:pt x="2379" y="34799"/>
                    <a:pt x="1926" y="34496"/>
                  </a:cubicBezTo>
                  <a:cubicBezTo>
                    <a:pt x="1450" y="34175"/>
                    <a:pt x="1174" y="33732"/>
                    <a:pt x="1082" y="33139"/>
                  </a:cubicBezTo>
                  <a:cubicBezTo>
                    <a:pt x="693" y="30584"/>
                    <a:pt x="7674" y="10600"/>
                    <a:pt x="11423" y="389"/>
                  </a:cubicBezTo>
                  <a:cubicBezTo>
                    <a:pt x="11477" y="239"/>
                    <a:pt x="11398" y="72"/>
                    <a:pt x="11248" y="18"/>
                  </a:cubicBezTo>
                  <a:cubicBezTo>
                    <a:pt x="11215" y="6"/>
                    <a:pt x="11182" y="0"/>
                    <a:pt x="111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CustomShape 65"/>
            <p:cNvSpPr/>
            <p:nvPr/>
          </p:nvSpPr>
          <p:spPr>
            <a:xfrm>
              <a:off x="4360320" y="2038680"/>
              <a:ext cx="209520" cy="484920"/>
            </a:xfrm>
            <a:custGeom>
              <a:avLst/>
              <a:gdLst/>
              <a:ahLst/>
              <a:rect l="l" t="t" r="r" b="b"/>
              <a:pathLst>
                <a:path w="12926" h="29558">
                  <a:moveTo>
                    <a:pt x="9816" y="0"/>
                  </a:moveTo>
                  <a:cubicBezTo>
                    <a:pt x="6772" y="8299"/>
                    <a:pt x="1629" y="22953"/>
                    <a:pt x="1" y="29557"/>
                  </a:cubicBezTo>
                  <a:cubicBezTo>
                    <a:pt x="539" y="29027"/>
                    <a:pt x="1215" y="28727"/>
                    <a:pt x="1876" y="28727"/>
                  </a:cubicBezTo>
                  <a:cubicBezTo>
                    <a:pt x="1934" y="28727"/>
                    <a:pt x="1992" y="28727"/>
                    <a:pt x="2051" y="28735"/>
                  </a:cubicBezTo>
                  <a:cubicBezTo>
                    <a:pt x="2427" y="28764"/>
                    <a:pt x="3357" y="28827"/>
                    <a:pt x="4585" y="28906"/>
                  </a:cubicBezTo>
                  <a:cubicBezTo>
                    <a:pt x="5082" y="25933"/>
                    <a:pt x="5495" y="22865"/>
                    <a:pt x="6063" y="20916"/>
                  </a:cubicBezTo>
                  <a:cubicBezTo>
                    <a:pt x="7165" y="17129"/>
                    <a:pt x="10747" y="7331"/>
                    <a:pt x="12926" y="218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CustomShape 66"/>
            <p:cNvSpPr/>
            <p:nvPr/>
          </p:nvSpPr>
          <p:spPr>
            <a:xfrm>
              <a:off x="4353480" y="2035800"/>
              <a:ext cx="164880" cy="495720"/>
            </a:xfrm>
            <a:custGeom>
              <a:avLst/>
              <a:gdLst/>
              <a:ahLst/>
              <a:rect l="l" t="t" r="r" b="b"/>
              <a:pathLst>
                <a:path w="10225" h="30209">
                  <a:moveTo>
                    <a:pt x="9978" y="0"/>
                  </a:moveTo>
                  <a:cubicBezTo>
                    <a:pt x="9978" y="0"/>
                    <a:pt x="1892" y="22054"/>
                    <a:pt x="0" y="30208"/>
                  </a:cubicBezTo>
                  <a:cubicBezTo>
                    <a:pt x="125" y="30033"/>
                    <a:pt x="264" y="29874"/>
                    <a:pt x="410" y="29732"/>
                  </a:cubicBezTo>
                  <a:cubicBezTo>
                    <a:pt x="2038" y="23128"/>
                    <a:pt x="7181" y="8474"/>
                    <a:pt x="10225" y="175"/>
                  </a:cubicBezTo>
                  <a:lnTo>
                    <a:pt x="9978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CustomShape 67"/>
            <p:cNvSpPr/>
            <p:nvPr/>
          </p:nvSpPr>
          <p:spPr>
            <a:xfrm>
              <a:off x="4329720" y="2518560"/>
              <a:ext cx="324000" cy="144720"/>
            </a:xfrm>
            <a:custGeom>
              <a:avLst/>
              <a:gdLst/>
              <a:ahLst/>
              <a:rect l="l" t="t" r="r" b="b"/>
              <a:pathLst>
                <a:path w="19858" h="9020">
                  <a:moveTo>
                    <a:pt x="3740" y="0"/>
                  </a:moveTo>
                  <a:cubicBezTo>
                    <a:pt x="1991" y="0"/>
                    <a:pt x="0" y="2447"/>
                    <a:pt x="1640" y="5751"/>
                  </a:cubicBezTo>
                  <a:cubicBezTo>
                    <a:pt x="2876" y="8236"/>
                    <a:pt x="4637" y="9020"/>
                    <a:pt x="6783" y="9020"/>
                  </a:cubicBezTo>
                  <a:cubicBezTo>
                    <a:pt x="7571" y="9020"/>
                    <a:pt x="8411" y="8914"/>
                    <a:pt x="9296" y="8748"/>
                  </a:cubicBezTo>
                  <a:cubicBezTo>
                    <a:pt x="12586" y="8127"/>
                    <a:pt x="19858" y="3684"/>
                    <a:pt x="19858" y="3684"/>
                  </a:cubicBezTo>
                  <a:lnTo>
                    <a:pt x="19636" y="1000"/>
                  </a:lnTo>
                  <a:cubicBezTo>
                    <a:pt x="19636" y="1000"/>
                    <a:pt x="5668" y="153"/>
                    <a:pt x="3890" y="6"/>
                  </a:cubicBezTo>
                  <a:cubicBezTo>
                    <a:pt x="3840" y="2"/>
                    <a:pt x="3790" y="0"/>
                    <a:pt x="374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CustomShape 68"/>
            <p:cNvSpPr/>
            <p:nvPr/>
          </p:nvSpPr>
          <p:spPr>
            <a:xfrm>
              <a:off x="4338000" y="2513880"/>
              <a:ext cx="320400" cy="154440"/>
            </a:xfrm>
            <a:custGeom>
              <a:avLst/>
              <a:gdLst/>
              <a:ahLst/>
              <a:rect l="l" t="t" r="r" b="b"/>
              <a:pathLst>
                <a:path w="19643" h="9602">
                  <a:moveTo>
                    <a:pt x="3228" y="580"/>
                  </a:moveTo>
                  <a:cubicBezTo>
                    <a:pt x="3269" y="580"/>
                    <a:pt x="3311" y="584"/>
                    <a:pt x="3353" y="584"/>
                  </a:cubicBezTo>
                  <a:cubicBezTo>
                    <a:pt x="4985" y="717"/>
                    <a:pt x="16958" y="1447"/>
                    <a:pt x="18854" y="1565"/>
                  </a:cubicBezTo>
                  <a:lnTo>
                    <a:pt x="19041" y="3819"/>
                  </a:lnTo>
                  <a:cubicBezTo>
                    <a:pt x="17977" y="4458"/>
                    <a:pt x="11673" y="8198"/>
                    <a:pt x="8729" y="8749"/>
                  </a:cubicBezTo>
                  <a:cubicBezTo>
                    <a:pt x="7857" y="8914"/>
                    <a:pt x="7040" y="9016"/>
                    <a:pt x="6280" y="9016"/>
                  </a:cubicBezTo>
                  <a:cubicBezTo>
                    <a:pt x="4204" y="9016"/>
                    <a:pt x="2554" y="8254"/>
                    <a:pt x="1390" y="5911"/>
                  </a:cubicBezTo>
                  <a:cubicBezTo>
                    <a:pt x="619" y="4358"/>
                    <a:pt x="614" y="2821"/>
                    <a:pt x="1374" y="1698"/>
                  </a:cubicBezTo>
                  <a:cubicBezTo>
                    <a:pt x="1841" y="1010"/>
                    <a:pt x="2559" y="580"/>
                    <a:pt x="3228" y="580"/>
                  </a:cubicBezTo>
                  <a:close/>
                  <a:moveTo>
                    <a:pt x="3224" y="1"/>
                  </a:moveTo>
                  <a:cubicBezTo>
                    <a:pt x="2362" y="1"/>
                    <a:pt x="1476" y="513"/>
                    <a:pt x="894" y="1372"/>
                  </a:cubicBezTo>
                  <a:cubicBezTo>
                    <a:pt x="12" y="2675"/>
                    <a:pt x="0" y="4424"/>
                    <a:pt x="869" y="6170"/>
                  </a:cubicBezTo>
                  <a:cubicBezTo>
                    <a:pt x="2201" y="8850"/>
                    <a:pt x="4158" y="9601"/>
                    <a:pt x="6274" y="9601"/>
                  </a:cubicBezTo>
                  <a:cubicBezTo>
                    <a:pt x="7114" y="9601"/>
                    <a:pt x="7978" y="9484"/>
                    <a:pt x="8838" y="9322"/>
                  </a:cubicBezTo>
                  <a:cubicBezTo>
                    <a:pt x="12145" y="8699"/>
                    <a:pt x="19195" y="4403"/>
                    <a:pt x="19496" y="4224"/>
                  </a:cubicBezTo>
                  <a:cubicBezTo>
                    <a:pt x="19588" y="4166"/>
                    <a:pt x="19642" y="4061"/>
                    <a:pt x="19634" y="3952"/>
                  </a:cubicBezTo>
                  <a:lnTo>
                    <a:pt x="19413" y="1264"/>
                  </a:lnTo>
                  <a:cubicBezTo>
                    <a:pt x="19400" y="1122"/>
                    <a:pt x="19287" y="1010"/>
                    <a:pt x="19141" y="1002"/>
                  </a:cubicBezTo>
                  <a:cubicBezTo>
                    <a:pt x="19004" y="993"/>
                    <a:pt x="5160" y="150"/>
                    <a:pt x="3399" y="8"/>
                  </a:cubicBezTo>
                  <a:cubicBezTo>
                    <a:pt x="3341" y="3"/>
                    <a:pt x="3282" y="1"/>
                    <a:pt x="32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CustomShape 69"/>
            <p:cNvSpPr/>
            <p:nvPr/>
          </p:nvSpPr>
          <p:spPr>
            <a:xfrm>
              <a:off x="4616640" y="2448000"/>
              <a:ext cx="218160" cy="153000"/>
            </a:xfrm>
            <a:custGeom>
              <a:avLst/>
              <a:gdLst/>
              <a:ahLst/>
              <a:rect l="l" t="t" r="r" b="b"/>
              <a:pathLst>
                <a:path w="13465" h="9520">
                  <a:moveTo>
                    <a:pt x="6766" y="0"/>
                  </a:moveTo>
                  <a:cubicBezTo>
                    <a:pt x="6273" y="0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5"/>
                    <a:pt x="2116" y="8965"/>
                  </a:cubicBezTo>
                  <a:cubicBezTo>
                    <a:pt x="2209" y="8965"/>
                    <a:pt x="2303" y="8968"/>
                    <a:pt x="2397" y="8976"/>
                  </a:cubicBezTo>
                  <a:cubicBezTo>
                    <a:pt x="2446" y="8980"/>
                    <a:pt x="2499" y="8982"/>
                    <a:pt x="2554" y="8982"/>
                  </a:cubicBezTo>
                  <a:cubicBezTo>
                    <a:pt x="3930" y="8982"/>
                    <a:pt x="7199" y="7786"/>
                    <a:pt x="7199" y="7786"/>
                  </a:cubicBezTo>
                  <a:cubicBezTo>
                    <a:pt x="7199" y="7786"/>
                    <a:pt x="8910" y="9034"/>
                    <a:pt x="9862" y="9114"/>
                  </a:cubicBezTo>
                  <a:cubicBezTo>
                    <a:pt x="9884" y="9115"/>
                    <a:pt x="9905" y="9116"/>
                    <a:pt x="9926" y="9116"/>
                  </a:cubicBezTo>
                  <a:cubicBezTo>
                    <a:pt x="10808" y="9116"/>
                    <a:pt x="10696" y="7599"/>
                    <a:pt x="10696" y="7599"/>
                  </a:cubicBezTo>
                  <a:lnTo>
                    <a:pt x="10696" y="7599"/>
                  </a:lnTo>
                  <a:cubicBezTo>
                    <a:pt x="10696" y="7599"/>
                    <a:pt x="10820" y="7609"/>
                    <a:pt x="10996" y="7609"/>
                  </a:cubicBezTo>
                  <a:cubicBezTo>
                    <a:pt x="11382" y="7609"/>
                    <a:pt x="12019" y="7559"/>
                    <a:pt x="12137" y="7244"/>
                  </a:cubicBezTo>
                  <a:cubicBezTo>
                    <a:pt x="12304" y="6801"/>
                    <a:pt x="11890" y="6318"/>
                    <a:pt x="12403" y="6318"/>
                  </a:cubicBezTo>
                  <a:cubicBezTo>
                    <a:pt x="12428" y="6318"/>
                    <a:pt x="12455" y="6319"/>
                    <a:pt x="12484" y="6321"/>
                  </a:cubicBezTo>
                  <a:cubicBezTo>
                    <a:pt x="12567" y="6328"/>
                    <a:pt x="12645" y="6331"/>
                    <a:pt x="12718" y="6331"/>
                  </a:cubicBezTo>
                  <a:cubicBezTo>
                    <a:pt x="13197" y="6331"/>
                    <a:pt x="13441" y="6179"/>
                    <a:pt x="13452" y="5766"/>
                  </a:cubicBezTo>
                  <a:cubicBezTo>
                    <a:pt x="13465" y="5294"/>
                    <a:pt x="10835" y="2865"/>
                    <a:pt x="10208" y="2497"/>
                  </a:cubicBezTo>
                  <a:cubicBezTo>
                    <a:pt x="9582" y="2130"/>
                    <a:pt x="7519" y="1959"/>
                    <a:pt x="7519" y="1959"/>
                  </a:cubicBezTo>
                  <a:cubicBezTo>
                    <a:pt x="7519" y="1959"/>
                    <a:pt x="9912" y="1679"/>
                    <a:pt x="10396" y="1404"/>
                  </a:cubicBezTo>
                  <a:cubicBezTo>
                    <a:pt x="10885" y="1128"/>
                    <a:pt x="11348" y="1483"/>
                    <a:pt x="11056" y="668"/>
                  </a:cubicBezTo>
                  <a:cubicBezTo>
                    <a:pt x="10816" y="9"/>
                    <a:pt x="8498" y="5"/>
                    <a:pt x="7355" y="5"/>
                  </a:cubicBezTo>
                  <a:cubicBezTo>
                    <a:pt x="7342" y="5"/>
                    <a:pt x="7328" y="5"/>
                    <a:pt x="7315" y="5"/>
                  </a:cubicBezTo>
                  <a:cubicBezTo>
                    <a:pt x="7209" y="7"/>
                    <a:pt x="7115" y="8"/>
                    <a:pt x="7034" y="8"/>
                  </a:cubicBezTo>
                  <a:cubicBezTo>
                    <a:pt x="6919" y="8"/>
                    <a:pt x="6832" y="6"/>
                    <a:pt x="6781" y="1"/>
                  </a:cubicBezTo>
                  <a:cubicBezTo>
                    <a:pt x="6776" y="1"/>
                    <a:pt x="6771" y="0"/>
                    <a:pt x="6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1" name="CustomShape 70"/>
            <p:cNvSpPr/>
            <p:nvPr/>
          </p:nvSpPr>
          <p:spPr>
            <a:xfrm>
              <a:off x="4611240" y="2443320"/>
              <a:ext cx="228600" cy="162720"/>
            </a:xfrm>
            <a:custGeom>
              <a:avLst/>
              <a:gdLst/>
              <a:ahLst/>
              <a:rect l="l" t="t" r="r" b="b"/>
              <a:pathLst>
                <a:path w="14078" h="10100">
                  <a:moveTo>
                    <a:pt x="7072" y="578"/>
                  </a:moveTo>
                  <a:cubicBezTo>
                    <a:pt x="7160" y="586"/>
                    <a:pt x="7355" y="586"/>
                    <a:pt x="7615" y="586"/>
                  </a:cubicBezTo>
                  <a:cubicBezTo>
                    <a:pt x="7723" y="585"/>
                    <a:pt x="7827" y="584"/>
                    <a:pt x="7928" y="584"/>
                  </a:cubicBezTo>
                  <a:cubicBezTo>
                    <a:pt x="10526" y="584"/>
                    <a:pt x="11032" y="885"/>
                    <a:pt x="11092" y="1053"/>
                  </a:cubicBezTo>
                  <a:cubicBezTo>
                    <a:pt x="11130" y="1154"/>
                    <a:pt x="11147" y="1221"/>
                    <a:pt x="11159" y="1267"/>
                  </a:cubicBezTo>
                  <a:cubicBezTo>
                    <a:pt x="11143" y="1271"/>
                    <a:pt x="11130" y="1271"/>
                    <a:pt x="11117" y="1275"/>
                  </a:cubicBezTo>
                  <a:cubicBezTo>
                    <a:pt x="10971" y="1292"/>
                    <a:pt x="10775" y="1321"/>
                    <a:pt x="10566" y="1442"/>
                  </a:cubicBezTo>
                  <a:cubicBezTo>
                    <a:pt x="10249" y="1622"/>
                    <a:pt x="8700" y="1855"/>
                    <a:pt x="7798" y="1959"/>
                  </a:cubicBezTo>
                  <a:cubicBezTo>
                    <a:pt x="7652" y="1976"/>
                    <a:pt x="7540" y="2105"/>
                    <a:pt x="7544" y="2252"/>
                  </a:cubicBezTo>
                  <a:cubicBezTo>
                    <a:pt x="7548" y="2402"/>
                    <a:pt x="7661" y="2527"/>
                    <a:pt x="7811" y="2539"/>
                  </a:cubicBezTo>
                  <a:cubicBezTo>
                    <a:pt x="8366" y="2581"/>
                    <a:pt x="9906" y="2761"/>
                    <a:pt x="10374" y="3036"/>
                  </a:cubicBezTo>
                  <a:cubicBezTo>
                    <a:pt x="11042" y="3429"/>
                    <a:pt x="13367" y="5650"/>
                    <a:pt x="13472" y="6046"/>
                  </a:cubicBezTo>
                  <a:cubicBezTo>
                    <a:pt x="13472" y="6196"/>
                    <a:pt x="13426" y="6238"/>
                    <a:pt x="13413" y="6251"/>
                  </a:cubicBezTo>
                  <a:cubicBezTo>
                    <a:pt x="13376" y="6281"/>
                    <a:pt x="13279" y="6331"/>
                    <a:pt x="13028" y="6331"/>
                  </a:cubicBezTo>
                  <a:cubicBezTo>
                    <a:pt x="12968" y="6331"/>
                    <a:pt x="12899" y="6328"/>
                    <a:pt x="12821" y="6322"/>
                  </a:cubicBezTo>
                  <a:cubicBezTo>
                    <a:pt x="12787" y="6319"/>
                    <a:pt x="12750" y="6317"/>
                    <a:pt x="12711" y="6317"/>
                  </a:cubicBezTo>
                  <a:cubicBezTo>
                    <a:pt x="12568" y="6317"/>
                    <a:pt x="12403" y="6344"/>
                    <a:pt x="12282" y="6472"/>
                  </a:cubicBezTo>
                  <a:cubicBezTo>
                    <a:pt x="12119" y="6647"/>
                    <a:pt x="12152" y="6873"/>
                    <a:pt x="12182" y="7057"/>
                  </a:cubicBezTo>
                  <a:cubicBezTo>
                    <a:pt x="12199" y="7186"/>
                    <a:pt x="12220" y="7324"/>
                    <a:pt x="12178" y="7429"/>
                  </a:cubicBezTo>
                  <a:cubicBezTo>
                    <a:pt x="12142" y="7523"/>
                    <a:pt x="11750" y="7609"/>
                    <a:pt x="11296" y="7609"/>
                  </a:cubicBezTo>
                  <a:cubicBezTo>
                    <a:pt x="11210" y="7609"/>
                    <a:pt x="11122" y="7606"/>
                    <a:pt x="11033" y="7599"/>
                  </a:cubicBezTo>
                  <a:cubicBezTo>
                    <a:pt x="11025" y="7598"/>
                    <a:pt x="11017" y="7598"/>
                    <a:pt x="11008" y="7598"/>
                  </a:cubicBezTo>
                  <a:cubicBezTo>
                    <a:pt x="10939" y="7598"/>
                    <a:pt x="10860" y="7627"/>
                    <a:pt x="10804" y="7683"/>
                  </a:cubicBezTo>
                  <a:cubicBezTo>
                    <a:pt x="10746" y="7741"/>
                    <a:pt x="10717" y="7824"/>
                    <a:pt x="10721" y="7909"/>
                  </a:cubicBezTo>
                  <a:cubicBezTo>
                    <a:pt x="10737" y="8117"/>
                    <a:pt x="10721" y="8772"/>
                    <a:pt x="10470" y="9023"/>
                  </a:cubicBezTo>
                  <a:cubicBezTo>
                    <a:pt x="10410" y="9084"/>
                    <a:pt x="10336" y="9114"/>
                    <a:pt x="10246" y="9114"/>
                  </a:cubicBezTo>
                  <a:cubicBezTo>
                    <a:pt x="10231" y="9114"/>
                    <a:pt x="10215" y="9113"/>
                    <a:pt x="10199" y="9111"/>
                  </a:cubicBezTo>
                  <a:cubicBezTo>
                    <a:pt x="9484" y="9052"/>
                    <a:pt x="8141" y="8175"/>
                    <a:pt x="7681" y="7842"/>
                  </a:cubicBezTo>
                  <a:cubicBezTo>
                    <a:pt x="7631" y="7805"/>
                    <a:pt x="7572" y="7786"/>
                    <a:pt x="7512" y="7786"/>
                  </a:cubicBezTo>
                  <a:cubicBezTo>
                    <a:pt x="7478" y="7786"/>
                    <a:pt x="7444" y="7792"/>
                    <a:pt x="7410" y="7804"/>
                  </a:cubicBezTo>
                  <a:cubicBezTo>
                    <a:pt x="6484" y="8140"/>
                    <a:pt x="3960" y="8978"/>
                    <a:pt x="2872" y="8978"/>
                  </a:cubicBezTo>
                  <a:cubicBezTo>
                    <a:pt x="2822" y="8978"/>
                    <a:pt x="2774" y="8976"/>
                    <a:pt x="2730" y="8973"/>
                  </a:cubicBezTo>
                  <a:cubicBezTo>
                    <a:pt x="2632" y="8965"/>
                    <a:pt x="2534" y="8961"/>
                    <a:pt x="2437" y="8961"/>
                  </a:cubicBezTo>
                  <a:cubicBezTo>
                    <a:pt x="1822" y="8961"/>
                    <a:pt x="1254" y="9109"/>
                    <a:pt x="843" y="9257"/>
                  </a:cubicBezTo>
                  <a:cubicBezTo>
                    <a:pt x="1369" y="7992"/>
                    <a:pt x="2721" y="5090"/>
                    <a:pt x="5035" y="2352"/>
                  </a:cubicBezTo>
                  <a:cubicBezTo>
                    <a:pt x="5815" y="1525"/>
                    <a:pt x="6825" y="616"/>
                    <a:pt x="7072" y="578"/>
                  </a:cubicBezTo>
                  <a:close/>
                  <a:moveTo>
                    <a:pt x="7098" y="1"/>
                  </a:moveTo>
                  <a:cubicBezTo>
                    <a:pt x="6594" y="1"/>
                    <a:pt x="5461" y="1054"/>
                    <a:pt x="4605" y="1959"/>
                  </a:cubicBezTo>
                  <a:cubicBezTo>
                    <a:pt x="4600" y="1963"/>
                    <a:pt x="4596" y="1968"/>
                    <a:pt x="4596" y="1972"/>
                  </a:cubicBezTo>
                  <a:cubicBezTo>
                    <a:pt x="1469" y="5670"/>
                    <a:pt x="54" y="9674"/>
                    <a:pt x="37" y="9712"/>
                  </a:cubicBezTo>
                  <a:cubicBezTo>
                    <a:pt x="0" y="9828"/>
                    <a:pt x="33" y="9954"/>
                    <a:pt x="129" y="10034"/>
                  </a:cubicBezTo>
                  <a:cubicBezTo>
                    <a:pt x="179" y="10075"/>
                    <a:pt x="247" y="10100"/>
                    <a:pt x="313" y="10100"/>
                  </a:cubicBezTo>
                  <a:cubicBezTo>
                    <a:pt x="363" y="10100"/>
                    <a:pt x="413" y="10088"/>
                    <a:pt x="459" y="10063"/>
                  </a:cubicBezTo>
                  <a:cubicBezTo>
                    <a:pt x="466" y="10054"/>
                    <a:pt x="1374" y="9543"/>
                    <a:pt x="2437" y="9543"/>
                  </a:cubicBezTo>
                  <a:cubicBezTo>
                    <a:pt x="2518" y="9543"/>
                    <a:pt x="2601" y="9546"/>
                    <a:pt x="2684" y="9553"/>
                  </a:cubicBezTo>
                  <a:cubicBezTo>
                    <a:pt x="2738" y="9557"/>
                    <a:pt x="2796" y="9559"/>
                    <a:pt x="2857" y="9559"/>
                  </a:cubicBezTo>
                  <a:cubicBezTo>
                    <a:pt x="4130" y="9559"/>
                    <a:pt x="6807" y="8636"/>
                    <a:pt x="7464" y="8401"/>
                  </a:cubicBezTo>
                  <a:cubicBezTo>
                    <a:pt x="7890" y="8697"/>
                    <a:pt x="9276" y="9620"/>
                    <a:pt x="10149" y="9691"/>
                  </a:cubicBezTo>
                  <a:cubicBezTo>
                    <a:pt x="10177" y="9693"/>
                    <a:pt x="10205" y="9694"/>
                    <a:pt x="10233" y="9694"/>
                  </a:cubicBezTo>
                  <a:cubicBezTo>
                    <a:pt x="10482" y="9694"/>
                    <a:pt x="10706" y="9609"/>
                    <a:pt x="10879" y="9437"/>
                  </a:cubicBezTo>
                  <a:cubicBezTo>
                    <a:pt x="11209" y="9111"/>
                    <a:pt x="11288" y="8551"/>
                    <a:pt x="11305" y="8192"/>
                  </a:cubicBezTo>
                  <a:cubicBezTo>
                    <a:pt x="11781" y="8192"/>
                    <a:pt x="12540" y="8121"/>
                    <a:pt x="12725" y="7633"/>
                  </a:cubicBezTo>
                  <a:cubicBezTo>
                    <a:pt x="12816" y="7387"/>
                    <a:pt x="12779" y="7148"/>
                    <a:pt x="12754" y="6973"/>
                  </a:cubicBezTo>
                  <a:cubicBezTo>
                    <a:pt x="12750" y="6948"/>
                    <a:pt x="12750" y="6923"/>
                    <a:pt x="12746" y="6898"/>
                  </a:cubicBezTo>
                  <a:cubicBezTo>
                    <a:pt x="12754" y="6898"/>
                    <a:pt x="12762" y="6898"/>
                    <a:pt x="12771" y="6903"/>
                  </a:cubicBezTo>
                  <a:cubicBezTo>
                    <a:pt x="12857" y="6909"/>
                    <a:pt x="12939" y="6912"/>
                    <a:pt x="13015" y="6912"/>
                  </a:cubicBezTo>
                  <a:cubicBezTo>
                    <a:pt x="13375" y="6912"/>
                    <a:pt x="13622" y="6839"/>
                    <a:pt x="13802" y="6681"/>
                  </a:cubicBezTo>
                  <a:cubicBezTo>
                    <a:pt x="13960" y="6539"/>
                    <a:pt x="14048" y="6331"/>
                    <a:pt x="14056" y="6063"/>
                  </a:cubicBezTo>
                  <a:cubicBezTo>
                    <a:pt x="14077" y="5354"/>
                    <a:pt x="11163" y="2824"/>
                    <a:pt x="10667" y="2535"/>
                  </a:cubicBezTo>
                  <a:cubicBezTo>
                    <a:pt x="10470" y="2419"/>
                    <a:pt x="10161" y="2323"/>
                    <a:pt x="9819" y="2244"/>
                  </a:cubicBezTo>
                  <a:cubicBezTo>
                    <a:pt x="10266" y="2156"/>
                    <a:pt x="10667" y="2051"/>
                    <a:pt x="10854" y="1947"/>
                  </a:cubicBezTo>
                  <a:cubicBezTo>
                    <a:pt x="10967" y="1880"/>
                    <a:pt x="11083" y="1863"/>
                    <a:pt x="11197" y="1847"/>
                  </a:cubicBezTo>
                  <a:cubicBezTo>
                    <a:pt x="11363" y="1826"/>
                    <a:pt x="11563" y="1797"/>
                    <a:pt x="11681" y="1601"/>
                  </a:cubicBezTo>
                  <a:cubicBezTo>
                    <a:pt x="11802" y="1404"/>
                    <a:pt x="11752" y="1162"/>
                    <a:pt x="11638" y="857"/>
                  </a:cubicBezTo>
                  <a:cubicBezTo>
                    <a:pt x="11384" y="152"/>
                    <a:pt x="9956" y="5"/>
                    <a:pt x="7727" y="5"/>
                  </a:cubicBezTo>
                  <a:lnTo>
                    <a:pt x="7615" y="5"/>
                  </a:lnTo>
                  <a:cubicBezTo>
                    <a:pt x="7376" y="5"/>
                    <a:pt x="7201" y="5"/>
                    <a:pt x="7118" y="1"/>
                  </a:cubicBezTo>
                  <a:cubicBezTo>
                    <a:pt x="7111" y="1"/>
                    <a:pt x="7105" y="1"/>
                    <a:pt x="70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CustomShape 71"/>
            <p:cNvSpPr/>
            <p:nvPr/>
          </p:nvSpPr>
          <p:spPr>
            <a:xfrm>
              <a:off x="4625280" y="2455560"/>
              <a:ext cx="93960" cy="136440"/>
            </a:xfrm>
            <a:custGeom>
              <a:avLst/>
              <a:gdLst/>
              <a:ahLst/>
              <a:rect l="l" t="t" r="r" b="b"/>
              <a:pathLst>
                <a:path w="5943" h="8523">
                  <a:moveTo>
                    <a:pt x="5942" y="1"/>
                  </a:moveTo>
                  <a:lnTo>
                    <a:pt x="5942" y="1"/>
                  </a:lnTo>
                  <a:cubicBezTo>
                    <a:pt x="5524" y="301"/>
                    <a:pt x="4790" y="987"/>
                    <a:pt x="4193" y="1617"/>
                  </a:cubicBezTo>
                  <a:cubicBezTo>
                    <a:pt x="1879" y="4355"/>
                    <a:pt x="527" y="7257"/>
                    <a:pt x="1" y="8522"/>
                  </a:cubicBezTo>
                  <a:cubicBezTo>
                    <a:pt x="411" y="8372"/>
                    <a:pt x="974" y="8230"/>
                    <a:pt x="1588" y="8230"/>
                  </a:cubicBezTo>
                  <a:cubicBezTo>
                    <a:pt x="1688" y="8230"/>
                    <a:pt x="1788" y="8234"/>
                    <a:pt x="1888" y="8238"/>
                  </a:cubicBezTo>
                  <a:cubicBezTo>
                    <a:pt x="1934" y="8242"/>
                    <a:pt x="1980" y="8247"/>
                    <a:pt x="2030" y="8247"/>
                  </a:cubicBezTo>
                  <a:cubicBezTo>
                    <a:pt x="2322" y="8247"/>
                    <a:pt x="2723" y="8184"/>
                    <a:pt x="3170" y="8087"/>
                  </a:cubicBezTo>
                  <a:cubicBezTo>
                    <a:pt x="3349" y="7203"/>
                    <a:pt x="3550" y="5971"/>
                    <a:pt x="3550" y="5015"/>
                  </a:cubicBezTo>
                  <a:cubicBezTo>
                    <a:pt x="3550" y="3679"/>
                    <a:pt x="5232" y="1053"/>
                    <a:pt x="594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CustomShape 72"/>
            <p:cNvSpPr/>
            <p:nvPr/>
          </p:nvSpPr>
          <p:spPr>
            <a:xfrm>
              <a:off x="4616640" y="2448000"/>
              <a:ext cx="107640" cy="153000"/>
            </a:xfrm>
            <a:custGeom>
              <a:avLst/>
              <a:gdLst/>
              <a:ahLst/>
              <a:rect l="l" t="t" r="r" b="b"/>
              <a:pathLst>
                <a:path w="6781" h="9520">
                  <a:moveTo>
                    <a:pt x="6768" y="1"/>
                  </a:moveTo>
                  <a:cubicBezTo>
                    <a:pt x="6272" y="1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3"/>
                    <a:pt x="2118" y="8963"/>
                  </a:cubicBezTo>
                  <a:cubicBezTo>
                    <a:pt x="2209" y="8963"/>
                    <a:pt x="2301" y="8968"/>
                    <a:pt x="2397" y="8976"/>
                  </a:cubicBezTo>
                  <a:cubicBezTo>
                    <a:pt x="2443" y="8980"/>
                    <a:pt x="2498" y="8980"/>
                    <a:pt x="2552" y="8980"/>
                  </a:cubicBezTo>
                  <a:cubicBezTo>
                    <a:pt x="2844" y="8980"/>
                    <a:pt x="3224" y="8926"/>
                    <a:pt x="3637" y="8843"/>
                  </a:cubicBezTo>
                  <a:cubicBezTo>
                    <a:pt x="3658" y="8747"/>
                    <a:pt x="3679" y="8643"/>
                    <a:pt x="3700" y="8533"/>
                  </a:cubicBezTo>
                  <a:lnTo>
                    <a:pt x="3700" y="8533"/>
                  </a:lnTo>
                  <a:cubicBezTo>
                    <a:pt x="3253" y="8630"/>
                    <a:pt x="2852" y="8693"/>
                    <a:pt x="2560" y="8693"/>
                  </a:cubicBezTo>
                  <a:cubicBezTo>
                    <a:pt x="2510" y="8693"/>
                    <a:pt x="2464" y="8688"/>
                    <a:pt x="2418" y="8684"/>
                  </a:cubicBezTo>
                  <a:cubicBezTo>
                    <a:pt x="2318" y="8680"/>
                    <a:pt x="2218" y="8676"/>
                    <a:pt x="2118" y="8676"/>
                  </a:cubicBezTo>
                  <a:cubicBezTo>
                    <a:pt x="1504" y="8676"/>
                    <a:pt x="941" y="8818"/>
                    <a:pt x="531" y="8968"/>
                  </a:cubicBezTo>
                  <a:cubicBezTo>
                    <a:pt x="1057" y="7703"/>
                    <a:pt x="2409" y="4801"/>
                    <a:pt x="4723" y="2063"/>
                  </a:cubicBezTo>
                  <a:cubicBezTo>
                    <a:pt x="5320" y="1433"/>
                    <a:pt x="6054" y="747"/>
                    <a:pt x="6472" y="447"/>
                  </a:cubicBezTo>
                  <a:cubicBezTo>
                    <a:pt x="6664" y="167"/>
                    <a:pt x="6781" y="1"/>
                    <a:pt x="6781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4" name="CustomShape 73"/>
            <p:cNvSpPr/>
            <p:nvPr/>
          </p:nvSpPr>
          <p:spPr>
            <a:xfrm>
              <a:off x="4724640" y="2500920"/>
              <a:ext cx="99360" cy="52200"/>
            </a:xfrm>
            <a:custGeom>
              <a:avLst/>
              <a:gdLst/>
              <a:ahLst/>
              <a:rect l="l" t="t" r="r" b="b"/>
              <a:pathLst>
                <a:path w="6280" h="3420">
                  <a:moveTo>
                    <a:pt x="311" y="1"/>
                  </a:moveTo>
                  <a:cubicBezTo>
                    <a:pt x="170" y="1"/>
                    <a:pt x="44" y="107"/>
                    <a:pt x="25" y="251"/>
                  </a:cubicBezTo>
                  <a:cubicBezTo>
                    <a:pt x="0" y="409"/>
                    <a:pt x="112" y="555"/>
                    <a:pt x="272" y="580"/>
                  </a:cubicBezTo>
                  <a:lnTo>
                    <a:pt x="2727" y="935"/>
                  </a:lnTo>
                  <a:lnTo>
                    <a:pt x="5773" y="3357"/>
                  </a:lnTo>
                  <a:cubicBezTo>
                    <a:pt x="5823" y="3399"/>
                    <a:pt x="5891" y="3420"/>
                    <a:pt x="5954" y="3420"/>
                  </a:cubicBezTo>
                  <a:cubicBezTo>
                    <a:pt x="6037" y="3420"/>
                    <a:pt x="6124" y="3382"/>
                    <a:pt x="6179" y="3306"/>
                  </a:cubicBezTo>
                  <a:cubicBezTo>
                    <a:pt x="6279" y="3181"/>
                    <a:pt x="6258" y="2998"/>
                    <a:pt x="6133" y="2902"/>
                  </a:cubicBezTo>
                  <a:lnTo>
                    <a:pt x="3027" y="430"/>
                  </a:lnTo>
                  <a:cubicBezTo>
                    <a:pt x="2985" y="397"/>
                    <a:pt x="2939" y="376"/>
                    <a:pt x="2885" y="372"/>
                  </a:cubicBezTo>
                  <a:lnTo>
                    <a:pt x="355" y="4"/>
                  </a:lnTo>
                  <a:cubicBezTo>
                    <a:pt x="340" y="2"/>
                    <a:pt x="325" y="1"/>
                    <a:pt x="3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5" name="CustomShape 74"/>
            <p:cNvSpPr/>
            <p:nvPr/>
          </p:nvSpPr>
          <p:spPr>
            <a:xfrm>
              <a:off x="4705200" y="2533320"/>
              <a:ext cx="89280" cy="41040"/>
            </a:xfrm>
            <a:custGeom>
              <a:avLst/>
              <a:gdLst/>
              <a:ahLst/>
              <a:rect l="l" t="t" r="r" b="b"/>
              <a:pathLst>
                <a:path w="5670" h="2737">
                  <a:moveTo>
                    <a:pt x="313" y="1"/>
                  </a:moveTo>
                  <a:cubicBezTo>
                    <a:pt x="175" y="1"/>
                    <a:pt x="51" y="99"/>
                    <a:pt x="25" y="239"/>
                  </a:cubicBezTo>
                  <a:cubicBezTo>
                    <a:pt x="0" y="398"/>
                    <a:pt x="104" y="548"/>
                    <a:pt x="264" y="577"/>
                  </a:cubicBezTo>
                  <a:lnTo>
                    <a:pt x="1795" y="858"/>
                  </a:lnTo>
                  <a:lnTo>
                    <a:pt x="5198" y="2698"/>
                  </a:lnTo>
                  <a:cubicBezTo>
                    <a:pt x="5244" y="2723"/>
                    <a:pt x="5289" y="2736"/>
                    <a:pt x="5335" y="2736"/>
                  </a:cubicBezTo>
                  <a:cubicBezTo>
                    <a:pt x="5439" y="2736"/>
                    <a:pt x="5540" y="2681"/>
                    <a:pt x="5595" y="2581"/>
                  </a:cubicBezTo>
                  <a:cubicBezTo>
                    <a:pt x="5670" y="2440"/>
                    <a:pt x="5615" y="2264"/>
                    <a:pt x="5478" y="2189"/>
                  </a:cubicBezTo>
                  <a:lnTo>
                    <a:pt x="2033" y="323"/>
                  </a:lnTo>
                  <a:cubicBezTo>
                    <a:pt x="2004" y="311"/>
                    <a:pt x="1975" y="297"/>
                    <a:pt x="1946" y="293"/>
                  </a:cubicBezTo>
                  <a:lnTo>
                    <a:pt x="368" y="6"/>
                  </a:lnTo>
                  <a:cubicBezTo>
                    <a:pt x="350" y="2"/>
                    <a:pt x="331" y="1"/>
                    <a:pt x="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CustomShape 75"/>
            <p:cNvSpPr/>
            <p:nvPr/>
          </p:nvSpPr>
          <p:spPr>
            <a:xfrm>
              <a:off x="5174640" y="2409120"/>
              <a:ext cx="218160" cy="153000"/>
            </a:xfrm>
            <a:custGeom>
              <a:avLst/>
              <a:gdLst/>
              <a:ahLst/>
              <a:rect l="l" t="t" r="r" b="b"/>
              <a:pathLst>
                <a:path w="13464" h="9520">
                  <a:moveTo>
                    <a:pt x="6700" y="1"/>
                  </a:moveTo>
                  <a:cubicBezTo>
                    <a:pt x="6695" y="1"/>
                    <a:pt x="6690" y="1"/>
                    <a:pt x="6684" y="1"/>
                  </a:cubicBezTo>
                  <a:cubicBezTo>
                    <a:pt x="6625" y="6"/>
                    <a:pt x="6517" y="7"/>
                    <a:pt x="6374" y="7"/>
                  </a:cubicBezTo>
                  <a:cubicBezTo>
                    <a:pt x="6243" y="7"/>
                    <a:pt x="6083" y="6"/>
                    <a:pt x="5902" y="6"/>
                  </a:cubicBezTo>
                  <a:cubicBezTo>
                    <a:pt x="4709" y="6"/>
                    <a:pt x="2635" y="47"/>
                    <a:pt x="2413" y="665"/>
                  </a:cubicBezTo>
                  <a:cubicBezTo>
                    <a:pt x="2117" y="1479"/>
                    <a:pt x="2585" y="1129"/>
                    <a:pt x="3068" y="1404"/>
                  </a:cubicBezTo>
                  <a:cubicBezTo>
                    <a:pt x="3553" y="1680"/>
                    <a:pt x="5945" y="1959"/>
                    <a:pt x="5945" y="1959"/>
                  </a:cubicBezTo>
                  <a:cubicBezTo>
                    <a:pt x="5945" y="1959"/>
                    <a:pt x="3883" y="2127"/>
                    <a:pt x="3257" y="2493"/>
                  </a:cubicBezTo>
                  <a:cubicBezTo>
                    <a:pt x="2635" y="2861"/>
                    <a:pt x="1" y="5295"/>
                    <a:pt x="13" y="5767"/>
                  </a:cubicBezTo>
                  <a:cubicBezTo>
                    <a:pt x="24" y="6180"/>
                    <a:pt x="271" y="6332"/>
                    <a:pt x="749" y="6332"/>
                  </a:cubicBezTo>
                  <a:cubicBezTo>
                    <a:pt x="821" y="6332"/>
                    <a:pt x="899" y="6328"/>
                    <a:pt x="981" y="6322"/>
                  </a:cubicBezTo>
                  <a:cubicBezTo>
                    <a:pt x="1013" y="6319"/>
                    <a:pt x="1041" y="6318"/>
                    <a:pt x="1067" y="6318"/>
                  </a:cubicBezTo>
                  <a:cubicBezTo>
                    <a:pt x="1572" y="6318"/>
                    <a:pt x="1165" y="6803"/>
                    <a:pt x="1328" y="7240"/>
                  </a:cubicBezTo>
                  <a:cubicBezTo>
                    <a:pt x="1446" y="7560"/>
                    <a:pt x="2086" y="7609"/>
                    <a:pt x="2472" y="7609"/>
                  </a:cubicBezTo>
                  <a:cubicBezTo>
                    <a:pt x="2646" y="7609"/>
                    <a:pt x="2768" y="7599"/>
                    <a:pt x="2768" y="7599"/>
                  </a:cubicBezTo>
                  <a:lnTo>
                    <a:pt x="2768" y="7599"/>
                  </a:lnTo>
                  <a:cubicBezTo>
                    <a:pt x="2768" y="7599"/>
                    <a:pt x="2661" y="9113"/>
                    <a:pt x="3539" y="9113"/>
                  </a:cubicBezTo>
                  <a:cubicBezTo>
                    <a:pt x="3561" y="9113"/>
                    <a:pt x="3584" y="9112"/>
                    <a:pt x="3608" y="9110"/>
                  </a:cubicBezTo>
                  <a:cubicBezTo>
                    <a:pt x="4555" y="9035"/>
                    <a:pt x="6271" y="7787"/>
                    <a:pt x="6271" y="7787"/>
                  </a:cubicBezTo>
                  <a:cubicBezTo>
                    <a:pt x="6271" y="7787"/>
                    <a:pt x="9543" y="8982"/>
                    <a:pt x="10920" y="8982"/>
                  </a:cubicBezTo>
                  <a:cubicBezTo>
                    <a:pt x="10974" y="8982"/>
                    <a:pt x="11024" y="8980"/>
                    <a:pt x="11072" y="8977"/>
                  </a:cubicBezTo>
                  <a:cubicBezTo>
                    <a:pt x="11166" y="8969"/>
                    <a:pt x="11260" y="8965"/>
                    <a:pt x="11353" y="8965"/>
                  </a:cubicBezTo>
                  <a:cubicBezTo>
                    <a:pt x="12502" y="8965"/>
                    <a:pt x="13463" y="9520"/>
                    <a:pt x="13463" y="9520"/>
                  </a:cubicBezTo>
                  <a:cubicBezTo>
                    <a:pt x="13463" y="9520"/>
                    <a:pt x="12086" y="5570"/>
                    <a:pt x="8964" y="1871"/>
                  </a:cubicBezTo>
                  <a:cubicBezTo>
                    <a:pt x="8964" y="1871"/>
                    <a:pt x="7199" y="1"/>
                    <a:pt x="6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CustomShape 76"/>
            <p:cNvSpPr/>
            <p:nvPr/>
          </p:nvSpPr>
          <p:spPr>
            <a:xfrm>
              <a:off x="5169960" y="2404440"/>
              <a:ext cx="228600" cy="162720"/>
            </a:xfrm>
            <a:custGeom>
              <a:avLst/>
              <a:gdLst/>
              <a:ahLst/>
              <a:rect l="l" t="t" r="r" b="b"/>
              <a:pathLst>
                <a:path w="14078" h="10100">
                  <a:moveTo>
                    <a:pt x="6988" y="581"/>
                  </a:moveTo>
                  <a:cubicBezTo>
                    <a:pt x="7247" y="619"/>
                    <a:pt x="8258" y="1529"/>
                    <a:pt x="9042" y="2355"/>
                  </a:cubicBezTo>
                  <a:cubicBezTo>
                    <a:pt x="11351" y="5090"/>
                    <a:pt x="12703" y="7995"/>
                    <a:pt x="13233" y="9257"/>
                  </a:cubicBezTo>
                  <a:cubicBezTo>
                    <a:pt x="12821" y="9110"/>
                    <a:pt x="12262" y="8964"/>
                    <a:pt x="11647" y="8964"/>
                  </a:cubicBezTo>
                  <a:cubicBezTo>
                    <a:pt x="11547" y="8964"/>
                    <a:pt x="11447" y="8968"/>
                    <a:pt x="11343" y="8976"/>
                  </a:cubicBezTo>
                  <a:cubicBezTo>
                    <a:pt x="11296" y="8981"/>
                    <a:pt x="11245" y="8983"/>
                    <a:pt x="11191" y="8983"/>
                  </a:cubicBezTo>
                  <a:cubicBezTo>
                    <a:pt x="10109" y="8983"/>
                    <a:pt x="7586" y="8142"/>
                    <a:pt x="6667" y="7804"/>
                  </a:cubicBezTo>
                  <a:cubicBezTo>
                    <a:pt x="6635" y="7792"/>
                    <a:pt x="6601" y="7786"/>
                    <a:pt x="6568" y="7786"/>
                  </a:cubicBezTo>
                  <a:cubicBezTo>
                    <a:pt x="6506" y="7786"/>
                    <a:pt x="6444" y="7806"/>
                    <a:pt x="6395" y="7841"/>
                  </a:cubicBezTo>
                  <a:cubicBezTo>
                    <a:pt x="5936" y="8175"/>
                    <a:pt x="4592" y="9056"/>
                    <a:pt x="3878" y="9114"/>
                  </a:cubicBezTo>
                  <a:cubicBezTo>
                    <a:pt x="3861" y="9116"/>
                    <a:pt x="3845" y="9117"/>
                    <a:pt x="3829" y="9117"/>
                  </a:cubicBezTo>
                  <a:cubicBezTo>
                    <a:pt x="3737" y="9117"/>
                    <a:pt x="3667" y="9087"/>
                    <a:pt x="3603" y="9026"/>
                  </a:cubicBezTo>
                  <a:cubicBezTo>
                    <a:pt x="3352" y="8781"/>
                    <a:pt x="3339" y="8121"/>
                    <a:pt x="3352" y="7912"/>
                  </a:cubicBezTo>
                  <a:cubicBezTo>
                    <a:pt x="3360" y="7824"/>
                    <a:pt x="3327" y="7745"/>
                    <a:pt x="3269" y="7683"/>
                  </a:cubicBezTo>
                  <a:cubicBezTo>
                    <a:pt x="3212" y="7629"/>
                    <a:pt x="3139" y="7597"/>
                    <a:pt x="3064" y="7597"/>
                  </a:cubicBezTo>
                  <a:cubicBezTo>
                    <a:pt x="3056" y="7597"/>
                    <a:pt x="3047" y="7598"/>
                    <a:pt x="3039" y="7599"/>
                  </a:cubicBezTo>
                  <a:cubicBezTo>
                    <a:pt x="2943" y="7606"/>
                    <a:pt x="2848" y="7610"/>
                    <a:pt x="2756" y="7610"/>
                  </a:cubicBezTo>
                  <a:cubicBezTo>
                    <a:pt x="2309" y="7610"/>
                    <a:pt x="1930" y="7525"/>
                    <a:pt x="1896" y="7432"/>
                  </a:cubicBezTo>
                  <a:cubicBezTo>
                    <a:pt x="1858" y="7328"/>
                    <a:pt x="1875" y="7190"/>
                    <a:pt x="1896" y="7060"/>
                  </a:cubicBezTo>
                  <a:cubicBezTo>
                    <a:pt x="1921" y="6877"/>
                    <a:pt x="1954" y="6647"/>
                    <a:pt x="1791" y="6476"/>
                  </a:cubicBezTo>
                  <a:cubicBezTo>
                    <a:pt x="1671" y="6345"/>
                    <a:pt x="1499" y="6317"/>
                    <a:pt x="1356" y="6317"/>
                  </a:cubicBezTo>
                  <a:cubicBezTo>
                    <a:pt x="1321" y="6317"/>
                    <a:pt x="1287" y="6319"/>
                    <a:pt x="1256" y="6321"/>
                  </a:cubicBezTo>
                  <a:cubicBezTo>
                    <a:pt x="1174" y="6328"/>
                    <a:pt x="1103" y="6331"/>
                    <a:pt x="1041" y="6331"/>
                  </a:cubicBezTo>
                  <a:cubicBezTo>
                    <a:pt x="794" y="6331"/>
                    <a:pt x="700" y="6284"/>
                    <a:pt x="664" y="6251"/>
                  </a:cubicBezTo>
                  <a:cubicBezTo>
                    <a:pt x="647" y="6238"/>
                    <a:pt x="605" y="6201"/>
                    <a:pt x="597" y="6080"/>
                  </a:cubicBezTo>
                  <a:cubicBezTo>
                    <a:pt x="709" y="5654"/>
                    <a:pt x="3035" y="3429"/>
                    <a:pt x="3703" y="3036"/>
                  </a:cubicBezTo>
                  <a:cubicBezTo>
                    <a:pt x="4166" y="2764"/>
                    <a:pt x="5711" y="2585"/>
                    <a:pt x="6266" y="2539"/>
                  </a:cubicBezTo>
                  <a:cubicBezTo>
                    <a:pt x="6412" y="2527"/>
                    <a:pt x="6530" y="2406"/>
                    <a:pt x="6530" y="2255"/>
                  </a:cubicBezTo>
                  <a:cubicBezTo>
                    <a:pt x="6534" y="2105"/>
                    <a:pt x="6420" y="1980"/>
                    <a:pt x="6275" y="1963"/>
                  </a:cubicBezTo>
                  <a:cubicBezTo>
                    <a:pt x="5373" y="1858"/>
                    <a:pt x="3824" y="1621"/>
                    <a:pt x="3507" y="1442"/>
                  </a:cubicBezTo>
                  <a:cubicBezTo>
                    <a:pt x="3302" y="1324"/>
                    <a:pt x="3102" y="1295"/>
                    <a:pt x="2960" y="1274"/>
                  </a:cubicBezTo>
                  <a:cubicBezTo>
                    <a:pt x="2948" y="1274"/>
                    <a:pt x="2931" y="1270"/>
                    <a:pt x="2919" y="1270"/>
                  </a:cubicBezTo>
                  <a:cubicBezTo>
                    <a:pt x="2927" y="1224"/>
                    <a:pt x="2944" y="1157"/>
                    <a:pt x="2981" y="1057"/>
                  </a:cubicBezTo>
                  <a:cubicBezTo>
                    <a:pt x="3044" y="882"/>
                    <a:pt x="3570" y="590"/>
                    <a:pt x="6370" y="590"/>
                  </a:cubicBezTo>
                  <a:lnTo>
                    <a:pt x="6458" y="590"/>
                  </a:lnTo>
                  <a:cubicBezTo>
                    <a:pt x="6721" y="590"/>
                    <a:pt x="6913" y="590"/>
                    <a:pt x="6988" y="581"/>
                  </a:cubicBezTo>
                  <a:close/>
                  <a:moveTo>
                    <a:pt x="6970" y="1"/>
                  </a:moveTo>
                  <a:cubicBezTo>
                    <a:pt x="6965" y="1"/>
                    <a:pt x="6960" y="1"/>
                    <a:pt x="6955" y="1"/>
                  </a:cubicBezTo>
                  <a:cubicBezTo>
                    <a:pt x="6906" y="6"/>
                    <a:pt x="6826" y="8"/>
                    <a:pt x="6720" y="8"/>
                  </a:cubicBezTo>
                  <a:cubicBezTo>
                    <a:pt x="6646" y="8"/>
                    <a:pt x="6559" y="7"/>
                    <a:pt x="6462" y="5"/>
                  </a:cubicBezTo>
                  <a:cubicBezTo>
                    <a:pt x="6381" y="4"/>
                    <a:pt x="6301" y="4"/>
                    <a:pt x="6222" y="4"/>
                  </a:cubicBezTo>
                  <a:cubicBezTo>
                    <a:pt x="4068" y="4"/>
                    <a:pt x="2684" y="169"/>
                    <a:pt x="2434" y="861"/>
                  </a:cubicBezTo>
                  <a:cubicBezTo>
                    <a:pt x="2325" y="1166"/>
                    <a:pt x="2275" y="1408"/>
                    <a:pt x="2393" y="1604"/>
                  </a:cubicBezTo>
                  <a:cubicBezTo>
                    <a:pt x="2509" y="1796"/>
                    <a:pt x="2713" y="1825"/>
                    <a:pt x="2877" y="1850"/>
                  </a:cubicBezTo>
                  <a:cubicBezTo>
                    <a:pt x="2989" y="1868"/>
                    <a:pt x="3110" y="1884"/>
                    <a:pt x="3219" y="1947"/>
                  </a:cubicBezTo>
                  <a:cubicBezTo>
                    <a:pt x="3407" y="2055"/>
                    <a:pt x="3807" y="2155"/>
                    <a:pt x="4258" y="2247"/>
                  </a:cubicBezTo>
                  <a:cubicBezTo>
                    <a:pt x="3912" y="2322"/>
                    <a:pt x="3603" y="2423"/>
                    <a:pt x="3407" y="2535"/>
                  </a:cubicBezTo>
                  <a:cubicBezTo>
                    <a:pt x="2914" y="2827"/>
                    <a:pt x="0" y="5353"/>
                    <a:pt x="21" y="6067"/>
                  </a:cubicBezTo>
                  <a:cubicBezTo>
                    <a:pt x="25" y="6334"/>
                    <a:pt x="113" y="6538"/>
                    <a:pt x="276" y="6685"/>
                  </a:cubicBezTo>
                  <a:cubicBezTo>
                    <a:pt x="449" y="6841"/>
                    <a:pt x="690" y="6914"/>
                    <a:pt x="1040" y="6914"/>
                  </a:cubicBezTo>
                  <a:cubicBezTo>
                    <a:pt x="1122" y="6914"/>
                    <a:pt x="1209" y="6910"/>
                    <a:pt x="1303" y="6902"/>
                  </a:cubicBezTo>
                  <a:lnTo>
                    <a:pt x="1332" y="6902"/>
                  </a:lnTo>
                  <a:cubicBezTo>
                    <a:pt x="1328" y="6927"/>
                    <a:pt x="1324" y="6952"/>
                    <a:pt x="1320" y="6977"/>
                  </a:cubicBezTo>
                  <a:cubicBezTo>
                    <a:pt x="1295" y="7148"/>
                    <a:pt x="1260" y="7390"/>
                    <a:pt x="1353" y="7637"/>
                  </a:cubicBezTo>
                  <a:cubicBezTo>
                    <a:pt x="1532" y="8121"/>
                    <a:pt x="2296" y="8192"/>
                    <a:pt x="2772" y="8196"/>
                  </a:cubicBezTo>
                  <a:cubicBezTo>
                    <a:pt x="2784" y="8550"/>
                    <a:pt x="2864" y="9110"/>
                    <a:pt x="3194" y="9440"/>
                  </a:cubicBezTo>
                  <a:cubicBezTo>
                    <a:pt x="3367" y="9609"/>
                    <a:pt x="3588" y="9698"/>
                    <a:pt x="3842" y="9698"/>
                  </a:cubicBezTo>
                  <a:cubicBezTo>
                    <a:pt x="3869" y="9698"/>
                    <a:pt x="3897" y="9697"/>
                    <a:pt x="3925" y="9695"/>
                  </a:cubicBezTo>
                  <a:cubicBezTo>
                    <a:pt x="4801" y="9623"/>
                    <a:pt x="6183" y="8701"/>
                    <a:pt x="6609" y="8405"/>
                  </a:cubicBezTo>
                  <a:cubicBezTo>
                    <a:pt x="7271" y="8639"/>
                    <a:pt x="9957" y="9564"/>
                    <a:pt x="11220" y="9564"/>
                  </a:cubicBezTo>
                  <a:cubicBezTo>
                    <a:pt x="11280" y="9564"/>
                    <a:pt x="11336" y="9562"/>
                    <a:pt x="11389" y="9557"/>
                  </a:cubicBezTo>
                  <a:cubicBezTo>
                    <a:pt x="11473" y="9551"/>
                    <a:pt x="11556" y="9548"/>
                    <a:pt x="11638" y="9548"/>
                  </a:cubicBezTo>
                  <a:cubicBezTo>
                    <a:pt x="12696" y="9548"/>
                    <a:pt x="13606" y="10059"/>
                    <a:pt x="13618" y="10062"/>
                  </a:cubicBezTo>
                  <a:cubicBezTo>
                    <a:pt x="13659" y="10087"/>
                    <a:pt x="13709" y="10099"/>
                    <a:pt x="13759" y="10099"/>
                  </a:cubicBezTo>
                  <a:cubicBezTo>
                    <a:pt x="13827" y="10099"/>
                    <a:pt x="13894" y="10078"/>
                    <a:pt x="13948" y="10033"/>
                  </a:cubicBezTo>
                  <a:cubicBezTo>
                    <a:pt x="14040" y="9958"/>
                    <a:pt x="14077" y="9828"/>
                    <a:pt x="14035" y="9716"/>
                  </a:cubicBezTo>
                  <a:cubicBezTo>
                    <a:pt x="14023" y="9674"/>
                    <a:pt x="12603" y="5670"/>
                    <a:pt x="9481" y="1976"/>
                  </a:cubicBezTo>
                  <a:cubicBezTo>
                    <a:pt x="9476" y="1972"/>
                    <a:pt x="9472" y="1968"/>
                    <a:pt x="9468" y="1963"/>
                  </a:cubicBezTo>
                  <a:cubicBezTo>
                    <a:pt x="8613" y="1054"/>
                    <a:pt x="7479" y="1"/>
                    <a:pt x="69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8" name="CustomShape 77"/>
            <p:cNvSpPr/>
            <p:nvPr/>
          </p:nvSpPr>
          <p:spPr>
            <a:xfrm>
              <a:off x="5185440" y="2462040"/>
              <a:ext cx="99360" cy="52200"/>
            </a:xfrm>
            <a:custGeom>
              <a:avLst/>
              <a:gdLst/>
              <a:ahLst/>
              <a:rect l="l" t="t" r="r" b="b"/>
              <a:pathLst>
                <a:path w="6280" h="3417">
                  <a:moveTo>
                    <a:pt x="5978" y="0"/>
                  </a:moveTo>
                  <a:cubicBezTo>
                    <a:pt x="5962" y="0"/>
                    <a:pt x="5946" y="2"/>
                    <a:pt x="5929" y="5"/>
                  </a:cubicBezTo>
                  <a:lnTo>
                    <a:pt x="3395" y="368"/>
                  </a:lnTo>
                  <a:cubicBezTo>
                    <a:pt x="3345" y="376"/>
                    <a:pt x="3295" y="397"/>
                    <a:pt x="3257" y="430"/>
                  </a:cubicBezTo>
                  <a:lnTo>
                    <a:pt x="147" y="2898"/>
                  </a:lnTo>
                  <a:cubicBezTo>
                    <a:pt x="22" y="2998"/>
                    <a:pt x="1" y="3182"/>
                    <a:pt x="101" y="3307"/>
                  </a:cubicBezTo>
                  <a:cubicBezTo>
                    <a:pt x="159" y="3378"/>
                    <a:pt x="243" y="3416"/>
                    <a:pt x="326" y="3416"/>
                  </a:cubicBezTo>
                  <a:cubicBezTo>
                    <a:pt x="394" y="3416"/>
                    <a:pt x="456" y="3395"/>
                    <a:pt x="510" y="3353"/>
                  </a:cubicBezTo>
                  <a:lnTo>
                    <a:pt x="3554" y="931"/>
                  </a:lnTo>
                  <a:lnTo>
                    <a:pt x="6008" y="577"/>
                  </a:lnTo>
                  <a:cubicBezTo>
                    <a:pt x="6171" y="556"/>
                    <a:pt x="6280" y="410"/>
                    <a:pt x="6255" y="251"/>
                  </a:cubicBezTo>
                  <a:cubicBezTo>
                    <a:pt x="6236" y="106"/>
                    <a:pt x="6114" y="0"/>
                    <a:pt x="59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9" name="CustomShape 78"/>
            <p:cNvSpPr/>
            <p:nvPr/>
          </p:nvSpPr>
          <p:spPr>
            <a:xfrm>
              <a:off x="5214960" y="2494440"/>
              <a:ext cx="89640" cy="41040"/>
            </a:xfrm>
            <a:custGeom>
              <a:avLst/>
              <a:gdLst/>
              <a:ahLst/>
              <a:rect l="l" t="t" r="r" b="b"/>
              <a:pathLst>
                <a:path w="5675" h="2733">
                  <a:moveTo>
                    <a:pt x="5362" y="0"/>
                  </a:moveTo>
                  <a:cubicBezTo>
                    <a:pt x="5344" y="0"/>
                    <a:pt x="5325" y="2"/>
                    <a:pt x="5306" y="6"/>
                  </a:cubicBezTo>
                  <a:lnTo>
                    <a:pt x="3724" y="294"/>
                  </a:lnTo>
                  <a:cubicBezTo>
                    <a:pt x="3695" y="298"/>
                    <a:pt x="3665" y="307"/>
                    <a:pt x="3636" y="323"/>
                  </a:cubicBezTo>
                  <a:lnTo>
                    <a:pt x="197" y="2190"/>
                  </a:lnTo>
                  <a:cubicBezTo>
                    <a:pt x="54" y="2265"/>
                    <a:pt x="0" y="2440"/>
                    <a:pt x="79" y="2582"/>
                  </a:cubicBezTo>
                  <a:cubicBezTo>
                    <a:pt x="130" y="2678"/>
                    <a:pt x="230" y="2733"/>
                    <a:pt x="334" y="2733"/>
                  </a:cubicBezTo>
                  <a:cubicBezTo>
                    <a:pt x="380" y="2733"/>
                    <a:pt x="426" y="2724"/>
                    <a:pt x="472" y="2699"/>
                  </a:cubicBezTo>
                  <a:lnTo>
                    <a:pt x="3875" y="858"/>
                  </a:lnTo>
                  <a:lnTo>
                    <a:pt x="5411" y="578"/>
                  </a:lnTo>
                  <a:cubicBezTo>
                    <a:pt x="5569" y="548"/>
                    <a:pt x="5674" y="398"/>
                    <a:pt x="5644" y="240"/>
                  </a:cubicBezTo>
                  <a:cubicBezTo>
                    <a:pt x="5619" y="101"/>
                    <a:pt x="5494" y="0"/>
                    <a:pt x="5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0" name="CustomShape 79"/>
            <p:cNvSpPr/>
            <p:nvPr/>
          </p:nvSpPr>
          <p:spPr>
            <a:xfrm>
              <a:off x="5352120" y="2480400"/>
              <a:ext cx="172080" cy="112320"/>
            </a:xfrm>
            <a:custGeom>
              <a:avLst/>
              <a:gdLst/>
              <a:ahLst/>
              <a:rect l="l" t="t" r="r" b="b"/>
              <a:pathLst>
                <a:path w="10667" h="7061">
                  <a:moveTo>
                    <a:pt x="3223" y="1"/>
                  </a:moveTo>
                  <a:cubicBezTo>
                    <a:pt x="1664" y="1"/>
                    <a:pt x="386" y="142"/>
                    <a:pt x="272" y="155"/>
                  </a:cubicBezTo>
                  <a:cubicBezTo>
                    <a:pt x="113" y="176"/>
                    <a:pt x="0" y="318"/>
                    <a:pt x="17" y="477"/>
                  </a:cubicBezTo>
                  <a:cubicBezTo>
                    <a:pt x="33" y="629"/>
                    <a:pt x="165" y="737"/>
                    <a:pt x="308" y="737"/>
                  </a:cubicBezTo>
                  <a:cubicBezTo>
                    <a:pt x="318" y="737"/>
                    <a:pt x="328" y="736"/>
                    <a:pt x="339" y="735"/>
                  </a:cubicBezTo>
                  <a:cubicBezTo>
                    <a:pt x="366" y="731"/>
                    <a:pt x="1685" y="585"/>
                    <a:pt x="3273" y="585"/>
                  </a:cubicBezTo>
                  <a:cubicBezTo>
                    <a:pt x="5042" y="585"/>
                    <a:pt x="7145" y="767"/>
                    <a:pt x="8166" y="1533"/>
                  </a:cubicBezTo>
                  <a:cubicBezTo>
                    <a:pt x="10062" y="2956"/>
                    <a:pt x="9761" y="6706"/>
                    <a:pt x="9757" y="6743"/>
                  </a:cubicBezTo>
                  <a:cubicBezTo>
                    <a:pt x="9744" y="6906"/>
                    <a:pt x="9861" y="7043"/>
                    <a:pt x="10024" y="7060"/>
                  </a:cubicBezTo>
                  <a:lnTo>
                    <a:pt x="10050" y="7060"/>
                  </a:lnTo>
                  <a:cubicBezTo>
                    <a:pt x="10200" y="7060"/>
                    <a:pt x="10325" y="6947"/>
                    <a:pt x="10337" y="6793"/>
                  </a:cubicBezTo>
                  <a:cubicBezTo>
                    <a:pt x="10354" y="6627"/>
                    <a:pt x="10667" y="2685"/>
                    <a:pt x="8513" y="1070"/>
                  </a:cubicBezTo>
                  <a:cubicBezTo>
                    <a:pt x="7358" y="203"/>
                    <a:pt x="5089" y="1"/>
                    <a:pt x="32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1" name="CustomShape 80"/>
            <p:cNvSpPr/>
            <p:nvPr/>
          </p:nvSpPr>
          <p:spPr>
            <a:xfrm>
              <a:off x="3727800" y="4658400"/>
              <a:ext cx="91800" cy="91800"/>
            </a:xfrm>
            <a:custGeom>
              <a:avLst/>
              <a:gdLst/>
              <a:ahLst/>
              <a:rect l="l" t="t" r="r" b="b"/>
              <a:pathLst>
                <a:path w="5816" h="5818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6" y="4515"/>
                    <a:pt x="5816" y="2906"/>
                  </a:cubicBezTo>
                  <a:cubicBezTo>
                    <a:pt x="5816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2" name="CustomShape 81"/>
            <p:cNvSpPr/>
            <p:nvPr/>
          </p:nvSpPr>
          <p:spPr>
            <a:xfrm>
              <a:off x="3723120" y="4653720"/>
              <a:ext cx="101520" cy="101520"/>
            </a:xfrm>
            <a:custGeom>
              <a:avLst/>
              <a:gdLst/>
              <a:ahLst/>
              <a:rect l="l" t="t" r="r" b="b"/>
              <a:pathLst>
                <a:path w="6401" h="6400">
                  <a:moveTo>
                    <a:pt x="3199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9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9" y="580"/>
                  </a:cubicBezTo>
                  <a:close/>
                  <a:moveTo>
                    <a:pt x="3199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9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3" name="CustomShape 82"/>
            <p:cNvSpPr/>
            <p:nvPr/>
          </p:nvSpPr>
          <p:spPr>
            <a:xfrm>
              <a:off x="3751920" y="4682520"/>
              <a:ext cx="43920" cy="43920"/>
            </a:xfrm>
            <a:custGeom>
              <a:avLst/>
              <a:gdLst/>
              <a:ahLst/>
              <a:rect l="l" t="t" r="r" b="b"/>
              <a:pathLst>
                <a:path w="2910" h="2912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CustomShape 83"/>
            <p:cNvSpPr/>
            <p:nvPr/>
          </p:nvSpPr>
          <p:spPr>
            <a:xfrm>
              <a:off x="3747240" y="4677480"/>
              <a:ext cx="53280" cy="53280"/>
            </a:xfrm>
            <a:custGeom>
              <a:avLst/>
              <a:gdLst/>
              <a:ahLst/>
              <a:rect l="l" t="t" r="r" b="b"/>
              <a:pathLst>
                <a:path w="3491" h="3490">
                  <a:moveTo>
                    <a:pt x="1746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6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6" y="584"/>
                  </a:cubicBezTo>
                  <a:close/>
                  <a:moveTo>
                    <a:pt x="1746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6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5" name="CustomShape 84"/>
            <p:cNvSpPr/>
            <p:nvPr/>
          </p:nvSpPr>
          <p:spPr>
            <a:xfrm>
              <a:off x="4242960" y="4658400"/>
              <a:ext cx="91800" cy="91800"/>
            </a:xfrm>
            <a:custGeom>
              <a:avLst/>
              <a:gdLst/>
              <a:ahLst/>
              <a:rect l="l" t="t" r="r" b="b"/>
              <a:pathLst>
                <a:path w="5816" h="5818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5" y="4515"/>
                    <a:pt x="5815" y="2906"/>
                  </a:cubicBezTo>
                  <a:cubicBezTo>
                    <a:pt x="5815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6" name="CustomShape 85"/>
            <p:cNvSpPr/>
            <p:nvPr/>
          </p:nvSpPr>
          <p:spPr>
            <a:xfrm>
              <a:off x="4238280" y="4653720"/>
              <a:ext cx="101520" cy="101520"/>
            </a:xfrm>
            <a:custGeom>
              <a:avLst/>
              <a:gdLst/>
              <a:ahLst/>
              <a:rect l="l" t="t" r="r" b="b"/>
              <a:pathLst>
                <a:path w="6401" h="6400">
                  <a:moveTo>
                    <a:pt x="3198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8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8" y="580"/>
                  </a:cubicBezTo>
                  <a:close/>
                  <a:moveTo>
                    <a:pt x="3198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8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7" name="CustomShape 86"/>
            <p:cNvSpPr/>
            <p:nvPr/>
          </p:nvSpPr>
          <p:spPr>
            <a:xfrm>
              <a:off x="4267080" y="4682520"/>
              <a:ext cx="43920" cy="43920"/>
            </a:xfrm>
            <a:custGeom>
              <a:avLst/>
              <a:gdLst/>
              <a:ahLst/>
              <a:rect l="l" t="t" r="r" b="b"/>
              <a:pathLst>
                <a:path w="2910" h="2912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8" y="2911"/>
                    <a:pt x="2910" y="2260"/>
                    <a:pt x="2910" y="1453"/>
                  </a:cubicBezTo>
                  <a:cubicBezTo>
                    <a:pt x="2910" y="652"/>
                    <a:pt x="22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CustomShape 87"/>
            <p:cNvSpPr/>
            <p:nvPr/>
          </p:nvSpPr>
          <p:spPr>
            <a:xfrm>
              <a:off x="4262040" y="4677480"/>
              <a:ext cx="53280" cy="53280"/>
            </a:xfrm>
            <a:custGeom>
              <a:avLst/>
              <a:gdLst/>
              <a:ahLst/>
              <a:rect l="l" t="t" r="r" b="b"/>
              <a:pathLst>
                <a:path w="3491" h="3490">
                  <a:moveTo>
                    <a:pt x="1745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5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5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CustomShape 88"/>
            <p:cNvSpPr/>
            <p:nvPr/>
          </p:nvSpPr>
          <p:spPr>
            <a:xfrm>
              <a:off x="4411440" y="4658400"/>
              <a:ext cx="91800" cy="91800"/>
            </a:xfrm>
            <a:custGeom>
              <a:avLst/>
              <a:gdLst/>
              <a:ahLst/>
              <a:rect l="l" t="t" r="r" b="b"/>
              <a:pathLst>
                <a:path w="5817" h="5818">
                  <a:moveTo>
                    <a:pt x="2910" y="1"/>
                  </a:moveTo>
                  <a:cubicBezTo>
                    <a:pt x="1303" y="1"/>
                    <a:pt x="1" y="1303"/>
                    <a:pt x="1" y="2906"/>
                  </a:cubicBezTo>
                  <a:cubicBezTo>
                    <a:pt x="1" y="4515"/>
                    <a:pt x="1303" y="5817"/>
                    <a:pt x="2910" y="5817"/>
                  </a:cubicBezTo>
                  <a:cubicBezTo>
                    <a:pt x="4518" y="5817"/>
                    <a:pt x="5816" y="4515"/>
                    <a:pt x="5816" y="2906"/>
                  </a:cubicBezTo>
                  <a:cubicBezTo>
                    <a:pt x="5816" y="1303"/>
                    <a:pt x="4518" y="1"/>
                    <a:pt x="29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0" name="CustomShape 89"/>
            <p:cNvSpPr/>
            <p:nvPr/>
          </p:nvSpPr>
          <p:spPr>
            <a:xfrm>
              <a:off x="4406400" y="4653720"/>
              <a:ext cx="101520" cy="101520"/>
            </a:xfrm>
            <a:custGeom>
              <a:avLst/>
              <a:gdLst/>
              <a:ahLst/>
              <a:rect l="l" t="t" r="r" b="b"/>
              <a:pathLst>
                <a:path w="6400" h="6400">
                  <a:moveTo>
                    <a:pt x="3202" y="580"/>
                  </a:moveTo>
                  <a:cubicBezTo>
                    <a:pt x="4646" y="580"/>
                    <a:pt x="5819" y="1758"/>
                    <a:pt x="5819" y="3197"/>
                  </a:cubicBezTo>
                  <a:cubicBezTo>
                    <a:pt x="5819" y="4642"/>
                    <a:pt x="4646" y="5816"/>
                    <a:pt x="3202" y="5816"/>
                  </a:cubicBezTo>
                  <a:cubicBezTo>
                    <a:pt x="1758" y="5816"/>
                    <a:pt x="584" y="4642"/>
                    <a:pt x="584" y="3197"/>
                  </a:cubicBezTo>
                  <a:cubicBezTo>
                    <a:pt x="584" y="1758"/>
                    <a:pt x="1758" y="580"/>
                    <a:pt x="3202" y="580"/>
                  </a:cubicBezTo>
                  <a:close/>
                  <a:moveTo>
                    <a:pt x="3202" y="0"/>
                  </a:moveTo>
                  <a:cubicBezTo>
                    <a:pt x="1436" y="0"/>
                    <a:pt x="0" y="1436"/>
                    <a:pt x="0" y="3197"/>
                  </a:cubicBezTo>
                  <a:cubicBezTo>
                    <a:pt x="0" y="4964"/>
                    <a:pt x="1436" y="6400"/>
                    <a:pt x="3202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2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1" name="CustomShape 90"/>
            <p:cNvSpPr/>
            <p:nvPr/>
          </p:nvSpPr>
          <p:spPr>
            <a:xfrm>
              <a:off x="4435200" y="4682520"/>
              <a:ext cx="43920" cy="43920"/>
            </a:xfrm>
            <a:custGeom>
              <a:avLst/>
              <a:gdLst/>
              <a:ahLst/>
              <a:rect l="l" t="t" r="r" b="b"/>
              <a:pathLst>
                <a:path w="2911" h="2912">
                  <a:moveTo>
                    <a:pt x="1457" y="1"/>
                  </a:moveTo>
                  <a:cubicBezTo>
                    <a:pt x="652" y="1"/>
                    <a:pt x="1" y="652"/>
                    <a:pt x="1" y="1453"/>
                  </a:cubicBezTo>
                  <a:cubicBezTo>
                    <a:pt x="1" y="2260"/>
                    <a:pt x="652" y="2911"/>
                    <a:pt x="1457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2" name="CustomShape 91"/>
            <p:cNvSpPr/>
            <p:nvPr/>
          </p:nvSpPr>
          <p:spPr>
            <a:xfrm>
              <a:off x="4430520" y="4677480"/>
              <a:ext cx="53280" cy="53280"/>
            </a:xfrm>
            <a:custGeom>
              <a:avLst/>
              <a:gdLst/>
              <a:ahLst/>
              <a:rect l="l" t="t" r="r" b="b"/>
              <a:pathLst>
                <a:path w="3490" h="3490">
                  <a:moveTo>
                    <a:pt x="1745" y="584"/>
                  </a:moveTo>
                  <a:cubicBezTo>
                    <a:pt x="2384" y="584"/>
                    <a:pt x="2910" y="1106"/>
                    <a:pt x="2910" y="1744"/>
                  </a:cubicBezTo>
                  <a:cubicBezTo>
                    <a:pt x="2910" y="2388"/>
                    <a:pt x="2384" y="2910"/>
                    <a:pt x="1745" y="2910"/>
                  </a:cubicBezTo>
                  <a:cubicBezTo>
                    <a:pt x="1102" y="2910"/>
                    <a:pt x="580" y="2388"/>
                    <a:pt x="580" y="1744"/>
                  </a:cubicBezTo>
                  <a:cubicBezTo>
                    <a:pt x="580" y="1106"/>
                    <a:pt x="1102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1" y="0"/>
                    <a:pt x="0" y="785"/>
                    <a:pt x="0" y="1744"/>
                  </a:cubicBezTo>
                  <a:cubicBezTo>
                    <a:pt x="0" y="2709"/>
                    <a:pt x="781" y="3490"/>
                    <a:pt x="1745" y="3490"/>
                  </a:cubicBezTo>
                  <a:cubicBezTo>
                    <a:pt x="2705" y="3490"/>
                    <a:pt x="3490" y="2709"/>
                    <a:pt x="3490" y="1744"/>
                  </a:cubicBezTo>
                  <a:cubicBezTo>
                    <a:pt x="3490" y="785"/>
                    <a:pt x="2705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3" name="CustomShape 92"/>
            <p:cNvSpPr/>
            <p:nvPr/>
          </p:nvSpPr>
          <p:spPr>
            <a:xfrm>
              <a:off x="4114800" y="3880800"/>
              <a:ext cx="97200" cy="766440"/>
            </a:xfrm>
            <a:custGeom>
              <a:avLst/>
              <a:gdLst/>
              <a:ahLst/>
              <a:rect l="l" t="t" r="r" b="b"/>
              <a:pathLst>
                <a:path w="6150" h="46579">
                  <a:moveTo>
                    <a:pt x="0" y="1"/>
                  </a:moveTo>
                  <a:lnTo>
                    <a:pt x="0" y="46578"/>
                  </a:lnTo>
                  <a:lnTo>
                    <a:pt x="6149" y="46578"/>
                  </a:lnTo>
                  <a:lnTo>
                    <a:pt x="61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4" name="CustomShape 93"/>
            <p:cNvSpPr/>
            <p:nvPr/>
          </p:nvSpPr>
          <p:spPr>
            <a:xfrm>
              <a:off x="4110120" y="3875760"/>
              <a:ext cx="106920" cy="776160"/>
            </a:xfrm>
            <a:custGeom>
              <a:avLst/>
              <a:gdLst/>
              <a:ahLst/>
              <a:rect l="l" t="t" r="r" b="b"/>
              <a:pathLst>
                <a:path w="6735" h="47158">
                  <a:moveTo>
                    <a:pt x="6155" y="581"/>
                  </a:moveTo>
                  <a:lnTo>
                    <a:pt x="6155" y="46578"/>
                  </a:lnTo>
                  <a:lnTo>
                    <a:pt x="581" y="46578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46870"/>
                  </a:lnTo>
                  <a:cubicBezTo>
                    <a:pt x="1" y="47028"/>
                    <a:pt x="130" y="47158"/>
                    <a:pt x="293" y="47158"/>
                  </a:cubicBezTo>
                  <a:lnTo>
                    <a:pt x="6442" y="47158"/>
                  </a:lnTo>
                  <a:cubicBezTo>
                    <a:pt x="6606" y="47158"/>
                    <a:pt x="6735" y="47028"/>
                    <a:pt x="6735" y="46870"/>
                  </a:cubicBezTo>
                  <a:lnTo>
                    <a:pt x="6735" y="293"/>
                  </a:lnTo>
                  <a:cubicBezTo>
                    <a:pt x="6735" y="130"/>
                    <a:pt x="6606" y="1"/>
                    <a:pt x="64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5" name="CustomShape 94"/>
            <p:cNvSpPr/>
            <p:nvPr/>
          </p:nvSpPr>
          <p:spPr>
            <a:xfrm>
              <a:off x="4087800" y="4283280"/>
              <a:ext cx="151560" cy="363960"/>
            </a:xfrm>
            <a:custGeom>
              <a:avLst/>
              <a:gdLst/>
              <a:ahLst/>
              <a:rect l="l" t="t" r="r" b="b"/>
              <a:pathLst>
                <a:path w="9432" h="22244">
                  <a:moveTo>
                    <a:pt x="0" y="0"/>
                  </a:moveTo>
                  <a:lnTo>
                    <a:pt x="0" y="22243"/>
                  </a:lnTo>
                  <a:lnTo>
                    <a:pt x="9431" y="22243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CustomShape 95"/>
            <p:cNvSpPr/>
            <p:nvPr/>
          </p:nvSpPr>
          <p:spPr>
            <a:xfrm>
              <a:off x="4083120" y="4278600"/>
              <a:ext cx="161280" cy="373320"/>
            </a:xfrm>
            <a:custGeom>
              <a:avLst/>
              <a:gdLst/>
              <a:ahLst/>
              <a:rect l="l" t="t" r="r" b="b"/>
              <a:pathLst>
                <a:path w="10007" h="22820">
                  <a:moveTo>
                    <a:pt x="9427" y="581"/>
                  </a:moveTo>
                  <a:lnTo>
                    <a:pt x="9427" y="22240"/>
                  </a:lnTo>
                  <a:lnTo>
                    <a:pt x="581" y="22240"/>
                  </a:lnTo>
                  <a:lnTo>
                    <a:pt x="581" y="581"/>
                  </a:lnTo>
                  <a:close/>
                  <a:moveTo>
                    <a:pt x="288" y="1"/>
                  </a:moveTo>
                  <a:cubicBezTo>
                    <a:pt x="130" y="1"/>
                    <a:pt x="1" y="130"/>
                    <a:pt x="1" y="289"/>
                  </a:cubicBezTo>
                  <a:lnTo>
                    <a:pt x="1" y="22532"/>
                  </a:lnTo>
                  <a:cubicBezTo>
                    <a:pt x="1" y="22690"/>
                    <a:pt x="130" y="22820"/>
                    <a:pt x="288" y="22820"/>
                  </a:cubicBezTo>
                  <a:lnTo>
                    <a:pt x="9719" y="22820"/>
                  </a:lnTo>
                  <a:cubicBezTo>
                    <a:pt x="9878" y="22820"/>
                    <a:pt x="10007" y="22690"/>
                    <a:pt x="10007" y="22532"/>
                  </a:cubicBezTo>
                  <a:lnTo>
                    <a:pt x="10007" y="289"/>
                  </a:lnTo>
                  <a:cubicBezTo>
                    <a:pt x="10007" y="130"/>
                    <a:pt x="9878" y="1"/>
                    <a:pt x="97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7" name="CustomShape 96"/>
            <p:cNvSpPr/>
            <p:nvPr/>
          </p:nvSpPr>
          <p:spPr>
            <a:xfrm>
              <a:off x="3931200" y="3582360"/>
              <a:ext cx="126360" cy="206640"/>
            </a:xfrm>
            <a:custGeom>
              <a:avLst/>
              <a:gdLst/>
              <a:ahLst/>
              <a:rect l="l" t="t" r="r" b="b"/>
              <a:pathLst>
                <a:path w="7908" h="12747">
                  <a:moveTo>
                    <a:pt x="0" y="1"/>
                  </a:moveTo>
                  <a:lnTo>
                    <a:pt x="0" y="12746"/>
                  </a:lnTo>
                  <a:lnTo>
                    <a:pt x="7907" y="1274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8" name="CustomShape 97"/>
            <p:cNvSpPr/>
            <p:nvPr/>
          </p:nvSpPr>
          <p:spPr>
            <a:xfrm>
              <a:off x="3926160" y="3577680"/>
              <a:ext cx="136080" cy="216360"/>
            </a:xfrm>
            <a:custGeom>
              <a:avLst/>
              <a:gdLst/>
              <a:ahLst/>
              <a:rect l="l" t="t" r="r" b="b"/>
              <a:pathLst>
                <a:path w="8492" h="13322">
                  <a:moveTo>
                    <a:pt x="7912" y="581"/>
                  </a:moveTo>
                  <a:lnTo>
                    <a:pt x="7912" y="12742"/>
                  </a:lnTo>
                  <a:lnTo>
                    <a:pt x="582" y="12742"/>
                  </a:lnTo>
                  <a:lnTo>
                    <a:pt x="582" y="581"/>
                  </a:lnTo>
                  <a:close/>
                  <a:moveTo>
                    <a:pt x="293" y="0"/>
                  </a:moveTo>
                  <a:cubicBezTo>
                    <a:pt x="131" y="0"/>
                    <a:pt x="0" y="131"/>
                    <a:pt x="0" y="289"/>
                  </a:cubicBezTo>
                  <a:lnTo>
                    <a:pt x="0" y="13034"/>
                  </a:lnTo>
                  <a:cubicBezTo>
                    <a:pt x="0" y="13193"/>
                    <a:pt x="131" y="13322"/>
                    <a:pt x="293" y="13322"/>
                  </a:cubicBezTo>
                  <a:lnTo>
                    <a:pt x="8200" y="13322"/>
                  </a:lnTo>
                  <a:cubicBezTo>
                    <a:pt x="8363" y="13322"/>
                    <a:pt x="8492" y="13193"/>
                    <a:pt x="8492" y="13034"/>
                  </a:cubicBezTo>
                  <a:lnTo>
                    <a:pt x="8492" y="289"/>
                  </a:lnTo>
                  <a:cubicBezTo>
                    <a:pt x="8492" y="131"/>
                    <a:pt x="8363" y="0"/>
                    <a:pt x="82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CustomShape 98"/>
            <p:cNvSpPr/>
            <p:nvPr/>
          </p:nvSpPr>
          <p:spPr>
            <a:xfrm>
              <a:off x="3654360" y="2906640"/>
              <a:ext cx="691920" cy="671760"/>
            </a:xfrm>
            <a:custGeom>
              <a:avLst/>
              <a:gdLst/>
              <a:ahLst/>
              <a:rect l="l" t="t" r="r" b="b"/>
              <a:pathLst>
                <a:path w="42107" h="40866">
                  <a:moveTo>
                    <a:pt x="6217" y="0"/>
                  </a:moveTo>
                  <a:cubicBezTo>
                    <a:pt x="3286" y="0"/>
                    <a:pt x="890" y="2338"/>
                    <a:pt x="818" y="5268"/>
                  </a:cubicBezTo>
                  <a:lnTo>
                    <a:pt x="76" y="35334"/>
                  </a:lnTo>
                  <a:cubicBezTo>
                    <a:pt x="1" y="38365"/>
                    <a:pt x="2439" y="40866"/>
                    <a:pt x="5473" y="40866"/>
                  </a:cubicBezTo>
                  <a:lnTo>
                    <a:pt x="36271" y="40866"/>
                  </a:lnTo>
                  <a:cubicBezTo>
                    <a:pt x="39577" y="40866"/>
                    <a:pt x="42107" y="37919"/>
                    <a:pt x="41606" y="34646"/>
                  </a:cubicBezTo>
                  <a:lnTo>
                    <a:pt x="36980" y="4580"/>
                  </a:lnTo>
                  <a:cubicBezTo>
                    <a:pt x="36575" y="1945"/>
                    <a:pt x="34308" y="0"/>
                    <a:pt x="3164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CustomShape 99"/>
            <p:cNvSpPr/>
            <p:nvPr/>
          </p:nvSpPr>
          <p:spPr>
            <a:xfrm>
              <a:off x="3650040" y="2901600"/>
              <a:ext cx="696600" cy="681480"/>
            </a:xfrm>
            <a:custGeom>
              <a:avLst/>
              <a:gdLst/>
              <a:ahLst/>
              <a:rect l="l" t="t" r="r" b="b"/>
              <a:pathLst>
                <a:path w="42398" h="41448">
                  <a:moveTo>
                    <a:pt x="31899" y="581"/>
                  </a:moveTo>
                  <a:cubicBezTo>
                    <a:pt x="34442" y="581"/>
                    <a:pt x="36562" y="2401"/>
                    <a:pt x="36950" y="4914"/>
                  </a:cubicBezTo>
                  <a:lnTo>
                    <a:pt x="41571" y="34981"/>
                  </a:lnTo>
                  <a:cubicBezTo>
                    <a:pt x="41797" y="36455"/>
                    <a:pt x="41371" y="37949"/>
                    <a:pt x="40398" y="39085"/>
                  </a:cubicBezTo>
                  <a:cubicBezTo>
                    <a:pt x="39426" y="40216"/>
                    <a:pt x="38014" y="40863"/>
                    <a:pt x="36525" y="40863"/>
                  </a:cubicBezTo>
                  <a:lnTo>
                    <a:pt x="5727" y="40863"/>
                  </a:lnTo>
                  <a:cubicBezTo>
                    <a:pt x="4338" y="40863"/>
                    <a:pt x="3039" y="40316"/>
                    <a:pt x="2070" y="39322"/>
                  </a:cubicBezTo>
                  <a:cubicBezTo>
                    <a:pt x="1103" y="38328"/>
                    <a:pt x="585" y="37018"/>
                    <a:pt x="618" y="35628"/>
                  </a:cubicBezTo>
                  <a:lnTo>
                    <a:pt x="1365" y="5561"/>
                  </a:lnTo>
                  <a:cubicBezTo>
                    <a:pt x="1432" y="2769"/>
                    <a:pt x="3677" y="581"/>
                    <a:pt x="6471" y="581"/>
                  </a:cubicBezTo>
                  <a:close/>
                  <a:moveTo>
                    <a:pt x="6471" y="1"/>
                  </a:moveTo>
                  <a:cubicBezTo>
                    <a:pt x="3357" y="1"/>
                    <a:pt x="860" y="2434"/>
                    <a:pt x="781" y="5549"/>
                  </a:cubicBezTo>
                  <a:lnTo>
                    <a:pt x="37" y="35615"/>
                  </a:lnTo>
                  <a:cubicBezTo>
                    <a:pt x="0" y="37160"/>
                    <a:pt x="571" y="38621"/>
                    <a:pt x="1654" y="39727"/>
                  </a:cubicBezTo>
                  <a:cubicBezTo>
                    <a:pt x="2735" y="40838"/>
                    <a:pt x="4178" y="41447"/>
                    <a:pt x="5727" y="41447"/>
                  </a:cubicBezTo>
                  <a:lnTo>
                    <a:pt x="36525" y="41447"/>
                  </a:lnTo>
                  <a:cubicBezTo>
                    <a:pt x="38186" y="41447"/>
                    <a:pt x="39760" y="40721"/>
                    <a:pt x="40841" y="39461"/>
                  </a:cubicBezTo>
                  <a:cubicBezTo>
                    <a:pt x="41922" y="38199"/>
                    <a:pt x="42398" y="36534"/>
                    <a:pt x="42147" y="34893"/>
                  </a:cubicBezTo>
                  <a:lnTo>
                    <a:pt x="37523" y="4823"/>
                  </a:lnTo>
                  <a:cubicBezTo>
                    <a:pt x="37092" y="2030"/>
                    <a:pt x="34729" y="1"/>
                    <a:pt x="318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1" name="CustomShape 100"/>
            <p:cNvSpPr/>
            <p:nvPr/>
          </p:nvSpPr>
          <p:spPr>
            <a:xfrm>
              <a:off x="3858840" y="3894120"/>
              <a:ext cx="230040" cy="152280"/>
            </a:xfrm>
            <a:custGeom>
              <a:avLst/>
              <a:gdLst/>
              <a:ahLst/>
              <a:rect l="l" t="t" r="r" b="b"/>
              <a:pathLst>
                <a:path w="14174" h="9481">
                  <a:moveTo>
                    <a:pt x="13847" y="1"/>
                  </a:moveTo>
                  <a:cubicBezTo>
                    <a:pt x="13792" y="1"/>
                    <a:pt x="13736" y="17"/>
                    <a:pt x="13686" y="49"/>
                  </a:cubicBezTo>
                  <a:lnTo>
                    <a:pt x="172" y="8946"/>
                  </a:lnTo>
                  <a:cubicBezTo>
                    <a:pt x="39" y="9033"/>
                    <a:pt x="1" y="9213"/>
                    <a:pt x="89" y="9347"/>
                  </a:cubicBezTo>
                  <a:cubicBezTo>
                    <a:pt x="147" y="9434"/>
                    <a:pt x="239" y="9480"/>
                    <a:pt x="335" y="9480"/>
                  </a:cubicBezTo>
                  <a:cubicBezTo>
                    <a:pt x="389" y="9480"/>
                    <a:pt x="443" y="9463"/>
                    <a:pt x="494" y="9430"/>
                  </a:cubicBezTo>
                  <a:lnTo>
                    <a:pt x="14007" y="534"/>
                  </a:lnTo>
                  <a:cubicBezTo>
                    <a:pt x="14141" y="446"/>
                    <a:pt x="14174" y="267"/>
                    <a:pt x="14087" y="129"/>
                  </a:cubicBezTo>
                  <a:cubicBezTo>
                    <a:pt x="14031" y="45"/>
                    <a:pt x="13940" y="1"/>
                    <a:pt x="138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CustomShape 101"/>
            <p:cNvSpPr/>
            <p:nvPr/>
          </p:nvSpPr>
          <p:spPr>
            <a:xfrm>
              <a:off x="3802680" y="4019400"/>
              <a:ext cx="90000" cy="73800"/>
            </a:xfrm>
            <a:custGeom>
              <a:avLst/>
              <a:gdLst/>
              <a:ahLst/>
              <a:rect l="l" t="t" r="r" b="b"/>
              <a:pathLst>
                <a:path w="5708" h="4729">
                  <a:moveTo>
                    <a:pt x="4037" y="1"/>
                  </a:moveTo>
                  <a:cubicBezTo>
                    <a:pt x="3750" y="1"/>
                    <a:pt x="3460" y="85"/>
                    <a:pt x="3206" y="257"/>
                  </a:cubicBezTo>
                  <a:lnTo>
                    <a:pt x="881" y="1822"/>
                  </a:lnTo>
                  <a:cubicBezTo>
                    <a:pt x="100" y="2348"/>
                    <a:pt x="0" y="3454"/>
                    <a:pt x="672" y="4115"/>
                  </a:cubicBezTo>
                  <a:lnTo>
                    <a:pt x="869" y="4306"/>
                  </a:lnTo>
                  <a:cubicBezTo>
                    <a:pt x="1156" y="4586"/>
                    <a:pt x="1531" y="4728"/>
                    <a:pt x="1907" y="4728"/>
                  </a:cubicBezTo>
                  <a:cubicBezTo>
                    <a:pt x="2241" y="4728"/>
                    <a:pt x="2577" y="4616"/>
                    <a:pt x="2852" y="4390"/>
                  </a:cubicBezTo>
                  <a:lnTo>
                    <a:pt x="4981" y="2632"/>
                  </a:lnTo>
                  <a:cubicBezTo>
                    <a:pt x="5649" y="2081"/>
                    <a:pt x="5707" y="1075"/>
                    <a:pt x="5102" y="453"/>
                  </a:cubicBezTo>
                  <a:cubicBezTo>
                    <a:pt x="4814" y="155"/>
                    <a:pt x="4427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3" name="CustomShape 102"/>
            <p:cNvSpPr/>
            <p:nvPr/>
          </p:nvSpPr>
          <p:spPr>
            <a:xfrm>
              <a:off x="3800880" y="4014720"/>
              <a:ext cx="93960" cy="83520"/>
            </a:xfrm>
            <a:custGeom>
              <a:avLst/>
              <a:gdLst/>
              <a:ahLst/>
              <a:rect l="l" t="t" r="r" b="b"/>
              <a:pathLst>
                <a:path w="5942" h="5312">
                  <a:moveTo>
                    <a:pt x="4139" y="583"/>
                  </a:moveTo>
                  <a:cubicBezTo>
                    <a:pt x="4454" y="583"/>
                    <a:pt x="4766" y="708"/>
                    <a:pt x="4998" y="949"/>
                  </a:cubicBezTo>
                  <a:cubicBezTo>
                    <a:pt x="5236" y="1190"/>
                    <a:pt x="5353" y="1508"/>
                    <a:pt x="5332" y="1842"/>
                  </a:cubicBezTo>
                  <a:cubicBezTo>
                    <a:pt x="5315" y="2180"/>
                    <a:pt x="5161" y="2485"/>
                    <a:pt x="4902" y="2697"/>
                  </a:cubicBezTo>
                  <a:lnTo>
                    <a:pt x="2773" y="4456"/>
                  </a:lnTo>
                  <a:cubicBezTo>
                    <a:pt x="2549" y="4638"/>
                    <a:pt x="2279" y="4728"/>
                    <a:pt x="2010" y="4728"/>
                  </a:cubicBezTo>
                  <a:cubicBezTo>
                    <a:pt x="1707" y="4728"/>
                    <a:pt x="1406" y="4614"/>
                    <a:pt x="1174" y="4389"/>
                  </a:cubicBezTo>
                  <a:lnTo>
                    <a:pt x="982" y="4196"/>
                  </a:lnTo>
                  <a:cubicBezTo>
                    <a:pt x="723" y="3946"/>
                    <a:pt x="594" y="3595"/>
                    <a:pt x="627" y="3236"/>
                  </a:cubicBezTo>
                  <a:cubicBezTo>
                    <a:pt x="660" y="2878"/>
                    <a:pt x="853" y="2556"/>
                    <a:pt x="1149" y="2356"/>
                  </a:cubicBezTo>
                  <a:lnTo>
                    <a:pt x="3475" y="786"/>
                  </a:lnTo>
                  <a:cubicBezTo>
                    <a:pt x="3677" y="650"/>
                    <a:pt x="3909" y="583"/>
                    <a:pt x="4139" y="583"/>
                  </a:cubicBezTo>
                  <a:close/>
                  <a:moveTo>
                    <a:pt x="4141" y="0"/>
                  </a:moveTo>
                  <a:cubicBezTo>
                    <a:pt x="3797" y="0"/>
                    <a:pt x="3451" y="101"/>
                    <a:pt x="3149" y="306"/>
                  </a:cubicBezTo>
                  <a:lnTo>
                    <a:pt x="824" y="1871"/>
                  </a:lnTo>
                  <a:cubicBezTo>
                    <a:pt x="381" y="2171"/>
                    <a:pt x="97" y="2647"/>
                    <a:pt x="47" y="3182"/>
                  </a:cubicBezTo>
                  <a:cubicBezTo>
                    <a:pt x="1" y="3716"/>
                    <a:pt x="193" y="4238"/>
                    <a:pt x="577" y="4614"/>
                  </a:cubicBezTo>
                  <a:lnTo>
                    <a:pt x="769" y="4801"/>
                  </a:lnTo>
                  <a:cubicBezTo>
                    <a:pt x="1111" y="5140"/>
                    <a:pt x="1562" y="5311"/>
                    <a:pt x="2013" y="5311"/>
                  </a:cubicBezTo>
                  <a:cubicBezTo>
                    <a:pt x="2410" y="5311"/>
                    <a:pt x="2810" y="5177"/>
                    <a:pt x="3140" y="4907"/>
                  </a:cubicBezTo>
                  <a:lnTo>
                    <a:pt x="5269" y="3148"/>
                  </a:lnTo>
                  <a:cubicBezTo>
                    <a:pt x="5654" y="2832"/>
                    <a:pt x="5887" y="2368"/>
                    <a:pt x="5916" y="1876"/>
                  </a:cubicBezTo>
                  <a:cubicBezTo>
                    <a:pt x="5941" y="1383"/>
                    <a:pt x="5762" y="899"/>
                    <a:pt x="5415" y="543"/>
                  </a:cubicBezTo>
                  <a:cubicBezTo>
                    <a:pt x="5071" y="185"/>
                    <a:pt x="4608" y="0"/>
                    <a:pt x="41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4" name="CustomShape 103"/>
            <p:cNvSpPr/>
            <p:nvPr/>
          </p:nvSpPr>
          <p:spPr>
            <a:xfrm>
              <a:off x="3671640" y="3764520"/>
              <a:ext cx="983520" cy="155520"/>
            </a:xfrm>
            <a:custGeom>
              <a:avLst/>
              <a:gdLst/>
              <a:ahLst/>
              <a:rect l="l" t="t" r="r" b="b"/>
              <a:pathLst>
                <a:path w="59761" h="9665">
                  <a:moveTo>
                    <a:pt x="4184" y="1"/>
                  </a:moveTo>
                  <a:cubicBezTo>
                    <a:pt x="1875" y="1"/>
                    <a:pt x="1" y="1871"/>
                    <a:pt x="1" y="4184"/>
                  </a:cubicBezTo>
                  <a:lnTo>
                    <a:pt x="1" y="5482"/>
                  </a:lnTo>
                  <a:cubicBezTo>
                    <a:pt x="1" y="7791"/>
                    <a:pt x="1875" y="9665"/>
                    <a:pt x="4184" y="9665"/>
                  </a:cubicBezTo>
                  <a:lnTo>
                    <a:pt x="59641" y="9665"/>
                  </a:lnTo>
                  <a:cubicBezTo>
                    <a:pt x="59707" y="9665"/>
                    <a:pt x="59761" y="9610"/>
                    <a:pt x="59761" y="9544"/>
                  </a:cubicBezTo>
                  <a:lnTo>
                    <a:pt x="59761" y="121"/>
                  </a:lnTo>
                  <a:cubicBezTo>
                    <a:pt x="59761" y="55"/>
                    <a:pt x="59707" y="1"/>
                    <a:pt x="5964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CustomShape 104"/>
            <p:cNvSpPr/>
            <p:nvPr/>
          </p:nvSpPr>
          <p:spPr>
            <a:xfrm>
              <a:off x="3666960" y="3759480"/>
              <a:ext cx="993240" cy="165240"/>
            </a:xfrm>
            <a:custGeom>
              <a:avLst/>
              <a:gdLst/>
              <a:ahLst/>
              <a:rect l="l" t="t" r="r" b="b"/>
              <a:pathLst>
                <a:path w="60342" h="10250">
                  <a:moveTo>
                    <a:pt x="55787" y="581"/>
                  </a:moveTo>
                  <a:cubicBezTo>
                    <a:pt x="57975" y="581"/>
                    <a:pt x="59757" y="2363"/>
                    <a:pt x="59757" y="4555"/>
                  </a:cubicBezTo>
                  <a:lnTo>
                    <a:pt x="59757" y="5694"/>
                  </a:lnTo>
                  <a:cubicBezTo>
                    <a:pt x="59757" y="7887"/>
                    <a:pt x="57975" y="9669"/>
                    <a:pt x="55787" y="9669"/>
                  </a:cubicBezTo>
                  <a:lnTo>
                    <a:pt x="4555" y="9669"/>
                  </a:lnTo>
                  <a:cubicBezTo>
                    <a:pt x="2363" y="9669"/>
                    <a:pt x="580" y="7887"/>
                    <a:pt x="580" y="5694"/>
                  </a:cubicBezTo>
                  <a:lnTo>
                    <a:pt x="580" y="4555"/>
                  </a:lnTo>
                  <a:cubicBezTo>
                    <a:pt x="580" y="2363"/>
                    <a:pt x="2363" y="581"/>
                    <a:pt x="4555" y="581"/>
                  </a:cubicBezTo>
                  <a:close/>
                  <a:moveTo>
                    <a:pt x="4555" y="0"/>
                  </a:moveTo>
                  <a:cubicBezTo>
                    <a:pt x="2042" y="0"/>
                    <a:pt x="0" y="2041"/>
                    <a:pt x="0" y="4555"/>
                  </a:cubicBezTo>
                  <a:lnTo>
                    <a:pt x="0" y="5694"/>
                  </a:lnTo>
                  <a:cubicBezTo>
                    <a:pt x="0" y="8203"/>
                    <a:pt x="2042" y="10249"/>
                    <a:pt x="4555" y="10249"/>
                  </a:cubicBezTo>
                  <a:lnTo>
                    <a:pt x="55787" y="10249"/>
                  </a:lnTo>
                  <a:cubicBezTo>
                    <a:pt x="58295" y="10249"/>
                    <a:pt x="60341" y="8203"/>
                    <a:pt x="60341" y="5694"/>
                  </a:cubicBezTo>
                  <a:lnTo>
                    <a:pt x="60341" y="4555"/>
                  </a:lnTo>
                  <a:cubicBezTo>
                    <a:pt x="60341" y="2041"/>
                    <a:pt x="58295" y="0"/>
                    <a:pt x="557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CustomShape 105"/>
            <p:cNvSpPr/>
            <p:nvPr/>
          </p:nvSpPr>
          <p:spPr>
            <a:xfrm>
              <a:off x="4064040" y="3764520"/>
              <a:ext cx="591480" cy="155520"/>
            </a:xfrm>
            <a:custGeom>
              <a:avLst/>
              <a:gdLst/>
              <a:ahLst/>
              <a:rect l="l" t="t" r="r" b="b"/>
              <a:pathLst>
                <a:path w="36032" h="9665">
                  <a:moveTo>
                    <a:pt x="4835" y="1"/>
                  </a:moveTo>
                  <a:cubicBezTo>
                    <a:pt x="2163" y="1"/>
                    <a:pt x="0" y="2163"/>
                    <a:pt x="0" y="4830"/>
                  </a:cubicBezTo>
                  <a:cubicBezTo>
                    <a:pt x="0" y="7502"/>
                    <a:pt x="2163" y="9665"/>
                    <a:pt x="4835" y="9665"/>
                  </a:cubicBezTo>
                  <a:lnTo>
                    <a:pt x="31197" y="9665"/>
                  </a:lnTo>
                  <a:cubicBezTo>
                    <a:pt x="33870" y="9665"/>
                    <a:pt x="36032" y="7502"/>
                    <a:pt x="36032" y="4830"/>
                  </a:cubicBezTo>
                  <a:cubicBezTo>
                    <a:pt x="36032" y="2163"/>
                    <a:pt x="33870" y="1"/>
                    <a:pt x="3119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CustomShape 106"/>
            <p:cNvSpPr/>
            <p:nvPr/>
          </p:nvSpPr>
          <p:spPr>
            <a:xfrm>
              <a:off x="4059000" y="3759480"/>
              <a:ext cx="601200" cy="165240"/>
            </a:xfrm>
            <a:custGeom>
              <a:avLst/>
              <a:gdLst/>
              <a:ahLst/>
              <a:rect l="l" t="t" r="r" b="b"/>
              <a:pathLst>
                <a:path w="36618" h="10250">
                  <a:moveTo>
                    <a:pt x="31490" y="581"/>
                  </a:moveTo>
                  <a:cubicBezTo>
                    <a:pt x="33995" y="581"/>
                    <a:pt x="36033" y="2617"/>
                    <a:pt x="36033" y="5122"/>
                  </a:cubicBezTo>
                  <a:cubicBezTo>
                    <a:pt x="36033" y="7627"/>
                    <a:pt x="33995" y="9669"/>
                    <a:pt x="31490" y="9669"/>
                  </a:cubicBezTo>
                  <a:lnTo>
                    <a:pt x="5128" y="9669"/>
                  </a:lnTo>
                  <a:cubicBezTo>
                    <a:pt x="2623" y="9669"/>
                    <a:pt x="586" y="7627"/>
                    <a:pt x="586" y="5122"/>
                  </a:cubicBezTo>
                  <a:cubicBezTo>
                    <a:pt x="586" y="2617"/>
                    <a:pt x="2623" y="581"/>
                    <a:pt x="5128" y="581"/>
                  </a:cubicBezTo>
                  <a:close/>
                  <a:moveTo>
                    <a:pt x="5128" y="0"/>
                  </a:moveTo>
                  <a:cubicBezTo>
                    <a:pt x="2301" y="0"/>
                    <a:pt x="1" y="2301"/>
                    <a:pt x="1" y="5122"/>
                  </a:cubicBezTo>
                  <a:cubicBezTo>
                    <a:pt x="1" y="7949"/>
                    <a:pt x="2301" y="10249"/>
                    <a:pt x="5128" y="10249"/>
                  </a:cubicBezTo>
                  <a:lnTo>
                    <a:pt x="31490" y="10249"/>
                  </a:lnTo>
                  <a:cubicBezTo>
                    <a:pt x="34317" y="10249"/>
                    <a:pt x="36617" y="7949"/>
                    <a:pt x="36617" y="5122"/>
                  </a:cubicBezTo>
                  <a:cubicBezTo>
                    <a:pt x="36617" y="2301"/>
                    <a:pt x="34317" y="0"/>
                    <a:pt x="314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CustomShape 107"/>
            <p:cNvSpPr/>
            <p:nvPr/>
          </p:nvSpPr>
          <p:spPr>
            <a:xfrm>
              <a:off x="3727800" y="4636800"/>
              <a:ext cx="790920" cy="39240"/>
            </a:xfrm>
            <a:custGeom>
              <a:avLst/>
              <a:gdLst/>
              <a:ahLst/>
              <a:rect l="l" t="t" r="r" b="b"/>
              <a:pathLst>
                <a:path w="48097" h="2635">
                  <a:moveTo>
                    <a:pt x="68" y="0"/>
                  </a:moveTo>
                  <a:cubicBezTo>
                    <a:pt x="29" y="0"/>
                    <a:pt x="0" y="29"/>
                    <a:pt x="0" y="67"/>
                  </a:cubicBezTo>
                  <a:lnTo>
                    <a:pt x="0" y="2634"/>
                  </a:lnTo>
                  <a:lnTo>
                    <a:pt x="48097" y="2634"/>
                  </a:lnTo>
                  <a:lnTo>
                    <a:pt x="48097" y="67"/>
                  </a:lnTo>
                  <a:cubicBezTo>
                    <a:pt x="48097" y="29"/>
                    <a:pt x="48068" y="0"/>
                    <a:pt x="480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CustomShape 108"/>
            <p:cNvSpPr/>
            <p:nvPr/>
          </p:nvSpPr>
          <p:spPr>
            <a:xfrm>
              <a:off x="3722760" y="4632120"/>
              <a:ext cx="800640" cy="48960"/>
            </a:xfrm>
            <a:custGeom>
              <a:avLst/>
              <a:gdLst/>
              <a:ahLst/>
              <a:rect l="l" t="t" r="r" b="b"/>
              <a:pathLst>
                <a:path w="48683" h="3216">
                  <a:moveTo>
                    <a:pt x="46068" y="585"/>
                  </a:moveTo>
                  <a:cubicBezTo>
                    <a:pt x="47188" y="585"/>
                    <a:pt x="48097" y="1496"/>
                    <a:pt x="48097" y="2614"/>
                  </a:cubicBezTo>
                  <a:lnTo>
                    <a:pt x="48097" y="2635"/>
                  </a:lnTo>
                  <a:lnTo>
                    <a:pt x="586" y="2635"/>
                  </a:lnTo>
                  <a:lnTo>
                    <a:pt x="586" y="2614"/>
                  </a:lnTo>
                  <a:cubicBezTo>
                    <a:pt x="586" y="1496"/>
                    <a:pt x="1496" y="585"/>
                    <a:pt x="2615" y="585"/>
                  </a:cubicBezTo>
                  <a:close/>
                  <a:moveTo>
                    <a:pt x="2615" y="1"/>
                  </a:moveTo>
                  <a:cubicBezTo>
                    <a:pt x="1174" y="1"/>
                    <a:pt x="1" y="1174"/>
                    <a:pt x="1" y="2614"/>
                  </a:cubicBezTo>
                  <a:lnTo>
                    <a:pt x="1" y="2927"/>
                  </a:lnTo>
                  <a:cubicBezTo>
                    <a:pt x="1" y="3086"/>
                    <a:pt x="130" y="3215"/>
                    <a:pt x="293" y="3215"/>
                  </a:cubicBezTo>
                  <a:lnTo>
                    <a:pt x="48390" y="3215"/>
                  </a:lnTo>
                  <a:cubicBezTo>
                    <a:pt x="48553" y="3215"/>
                    <a:pt x="48682" y="3086"/>
                    <a:pt x="48682" y="2927"/>
                  </a:cubicBezTo>
                  <a:lnTo>
                    <a:pt x="48682" y="2614"/>
                  </a:lnTo>
                  <a:cubicBezTo>
                    <a:pt x="48682" y="1174"/>
                    <a:pt x="47509" y="1"/>
                    <a:pt x="460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CustomShape 109"/>
            <p:cNvSpPr/>
            <p:nvPr/>
          </p:nvSpPr>
          <p:spPr>
            <a:xfrm>
              <a:off x="4122360" y="4636800"/>
              <a:ext cx="254520" cy="39240"/>
            </a:xfrm>
            <a:custGeom>
              <a:avLst/>
              <a:gdLst/>
              <a:ahLst/>
              <a:rect l="l" t="t" r="r" b="b"/>
              <a:pathLst>
                <a:path w="15656" h="2635">
                  <a:moveTo>
                    <a:pt x="0" y="0"/>
                  </a:moveTo>
                  <a:lnTo>
                    <a:pt x="0" y="2634"/>
                  </a:lnTo>
                  <a:lnTo>
                    <a:pt x="15655" y="2634"/>
                  </a:lnTo>
                  <a:lnTo>
                    <a:pt x="15655" y="67"/>
                  </a:lnTo>
                  <a:cubicBezTo>
                    <a:pt x="15655" y="29"/>
                    <a:pt x="15626" y="0"/>
                    <a:pt x="155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CustomShape 110"/>
            <p:cNvSpPr/>
            <p:nvPr/>
          </p:nvSpPr>
          <p:spPr>
            <a:xfrm>
              <a:off x="4117680" y="4632120"/>
              <a:ext cx="264240" cy="48960"/>
            </a:xfrm>
            <a:custGeom>
              <a:avLst/>
              <a:gdLst/>
              <a:ahLst/>
              <a:rect l="l" t="t" r="r" b="b"/>
              <a:pathLst>
                <a:path w="16236" h="3216">
                  <a:moveTo>
                    <a:pt x="13622" y="585"/>
                  </a:moveTo>
                  <a:cubicBezTo>
                    <a:pt x="14745" y="585"/>
                    <a:pt x="15656" y="1496"/>
                    <a:pt x="15656" y="2614"/>
                  </a:cubicBezTo>
                  <a:lnTo>
                    <a:pt x="585" y="2635"/>
                  </a:lnTo>
                  <a:lnTo>
                    <a:pt x="585" y="585"/>
                  </a:lnTo>
                  <a:close/>
                  <a:moveTo>
                    <a:pt x="292" y="1"/>
                  </a:moveTo>
                  <a:cubicBezTo>
                    <a:pt x="134" y="1"/>
                    <a:pt x="1" y="134"/>
                    <a:pt x="1" y="293"/>
                  </a:cubicBezTo>
                  <a:lnTo>
                    <a:pt x="1" y="2927"/>
                  </a:lnTo>
                  <a:cubicBezTo>
                    <a:pt x="1" y="3086"/>
                    <a:pt x="134" y="3215"/>
                    <a:pt x="292" y="3215"/>
                  </a:cubicBezTo>
                  <a:lnTo>
                    <a:pt x="15947" y="3215"/>
                  </a:lnTo>
                  <a:cubicBezTo>
                    <a:pt x="16107" y="3215"/>
                    <a:pt x="16236" y="3086"/>
                    <a:pt x="16236" y="2927"/>
                  </a:cubicBezTo>
                  <a:lnTo>
                    <a:pt x="16236" y="2614"/>
                  </a:lnTo>
                  <a:cubicBezTo>
                    <a:pt x="16236" y="1174"/>
                    <a:pt x="15067" y="1"/>
                    <a:pt x="136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CustomShape 111"/>
            <p:cNvSpPr/>
            <p:nvPr/>
          </p:nvSpPr>
          <p:spPr>
            <a:xfrm>
              <a:off x="4575600" y="4564440"/>
              <a:ext cx="95040" cy="55080"/>
            </a:xfrm>
            <a:custGeom>
              <a:avLst/>
              <a:gdLst/>
              <a:ahLst/>
              <a:rect l="l" t="t" r="r" b="b"/>
              <a:pathLst>
                <a:path w="6000" h="3597">
                  <a:moveTo>
                    <a:pt x="2159" y="0"/>
                  </a:moveTo>
                  <a:cubicBezTo>
                    <a:pt x="529" y="0"/>
                    <a:pt x="1" y="1053"/>
                    <a:pt x="1" y="1053"/>
                  </a:cubicBezTo>
                  <a:cubicBezTo>
                    <a:pt x="1" y="1053"/>
                    <a:pt x="2545" y="3597"/>
                    <a:pt x="4088" y="3597"/>
                  </a:cubicBezTo>
                  <a:cubicBezTo>
                    <a:pt x="4272" y="3597"/>
                    <a:pt x="4443" y="3560"/>
                    <a:pt x="4593" y="3479"/>
                  </a:cubicBezTo>
                  <a:cubicBezTo>
                    <a:pt x="6000" y="2714"/>
                    <a:pt x="4722" y="289"/>
                    <a:pt x="2681" y="34"/>
                  </a:cubicBezTo>
                  <a:cubicBezTo>
                    <a:pt x="2496" y="11"/>
                    <a:pt x="2322" y="0"/>
                    <a:pt x="215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CustomShape 112"/>
            <p:cNvSpPr/>
            <p:nvPr/>
          </p:nvSpPr>
          <p:spPr>
            <a:xfrm>
              <a:off x="4570560" y="4559760"/>
              <a:ext cx="93240" cy="64800"/>
            </a:xfrm>
            <a:custGeom>
              <a:avLst/>
              <a:gdLst/>
              <a:ahLst/>
              <a:rect l="l" t="t" r="r" b="b"/>
              <a:pathLst>
                <a:path w="5895" h="4175">
                  <a:moveTo>
                    <a:pt x="2475" y="582"/>
                  </a:moveTo>
                  <a:cubicBezTo>
                    <a:pt x="2626" y="582"/>
                    <a:pt x="2787" y="592"/>
                    <a:pt x="2960" y="614"/>
                  </a:cubicBezTo>
                  <a:cubicBezTo>
                    <a:pt x="4141" y="760"/>
                    <a:pt x="5035" y="1724"/>
                    <a:pt x="5189" y="2529"/>
                  </a:cubicBezTo>
                  <a:cubicBezTo>
                    <a:pt x="5248" y="2843"/>
                    <a:pt x="5223" y="3269"/>
                    <a:pt x="4773" y="3515"/>
                  </a:cubicBezTo>
                  <a:cubicBezTo>
                    <a:pt x="4666" y="3573"/>
                    <a:pt x="4541" y="3600"/>
                    <a:pt x="4401" y="3600"/>
                  </a:cubicBezTo>
                  <a:cubicBezTo>
                    <a:pt x="3430" y="3600"/>
                    <a:pt x="1748" y="2321"/>
                    <a:pt x="694" y="1306"/>
                  </a:cubicBezTo>
                  <a:cubicBezTo>
                    <a:pt x="909" y="1048"/>
                    <a:pt x="1439" y="582"/>
                    <a:pt x="2475" y="582"/>
                  </a:cubicBezTo>
                  <a:close/>
                  <a:moveTo>
                    <a:pt x="2467" y="1"/>
                  </a:moveTo>
                  <a:cubicBezTo>
                    <a:pt x="689" y="1"/>
                    <a:pt x="86" y="1161"/>
                    <a:pt x="58" y="1215"/>
                  </a:cubicBezTo>
                  <a:cubicBezTo>
                    <a:pt x="0" y="1327"/>
                    <a:pt x="25" y="1461"/>
                    <a:pt x="114" y="1552"/>
                  </a:cubicBezTo>
                  <a:cubicBezTo>
                    <a:pt x="414" y="1849"/>
                    <a:pt x="2789" y="4174"/>
                    <a:pt x="4417" y="4174"/>
                  </a:cubicBezTo>
                  <a:cubicBezTo>
                    <a:pt x="4647" y="4174"/>
                    <a:pt x="4860" y="4128"/>
                    <a:pt x="5052" y="4024"/>
                  </a:cubicBezTo>
                  <a:cubicBezTo>
                    <a:pt x="5636" y="3707"/>
                    <a:pt x="5895" y="3122"/>
                    <a:pt x="5761" y="2421"/>
                  </a:cubicBezTo>
                  <a:cubicBezTo>
                    <a:pt x="5565" y="1394"/>
                    <a:pt x="4492" y="217"/>
                    <a:pt x="3035" y="37"/>
                  </a:cubicBezTo>
                  <a:cubicBezTo>
                    <a:pt x="2834" y="12"/>
                    <a:pt x="2645" y="1"/>
                    <a:pt x="24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CustomShape 113"/>
            <p:cNvSpPr/>
            <p:nvPr/>
          </p:nvSpPr>
          <p:spPr>
            <a:xfrm>
              <a:off x="4573800" y="4584960"/>
              <a:ext cx="230760" cy="153720"/>
            </a:xfrm>
            <a:custGeom>
              <a:avLst/>
              <a:gdLst/>
              <a:ahLst/>
              <a:rect l="l" t="t" r="r" b="b"/>
              <a:pathLst>
                <a:path w="14222" h="9553">
                  <a:moveTo>
                    <a:pt x="292" y="0"/>
                  </a:moveTo>
                  <a:cubicBezTo>
                    <a:pt x="202" y="0"/>
                    <a:pt x="145" y="39"/>
                    <a:pt x="130" y="125"/>
                  </a:cubicBezTo>
                  <a:cubicBezTo>
                    <a:pt x="1" y="893"/>
                    <a:pt x="1" y="6888"/>
                    <a:pt x="259" y="7526"/>
                  </a:cubicBezTo>
                  <a:cubicBezTo>
                    <a:pt x="514" y="8165"/>
                    <a:pt x="7402" y="8804"/>
                    <a:pt x="10976" y="9443"/>
                  </a:cubicBezTo>
                  <a:cubicBezTo>
                    <a:pt x="11404" y="9519"/>
                    <a:pt x="11760" y="9553"/>
                    <a:pt x="12055" y="9553"/>
                  </a:cubicBezTo>
                  <a:cubicBezTo>
                    <a:pt x="14222" y="9553"/>
                    <a:pt x="13054" y="7721"/>
                    <a:pt x="12379" y="7272"/>
                  </a:cubicBezTo>
                  <a:cubicBezTo>
                    <a:pt x="11614" y="6763"/>
                    <a:pt x="3724" y="2358"/>
                    <a:pt x="3724" y="2358"/>
                  </a:cubicBezTo>
                  <a:cubicBezTo>
                    <a:pt x="3724" y="2358"/>
                    <a:pt x="999" y="0"/>
                    <a:pt x="2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5" name="CustomShape 114"/>
            <p:cNvSpPr/>
            <p:nvPr/>
          </p:nvSpPr>
          <p:spPr>
            <a:xfrm>
              <a:off x="4568400" y="4578840"/>
              <a:ext cx="229680" cy="163080"/>
            </a:xfrm>
            <a:custGeom>
              <a:avLst/>
              <a:gdLst/>
              <a:ahLst/>
              <a:rect l="l" t="t" r="r" b="b"/>
              <a:pathLst>
                <a:path w="14145" h="10121">
                  <a:moveTo>
                    <a:pt x="711" y="593"/>
                  </a:moveTo>
                  <a:cubicBezTo>
                    <a:pt x="1202" y="753"/>
                    <a:pt x="2659" y="1834"/>
                    <a:pt x="3842" y="2857"/>
                  </a:cubicBezTo>
                  <a:cubicBezTo>
                    <a:pt x="3858" y="2869"/>
                    <a:pt x="3875" y="2882"/>
                    <a:pt x="3892" y="2890"/>
                  </a:cubicBezTo>
                  <a:cubicBezTo>
                    <a:pt x="3971" y="2936"/>
                    <a:pt x="11782" y="7298"/>
                    <a:pt x="12528" y="7795"/>
                  </a:cubicBezTo>
                  <a:cubicBezTo>
                    <a:pt x="12925" y="8063"/>
                    <a:pt x="13451" y="8839"/>
                    <a:pt x="13297" y="9223"/>
                  </a:cubicBezTo>
                  <a:cubicBezTo>
                    <a:pt x="13212" y="9433"/>
                    <a:pt x="12882" y="9542"/>
                    <a:pt x="12371" y="9542"/>
                  </a:cubicBezTo>
                  <a:cubicBezTo>
                    <a:pt x="12080" y="9542"/>
                    <a:pt x="11731" y="9507"/>
                    <a:pt x="11335" y="9435"/>
                  </a:cubicBezTo>
                  <a:cubicBezTo>
                    <a:pt x="10141" y="9223"/>
                    <a:pt x="8551" y="9006"/>
                    <a:pt x="7014" y="8797"/>
                  </a:cubicBezTo>
                  <a:cubicBezTo>
                    <a:pt x="4547" y="8458"/>
                    <a:pt x="1165" y="8000"/>
                    <a:pt x="836" y="7699"/>
                  </a:cubicBezTo>
                  <a:cubicBezTo>
                    <a:pt x="639" y="7206"/>
                    <a:pt x="593" y="1792"/>
                    <a:pt x="711" y="593"/>
                  </a:cubicBezTo>
                  <a:close/>
                  <a:moveTo>
                    <a:pt x="566" y="0"/>
                  </a:moveTo>
                  <a:cubicBezTo>
                    <a:pt x="514" y="0"/>
                    <a:pt x="467" y="7"/>
                    <a:pt x="426" y="22"/>
                  </a:cubicBezTo>
                  <a:cubicBezTo>
                    <a:pt x="280" y="72"/>
                    <a:pt x="179" y="198"/>
                    <a:pt x="150" y="360"/>
                  </a:cubicBezTo>
                  <a:cubicBezTo>
                    <a:pt x="38" y="1053"/>
                    <a:pt x="0" y="7177"/>
                    <a:pt x="297" y="7916"/>
                  </a:cubicBezTo>
                  <a:cubicBezTo>
                    <a:pt x="497" y="8421"/>
                    <a:pt x="1971" y="8697"/>
                    <a:pt x="6934" y="9373"/>
                  </a:cubicBezTo>
                  <a:cubicBezTo>
                    <a:pt x="8466" y="9582"/>
                    <a:pt x="10048" y="9799"/>
                    <a:pt x="11235" y="10007"/>
                  </a:cubicBezTo>
                  <a:cubicBezTo>
                    <a:pt x="11661" y="10083"/>
                    <a:pt x="12036" y="10121"/>
                    <a:pt x="12362" y="10121"/>
                  </a:cubicBezTo>
                  <a:cubicBezTo>
                    <a:pt x="13159" y="10121"/>
                    <a:pt x="13651" y="9895"/>
                    <a:pt x="13836" y="9440"/>
                  </a:cubicBezTo>
                  <a:cubicBezTo>
                    <a:pt x="14144" y="8680"/>
                    <a:pt x="13360" y="7649"/>
                    <a:pt x="12850" y="7311"/>
                  </a:cubicBezTo>
                  <a:cubicBezTo>
                    <a:pt x="12098" y="6810"/>
                    <a:pt x="4780" y="2722"/>
                    <a:pt x="4200" y="2397"/>
                  </a:cubicBezTo>
                  <a:cubicBezTo>
                    <a:pt x="2899" y="1274"/>
                    <a:pt x="1262" y="0"/>
                    <a:pt x="5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CustomShape 115"/>
            <p:cNvSpPr/>
            <p:nvPr/>
          </p:nvSpPr>
          <p:spPr>
            <a:xfrm>
              <a:off x="4436640" y="3596760"/>
              <a:ext cx="365760" cy="1122120"/>
            </a:xfrm>
            <a:custGeom>
              <a:avLst/>
              <a:gdLst/>
              <a:ahLst/>
              <a:rect l="l" t="t" r="r" b="b"/>
              <a:pathLst>
                <a:path w="22375" h="68068">
                  <a:moveTo>
                    <a:pt x="9030" y="0"/>
                  </a:moveTo>
                  <a:cubicBezTo>
                    <a:pt x="2379" y="0"/>
                    <a:pt x="1" y="7005"/>
                    <a:pt x="2591" y="8731"/>
                  </a:cubicBezTo>
                  <a:cubicBezTo>
                    <a:pt x="4033" y="9695"/>
                    <a:pt x="6632" y="9936"/>
                    <a:pt x="8867" y="9936"/>
                  </a:cubicBezTo>
                  <a:cubicBezTo>
                    <a:pt x="11097" y="9936"/>
                    <a:pt x="12966" y="9696"/>
                    <a:pt x="12966" y="9696"/>
                  </a:cubicBezTo>
                  <a:lnTo>
                    <a:pt x="12966" y="9696"/>
                  </a:lnTo>
                  <a:cubicBezTo>
                    <a:pt x="12966" y="9696"/>
                    <a:pt x="10080" y="20066"/>
                    <a:pt x="10080" y="24483"/>
                  </a:cubicBezTo>
                  <a:cubicBezTo>
                    <a:pt x="10080" y="28904"/>
                    <a:pt x="12197" y="39082"/>
                    <a:pt x="12390" y="43695"/>
                  </a:cubicBezTo>
                  <a:cubicBezTo>
                    <a:pt x="12581" y="48303"/>
                    <a:pt x="12966" y="53681"/>
                    <a:pt x="12966" y="53681"/>
                  </a:cubicBezTo>
                  <a:cubicBezTo>
                    <a:pt x="12966" y="53681"/>
                    <a:pt x="9889" y="57330"/>
                    <a:pt x="9889" y="58290"/>
                  </a:cubicBezTo>
                  <a:cubicBezTo>
                    <a:pt x="9889" y="59249"/>
                    <a:pt x="10661" y="60598"/>
                    <a:pt x="12005" y="61750"/>
                  </a:cubicBezTo>
                  <a:cubicBezTo>
                    <a:pt x="13349" y="62903"/>
                    <a:pt x="14118" y="66743"/>
                    <a:pt x="15654" y="67511"/>
                  </a:cubicBezTo>
                  <a:cubicBezTo>
                    <a:pt x="16503" y="67936"/>
                    <a:pt x="16941" y="68067"/>
                    <a:pt x="17455" y="68067"/>
                  </a:cubicBezTo>
                  <a:cubicBezTo>
                    <a:pt x="17871" y="68067"/>
                    <a:pt x="18337" y="67981"/>
                    <a:pt x="19111" y="67895"/>
                  </a:cubicBezTo>
                  <a:cubicBezTo>
                    <a:pt x="20839" y="67704"/>
                    <a:pt x="19494" y="66743"/>
                    <a:pt x="19494" y="66743"/>
                  </a:cubicBezTo>
                  <a:cubicBezTo>
                    <a:pt x="19494" y="66743"/>
                    <a:pt x="18918" y="65015"/>
                    <a:pt x="19111" y="63479"/>
                  </a:cubicBezTo>
                  <a:cubicBezTo>
                    <a:pt x="19303" y="61943"/>
                    <a:pt x="17190" y="57521"/>
                    <a:pt x="17190" y="55409"/>
                  </a:cubicBezTo>
                  <a:cubicBezTo>
                    <a:pt x="17190" y="53297"/>
                    <a:pt x="20263" y="27560"/>
                    <a:pt x="20263" y="23330"/>
                  </a:cubicBezTo>
                  <a:cubicBezTo>
                    <a:pt x="20263" y="19106"/>
                    <a:pt x="22375" y="10848"/>
                    <a:pt x="21799" y="7771"/>
                  </a:cubicBezTo>
                  <a:cubicBezTo>
                    <a:pt x="21223" y="4699"/>
                    <a:pt x="20839" y="4315"/>
                    <a:pt x="18534" y="2779"/>
                  </a:cubicBezTo>
                  <a:cubicBezTo>
                    <a:pt x="16230" y="1242"/>
                    <a:pt x="11429" y="282"/>
                    <a:pt x="11429" y="282"/>
                  </a:cubicBezTo>
                  <a:cubicBezTo>
                    <a:pt x="10576" y="88"/>
                    <a:pt x="9776" y="0"/>
                    <a:pt x="9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CustomShape 116"/>
            <p:cNvSpPr/>
            <p:nvPr/>
          </p:nvSpPr>
          <p:spPr>
            <a:xfrm>
              <a:off x="4452120" y="3592080"/>
              <a:ext cx="351000" cy="1131840"/>
            </a:xfrm>
            <a:custGeom>
              <a:avLst/>
              <a:gdLst/>
              <a:ahLst/>
              <a:rect l="l" t="t" r="r" b="b"/>
              <a:pathLst>
                <a:path w="21496" h="68654">
                  <a:moveTo>
                    <a:pt x="8091" y="583"/>
                  </a:moveTo>
                  <a:cubicBezTo>
                    <a:pt x="8819" y="583"/>
                    <a:pt x="9602" y="669"/>
                    <a:pt x="10442" y="861"/>
                  </a:cubicBezTo>
                  <a:lnTo>
                    <a:pt x="10450" y="861"/>
                  </a:lnTo>
                  <a:cubicBezTo>
                    <a:pt x="10496" y="874"/>
                    <a:pt x="15221" y="1829"/>
                    <a:pt x="17450" y="3315"/>
                  </a:cubicBezTo>
                  <a:cubicBezTo>
                    <a:pt x="19721" y="4827"/>
                    <a:pt x="20035" y="5136"/>
                    <a:pt x="20594" y="8121"/>
                  </a:cubicBezTo>
                  <a:cubicBezTo>
                    <a:pt x="20907" y="9791"/>
                    <a:pt x="20381" y="13164"/>
                    <a:pt x="19876" y="16429"/>
                  </a:cubicBezTo>
                  <a:cubicBezTo>
                    <a:pt x="19471" y="19042"/>
                    <a:pt x="19053" y="21743"/>
                    <a:pt x="19053" y="23625"/>
                  </a:cubicBezTo>
                  <a:cubicBezTo>
                    <a:pt x="19053" y="26089"/>
                    <a:pt x="17985" y="36070"/>
                    <a:pt x="17124" y="44094"/>
                  </a:cubicBezTo>
                  <a:cubicBezTo>
                    <a:pt x="16511" y="49847"/>
                    <a:pt x="15977" y="54814"/>
                    <a:pt x="15977" y="55704"/>
                  </a:cubicBezTo>
                  <a:cubicBezTo>
                    <a:pt x="15977" y="56806"/>
                    <a:pt x="16507" y="58446"/>
                    <a:pt x="17020" y="60033"/>
                  </a:cubicBezTo>
                  <a:cubicBezTo>
                    <a:pt x="17496" y="61507"/>
                    <a:pt x="17989" y="63030"/>
                    <a:pt x="17901" y="63737"/>
                  </a:cubicBezTo>
                  <a:cubicBezTo>
                    <a:pt x="17706" y="65319"/>
                    <a:pt x="18273" y="67055"/>
                    <a:pt x="18298" y="67130"/>
                  </a:cubicBezTo>
                  <a:cubicBezTo>
                    <a:pt x="18319" y="67188"/>
                    <a:pt x="18357" y="67238"/>
                    <a:pt x="18407" y="67276"/>
                  </a:cubicBezTo>
                  <a:cubicBezTo>
                    <a:pt x="18594" y="67410"/>
                    <a:pt x="18791" y="67639"/>
                    <a:pt x="18783" y="67714"/>
                  </a:cubicBezTo>
                  <a:cubicBezTo>
                    <a:pt x="18783" y="67714"/>
                    <a:pt x="18703" y="67839"/>
                    <a:pt x="18156" y="67903"/>
                  </a:cubicBezTo>
                  <a:cubicBezTo>
                    <a:pt x="17901" y="67932"/>
                    <a:pt x="17676" y="67961"/>
                    <a:pt x="17475" y="67986"/>
                  </a:cubicBezTo>
                  <a:cubicBezTo>
                    <a:pt x="17085" y="68036"/>
                    <a:pt x="16799" y="68072"/>
                    <a:pt x="16539" y="68072"/>
                  </a:cubicBezTo>
                  <a:cubicBezTo>
                    <a:pt x="16056" y="68072"/>
                    <a:pt x="15662" y="67946"/>
                    <a:pt x="14862" y="67548"/>
                  </a:cubicBezTo>
                  <a:cubicBezTo>
                    <a:pt x="14115" y="67172"/>
                    <a:pt x="13523" y="65874"/>
                    <a:pt x="12946" y="64613"/>
                  </a:cubicBezTo>
                  <a:cubicBezTo>
                    <a:pt x="12424" y="63469"/>
                    <a:pt x="11932" y="62388"/>
                    <a:pt x="11272" y="61824"/>
                  </a:cubicBezTo>
                  <a:cubicBezTo>
                    <a:pt x="10049" y="60776"/>
                    <a:pt x="9259" y="59507"/>
                    <a:pt x="9259" y="58585"/>
                  </a:cubicBezTo>
                  <a:cubicBezTo>
                    <a:pt x="9259" y="57996"/>
                    <a:pt x="11018" y="55646"/>
                    <a:pt x="12265" y="54163"/>
                  </a:cubicBezTo>
                  <a:cubicBezTo>
                    <a:pt x="12315" y="54105"/>
                    <a:pt x="12336" y="54030"/>
                    <a:pt x="12332" y="53955"/>
                  </a:cubicBezTo>
                  <a:cubicBezTo>
                    <a:pt x="12328" y="53901"/>
                    <a:pt x="11949" y="48527"/>
                    <a:pt x="11756" y="43978"/>
                  </a:cubicBezTo>
                  <a:cubicBezTo>
                    <a:pt x="11669" y="41819"/>
                    <a:pt x="11172" y="38525"/>
                    <a:pt x="10646" y="35043"/>
                  </a:cubicBezTo>
                  <a:cubicBezTo>
                    <a:pt x="10061" y="31149"/>
                    <a:pt x="9452" y="27124"/>
                    <a:pt x="9452" y="24778"/>
                  </a:cubicBezTo>
                  <a:cubicBezTo>
                    <a:pt x="9452" y="20453"/>
                    <a:pt x="12295" y="10171"/>
                    <a:pt x="12324" y="10066"/>
                  </a:cubicBezTo>
                  <a:cubicBezTo>
                    <a:pt x="12349" y="9974"/>
                    <a:pt x="12328" y="9874"/>
                    <a:pt x="12261" y="9799"/>
                  </a:cubicBezTo>
                  <a:cubicBezTo>
                    <a:pt x="12207" y="9737"/>
                    <a:pt x="12128" y="9699"/>
                    <a:pt x="12045" y="9699"/>
                  </a:cubicBezTo>
                  <a:lnTo>
                    <a:pt x="12007" y="9699"/>
                  </a:lnTo>
                  <a:cubicBezTo>
                    <a:pt x="11969" y="9705"/>
                    <a:pt x="10115" y="9937"/>
                    <a:pt x="7925" y="9937"/>
                  </a:cubicBezTo>
                  <a:cubicBezTo>
                    <a:pt x="5735" y="9937"/>
                    <a:pt x="3211" y="9705"/>
                    <a:pt x="1833" y="8785"/>
                  </a:cubicBezTo>
                  <a:cubicBezTo>
                    <a:pt x="831" y="8121"/>
                    <a:pt x="648" y="6463"/>
                    <a:pt x="1382" y="4756"/>
                  </a:cubicBezTo>
                  <a:cubicBezTo>
                    <a:pt x="2274" y="2678"/>
                    <a:pt x="4511" y="583"/>
                    <a:pt x="8091" y="583"/>
                  </a:cubicBezTo>
                  <a:close/>
                  <a:moveTo>
                    <a:pt x="8076" y="0"/>
                  </a:moveTo>
                  <a:cubicBezTo>
                    <a:pt x="4226" y="0"/>
                    <a:pt x="1815" y="2274"/>
                    <a:pt x="848" y="4527"/>
                  </a:cubicBezTo>
                  <a:cubicBezTo>
                    <a:pt x="1" y="6496"/>
                    <a:pt x="276" y="8446"/>
                    <a:pt x="1507" y="9269"/>
                  </a:cubicBezTo>
                  <a:cubicBezTo>
                    <a:pt x="3012" y="10272"/>
                    <a:pt x="5668" y="10522"/>
                    <a:pt x="7942" y="10522"/>
                  </a:cubicBezTo>
                  <a:cubicBezTo>
                    <a:pt x="9547" y="10522"/>
                    <a:pt x="10962" y="10397"/>
                    <a:pt x="11648" y="10325"/>
                  </a:cubicBezTo>
                  <a:lnTo>
                    <a:pt x="11648" y="10325"/>
                  </a:lnTo>
                  <a:cubicBezTo>
                    <a:pt x="11105" y="12329"/>
                    <a:pt x="8872" y="20824"/>
                    <a:pt x="8872" y="24778"/>
                  </a:cubicBezTo>
                  <a:cubicBezTo>
                    <a:pt x="8872" y="27166"/>
                    <a:pt x="9481" y="31215"/>
                    <a:pt x="10070" y="35132"/>
                  </a:cubicBezTo>
                  <a:cubicBezTo>
                    <a:pt x="10596" y="38596"/>
                    <a:pt x="11088" y="41874"/>
                    <a:pt x="11176" y="43999"/>
                  </a:cubicBezTo>
                  <a:cubicBezTo>
                    <a:pt x="11351" y="48186"/>
                    <a:pt x="11689" y="53066"/>
                    <a:pt x="11744" y="53880"/>
                  </a:cubicBezTo>
                  <a:cubicBezTo>
                    <a:pt x="11084" y="54673"/>
                    <a:pt x="8679" y="57612"/>
                    <a:pt x="8679" y="58585"/>
                  </a:cubicBezTo>
                  <a:cubicBezTo>
                    <a:pt x="8679" y="59683"/>
                    <a:pt x="9527" y="61093"/>
                    <a:pt x="10893" y="62267"/>
                  </a:cubicBezTo>
                  <a:cubicBezTo>
                    <a:pt x="11456" y="62747"/>
                    <a:pt x="11945" y="63820"/>
                    <a:pt x="12420" y="64855"/>
                  </a:cubicBezTo>
                  <a:cubicBezTo>
                    <a:pt x="13034" y="66203"/>
                    <a:pt x="13673" y="67602"/>
                    <a:pt x="14604" y="68065"/>
                  </a:cubicBezTo>
                  <a:cubicBezTo>
                    <a:pt x="15501" y="68516"/>
                    <a:pt x="15985" y="68654"/>
                    <a:pt x="16532" y="68654"/>
                  </a:cubicBezTo>
                  <a:cubicBezTo>
                    <a:pt x="16824" y="68654"/>
                    <a:pt x="17142" y="68612"/>
                    <a:pt x="17550" y="68562"/>
                  </a:cubicBezTo>
                  <a:cubicBezTo>
                    <a:pt x="17747" y="68537"/>
                    <a:pt x="17968" y="68508"/>
                    <a:pt x="18223" y="68479"/>
                  </a:cubicBezTo>
                  <a:cubicBezTo>
                    <a:pt x="18465" y="68454"/>
                    <a:pt x="19213" y="68370"/>
                    <a:pt x="19346" y="67860"/>
                  </a:cubicBezTo>
                  <a:cubicBezTo>
                    <a:pt x="19459" y="67431"/>
                    <a:pt x="19028" y="67026"/>
                    <a:pt x="18824" y="66863"/>
                  </a:cubicBezTo>
                  <a:cubicBezTo>
                    <a:pt x="18716" y="66508"/>
                    <a:pt x="18319" y="65076"/>
                    <a:pt x="18477" y="63807"/>
                  </a:cubicBezTo>
                  <a:cubicBezTo>
                    <a:pt x="18582" y="62976"/>
                    <a:pt x="18093" y="61461"/>
                    <a:pt x="17575" y="59858"/>
                  </a:cubicBezTo>
                  <a:cubicBezTo>
                    <a:pt x="17074" y="58309"/>
                    <a:pt x="16561" y="56714"/>
                    <a:pt x="16561" y="55704"/>
                  </a:cubicBezTo>
                  <a:cubicBezTo>
                    <a:pt x="16561" y="54844"/>
                    <a:pt x="17087" y="49893"/>
                    <a:pt x="17701" y="44157"/>
                  </a:cubicBezTo>
                  <a:cubicBezTo>
                    <a:pt x="18561" y="36120"/>
                    <a:pt x="19634" y="26118"/>
                    <a:pt x="19634" y="23625"/>
                  </a:cubicBezTo>
                  <a:cubicBezTo>
                    <a:pt x="19634" y="21785"/>
                    <a:pt x="20047" y="19109"/>
                    <a:pt x="20452" y="16516"/>
                  </a:cubicBezTo>
                  <a:cubicBezTo>
                    <a:pt x="20987" y="13055"/>
                    <a:pt x="21496" y="9783"/>
                    <a:pt x="21166" y="8016"/>
                  </a:cubicBezTo>
                  <a:cubicBezTo>
                    <a:pt x="20581" y="4902"/>
                    <a:pt x="20155" y="4417"/>
                    <a:pt x="17776" y="2831"/>
                  </a:cubicBezTo>
                  <a:cubicBezTo>
                    <a:pt x="15459" y="1291"/>
                    <a:pt x="10808" y="344"/>
                    <a:pt x="10567" y="294"/>
                  </a:cubicBezTo>
                  <a:cubicBezTo>
                    <a:pt x="9679" y="92"/>
                    <a:pt x="8848" y="0"/>
                    <a:pt x="80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CustomShape 117"/>
            <p:cNvSpPr/>
            <p:nvPr/>
          </p:nvSpPr>
          <p:spPr>
            <a:xfrm>
              <a:off x="4651560" y="4611600"/>
              <a:ext cx="122400" cy="96840"/>
            </a:xfrm>
            <a:custGeom>
              <a:avLst/>
              <a:gdLst/>
              <a:ahLst/>
              <a:rect l="l" t="t" r="r" b="b"/>
              <a:pathLst>
                <a:path w="7658" h="6126">
                  <a:moveTo>
                    <a:pt x="6000" y="0"/>
                  </a:moveTo>
                  <a:cubicBezTo>
                    <a:pt x="6000" y="0"/>
                    <a:pt x="4213" y="385"/>
                    <a:pt x="2426" y="1663"/>
                  </a:cubicBezTo>
                  <a:cubicBezTo>
                    <a:pt x="640" y="2935"/>
                    <a:pt x="1" y="3829"/>
                    <a:pt x="1" y="3829"/>
                  </a:cubicBezTo>
                  <a:cubicBezTo>
                    <a:pt x="259" y="4852"/>
                    <a:pt x="2172" y="6125"/>
                    <a:pt x="2172" y="6125"/>
                  </a:cubicBezTo>
                  <a:cubicBezTo>
                    <a:pt x="2172" y="6125"/>
                    <a:pt x="3195" y="4977"/>
                    <a:pt x="4342" y="4338"/>
                  </a:cubicBezTo>
                  <a:cubicBezTo>
                    <a:pt x="5490" y="3704"/>
                    <a:pt x="7658" y="3191"/>
                    <a:pt x="7658" y="3191"/>
                  </a:cubicBezTo>
                  <a:lnTo>
                    <a:pt x="60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CustomShape 118"/>
            <p:cNvSpPr/>
            <p:nvPr/>
          </p:nvSpPr>
          <p:spPr>
            <a:xfrm>
              <a:off x="4646880" y="4606560"/>
              <a:ext cx="132120" cy="106560"/>
            </a:xfrm>
            <a:custGeom>
              <a:avLst/>
              <a:gdLst/>
              <a:ahLst/>
              <a:rect l="l" t="t" r="r" b="b"/>
              <a:pathLst>
                <a:path w="8263" h="6708">
                  <a:moveTo>
                    <a:pt x="6150" y="630"/>
                  </a:moveTo>
                  <a:lnTo>
                    <a:pt x="7532" y="3289"/>
                  </a:lnTo>
                  <a:cubicBezTo>
                    <a:pt x="6855" y="3465"/>
                    <a:pt x="5399" y="3877"/>
                    <a:pt x="4501" y="4378"/>
                  </a:cubicBezTo>
                  <a:cubicBezTo>
                    <a:pt x="3595" y="4879"/>
                    <a:pt x="2781" y="5673"/>
                    <a:pt x="2430" y="6036"/>
                  </a:cubicBezTo>
                  <a:cubicBezTo>
                    <a:pt x="1871" y="5636"/>
                    <a:pt x="885" y="4825"/>
                    <a:pt x="626" y="4178"/>
                  </a:cubicBezTo>
                  <a:cubicBezTo>
                    <a:pt x="852" y="3907"/>
                    <a:pt x="1536" y="3160"/>
                    <a:pt x="2898" y="2187"/>
                  </a:cubicBezTo>
                  <a:cubicBezTo>
                    <a:pt x="4258" y="1218"/>
                    <a:pt x="5632" y="771"/>
                    <a:pt x="6150" y="630"/>
                  </a:cubicBezTo>
                  <a:close/>
                  <a:moveTo>
                    <a:pt x="6305" y="1"/>
                  </a:moveTo>
                  <a:cubicBezTo>
                    <a:pt x="6284" y="1"/>
                    <a:pt x="6263" y="3"/>
                    <a:pt x="6241" y="8"/>
                  </a:cubicBezTo>
                  <a:cubicBezTo>
                    <a:pt x="6162" y="25"/>
                    <a:pt x="4372" y="417"/>
                    <a:pt x="2559" y="1715"/>
                  </a:cubicBezTo>
                  <a:cubicBezTo>
                    <a:pt x="752" y="3006"/>
                    <a:pt x="92" y="3915"/>
                    <a:pt x="67" y="3952"/>
                  </a:cubicBezTo>
                  <a:cubicBezTo>
                    <a:pt x="17" y="4020"/>
                    <a:pt x="0" y="4108"/>
                    <a:pt x="21" y="4191"/>
                  </a:cubicBezTo>
                  <a:cubicBezTo>
                    <a:pt x="297" y="5289"/>
                    <a:pt x="2104" y="6524"/>
                    <a:pt x="2309" y="6658"/>
                  </a:cubicBezTo>
                  <a:cubicBezTo>
                    <a:pt x="2359" y="6692"/>
                    <a:pt x="2418" y="6708"/>
                    <a:pt x="2472" y="6708"/>
                  </a:cubicBezTo>
                  <a:cubicBezTo>
                    <a:pt x="2551" y="6708"/>
                    <a:pt x="2630" y="6675"/>
                    <a:pt x="2688" y="6613"/>
                  </a:cubicBezTo>
                  <a:cubicBezTo>
                    <a:pt x="2697" y="6600"/>
                    <a:pt x="3690" y="5493"/>
                    <a:pt x="4784" y="4884"/>
                  </a:cubicBezTo>
                  <a:cubicBezTo>
                    <a:pt x="5883" y="4274"/>
                    <a:pt x="8004" y="3769"/>
                    <a:pt x="8024" y="3765"/>
                  </a:cubicBezTo>
                  <a:cubicBezTo>
                    <a:pt x="8112" y="3744"/>
                    <a:pt x="8187" y="3686"/>
                    <a:pt x="8224" y="3602"/>
                  </a:cubicBezTo>
                  <a:cubicBezTo>
                    <a:pt x="8262" y="3523"/>
                    <a:pt x="8258" y="3426"/>
                    <a:pt x="8216" y="3347"/>
                  </a:cubicBezTo>
                  <a:lnTo>
                    <a:pt x="6559" y="158"/>
                  </a:lnTo>
                  <a:cubicBezTo>
                    <a:pt x="6510" y="60"/>
                    <a:pt x="6411" y="1"/>
                    <a:pt x="63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CustomShape 119"/>
            <p:cNvSpPr/>
            <p:nvPr/>
          </p:nvSpPr>
          <p:spPr>
            <a:xfrm>
              <a:off x="4689720" y="4605480"/>
              <a:ext cx="242640" cy="141840"/>
            </a:xfrm>
            <a:custGeom>
              <a:avLst/>
              <a:gdLst/>
              <a:ahLst/>
              <a:rect l="l" t="t" r="r" b="b"/>
              <a:pathLst>
                <a:path w="14929" h="8848">
                  <a:moveTo>
                    <a:pt x="2309" y="0"/>
                  </a:moveTo>
                  <a:cubicBezTo>
                    <a:pt x="1829" y="0"/>
                    <a:pt x="1413" y="147"/>
                    <a:pt x="1148" y="622"/>
                  </a:cubicBezTo>
                  <a:cubicBezTo>
                    <a:pt x="1148" y="622"/>
                    <a:pt x="0" y="752"/>
                    <a:pt x="125" y="2030"/>
                  </a:cubicBezTo>
                  <a:cubicBezTo>
                    <a:pt x="255" y="3302"/>
                    <a:pt x="380" y="7385"/>
                    <a:pt x="894" y="7515"/>
                  </a:cubicBezTo>
                  <a:cubicBezTo>
                    <a:pt x="1403" y="7644"/>
                    <a:pt x="7782" y="8662"/>
                    <a:pt x="10078" y="8793"/>
                  </a:cubicBezTo>
                  <a:cubicBezTo>
                    <a:pt x="10649" y="8824"/>
                    <a:pt x="11235" y="8847"/>
                    <a:pt x="11794" y="8847"/>
                  </a:cubicBezTo>
                  <a:cubicBezTo>
                    <a:pt x="13487" y="8847"/>
                    <a:pt x="14929" y="8633"/>
                    <a:pt x="14929" y="7770"/>
                  </a:cubicBezTo>
                  <a:cubicBezTo>
                    <a:pt x="14929" y="6621"/>
                    <a:pt x="14545" y="6112"/>
                    <a:pt x="14035" y="6112"/>
                  </a:cubicBezTo>
                  <a:cubicBezTo>
                    <a:pt x="13526" y="6112"/>
                    <a:pt x="12378" y="5728"/>
                    <a:pt x="10846" y="4835"/>
                  </a:cubicBezTo>
                  <a:cubicBezTo>
                    <a:pt x="9314" y="3941"/>
                    <a:pt x="5615" y="497"/>
                    <a:pt x="4463" y="367"/>
                  </a:cubicBezTo>
                  <a:cubicBezTo>
                    <a:pt x="3790" y="294"/>
                    <a:pt x="2987" y="0"/>
                    <a:pt x="230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CustomShape 120"/>
            <p:cNvSpPr/>
            <p:nvPr/>
          </p:nvSpPr>
          <p:spPr>
            <a:xfrm>
              <a:off x="4685040" y="4600800"/>
              <a:ext cx="252000" cy="151560"/>
            </a:xfrm>
            <a:custGeom>
              <a:avLst/>
              <a:gdLst/>
              <a:ahLst/>
              <a:rect l="l" t="t" r="r" b="b"/>
              <a:pathLst>
                <a:path w="15498" h="9427">
                  <a:moveTo>
                    <a:pt x="2575" y="580"/>
                  </a:moveTo>
                  <a:cubicBezTo>
                    <a:pt x="2904" y="580"/>
                    <a:pt x="3306" y="660"/>
                    <a:pt x="3787" y="769"/>
                  </a:cubicBezTo>
                  <a:cubicBezTo>
                    <a:pt x="4096" y="840"/>
                    <a:pt x="4413" y="915"/>
                    <a:pt x="4710" y="944"/>
                  </a:cubicBezTo>
                  <a:cubicBezTo>
                    <a:pt x="5323" y="1015"/>
                    <a:pt x="7047" y="2384"/>
                    <a:pt x="8429" y="3482"/>
                  </a:cubicBezTo>
                  <a:cubicBezTo>
                    <a:pt x="9423" y="4271"/>
                    <a:pt x="10358" y="5014"/>
                    <a:pt x="10976" y="5374"/>
                  </a:cubicBezTo>
                  <a:cubicBezTo>
                    <a:pt x="12366" y="6187"/>
                    <a:pt x="13644" y="6688"/>
                    <a:pt x="14311" y="6688"/>
                  </a:cubicBezTo>
                  <a:cubicBezTo>
                    <a:pt x="14687" y="6688"/>
                    <a:pt x="14912" y="7202"/>
                    <a:pt x="14912" y="8058"/>
                  </a:cubicBezTo>
                  <a:cubicBezTo>
                    <a:pt x="14912" y="8174"/>
                    <a:pt x="14871" y="8266"/>
                    <a:pt x="14779" y="8354"/>
                  </a:cubicBezTo>
                  <a:cubicBezTo>
                    <a:pt x="14360" y="8752"/>
                    <a:pt x="13161" y="8846"/>
                    <a:pt x="12066" y="8846"/>
                  </a:cubicBezTo>
                  <a:cubicBezTo>
                    <a:pt x="11393" y="8846"/>
                    <a:pt x="10759" y="8810"/>
                    <a:pt x="10371" y="8788"/>
                  </a:cubicBezTo>
                  <a:cubicBezTo>
                    <a:pt x="8141" y="8663"/>
                    <a:pt x="2042" y="7690"/>
                    <a:pt x="1286" y="7532"/>
                  </a:cubicBezTo>
                  <a:cubicBezTo>
                    <a:pt x="1024" y="7131"/>
                    <a:pt x="860" y="4692"/>
                    <a:pt x="781" y="3507"/>
                  </a:cubicBezTo>
                  <a:cubicBezTo>
                    <a:pt x="748" y="3010"/>
                    <a:pt x="719" y="2576"/>
                    <a:pt x="689" y="2288"/>
                  </a:cubicBezTo>
                  <a:cubicBezTo>
                    <a:pt x="598" y="1357"/>
                    <a:pt x="1311" y="1220"/>
                    <a:pt x="1457" y="1202"/>
                  </a:cubicBezTo>
                  <a:cubicBezTo>
                    <a:pt x="1550" y="1190"/>
                    <a:pt x="1633" y="1135"/>
                    <a:pt x="1679" y="1052"/>
                  </a:cubicBezTo>
                  <a:cubicBezTo>
                    <a:pt x="1873" y="703"/>
                    <a:pt x="2168" y="580"/>
                    <a:pt x="2575" y="580"/>
                  </a:cubicBezTo>
                  <a:close/>
                  <a:moveTo>
                    <a:pt x="2586" y="0"/>
                  </a:moveTo>
                  <a:cubicBezTo>
                    <a:pt x="2062" y="0"/>
                    <a:pt x="1576" y="151"/>
                    <a:pt x="1245" y="647"/>
                  </a:cubicBezTo>
                  <a:cubicBezTo>
                    <a:pt x="735" y="765"/>
                    <a:pt x="1" y="1224"/>
                    <a:pt x="113" y="2347"/>
                  </a:cubicBezTo>
                  <a:cubicBezTo>
                    <a:pt x="143" y="2630"/>
                    <a:pt x="172" y="3056"/>
                    <a:pt x="201" y="3545"/>
                  </a:cubicBezTo>
                  <a:cubicBezTo>
                    <a:pt x="439" y="7072"/>
                    <a:pt x="614" y="7965"/>
                    <a:pt x="1099" y="8083"/>
                  </a:cubicBezTo>
                  <a:cubicBezTo>
                    <a:pt x="1650" y="8224"/>
                    <a:pt x="8008" y="9239"/>
                    <a:pt x="10342" y="9368"/>
                  </a:cubicBezTo>
                  <a:cubicBezTo>
                    <a:pt x="10943" y="9401"/>
                    <a:pt x="11544" y="9426"/>
                    <a:pt x="12107" y="9426"/>
                  </a:cubicBezTo>
                  <a:cubicBezTo>
                    <a:pt x="13477" y="9426"/>
                    <a:pt x="14646" y="9285"/>
                    <a:pt x="15180" y="8775"/>
                  </a:cubicBezTo>
                  <a:cubicBezTo>
                    <a:pt x="15384" y="8584"/>
                    <a:pt x="15497" y="8333"/>
                    <a:pt x="15497" y="8058"/>
                  </a:cubicBezTo>
                  <a:cubicBezTo>
                    <a:pt x="15497" y="6250"/>
                    <a:pt x="14587" y="6108"/>
                    <a:pt x="14311" y="6108"/>
                  </a:cubicBezTo>
                  <a:cubicBezTo>
                    <a:pt x="13852" y="6108"/>
                    <a:pt x="12733" y="5728"/>
                    <a:pt x="11268" y="4873"/>
                  </a:cubicBezTo>
                  <a:cubicBezTo>
                    <a:pt x="10688" y="4534"/>
                    <a:pt x="9765" y="3803"/>
                    <a:pt x="8793" y="3027"/>
                  </a:cubicBezTo>
                  <a:cubicBezTo>
                    <a:pt x="6839" y="1474"/>
                    <a:pt x="5503" y="447"/>
                    <a:pt x="4772" y="368"/>
                  </a:cubicBezTo>
                  <a:cubicBezTo>
                    <a:pt x="4509" y="339"/>
                    <a:pt x="4221" y="272"/>
                    <a:pt x="3916" y="205"/>
                  </a:cubicBezTo>
                  <a:cubicBezTo>
                    <a:pt x="3494" y="107"/>
                    <a:pt x="3027" y="0"/>
                    <a:pt x="2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CustomShape 121"/>
            <p:cNvSpPr/>
            <p:nvPr/>
          </p:nvSpPr>
          <p:spPr>
            <a:xfrm>
              <a:off x="4460400" y="3648960"/>
              <a:ext cx="468720" cy="1070280"/>
            </a:xfrm>
            <a:custGeom>
              <a:avLst/>
              <a:gdLst/>
              <a:ahLst/>
              <a:rect l="l" t="t" r="r" b="b"/>
              <a:pathLst>
                <a:path w="28623" h="64926">
                  <a:moveTo>
                    <a:pt x="3457" y="1"/>
                  </a:moveTo>
                  <a:cubicBezTo>
                    <a:pt x="1" y="1153"/>
                    <a:pt x="577" y="11143"/>
                    <a:pt x="577" y="11143"/>
                  </a:cubicBezTo>
                  <a:lnTo>
                    <a:pt x="5378" y="11912"/>
                  </a:lnTo>
                  <a:cubicBezTo>
                    <a:pt x="5378" y="11912"/>
                    <a:pt x="5378" y="15752"/>
                    <a:pt x="5762" y="19785"/>
                  </a:cubicBezTo>
                  <a:cubicBezTo>
                    <a:pt x="6146" y="23821"/>
                    <a:pt x="9344" y="32371"/>
                    <a:pt x="11911" y="38224"/>
                  </a:cubicBezTo>
                  <a:cubicBezTo>
                    <a:pt x="14825" y="44879"/>
                    <a:pt x="15752" y="51479"/>
                    <a:pt x="15752" y="51479"/>
                  </a:cubicBezTo>
                  <a:cubicBezTo>
                    <a:pt x="15752" y="51479"/>
                    <a:pt x="15176" y="57052"/>
                    <a:pt x="15176" y="57820"/>
                  </a:cubicBezTo>
                  <a:cubicBezTo>
                    <a:pt x="15176" y="58588"/>
                    <a:pt x="16520" y="59933"/>
                    <a:pt x="17673" y="60317"/>
                  </a:cubicBezTo>
                  <a:cubicBezTo>
                    <a:pt x="18825" y="60700"/>
                    <a:pt x="20745" y="64925"/>
                    <a:pt x="22474" y="64925"/>
                  </a:cubicBezTo>
                  <a:cubicBezTo>
                    <a:pt x="24202" y="64925"/>
                    <a:pt x="28239" y="64733"/>
                    <a:pt x="28430" y="64157"/>
                  </a:cubicBezTo>
                  <a:cubicBezTo>
                    <a:pt x="28623" y="63581"/>
                    <a:pt x="26894" y="62813"/>
                    <a:pt x="26894" y="62813"/>
                  </a:cubicBezTo>
                  <a:cubicBezTo>
                    <a:pt x="26894" y="62813"/>
                    <a:pt x="26318" y="61661"/>
                    <a:pt x="25742" y="60317"/>
                  </a:cubicBezTo>
                  <a:cubicBezTo>
                    <a:pt x="25162" y="58972"/>
                    <a:pt x="20937" y="53016"/>
                    <a:pt x="20745" y="52247"/>
                  </a:cubicBezTo>
                  <a:cubicBezTo>
                    <a:pt x="20553" y="51479"/>
                    <a:pt x="13447" y="10759"/>
                    <a:pt x="13447" y="8646"/>
                  </a:cubicBezTo>
                  <a:cubicBezTo>
                    <a:pt x="13447" y="6534"/>
                    <a:pt x="12871" y="4417"/>
                    <a:pt x="12871" y="4417"/>
                  </a:cubicBezTo>
                  <a:cubicBezTo>
                    <a:pt x="11143" y="384"/>
                    <a:pt x="3457" y="1"/>
                    <a:pt x="3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CustomShape 122"/>
            <p:cNvSpPr/>
            <p:nvPr/>
          </p:nvSpPr>
          <p:spPr>
            <a:xfrm>
              <a:off x="4456080" y="3644280"/>
              <a:ext cx="478440" cy="1080000"/>
            </a:xfrm>
            <a:custGeom>
              <a:avLst/>
              <a:gdLst/>
              <a:ahLst/>
              <a:rect l="l" t="t" r="r" b="b"/>
              <a:pathLst>
                <a:path w="29203" h="65508">
                  <a:moveTo>
                    <a:pt x="3761" y="582"/>
                  </a:moveTo>
                  <a:cubicBezTo>
                    <a:pt x="4451" y="628"/>
                    <a:pt x="11301" y="1174"/>
                    <a:pt x="12854" y="4786"/>
                  </a:cubicBezTo>
                  <a:cubicBezTo>
                    <a:pt x="12858" y="4806"/>
                    <a:pt x="13418" y="6885"/>
                    <a:pt x="13418" y="8935"/>
                  </a:cubicBezTo>
                  <a:cubicBezTo>
                    <a:pt x="13418" y="11149"/>
                    <a:pt x="20652" y="52315"/>
                    <a:pt x="20727" y="52607"/>
                  </a:cubicBezTo>
                  <a:cubicBezTo>
                    <a:pt x="20827" y="53020"/>
                    <a:pt x="21709" y="54369"/>
                    <a:pt x="23132" y="56536"/>
                  </a:cubicBezTo>
                  <a:cubicBezTo>
                    <a:pt x="24222" y="58193"/>
                    <a:pt x="25457" y="60072"/>
                    <a:pt x="25733" y="60719"/>
                  </a:cubicBezTo>
                  <a:cubicBezTo>
                    <a:pt x="26309" y="62054"/>
                    <a:pt x="26889" y="63219"/>
                    <a:pt x="26894" y="63232"/>
                  </a:cubicBezTo>
                  <a:cubicBezTo>
                    <a:pt x="26923" y="63290"/>
                    <a:pt x="26977" y="63340"/>
                    <a:pt x="27035" y="63369"/>
                  </a:cubicBezTo>
                  <a:cubicBezTo>
                    <a:pt x="27804" y="63708"/>
                    <a:pt x="28434" y="64196"/>
                    <a:pt x="28434" y="64321"/>
                  </a:cubicBezTo>
                  <a:cubicBezTo>
                    <a:pt x="28116" y="64659"/>
                    <a:pt x="25110" y="64922"/>
                    <a:pt x="22736" y="64922"/>
                  </a:cubicBezTo>
                  <a:cubicBezTo>
                    <a:pt x="21871" y="64922"/>
                    <a:pt x="20794" y="63478"/>
                    <a:pt x="19930" y="62313"/>
                  </a:cubicBezTo>
                  <a:cubicBezTo>
                    <a:pt x="19212" y="61349"/>
                    <a:pt x="18590" y="60518"/>
                    <a:pt x="18027" y="60330"/>
                  </a:cubicBezTo>
                  <a:cubicBezTo>
                    <a:pt x="16937" y="59967"/>
                    <a:pt x="15730" y="58694"/>
                    <a:pt x="15730" y="58109"/>
                  </a:cubicBezTo>
                  <a:cubicBezTo>
                    <a:pt x="15730" y="57362"/>
                    <a:pt x="16298" y="51856"/>
                    <a:pt x="16302" y="51797"/>
                  </a:cubicBezTo>
                  <a:cubicBezTo>
                    <a:pt x="16306" y="51777"/>
                    <a:pt x="16306" y="51752"/>
                    <a:pt x="16302" y="51731"/>
                  </a:cubicBezTo>
                  <a:cubicBezTo>
                    <a:pt x="16293" y="51663"/>
                    <a:pt x="15338" y="45014"/>
                    <a:pt x="12436" y="38396"/>
                  </a:cubicBezTo>
                  <a:cubicBezTo>
                    <a:pt x="9748" y="32255"/>
                    <a:pt x="6680" y="23893"/>
                    <a:pt x="6316" y="20049"/>
                  </a:cubicBezTo>
                  <a:cubicBezTo>
                    <a:pt x="5936" y="16074"/>
                    <a:pt x="5932" y="12238"/>
                    <a:pt x="5932" y="12201"/>
                  </a:cubicBezTo>
                  <a:cubicBezTo>
                    <a:pt x="5932" y="12058"/>
                    <a:pt x="5828" y="11933"/>
                    <a:pt x="5686" y="11912"/>
                  </a:cubicBezTo>
                  <a:lnTo>
                    <a:pt x="1119" y="11182"/>
                  </a:lnTo>
                  <a:cubicBezTo>
                    <a:pt x="985" y="8326"/>
                    <a:pt x="1219" y="1521"/>
                    <a:pt x="3761" y="582"/>
                  </a:cubicBezTo>
                  <a:close/>
                  <a:moveTo>
                    <a:pt x="3707" y="0"/>
                  </a:moveTo>
                  <a:cubicBezTo>
                    <a:pt x="3680" y="0"/>
                    <a:pt x="3653" y="5"/>
                    <a:pt x="3628" y="14"/>
                  </a:cubicBezTo>
                  <a:cubicBezTo>
                    <a:pt x="0" y="1224"/>
                    <a:pt x="526" y="11031"/>
                    <a:pt x="551" y="11449"/>
                  </a:cubicBezTo>
                  <a:cubicBezTo>
                    <a:pt x="555" y="11582"/>
                    <a:pt x="659" y="11695"/>
                    <a:pt x="794" y="11720"/>
                  </a:cubicBezTo>
                  <a:lnTo>
                    <a:pt x="5352" y="12446"/>
                  </a:lnTo>
                  <a:cubicBezTo>
                    <a:pt x="5360" y="13365"/>
                    <a:pt x="5410" y="16684"/>
                    <a:pt x="5736" y="20103"/>
                  </a:cubicBezTo>
                  <a:cubicBezTo>
                    <a:pt x="6112" y="24035"/>
                    <a:pt x="9105" y="32243"/>
                    <a:pt x="11906" y="38630"/>
                  </a:cubicBezTo>
                  <a:cubicBezTo>
                    <a:pt x="14665" y="44925"/>
                    <a:pt x="15642" y="51255"/>
                    <a:pt x="15722" y="51777"/>
                  </a:cubicBezTo>
                  <a:cubicBezTo>
                    <a:pt x="15667" y="52298"/>
                    <a:pt x="15146" y="57357"/>
                    <a:pt x="15146" y="58109"/>
                  </a:cubicBezTo>
                  <a:cubicBezTo>
                    <a:pt x="15146" y="59074"/>
                    <a:pt x="16665" y="60488"/>
                    <a:pt x="17842" y="60881"/>
                  </a:cubicBezTo>
                  <a:cubicBezTo>
                    <a:pt x="18235" y="61010"/>
                    <a:pt x="18857" y="61850"/>
                    <a:pt x="19462" y="62664"/>
                  </a:cubicBezTo>
                  <a:cubicBezTo>
                    <a:pt x="20456" y="63995"/>
                    <a:pt x="21579" y="65507"/>
                    <a:pt x="22736" y="65507"/>
                  </a:cubicBezTo>
                  <a:cubicBezTo>
                    <a:pt x="23725" y="65507"/>
                    <a:pt x="28659" y="65457"/>
                    <a:pt x="28968" y="64538"/>
                  </a:cubicBezTo>
                  <a:cubicBezTo>
                    <a:pt x="29202" y="63829"/>
                    <a:pt x="28000" y="63169"/>
                    <a:pt x="27370" y="62881"/>
                  </a:cubicBezTo>
                  <a:cubicBezTo>
                    <a:pt x="27223" y="62580"/>
                    <a:pt x="26743" y="61596"/>
                    <a:pt x="26272" y="60488"/>
                  </a:cubicBezTo>
                  <a:cubicBezTo>
                    <a:pt x="25971" y="59796"/>
                    <a:pt x="24777" y="57976"/>
                    <a:pt x="23616" y="56218"/>
                  </a:cubicBezTo>
                  <a:cubicBezTo>
                    <a:pt x="22619" y="54694"/>
                    <a:pt x="21374" y="52804"/>
                    <a:pt x="21291" y="52465"/>
                  </a:cubicBezTo>
                  <a:cubicBezTo>
                    <a:pt x="21216" y="52177"/>
                    <a:pt x="13998" y="11135"/>
                    <a:pt x="13998" y="8935"/>
                  </a:cubicBezTo>
                  <a:cubicBezTo>
                    <a:pt x="13998" y="6806"/>
                    <a:pt x="13438" y="4719"/>
                    <a:pt x="13401" y="4594"/>
                  </a:cubicBezTo>
                  <a:cubicBezTo>
                    <a:pt x="11618" y="440"/>
                    <a:pt x="4058" y="14"/>
                    <a:pt x="3736" y="2"/>
                  </a:cubicBezTo>
                  <a:cubicBezTo>
                    <a:pt x="3727" y="1"/>
                    <a:pt x="3717" y="0"/>
                    <a:pt x="37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CustomShape 123"/>
            <p:cNvSpPr/>
            <p:nvPr/>
          </p:nvSpPr>
          <p:spPr>
            <a:xfrm>
              <a:off x="4776120" y="4606560"/>
              <a:ext cx="113760" cy="110520"/>
            </a:xfrm>
            <a:custGeom>
              <a:avLst/>
              <a:gdLst/>
              <a:ahLst/>
              <a:rect l="l" t="t" r="r" b="b"/>
              <a:pathLst>
                <a:path w="7148" h="6942">
                  <a:moveTo>
                    <a:pt x="3749" y="1"/>
                  </a:moveTo>
                  <a:cubicBezTo>
                    <a:pt x="1075" y="1"/>
                    <a:pt x="0" y="4386"/>
                    <a:pt x="0" y="4386"/>
                  </a:cubicBezTo>
                  <a:cubicBezTo>
                    <a:pt x="384" y="6303"/>
                    <a:pt x="2296" y="6941"/>
                    <a:pt x="2296" y="6941"/>
                  </a:cubicBezTo>
                  <a:cubicBezTo>
                    <a:pt x="3444" y="3368"/>
                    <a:pt x="7147" y="3368"/>
                    <a:pt x="7147" y="3368"/>
                  </a:cubicBezTo>
                  <a:lnTo>
                    <a:pt x="5486" y="558"/>
                  </a:lnTo>
                  <a:cubicBezTo>
                    <a:pt x="4844" y="165"/>
                    <a:pt x="4267" y="1"/>
                    <a:pt x="3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CustomShape 124"/>
            <p:cNvSpPr/>
            <p:nvPr/>
          </p:nvSpPr>
          <p:spPr>
            <a:xfrm>
              <a:off x="4771440" y="4601520"/>
              <a:ext cx="123480" cy="119880"/>
            </a:xfrm>
            <a:custGeom>
              <a:avLst/>
              <a:gdLst/>
              <a:ahLst/>
              <a:rect l="l" t="t" r="r" b="b"/>
              <a:pathLst>
                <a:path w="7741" h="7520">
                  <a:moveTo>
                    <a:pt x="4036" y="583"/>
                  </a:moveTo>
                  <a:cubicBezTo>
                    <a:pt x="4518" y="583"/>
                    <a:pt x="5029" y="743"/>
                    <a:pt x="5565" y="1061"/>
                  </a:cubicBezTo>
                  <a:lnTo>
                    <a:pt x="6952" y="3408"/>
                  </a:lnTo>
                  <a:cubicBezTo>
                    <a:pt x="5904" y="3545"/>
                    <a:pt x="3436" y="4159"/>
                    <a:pt x="2418" y="6843"/>
                  </a:cubicBezTo>
                  <a:cubicBezTo>
                    <a:pt x="1921" y="6601"/>
                    <a:pt x="877" y="5958"/>
                    <a:pt x="590" y="4685"/>
                  </a:cubicBezTo>
                  <a:cubicBezTo>
                    <a:pt x="715" y="4234"/>
                    <a:pt x="1537" y="1441"/>
                    <a:pt x="3240" y="740"/>
                  </a:cubicBezTo>
                  <a:cubicBezTo>
                    <a:pt x="3495" y="635"/>
                    <a:pt x="3761" y="583"/>
                    <a:pt x="4036" y="583"/>
                  </a:cubicBezTo>
                  <a:close/>
                  <a:moveTo>
                    <a:pt x="4044" y="0"/>
                  </a:moveTo>
                  <a:cubicBezTo>
                    <a:pt x="3692" y="0"/>
                    <a:pt x="3350" y="69"/>
                    <a:pt x="3020" y="206"/>
                  </a:cubicBezTo>
                  <a:cubicBezTo>
                    <a:pt x="898" y="1078"/>
                    <a:pt x="47" y="4464"/>
                    <a:pt x="9" y="4610"/>
                  </a:cubicBezTo>
                  <a:cubicBezTo>
                    <a:pt x="1" y="4651"/>
                    <a:pt x="1" y="4693"/>
                    <a:pt x="9" y="4735"/>
                  </a:cubicBezTo>
                  <a:cubicBezTo>
                    <a:pt x="419" y="6789"/>
                    <a:pt x="2413" y="7478"/>
                    <a:pt x="2498" y="7507"/>
                  </a:cubicBezTo>
                  <a:cubicBezTo>
                    <a:pt x="2527" y="7516"/>
                    <a:pt x="2560" y="7520"/>
                    <a:pt x="2589" y="7520"/>
                  </a:cubicBezTo>
                  <a:cubicBezTo>
                    <a:pt x="2635" y="7520"/>
                    <a:pt x="2681" y="7511"/>
                    <a:pt x="2719" y="7491"/>
                  </a:cubicBezTo>
                  <a:cubicBezTo>
                    <a:pt x="2789" y="7453"/>
                    <a:pt x="2844" y="7395"/>
                    <a:pt x="2864" y="7319"/>
                  </a:cubicBezTo>
                  <a:cubicBezTo>
                    <a:pt x="3933" y="3996"/>
                    <a:pt x="7298" y="3950"/>
                    <a:pt x="7440" y="3946"/>
                  </a:cubicBezTo>
                  <a:cubicBezTo>
                    <a:pt x="7544" y="3946"/>
                    <a:pt x="7640" y="3892"/>
                    <a:pt x="7690" y="3800"/>
                  </a:cubicBezTo>
                  <a:cubicBezTo>
                    <a:pt x="7741" y="3712"/>
                    <a:pt x="7741" y="3599"/>
                    <a:pt x="7690" y="3508"/>
                  </a:cubicBezTo>
                  <a:lnTo>
                    <a:pt x="6029" y="703"/>
                  </a:lnTo>
                  <a:cubicBezTo>
                    <a:pt x="6004" y="661"/>
                    <a:pt x="5970" y="628"/>
                    <a:pt x="5933" y="602"/>
                  </a:cubicBezTo>
                  <a:cubicBezTo>
                    <a:pt x="5279" y="201"/>
                    <a:pt x="4647" y="0"/>
                    <a:pt x="40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CustomShape 125"/>
            <p:cNvSpPr/>
            <p:nvPr/>
          </p:nvSpPr>
          <p:spPr>
            <a:xfrm>
              <a:off x="3815280" y="3218760"/>
              <a:ext cx="863280" cy="610560"/>
            </a:xfrm>
            <a:custGeom>
              <a:avLst/>
              <a:gdLst/>
              <a:ahLst/>
              <a:rect l="l" t="t" r="r" b="b"/>
              <a:pathLst>
                <a:path w="52473" h="37148">
                  <a:moveTo>
                    <a:pt x="22327" y="1"/>
                  </a:moveTo>
                  <a:cubicBezTo>
                    <a:pt x="22327" y="1"/>
                    <a:pt x="15881" y="1705"/>
                    <a:pt x="9841" y="1705"/>
                  </a:cubicBezTo>
                  <a:cubicBezTo>
                    <a:pt x="7795" y="1705"/>
                    <a:pt x="5795" y="1510"/>
                    <a:pt x="4108" y="986"/>
                  </a:cubicBezTo>
                  <a:cubicBezTo>
                    <a:pt x="4108" y="986"/>
                    <a:pt x="719" y="17681"/>
                    <a:pt x="719" y="22043"/>
                  </a:cubicBezTo>
                  <a:cubicBezTo>
                    <a:pt x="719" y="25542"/>
                    <a:pt x="1" y="29074"/>
                    <a:pt x="2640" y="31122"/>
                  </a:cubicBezTo>
                  <a:cubicBezTo>
                    <a:pt x="3153" y="31854"/>
                    <a:pt x="3871" y="32375"/>
                    <a:pt x="4860" y="32559"/>
                  </a:cubicBezTo>
                  <a:cubicBezTo>
                    <a:pt x="12066" y="33912"/>
                    <a:pt x="24478" y="33444"/>
                    <a:pt x="26544" y="33858"/>
                  </a:cubicBezTo>
                  <a:cubicBezTo>
                    <a:pt x="28611" y="34271"/>
                    <a:pt x="39602" y="37147"/>
                    <a:pt x="39602" y="37147"/>
                  </a:cubicBezTo>
                  <a:cubicBezTo>
                    <a:pt x="39602" y="37147"/>
                    <a:pt x="40258" y="31085"/>
                    <a:pt x="42120" y="27157"/>
                  </a:cubicBezTo>
                  <a:cubicBezTo>
                    <a:pt x="43508" y="24221"/>
                    <a:pt x="48603" y="23850"/>
                    <a:pt x="51089" y="23850"/>
                  </a:cubicBezTo>
                  <a:cubicBezTo>
                    <a:pt x="51930" y="23850"/>
                    <a:pt x="52472" y="23893"/>
                    <a:pt x="52472" y="23893"/>
                  </a:cubicBezTo>
                  <a:lnTo>
                    <a:pt x="26611" y="14340"/>
                  </a:lnTo>
                  <a:lnTo>
                    <a:pt x="26422" y="14374"/>
                  </a:lnTo>
                  <a:cubicBezTo>
                    <a:pt x="24703" y="7265"/>
                    <a:pt x="22327" y="1"/>
                    <a:pt x="223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CustomShape 126"/>
            <p:cNvSpPr/>
            <p:nvPr/>
          </p:nvSpPr>
          <p:spPr>
            <a:xfrm>
              <a:off x="3818160" y="3214080"/>
              <a:ext cx="865440" cy="620280"/>
            </a:xfrm>
            <a:custGeom>
              <a:avLst/>
              <a:gdLst/>
              <a:ahLst/>
              <a:rect l="l" t="t" r="r" b="b"/>
              <a:pathLst>
                <a:path w="52612" h="37725">
                  <a:moveTo>
                    <a:pt x="21956" y="641"/>
                  </a:moveTo>
                  <a:cubicBezTo>
                    <a:pt x="22394" y="1998"/>
                    <a:pt x="24448" y="8464"/>
                    <a:pt x="25968" y="14730"/>
                  </a:cubicBezTo>
                  <a:cubicBezTo>
                    <a:pt x="25997" y="14860"/>
                    <a:pt x="26115" y="14953"/>
                    <a:pt x="26245" y="14953"/>
                  </a:cubicBezTo>
                  <a:cubicBezTo>
                    <a:pt x="26262" y="14953"/>
                    <a:pt x="26280" y="14951"/>
                    <a:pt x="26297" y="14948"/>
                  </a:cubicBezTo>
                  <a:lnTo>
                    <a:pt x="26411" y="14931"/>
                  </a:lnTo>
                  <a:lnTo>
                    <a:pt x="50553" y="23848"/>
                  </a:lnTo>
                  <a:cubicBezTo>
                    <a:pt x="47902" y="23882"/>
                    <a:pt x="43084" y="24362"/>
                    <a:pt x="41681" y="27322"/>
                  </a:cubicBezTo>
                  <a:cubicBezTo>
                    <a:pt x="40049" y="30766"/>
                    <a:pt x="39344" y="35734"/>
                    <a:pt x="39176" y="37069"/>
                  </a:cubicBezTo>
                  <a:cubicBezTo>
                    <a:pt x="37315" y="36585"/>
                    <a:pt x="28305" y="34239"/>
                    <a:pt x="26427" y="33863"/>
                  </a:cubicBezTo>
                  <a:cubicBezTo>
                    <a:pt x="25663" y="33709"/>
                    <a:pt x="23671" y="33676"/>
                    <a:pt x="20912" y="33630"/>
                  </a:cubicBezTo>
                  <a:cubicBezTo>
                    <a:pt x="16032" y="33542"/>
                    <a:pt x="9349" y="33429"/>
                    <a:pt x="4740" y="32565"/>
                  </a:cubicBezTo>
                  <a:cubicBezTo>
                    <a:pt x="3879" y="32402"/>
                    <a:pt x="3212" y="31973"/>
                    <a:pt x="2702" y="31246"/>
                  </a:cubicBezTo>
                  <a:cubicBezTo>
                    <a:pt x="2686" y="31225"/>
                    <a:pt x="2665" y="31204"/>
                    <a:pt x="2644" y="31183"/>
                  </a:cubicBezTo>
                  <a:cubicBezTo>
                    <a:pt x="594" y="29593"/>
                    <a:pt x="690" y="26979"/>
                    <a:pt x="790" y="24212"/>
                  </a:cubicBezTo>
                  <a:cubicBezTo>
                    <a:pt x="811" y="23589"/>
                    <a:pt x="837" y="22963"/>
                    <a:pt x="837" y="22333"/>
                  </a:cubicBezTo>
                  <a:cubicBezTo>
                    <a:pt x="837" y="18375"/>
                    <a:pt x="3696" y="3952"/>
                    <a:pt x="4155" y="1643"/>
                  </a:cubicBezTo>
                  <a:cubicBezTo>
                    <a:pt x="5821" y="2115"/>
                    <a:pt x="7748" y="2293"/>
                    <a:pt x="9709" y="2293"/>
                  </a:cubicBezTo>
                  <a:cubicBezTo>
                    <a:pt x="15053" y="2293"/>
                    <a:pt x="20655" y="968"/>
                    <a:pt x="21956" y="641"/>
                  </a:cubicBezTo>
                  <a:close/>
                  <a:moveTo>
                    <a:pt x="22153" y="1"/>
                  </a:moveTo>
                  <a:cubicBezTo>
                    <a:pt x="22128" y="1"/>
                    <a:pt x="22103" y="4"/>
                    <a:pt x="22077" y="11"/>
                  </a:cubicBezTo>
                  <a:cubicBezTo>
                    <a:pt x="21990" y="33"/>
                    <a:pt x="15591" y="1701"/>
                    <a:pt x="9648" y="1701"/>
                  </a:cubicBezTo>
                  <a:cubicBezTo>
                    <a:pt x="7632" y="1701"/>
                    <a:pt x="5669" y="1509"/>
                    <a:pt x="4022" y="996"/>
                  </a:cubicBezTo>
                  <a:cubicBezTo>
                    <a:pt x="3994" y="987"/>
                    <a:pt x="3966" y="983"/>
                    <a:pt x="3938" y="983"/>
                  </a:cubicBezTo>
                  <a:cubicBezTo>
                    <a:pt x="3884" y="983"/>
                    <a:pt x="3832" y="998"/>
                    <a:pt x="3788" y="1025"/>
                  </a:cubicBezTo>
                  <a:cubicBezTo>
                    <a:pt x="3717" y="1067"/>
                    <a:pt x="3667" y="1138"/>
                    <a:pt x="3650" y="1217"/>
                  </a:cubicBezTo>
                  <a:cubicBezTo>
                    <a:pt x="3513" y="1898"/>
                    <a:pt x="256" y="17987"/>
                    <a:pt x="256" y="22333"/>
                  </a:cubicBezTo>
                  <a:cubicBezTo>
                    <a:pt x="256" y="22955"/>
                    <a:pt x="231" y="23577"/>
                    <a:pt x="210" y="24191"/>
                  </a:cubicBezTo>
                  <a:cubicBezTo>
                    <a:pt x="101" y="27096"/>
                    <a:pt x="1" y="29839"/>
                    <a:pt x="2251" y="31618"/>
                  </a:cubicBezTo>
                  <a:cubicBezTo>
                    <a:pt x="2844" y="32439"/>
                    <a:pt x="3646" y="32949"/>
                    <a:pt x="4631" y="33137"/>
                  </a:cubicBezTo>
                  <a:cubicBezTo>
                    <a:pt x="9290" y="34009"/>
                    <a:pt x="16003" y="34127"/>
                    <a:pt x="20904" y="34210"/>
                  </a:cubicBezTo>
                  <a:cubicBezTo>
                    <a:pt x="23530" y="34256"/>
                    <a:pt x="25600" y="34289"/>
                    <a:pt x="26314" y="34431"/>
                  </a:cubicBezTo>
                  <a:cubicBezTo>
                    <a:pt x="28347" y="34840"/>
                    <a:pt x="39243" y="37688"/>
                    <a:pt x="39352" y="37717"/>
                  </a:cubicBezTo>
                  <a:cubicBezTo>
                    <a:pt x="39377" y="37725"/>
                    <a:pt x="39402" y="37725"/>
                    <a:pt x="39427" y="37725"/>
                  </a:cubicBezTo>
                  <a:cubicBezTo>
                    <a:pt x="39486" y="37725"/>
                    <a:pt x="39544" y="37709"/>
                    <a:pt x="39594" y="37675"/>
                  </a:cubicBezTo>
                  <a:cubicBezTo>
                    <a:pt x="39661" y="37629"/>
                    <a:pt x="39707" y="37549"/>
                    <a:pt x="39715" y="37466"/>
                  </a:cubicBezTo>
                  <a:cubicBezTo>
                    <a:pt x="39723" y="37408"/>
                    <a:pt x="40388" y="31412"/>
                    <a:pt x="42207" y="27572"/>
                  </a:cubicBezTo>
                  <a:cubicBezTo>
                    <a:pt x="43530" y="24779"/>
                    <a:pt x="48538" y="24432"/>
                    <a:pt x="50954" y="24432"/>
                  </a:cubicBezTo>
                  <a:cubicBezTo>
                    <a:pt x="51741" y="24432"/>
                    <a:pt x="52253" y="24469"/>
                    <a:pt x="52272" y="24470"/>
                  </a:cubicBezTo>
                  <a:cubicBezTo>
                    <a:pt x="52282" y="24471"/>
                    <a:pt x="52292" y="24471"/>
                    <a:pt x="52301" y="24471"/>
                  </a:cubicBezTo>
                  <a:cubicBezTo>
                    <a:pt x="52445" y="24471"/>
                    <a:pt x="52550" y="24378"/>
                    <a:pt x="52582" y="24245"/>
                  </a:cubicBezTo>
                  <a:cubicBezTo>
                    <a:pt x="52611" y="24103"/>
                    <a:pt x="52536" y="23961"/>
                    <a:pt x="52398" y="23911"/>
                  </a:cubicBezTo>
                  <a:lnTo>
                    <a:pt x="26540" y="14355"/>
                  </a:lnTo>
                  <a:cubicBezTo>
                    <a:pt x="26515" y="14351"/>
                    <a:pt x="26494" y="14343"/>
                    <a:pt x="26469" y="14343"/>
                  </a:cubicBezTo>
                  <a:cubicBezTo>
                    <a:pt x="24770" y="7383"/>
                    <a:pt x="22449" y="274"/>
                    <a:pt x="22428" y="202"/>
                  </a:cubicBezTo>
                  <a:cubicBezTo>
                    <a:pt x="22386" y="82"/>
                    <a:pt x="22276" y="1"/>
                    <a:pt x="221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CustomShape 127"/>
            <p:cNvSpPr/>
            <p:nvPr/>
          </p:nvSpPr>
          <p:spPr>
            <a:xfrm>
              <a:off x="4127760" y="2672280"/>
              <a:ext cx="676800" cy="573120"/>
            </a:xfrm>
            <a:custGeom>
              <a:avLst/>
              <a:gdLst/>
              <a:ahLst/>
              <a:rect l="l" t="t" r="r" b="b"/>
              <a:pathLst>
                <a:path w="41190" h="34911">
                  <a:moveTo>
                    <a:pt x="3442" y="0"/>
                  </a:moveTo>
                  <a:cubicBezTo>
                    <a:pt x="2928" y="0"/>
                    <a:pt x="2332" y="253"/>
                    <a:pt x="1721" y="1036"/>
                  </a:cubicBezTo>
                  <a:cubicBezTo>
                    <a:pt x="1" y="3236"/>
                    <a:pt x="1371" y="10888"/>
                    <a:pt x="2218" y="13948"/>
                  </a:cubicBezTo>
                  <a:cubicBezTo>
                    <a:pt x="3066" y="17008"/>
                    <a:pt x="17405" y="29691"/>
                    <a:pt x="18754" y="30630"/>
                  </a:cubicBezTo>
                  <a:cubicBezTo>
                    <a:pt x="19991" y="31496"/>
                    <a:pt x="34871" y="34910"/>
                    <a:pt x="38516" y="34910"/>
                  </a:cubicBezTo>
                  <a:cubicBezTo>
                    <a:pt x="38845" y="34910"/>
                    <a:pt x="39083" y="34882"/>
                    <a:pt x="39210" y="34822"/>
                  </a:cubicBezTo>
                  <a:cubicBezTo>
                    <a:pt x="40746" y="34091"/>
                    <a:pt x="41189" y="30414"/>
                    <a:pt x="40316" y="28418"/>
                  </a:cubicBezTo>
                  <a:cubicBezTo>
                    <a:pt x="39444" y="26422"/>
                    <a:pt x="23029" y="22206"/>
                    <a:pt x="23029" y="22206"/>
                  </a:cubicBezTo>
                  <a:lnTo>
                    <a:pt x="5040" y="832"/>
                  </a:lnTo>
                  <a:cubicBezTo>
                    <a:pt x="5040" y="832"/>
                    <a:pt x="4375" y="0"/>
                    <a:pt x="3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CustomShape 128"/>
            <p:cNvSpPr/>
            <p:nvPr/>
          </p:nvSpPr>
          <p:spPr>
            <a:xfrm>
              <a:off x="4119840" y="2667600"/>
              <a:ext cx="689760" cy="582840"/>
            </a:xfrm>
            <a:custGeom>
              <a:avLst/>
              <a:gdLst/>
              <a:ahLst/>
              <a:rect l="l" t="t" r="r" b="b"/>
              <a:pathLst>
                <a:path w="41981" h="35494">
                  <a:moveTo>
                    <a:pt x="3917" y="585"/>
                  </a:moveTo>
                  <a:cubicBezTo>
                    <a:pt x="4693" y="585"/>
                    <a:pt x="5281" y="1299"/>
                    <a:pt x="5285" y="1307"/>
                  </a:cubicBezTo>
                  <a:cubicBezTo>
                    <a:pt x="5289" y="1307"/>
                    <a:pt x="5289" y="1311"/>
                    <a:pt x="5289" y="1311"/>
                  </a:cubicBezTo>
                  <a:lnTo>
                    <a:pt x="23283" y="22685"/>
                  </a:lnTo>
                  <a:cubicBezTo>
                    <a:pt x="23324" y="22731"/>
                    <a:pt x="23374" y="22765"/>
                    <a:pt x="23433" y="22781"/>
                  </a:cubicBezTo>
                  <a:cubicBezTo>
                    <a:pt x="29728" y="24397"/>
                    <a:pt x="39931" y="27469"/>
                    <a:pt x="40524" y="28827"/>
                  </a:cubicBezTo>
                  <a:cubicBezTo>
                    <a:pt x="41389" y="30810"/>
                    <a:pt x="40841" y="34241"/>
                    <a:pt x="39560" y="34851"/>
                  </a:cubicBezTo>
                  <a:cubicBezTo>
                    <a:pt x="39448" y="34903"/>
                    <a:pt x="39239" y="34928"/>
                    <a:pt x="38948" y="34928"/>
                  </a:cubicBezTo>
                  <a:cubicBezTo>
                    <a:pt x="35501" y="34928"/>
                    <a:pt x="20558" y="31497"/>
                    <a:pt x="19391" y="30685"/>
                  </a:cubicBezTo>
                  <a:cubicBezTo>
                    <a:pt x="17801" y="29573"/>
                    <a:pt x="3778" y="17066"/>
                    <a:pt x="2973" y="14161"/>
                  </a:cubicBezTo>
                  <a:cubicBezTo>
                    <a:pt x="2017" y="10725"/>
                    <a:pt x="877" y="3486"/>
                    <a:pt x="2426" y="1503"/>
                  </a:cubicBezTo>
                  <a:cubicBezTo>
                    <a:pt x="2902" y="898"/>
                    <a:pt x="3399" y="589"/>
                    <a:pt x="3904" y="585"/>
                  </a:cubicBezTo>
                  <a:close/>
                  <a:moveTo>
                    <a:pt x="3904" y="1"/>
                  </a:moveTo>
                  <a:cubicBezTo>
                    <a:pt x="3210" y="5"/>
                    <a:pt x="2559" y="392"/>
                    <a:pt x="1967" y="1149"/>
                  </a:cubicBezTo>
                  <a:cubicBezTo>
                    <a:pt x="0" y="3666"/>
                    <a:pt x="1817" y="12178"/>
                    <a:pt x="2414" y="14319"/>
                  </a:cubicBezTo>
                  <a:cubicBezTo>
                    <a:pt x="3306" y="17538"/>
                    <a:pt x="17913" y="30363"/>
                    <a:pt x="19062" y="31164"/>
                  </a:cubicBezTo>
                  <a:cubicBezTo>
                    <a:pt x="20160" y="31928"/>
                    <a:pt x="34880" y="35494"/>
                    <a:pt x="38934" y="35494"/>
                  </a:cubicBezTo>
                  <a:cubicBezTo>
                    <a:pt x="39343" y="35494"/>
                    <a:pt x="39643" y="35456"/>
                    <a:pt x="39811" y="35377"/>
                  </a:cubicBezTo>
                  <a:cubicBezTo>
                    <a:pt x="41493" y="34575"/>
                    <a:pt x="41981" y="30714"/>
                    <a:pt x="41058" y="28593"/>
                  </a:cubicBezTo>
                  <a:cubicBezTo>
                    <a:pt x="40169" y="26564"/>
                    <a:pt x="25741" y="22773"/>
                    <a:pt x="23666" y="22239"/>
                  </a:cubicBezTo>
                  <a:lnTo>
                    <a:pt x="5736" y="939"/>
                  </a:lnTo>
                  <a:cubicBezTo>
                    <a:pt x="5678" y="868"/>
                    <a:pt x="4956" y="1"/>
                    <a:pt x="39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CustomShape 129"/>
            <p:cNvSpPr/>
            <p:nvPr/>
          </p:nvSpPr>
          <p:spPr>
            <a:xfrm>
              <a:off x="4233960" y="2806200"/>
              <a:ext cx="541080" cy="434880"/>
            </a:xfrm>
            <a:custGeom>
              <a:avLst/>
              <a:gdLst/>
              <a:ahLst/>
              <a:rect l="l" t="t" r="r" b="b"/>
              <a:pathLst>
                <a:path w="32993" h="26544">
                  <a:moveTo>
                    <a:pt x="0" y="1"/>
                  </a:moveTo>
                  <a:cubicBezTo>
                    <a:pt x="576" y="3975"/>
                    <a:pt x="1131" y="8187"/>
                    <a:pt x="1022" y="8848"/>
                  </a:cubicBezTo>
                  <a:cubicBezTo>
                    <a:pt x="997" y="8989"/>
                    <a:pt x="943" y="9202"/>
                    <a:pt x="864" y="9474"/>
                  </a:cubicBezTo>
                  <a:lnTo>
                    <a:pt x="5870" y="7590"/>
                  </a:lnTo>
                  <a:lnTo>
                    <a:pt x="1548" y="7332"/>
                  </a:lnTo>
                  <a:cubicBezTo>
                    <a:pt x="1548" y="7332"/>
                    <a:pt x="1895" y="6676"/>
                    <a:pt x="1929" y="5178"/>
                  </a:cubicBezTo>
                  <a:cubicBezTo>
                    <a:pt x="1945" y="4251"/>
                    <a:pt x="843" y="1754"/>
                    <a:pt x="0" y="1"/>
                  </a:cubicBezTo>
                  <a:close/>
                  <a:moveTo>
                    <a:pt x="860" y="9486"/>
                  </a:moveTo>
                  <a:cubicBezTo>
                    <a:pt x="735" y="9916"/>
                    <a:pt x="551" y="10480"/>
                    <a:pt x="334" y="11106"/>
                  </a:cubicBezTo>
                  <a:cubicBezTo>
                    <a:pt x="4847" y="15752"/>
                    <a:pt x="11434" y="21563"/>
                    <a:pt x="12494" y="22303"/>
                  </a:cubicBezTo>
                  <a:cubicBezTo>
                    <a:pt x="13664" y="23116"/>
                    <a:pt x="28609" y="26544"/>
                    <a:pt x="32053" y="26544"/>
                  </a:cubicBezTo>
                  <a:cubicBezTo>
                    <a:pt x="32341" y="26544"/>
                    <a:pt x="32550" y="26523"/>
                    <a:pt x="32663" y="26469"/>
                  </a:cubicBezTo>
                  <a:cubicBezTo>
                    <a:pt x="32779" y="26414"/>
                    <a:pt x="32888" y="26335"/>
                    <a:pt x="32993" y="26239"/>
                  </a:cubicBezTo>
                  <a:cubicBezTo>
                    <a:pt x="32504" y="26156"/>
                    <a:pt x="32178" y="26047"/>
                    <a:pt x="32166" y="26043"/>
                  </a:cubicBezTo>
                  <a:cubicBezTo>
                    <a:pt x="32132" y="26031"/>
                    <a:pt x="32099" y="26014"/>
                    <a:pt x="32070" y="25989"/>
                  </a:cubicBezTo>
                  <a:cubicBezTo>
                    <a:pt x="31995" y="25917"/>
                    <a:pt x="30158" y="24297"/>
                    <a:pt x="30525" y="22340"/>
                  </a:cubicBezTo>
                  <a:cubicBezTo>
                    <a:pt x="30534" y="22290"/>
                    <a:pt x="30546" y="22243"/>
                    <a:pt x="30554" y="22198"/>
                  </a:cubicBezTo>
                  <a:cubicBezTo>
                    <a:pt x="29193" y="21856"/>
                    <a:pt x="27954" y="21655"/>
                    <a:pt x="27118" y="21655"/>
                  </a:cubicBezTo>
                  <a:cubicBezTo>
                    <a:pt x="27031" y="21655"/>
                    <a:pt x="26952" y="21655"/>
                    <a:pt x="26872" y="21659"/>
                  </a:cubicBezTo>
                  <a:cubicBezTo>
                    <a:pt x="24973" y="21768"/>
                    <a:pt x="25862" y="23338"/>
                    <a:pt x="23758" y="23338"/>
                  </a:cubicBezTo>
                  <a:cubicBezTo>
                    <a:pt x="23465" y="23338"/>
                    <a:pt x="23111" y="23308"/>
                    <a:pt x="22681" y="23237"/>
                  </a:cubicBezTo>
                  <a:cubicBezTo>
                    <a:pt x="19199" y="22669"/>
                    <a:pt x="15246" y="20925"/>
                    <a:pt x="11627" y="18854"/>
                  </a:cubicBezTo>
                  <a:cubicBezTo>
                    <a:pt x="8011" y="16783"/>
                    <a:pt x="1548" y="10688"/>
                    <a:pt x="1548" y="10688"/>
                  </a:cubicBezTo>
                  <a:lnTo>
                    <a:pt x="1548" y="10688"/>
                  </a:lnTo>
                  <a:lnTo>
                    <a:pt x="6625" y="11264"/>
                  </a:lnTo>
                  <a:lnTo>
                    <a:pt x="6625" y="11264"/>
                  </a:lnTo>
                  <a:lnTo>
                    <a:pt x="860" y="9486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CustomShape 130"/>
            <p:cNvSpPr/>
            <p:nvPr/>
          </p:nvSpPr>
          <p:spPr>
            <a:xfrm>
              <a:off x="4237920" y="2990160"/>
              <a:ext cx="543240" cy="255600"/>
            </a:xfrm>
            <a:custGeom>
              <a:avLst/>
              <a:gdLst/>
              <a:ahLst/>
              <a:rect l="l" t="t" r="r" b="b"/>
              <a:pathLst>
                <a:path w="33119" h="15714">
                  <a:moveTo>
                    <a:pt x="105" y="0"/>
                  </a:moveTo>
                  <a:cubicBezTo>
                    <a:pt x="72" y="96"/>
                    <a:pt x="38" y="196"/>
                    <a:pt x="1" y="297"/>
                  </a:cubicBezTo>
                  <a:cubicBezTo>
                    <a:pt x="4597" y="5018"/>
                    <a:pt x="11205" y="10812"/>
                    <a:pt x="12103" y="11434"/>
                  </a:cubicBezTo>
                  <a:cubicBezTo>
                    <a:pt x="13338" y="12299"/>
                    <a:pt x="28213" y="15713"/>
                    <a:pt x="31862" y="15713"/>
                  </a:cubicBezTo>
                  <a:cubicBezTo>
                    <a:pt x="32192" y="15713"/>
                    <a:pt x="32429" y="15684"/>
                    <a:pt x="32559" y="15626"/>
                  </a:cubicBezTo>
                  <a:cubicBezTo>
                    <a:pt x="32768" y="15526"/>
                    <a:pt x="32951" y="15376"/>
                    <a:pt x="33118" y="15179"/>
                  </a:cubicBezTo>
                  <a:cubicBezTo>
                    <a:pt x="32993" y="15166"/>
                    <a:pt x="32876" y="15150"/>
                    <a:pt x="32764" y="15133"/>
                  </a:cubicBezTo>
                  <a:cubicBezTo>
                    <a:pt x="32659" y="15229"/>
                    <a:pt x="32550" y="15308"/>
                    <a:pt x="32434" y="15363"/>
                  </a:cubicBezTo>
                  <a:cubicBezTo>
                    <a:pt x="32321" y="15417"/>
                    <a:pt x="32112" y="15438"/>
                    <a:pt x="31824" y="15438"/>
                  </a:cubicBezTo>
                  <a:cubicBezTo>
                    <a:pt x="28380" y="15438"/>
                    <a:pt x="13435" y="12010"/>
                    <a:pt x="12265" y="11197"/>
                  </a:cubicBezTo>
                  <a:cubicBezTo>
                    <a:pt x="11205" y="10457"/>
                    <a:pt x="4618" y="4646"/>
                    <a:pt x="105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2" name="CustomShape 131"/>
            <p:cNvSpPr/>
            <p:nvPr/>
          </p:nvSpPr>
          <p:spPr>
            <a:xfrm>
              <a:off x="4236840" y="2949480"/>
              <a:ext cx="110520" cy="62280"/>
            </a:xfrm>
            <a:custGeom>
              <a:avLst/>
              <a:gdLst/>
              <a:ahLst/>
              <a:rect l="l" t="t" r="r" b="b"/>
              <a:pathLst>
                <a:path w="6948" h="4036">
                  <a:moveTo>
                    <a:pt x="4095" y="0"/>
                  </a:moveTo>
                  <a:cubicBezTo>
                    <a:pt x="4077" y="0"/>
                    <a:pt x="4060" y="4"/>
                    <a:pt x="4042" y="10"/>
                  </a:cubicBezTo>
                  <a:lnTo>
                    <a:pt x="93" y="1542"/>
                  </a:lnTo>
                  <a:cubicBezTo>
                    <a:pt x="39" y="1567"/>
                    <a:pt x="1" y="1621"/>
                    <a:pt x="1" y="1685"/>
                  </a:cubicBezTo>
                  <a:cubicBezTo>
                    <a:pt x="5" y="1743"/>
                    <a:pt x="43" y="1797"/>
                    <a:pt x="101" y="1818"/>
                  </a:cubicBezTo>
                  <a:lnTo>
                    <a:pt x="6735" y="4026"/>
                  </a:lnTo>
                  <a:cubicBezTo>
                    <a:pt x="6752" y="4030"/>
                    <a:pt x="6768" y="4035"/>
                    <a:pt x="6781" y="4035"/>
                  </a:cubicBezTo>
                  <a:cubicBezTo>
                    <a:pt x="6843" y="4035"/>
                    <a:pt x="6902" y="3997"/>
                    <a:pt x="6918" y="3935"/>
                  </a:cubicBezTo>
                  <a:cubicBezTo>
                    <a:pt x="6948" y="3860"/>
                    <a:pt x="6906" y="3776"/>
                    <a:pt x="6827" y="3750"/>
                  </a:cubicBezTo>
                  <a:lnTo>
                    <a:pt x="577" y="1667"/>
                  </a:lnTo>
                  <a:lnTo>
                    <a:pt x="4147" y="282"/>
                  </a:lnTo>
                  <a:cubicBezTo>
                    <a:pt x="4222" y="253"/>
                    <a:pt x="4259" y="169"/>
                    <a:pt x="4230" y="93"/>
                  </a:cubicBezTo>
                  <a:cubicBezTo>
                    <a:pt x="4207" y="36"/>
                    <a:pt x="4153" y="0"/>
                    <a:pt x="4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3" name="CustomShape 132"/>
            <p:cNvSpPr/>
            <p:nvPr/>
          </p:nvSpPr>
          <p:spPr>
            <a:xfrm>
              <a:off x="4737960" y="3142080"/>
              <a:ext cx="123840" cy="90720"/>
            </a:xfrm>
            <a:custGeom>
              <a:avLst/>
              <a:gdLst/>
              <a:ahLst/>
              <a:rect l="l" t="t" r="r" b="b"/>
              <a:pathLst>
                <a:path w="7756" h="5748">
                  <a:moveTo>
                    <a:pt x="2689" y="1"/>
                  </a:moveTo>
                  <a:cubicBezTo>
                    <a:pt x="2574" y="1"/>
                    <a:pt x="2464" y="4"/>
                    <a:pt x="2359" y="11"/>
                  </a:cubicBezTo>
                  <a:cubicBezTo>
                    <a:pt x="2359" y="11"/>
                    <a:pt x="681" y="282"/>
                    <a:pt x="339" y="2098"/>
                  </a:cubicBezTo>
                  <a:cubicBezTo>
                    <a:pt x="1" y="3914"/>
                    <a:pt x="1792" y="5471"/>
                    <a:pt x="1792" y="5471"/>
                  </a:cubicBezTo>
                  <a:cubicBezTo>
                    <a:pt x="1792" y="5471"/>
                    <a:pt x="2597" y="5747"/>
                    <a:pt x="3573" y="5747"/>
                  </a:cubicBezTo>
                  <a:cubicBezTo>
                    <a:pt x="4712" y="5747"/>
                    <a:pt x="6086" y="5372"/>
                    <a:pt x="6693" y="3747"/>
                  </a:cubicBezTo>
                  <a:cubicBezTo>
                    <a:pt x="7755" y="905"/>
                    <a:pt x="4587" y="1"/>
                    <a:pt x="2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CustomShape 133"/>
            <p:cNvSpPr/>
            <p:nvPr/>
          </p:nvSpPr>
          <p:spPr>
            <a:xfrm>
              <a:off x="4732560" y="3137400"/>
              <a:ext cx="122040" cy="100080"/>
            </a:xfrm>
            <a:custGeom>
              <a:avLst/>
              <a:gdLst/>
              <a:ahLst/>
              <a:rect l="l" t="t" r="r" b="b"/>
              <a:pathLst>
                <a:path w="7648" h="6324">
                  <a:moveTo>
                    <a:pt x="2992" y="584"/>
                  </a:moveTo>
                  <a:cubicBezTo>
                    <a:pt x="4108" y="584"/>
                    <a:pt x="5844" y="920"/>
                    <a:pt x="6583" y="1915"/>
                  </a:cubicBezTo>
                  <a:cubicBezTo>
                    <a:pt x="6980" y="2454"/>
                    <a:pt x="7030" y="3134"/>
                    <a:pt x="6729" y="3940"/>
                  </a:cubicBezTo>
                  <a:cubicBezTo>
                    <a:pt x="6181" y="5414"/>
                    <a:pt x="4935" y="5759"/>
                    <a:pt x="3887" y="5759"/>
                  </a:cubicBezTo>
                  <a:cubicBezTo>
                    <a:pt x="3116" y="5759"/>
                    <a:pt x="2453" y="5572"/>
                    <a:pt x="2255" y="5510"/>
                  </a:cubicBezTo>
                  <a:cubicBezTo>
                    <a:pt x="1999" y="5267"/>
                    <a:pt x="659" y="3928"/>
                    <a:pt x="939" y="2446"/>
                  </a:cubicBezTo>
                  <a:cubicBezTo>
                    <a:pt x="1223" y="918"/>
                    <a:pt x="2550" y="621"/>
                    <a:pt x="2705" y="592"/>
                  </a:cubicBezTo>
                  <a:cubicBezTo>
                    <a:pt x="2795" y="587"/>
                    <a:pt x="2891" y="584"/>
                    <a:pt x="2992" y="584"/>
                  </a:cubicBezTo>
                  <a:close/>
                  <a:moveTo>
                    <a:pt x="3001" y="1"/>
                  </a:moveTo>
                  <a:cubicBezTo>
                    <a:pt x="2879" y="1"/>
                    <a:pt x="2764" y="4"/>
                    <a:pt x="2655" y="11"/>
                  </a:cubicBezTo>
                  <a:cubicBezTo>
                    <a:pt x="2642" y="16"/>
                    <a:pt x="2634" y="16"/>
                    <a:pt x="2625" y="16"/>
                  </a:cubicBezTo>
                  <a:cubicBezTo>
                    <a:pt x="2605" y="20"/>
                    <a:pt x="743" y="342"/>
                    <a:pt x="367" y="2337"/>
                  </a:cubicBezTo>
                  <a:cubicBezTo>
                    <a:pt x="0" y="4294"/>
                    <a:pt x="1837" y="5914"/>
                    <a:pt x="1912" y="5986"/>
                  </a:cubicBezTo>
                  <a:cubicBezTo>
                    <a:pt x="1941" y="6011"/>
                    <a:pt x="1974" y="6028"/>
                    <a:pt x="2008" y="6040"/>
                  </a:cubicBezTo>
                  <a:cubicBezTo>
                    <a:pt x="2029" y="6048"/>
                    <a:pt x="2860" y="6323"/>
                    <a:pt x="3878" y="6323"/>
                  </a:cubicBezTo>
                  <a:cubicBezTo>
                    <a:pt x="5110" y="6323"/>
                    <a:pt x="6613" y="5919"/>
                    <a:pt x="7276" y="4144"/>
                  </a:cubicBezTo>
                  <a:cubicBezTo>
                    <a:pt x="7648" y="3142"/>
                    <a:pt x="7573" y="2279"/>
                    <a:pt x="7047" y="1569"/>
                  </a:cubicBezTo>
                  <a:cubicBezTo>
                    <a:pt x="6181" y="398"/>
                    <a:pt x="4275" y="1"/>
                    <a:pt x="30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5" name="CustomShape 134"/>
            <p:cNvSpPr/>
            <p:nvPr/>
          </p:nvSpPr>
          <p:spPr>
            <a:xfrm>
              <a:off x="4743720" y="3175920"/>
              <a:ext cx="91440" cy="52200"/>
            </a:xfrm>
            <a:custGeom>
              <a:avLst/>
              <a:gdLst/>
              <a:ahLst/>
              <a:rect l="l" t="t" r="r" b="b"/>
              <a:pathLst>
                <a:path w="5799" h="3412">
                  <a:moveTo>
                    <a:pt x="301" y="1"/>
                  </a:moveTo>
                  <a:cubicBezTo>
                    <a:pt x="293" y="34"/>
                    <a:pt x="284" y="67"/>
                    <a:pt x="280" y="101"/>
                  </a:cubicBezTo>
                  <a:cubicBezTo>
                    <a:pt x="0" y="1583"/>
                    <a:pt x="1340" y="2922"/>
                    <a:pt x="1596" y="3165"/>
                  </a:cubicBezTo>
                  <a:cubicBezTo>
                    <a:pt x="1791" y="3227"/>
                    <a:pt x="2459" y="3411"/>
                    <a:pt x="3232" y="3411"/>
                  </a:cubicBezTo>
                  <a:cubicBezTo>
                    <a:pt x="4129" y="3411"/>
                    <a:pt x="5172" y="3161"/>
                    <a:pt x="5799" y="2159"/>
                  </a:cubicBezTo>
                  <a:cubicBezTo>
                    <a:pt x="4288" y="1290"/>
                    <a:pt x="2217" y="522"/>
                    <a:pt x="30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6" name="CustomShape 135"/>
            <p:cNvSpPr/>
            <p:nvPr/>
          </p:nvSpPr>
          <p:spPr>
            <a:xfrm>
              <a:off x="4737960" y="3174840"/>
              <a:ext cx="101160" cy="57960"/>
            </a:xfrm>
            <a:custGeom>
              <a:avLst/>
              <a:gdLst/>
              <a:ahLst/>
              <a:rect l="l" t="t" r="r" b="b"/>
              <a:pathLst>
                <a:path w="6389" h="3766">
                  <a:moveTo>
                    <a:pt x="369" y="0"/>
                  </a:moveTo>
                  <a:cubicBezTo>
                    <a:pt x="360" y="42"/>
                    <a:pt x="347" y="80"/>
                    <a:pt x="339" y="121"/>
                  </a:cubicBezTo>
                  <a:cubicBezTo>
                    <a:pt x="1" y="1937"/>
                    <a:pt x="1792" y="3494"/>
                    <a:pt x="1792" y="3494"/>
                  </a:cubicBezTo>
                  <a:cubicBezTo>
                    <a:pt x="1792" y="3494"/>
                    <a:pt x="2589" y="3766"/>
                    <a:pt x="3562" y="3766"/>
                  </a:cubicBezTo>
                  <a:cubicBezTo>
                    <a:pt x="4539" y="3766"/>
                    <a:pt x="5695" y="3490"/>
                    <a:pt x="6388" y="2380"/>
                  </a:cubicBezTo>
                  <a:cubicBezTo>
                    <a:pt x="6309" y="2330"/>
                    <a:pt x="6230" y="2280"/>
                    <a:pt x="6146" y="2234"/>
                  </a:cubicBezTo>
                  <a:cubicBezTo>
                    <a:pt x="5519" y="3236"/>
                    <a:pt x="4476" y="3486"/>
                    <a:pt x="3579" y="3486"/>
                  </a:cubicBezTo>
                  <a:cubicBezTo>
                    <a:pt x="2806" y="3486"/>
                    <a:pt x="2138" y="3302"/>
                    <a:pt x="1943" y="3240"/>
                  </a:cubicBezTo>
                  <a:cubicBezTo>
                    <a:pt x="1687" y="2997"/>
                    <a:pt x="347" y="1658"/>
                    <a:pt x="627" y="176"/>
                  </a:cubicBezTo>
                  <a:cubicBezTo>
                    <a:pt x="631" y="142"/>
                    <a:pt x="640" y="109"/>
                    <a:pt x="648" y="76"/>
                  </a:cubicBezTo>
                  <a:cubicBezTo>
                    <a:pt x="556" y="51"/>
                    <a:pt x="460" y="26"/>
                    <a:pt x="3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CustomShape 136"/>
            <p:cNvSpPr/>
            <p:nvPr/>
          </p:nvSpPr>
          <p:spPr>
            <a:xfrm>
              <a:off x="4954680" y="3210480"/>
              <a:ext cx="63720" cy="47520"/>
            </a:xfrm>
            <a:custGeom>
              <a:avLst/>
              <a:gdLst/>
              <a:ahLst/>
              <a:rect l="l" t="t" r="r" b="b"/>
              <a:pathLst>
                <a:path w="4110" h="3115">
                  <a:moveTo>
                    <a:pt x="268" y="1"/>
                  </a:moveTo>
                  <a:cubicBezTo>
                    <a:pt x="0" y="1"/>
                    <a:pt x="2014" y="2902"/>
                    <a:pt x="2659" y="3076"/>
                  </a:cubicBezTo>
                  <a:cubicBezTo>
                    <a:pt x="2754" y="3101"/>
                    <a:pt x="2853" y="3114"/>
                    <a:pt x="2950" y="3114"/>
                  </a:cubicBezTo>
                  <a:cubicBezTo>
                    <a:pt x="3569" y="3114"/>
                    <a:pt x="4109" y="2584"/>
                    <a:pt x="3156" y="1519"/>
                  </a:cubicBezTo>
                  <a:cubicBezTo>
                    <a:pt x="2058" y="282"/>
                    <a:pt x="392" y="70"/>
                    <a:pt x="392" y="70"/>
                  </a:cubicBezTo>
                  <a:cubicBezTo>
                    <a:pt x="332" y="22"/>
                    <a:pt x="29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CustomShape 137"/>
            <p:cNvSpPr/>
            <p:nvPr/>
          </p:nvSpPr>
          <p:spPr>
            <a:xfrm>
              <a:off x="4953600" y="3205800"/>
              <a:ext cx="65160" cy="57240"/>
            </a:xfrm>
            <a:custGeom>
              <a:avLst/>
              <a:gdLst/>
              <a:ahLst/>
              <a:rect l="l" t="t" r="r" b="b"/>
              <a:pathLst>
                <a:path w="4197" h="3696">
                  <a:moveTo>
                    <a:pt x="827" y="736"/>
                  </a:moveTo>
                  <a:cubicBezTo>
                    <a:pt x="1358" y="877"/>
                    <a:pt x="2305" y="1223"/>
                    <a:pt x="2999" y="2000"/>
                  </a:cubicBezTo>
                  <a:cubicBezTo>
                    <a:pt x="3433" y="2485"/>
                    <a:pt x="3496" y="2810"/>
                    <a:pt x="3407" y="2952"/>
                  </a:cubicBezTo>
                  <a:cubicBezTo>
                    <a:pt x="3345" y="3054"/>
                    <a:pt x="3188" y="3113"/>
                    <a:pt x="3008" y="3113"/>
                  </a:cubicBezTo>
                  <a:cubicBezTo>
                    <a:pt x="2939" y="3113"/>
                    <a:pt x="2866" y="3104"/>
                    <a:pt x="2794" y="3086"/>
                  </a:cubicBezTo>
                  <a:cubicBezTo>
                    <a:pt x="2444" y="2990"/>
                    <a:pt x="1320" y="1528"/>
                    <a:pt x="827" y="736"/>
                  </a:cubicBezTo>
                  <a:close/>
                  <a:moveTo>
                    <a:pt x="328" y="0"/>
                  </a:moveTo>
                  <a:cubicBezTo>
                    <a:pt x="278" y="0"/>
                    <a:pt x="225" y="12"/>
                    <a:pt x="172" y="42"/>
                  </a:cubicBezTo>
                  <a:cubicBezTo>
                    <a:pt x="72" y="100"/>
                    <a:pt x="1" y="256"/>
                    <a:pt x="18" y="372"/>
                  </a:cubicBezTo>
                  <a:cubicBezTo>
                    <a:pt x="72" y="815"/>
                    <a:pt x="1897" y="3445"/>
                    <a:pt x="2644" y="3649"/>
                  </a:cubicBezTo>
                  <a:cubicBezTo>
                    <a:pt x="2769" y="3678"/>
                    <a:pt x="2890" y="3695"/>
                    <a:pt x="3011" y="3695"/>
                  </a:cubicBezTo>
                  <a:cubicBezTo>
                    <a:pt x="3391" y="3695"/>
                    <a:pt x="3733" y="3537"/>
                    <a:pt x="3904" y="3256"/>
                  </a:cubicBezTo>
                  <a:cubicBezTo>
                    <a:pt x="4055" y="3011"/>
                    <a:pt x="4197" y="2468"/>
                    <a:pt x="3433" y="1612"/>
                  </a:cubicBezTo>
                  <a:cubicBezTo>
                    <a:pt x="2402" y="451"/>
                    <a:pt x="924" y="142"/>
                    <a:pt x="569" y="84"/>
                  </a:cubicBezTo>
                  <a:cubicBezTo>
                    <a:pt x="509" y="43"/>
                    <a:pt x="423" y="0"/>
                    <a:pt x="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CustomShape 138"/>
            <p:cNvSpPr/>
            <p:nvPr/>
          </p:nvSpPr>
          <p:spPr>
            <a:xfrm>
              <a:off x="4943160" y="3206520"/>
              <a:ext cx="55800" cy="53280"/>
            </a:xfrm>
            <a:custGeom>
              <a:avLst/>
              <a:gdLst/>
              <a:ahLst/>
              <a:rect l="l" t="t" r="r" b="b"/>
              <a:pathLst>
                <a:path w="3633" h="3464">
                  <a:moveTo>
                    <a:pt x="245" y="1"/>
                  </a:moveTo>
                  <a:cubicBezTo>
                    <a:pt x="0" y="1"/>
                    <a:pt x="1576" y="3116"/>
                    <a:pt x="2191" y="3376"/>
                  </a:cubicBezTo>
                  <a:cubicBezTo>
                    <a:pt x="2327" y="3433"/>
                    <a:pt x="2475" y="3463"/>
                    <a:pt x="2616" y="3463"/>
                  </a:cubicBezTo>
                  <a:cubicBezTo>
                    <a:pt x="3173" y="3463"/>
                    <a:pt x="3633" y="2997"/>
                    <a:pt x="2900" y="1902"/>
                  </a:cubicBezTo>
                  <a:cubicBezTo>
                    <a:pt x="1978" y="524"/>
                    <a:pt x="362" y="86"/>
                    <a:pt x="362" y="86"/>
                  </a:cubicBezTo>
                  <a:cubicBezTo>
                    <a:pt x="306" y="28"/>
                    <a:pt x="268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CustomShape 139"/>
            <p:cNvSpPr/>
            <p:nvPr/>
          </p:nvSpPr>
          <p:spPr>
            <a:xfrm>
              <a:off x="4941720" y="3201840"/>
              <a:ext cx="59400" cy="63000"/>
            </a:xfrm>
            <a:custGeom>
              <a:avLst/>
              <a:gdLst/>
              <a:ahLst/>
              <a:rect l="l" t="t" r="r" b="b"/>
              <a:pathLst>
                <a:path w="3853" h="4046">
                  <a:moveTo>
                    <a:pt x="756" y="798"/>
                  </a:moveTo>
                  <a:cubicBezTo>
                    <a:pt x="1261" y="1011"/>
                    <a:pt x="2150" y="1482"/>
                    <a:pt x="2735" y="2351"/>
                  </a:cubicBezTo>
                  <a:cubicBezTo>
                    <a:pt x="3097" y="2893"/>
                    <a:pt x="3115" y="3223"/>
                    <a:pt x="3006" y="3348"/>
                  </a:cubicBezTo>
                  <a:cubicBezTo>
                    <a:pt x="2946" y="3425"/>
                    <a:pt x="2828" y="3465"/>
                    <a:pt x="2693" y="3465"/>
                  </a:cubicBezTo>
                  <a:cubicBezTo>
                    <a:pt x="2593" y="3465"/>
                    <a:pt x="2483" y="3443"/>
                    <a:pt x="2380" y="3398"/>
                  </a:cubicBezTo>
                  <a:cubicBezTo>
                    <a:pt x="2045" y="3257"/>
                    <a:pt x="1136" y="1654"/>
                    <a:pt x="756" y="798"/>
                  </a:cubicBezTo>
                  <a:close/>
                  <a:moveTo>
                    <a:pt x="318" y="0"/>
                  </a:moveTo>
                  <a:cubicBezTo>
                    <a:pt x="282" y="0"/>
                    <a:pt x="244" y="6"/>
                    <a:pt x="205" y="22"/>
                  </a:cubicBezTo>
                  <a:cubicBezTo>
                    <a:pt x="96" y="67"/>
                    <a:pt x="5" y="213"/>
                    <a:pt x="5" y="330"/>
                  </a:cubicBezTo>
                  <a:cubicBezTo>
                    <a:pt x="1" y="773"/>
                    <a:pt x="1440" y="3633"/>
                    <a:pt x="2155" y="3933"/>
                  </a:cubicBezTo>
                  <a:cubicBezTo>
                    <a:pt x="2334" y="4008"/>
                    <a:pt x="2513" y="4045"/>
                    <a:pt x="2693" y="4045"/>
                  </a:cubicBezTo>
                  <a:cubicBezTo>
                    <a:pt x="2997" y="4045"/>
                    <a:pt x="3282" y="3933"/>
                    <a:pt x="3457" y="3720"/>
                  </a:cubicBezTo>
                  <a:cubicBezTo>
                    <a:pt x="3641" y="3498"/>
                    <a:pt x="3853" y="2981"/>
                    <a:pt x="3215" y="2030"/>
                  </a:cubicBezTo>
                  <a:cubicBezTo>
                    <a:pt x="2350" y="735"/>
                    <a:pt x="935" y="226"/>
                    <a:pt x="589" y="117"/>
                  </a:cubicBezTo>
                  <a:cubicBezTo>
                    <a:pt x="526" y="64"/>
                    <a:pt x="431" y="0"/>
                    <a:pt x="3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1" name="CustomShape 140"/>
            <p:cNvSpPr/>
            <p:nvPr/>
          </p:nvSpPr>
          <p:spPr>
            <a:xfrm>
              <a:off x="4805640" y="3163320"/>
              <a:ext cx="175680" cy="97200"/>
            </a:xfrm>
            <a:custGeom>
              <a:avLst/>
              <a:gdLst/>
              <a:ahLst/>
              <a:rect l="l" t="t" r="r" b="b"/>
              <a:pathLst>
                <a:path w="10894" h="6121">
                  <a:moveTo>
                    <a:pt x="2092" y="0"/>
                  </a:moveTo>
                  <a:cubicBezTo>
                    <a:pt x="2092" y="0"/>
                    <a:pt x="313" y="642"/>
                    <a:pt x="159" y="1719"/>
                  </a:cubicBezTo>
                  <a:cubicBezTo>
                    <a:pt x="1" y="2801"/>
                    <a:pt x="798" y="3632"/>
                    <a:pt x="798" y="3632"/>
                  </a:cubicBezTo>
                  <a:cubicBezTo>
                    <a:pt x="798" y="3632"/>
                    <a:pt x="2531" y="5022"/>
                    <a:pt x="3203" y="5172"/>
                  </a:cubicBezTo>
                  <a:cubicBezTo>
                    <a:pt x="3666" y="5275"/>
                    <a:pt x="4501" y="5702"/>
                    <a:pt x="5031" y="5702"/>
                  </a:cubicBezTo>
                  <a:cubicBezTo>
                    <a:pt x="5276" y="5702"/>
                    <a:pt x="5455" y="5611"/>
                    <a:pt x="5502" y="5355"/>
                  </a:cubicBezTo>
                  <a:cubicBezTo>
                    <a:pt x="5658" y="4546"/>
                    <a:pt x="3908" y="3833"/>
                    <a:pt x="3908" y="3833"/>
                  </a:cubicBezTo>
                  <a:lnTo>
                    <a:pt x="3908" y="3833"/>
                  </a:lnTo>
                  <a:cubicBezTo>
                    <a:pt x="3908" y="3833"/>
                    <a:pt x="7294" y="4037"/>
                    <a:pt x="7415" y="4717"/>
                  </a:cubicBezTo>
                  <a:cubicBezTo>
                    <a:pt x="7536" y="5398"/>
                    <a:pt x="8742" y="6099"/>
                    <a:pt x="9824" y="6120"/>
                  </a:cubicBezTo>
                  <a:cubicBezTo>
                    <a:pt x="9830" y="6120"/>
                    <a:pt x="9836" y="6120"/>
                    <a:pt x="9842" y="6120"/>
                  </a:cubicBezTo>
                  <a:cubicBezTo>
                    <a:pt x="10894" y="6120"/>
                    <a:pt x="9597" y="3946"/>
                    <a:pt x="9340" y="3402"/>
                  </a:cubicBezTo>
                  <a:cubicBezTo>
                    <a:pt x="9076" y="2856"/>
                    <a:pt x="4259" y="45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2" name="CustomShape 141"/>
            <p:cNvSpPr/>
            <p:nvPr/>
          </p:nvSpPr>
          <p:spPr>
            <a:xfrm>
              <a:off x="4800600" y="3158280"/>
              <a:ext cx="178560" cy="106920"/>
            </a:xfrm>
            <a:custGeom>
              <a:avLst/>
              <a:gdLst/>
              <a:ahLst/>
              <a:rect l="l" t="t" r="r" b="b"/>
              <a:pathLst>
                <a:path w="11059" h="6706">
                  <a:moveTo>
                    <a:pt x="2442" y="585"/>
                  </a:moveTo>
                  <a:cubicBezTo>
                    <a:pt x="4575" y="673"/>
                    <a:pt x="9093" y="3357"/>
                    <a:pt x="9380" y="3820"/>
                  </a:cubicBezTo>
                  <a:cubicBezTo>
                    <a:pt x="9413" y="3895"/>
                    <a:pt x="9472" y="4000"/>
                    <a:pt x="9534" y="4126"/>
                  </a:cubicBezTo>
                  <a:cubicBezTo>
                    <a:pt x="10265" y="5523"/>
                    <a:pt x="10320" y="5974"/>
                    <a:pt x="10240" y="6104"/>
                  </a:cubicBezTo>
                  <a:cubicBezTo>
                    <a:pt x="10232" y="6112"/>
                    <a:pt x="10195" y="6124"/>
                    <a:pt x="10132" y="6124"/>
                  </a:cubicBezTo>
                  <a:cubicBezTo>
                    <a:pt x="9143" y="6104"/>
                    <a:pt x="8091" y="5448"/>
                    <a:pt x="8002" y="4960"/>
                  </a:cubicBezTo>
                  <a:cubicBezTo>
                    <a:pt x="7865" y="4171"/>
                    <a:pt x="5581" y="3916"/>
                    <a:pt x="4228" y="3833"/>
                  </a:cubicBezTo>
                  <a:lnTo>
                    <a:pt x="4212" y="3833"/>
                  </a:lnTo>
                  <a:cubicBezTo>
                    <a:pt x="4078" y="3833"/>
                    <a:pt x="3958" y="3925"/>
                    <a:pt x="3928" y="4058"/>
                  </a:cubicBezTo>
                  <a:cubicBezTo>
                    <a:pt x="3899" y="4196"/>
                    <a:pt x="3970" y="4338"/>
                    <a:pt x="4103" y="4392"/>
                  </a:cubicBezTo>
                  <a:cubicBezTo>
                    <a:pt x="4717" y="4647"/>
                    <a:pt x="5594" y="5203"/>
                    <a:pt x="5523" y="5594"/>
                  </a:cubicBezTo>
                  <a:cubicBezTo>
                    <a:pt x="5511" y="5661"/>
                    <a:pt x="5490" y="5673"/>
                    <a:pt x="5477" y="5678"/>
                  </a:cubicBezTo>
                  <a:cubicBezTo>
                    <a:pt x="5443" y="5698"/>
                    <a:pt x="5395" y="5706"/>
                    <a:pt x="5337" y="5706"/>
                  </a:cubicBezTo>
                  <a:cubicBezTo>
                    <a:pt x="5065" y="5706"/>
                    <a:pt x="4566" y="5523"/>
                    <a:pt x="4245" y="5403"/>
                  </a:cubicBezTo>
                  <a:cubicBezTo>
                    <a:pt x="3995" y="5311"/>
                    <a:pt x="3761" y="5223"/>
                    <a:pt x="3569" y="5182"/>
                  </a:cubicBezTo>
                  <a:cubicBezTo>
                    <a:pt x="3126" y="5081"/>
                    <a:pt x="1933" y="4221"/>
                    <a:pt x="1311" y="3725"/>
                  </a:cubicBezTo>
                  <a:cubicBezTo>
                    <a:pt x="1303" y="3716"/>
                    <a:pt x="613" y="2977"/>
                    <a:pt x="752" y="2059"/>
                  </a:cubicBezTo>
                  <a:cubicBezTo>
                    <a:pt x="856" y="1340"/>
                    <a:pt x="1962" y="773"/>
                    <a:pt x="2442" y="585"/>
                  </a:cubicBezTo>
                  <a:close/>
                  <a:moveTo>
                    <a:pt x="2400" y="1"/>
                  </a:moveTo>
                  <a:cubicBezTo>
                    <a:pt x="2371" y="5"/>
                    <a:pt x="2330" y="9"/>
                    <a:pt x="2296" y="22"/>
                  </a:cubicBezTo>
                  <a:cubicBezTo>
                    <a:pt x="2216" y="47"/>
                    <a:pt x="355" y="735"/>
                    <a:pt x="175" y="1971"/>
                  </a:cubicBezTo>
                  <a:cubicBezTo>
                    <a:pt x="0" y="3182"/>
                    <a:pt x="856" y="4087"/>
                    <a:pt x="918" y="4151"/>
                  </a:cubicBezTo>
                  <a:cubicBezTo>
                    <a:pt x="1102" y="4296"/>
                    <a:pt x="2725" y="5590"/>
                    <a:pt x="3444" y="5749"/>
                  </a:cubicBezTo>
                  <a:cubicBezTo>
                    <a:pt x="3598" y="5783"/>
                    <a:pt x="3811" y="5862"/>
                    <a:pt x="4041" y="5949"/>
                  </a:cubicBezTo>
                  <a:cubicBezTo>
                    <a:pt x="4491" y="6114"/>
                    <a:pt x="4951" y="6286"/>
                    <a:pt x="5333" y="6286"/>
                  </a:cubicBezTo>
                  <a:cubicBezTo>
                    <a:pt x="5492" y="6286"/>
                    <a:pt x="5639" y="6256"/>
                    <a:pt x="5765" y="6183"/>
                  </a:cubicBezTo>
                  <a:cubicBezTo>
                    <a:pt x="5886" y="6116"/>
                    <a:pt x="6041" y="5974"/>
                    <a:pt x="6095" y="5704"/>
                  </a:cubicBezTo>
                  <a:cubicBezTo>
                    <a:pt x="6178" y="5248"/>
                    <a:pt x="5886" y="4852"/>
                    <a:pt x="5511" y="4542"/>
                  </a:cubicBezTo>
                  <a:lnTo>
                    <a:pt x="5511" y="4542"/>
                  </a:lnTo>
                  <a:cubicBezTo>
                    <a:pt x="6533" y="4685"/>
                    <a:pt x="7330" y="4889"/>
                    <a:pt x="7430" y="5060"/>
                  </a:cubicBezTo>
                  <a:cubicBezTo>
                    <a:pt x="7594" y="5958"/>
                    <a:pt x="9008" y="6680"/>
                    <a:pt x="10124" y="6705"/>
                  </a:cubicBezTo>
                  <a:lnTo>
                    <a:pt x="10145" y="6705"/>
                  </a:lnTo>
                  <a:cubicBezTo>
                    <a:pt x="10478" y="6705"/>
                    <a:pt x="10650" y="6546"/>
                    <a:pt x="10733" y="6409"/>
                  </a:cubicBezTo>
                  <a:cubicBezTo>
                    <a:pt x="11058" y="5887"/>
                    <a:pt x="10574" y="4860"/>
                    <a:pt x="10052" y="3858"/>
                  </a:cubicBezTo>
                  <a:cubicBezTo>
                    <a:pt x="9989" y="3737"/>
                    <a:pt x="9939" y="3641"/>
                    <a:pt x="9906" y="3569"/>
                  </a:cubicBezTo>
                  <a:cubicBezTo>
                    <a:pt x="9555" y="2835"/>
                    <a:pt x="4600" y="47"/>
                    <a:pt x="24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CustomShape 142"/>
            <p:cNvSpPr/>
            <p:nvPr/>
          </p:nvSpPr>
          <p:spPr>
            <a:xfrm>
              <a:off x="3708000" y="2553480"/>
              <a:ext cx="537480" cy="714240"/>
            </a:xfrm>
            <a:custGeom>
              <a:avLst/>
              <a:gdLst/>
              <a:ahLst/>
              <a:rect l="l" t="t" r="r" b="b"/>
              <a:pathLst>
                <a:path w="32764" h="43413">
                  <a:moveTo>
                    <a:pt x="16754" y="1"/>
                  </a:moveTo>
                  <a:cubicBezTo>
                    <a:pt x="15474" y="1"/>
                    <a:pt x="14042" y="551"/>
                    <a:pt x="13117" y="2584"/>
                  </a:cubicBezTo>
                  <a:cubicBezTo>
                    <a:pt x="13117" y="2584"/>
                    <a:pt x="2463" y="8762"/>
                    <a:pt x="1657" y="9163"/>
                  </a:cubicBezTo>
                  <a:cubicBezTo>
                    <a:pt x="852" y="9568"/>
                    <a:pt x="0" y="15968"/>
                    <a:pt x="0" y="16573"/>
                  </a:cubicBezTo>
                  <a:cubicBezTo>
                    <a:pt x="0" y="17174"/>
                    <a:pt x="10603" y="41200"/>
                    <a:pt x="10603" y="41200"/>
                  </a:cubicBezTo>
                  <a:cubicBezTo>
                    <a:pt x="10603" y="41200"/>
                    <a:pt x="13222" y="43413"/>
                    <a:pt x="20878" y="43413"/>
                  </a:cubicBezTo>
                  <a:cubicBezTo>
                    <a:pt x="28530" y="43413"/>
                    <a:pt x="29127" y="42269"/>
                    <a:pt x="29127" y="42269"/>
                  </a:cubicBezTo>
                  <a:lnTo>
                    <a:pt x="29740" y="32132"/>
                  </a:lnTo>
                  <a:cubicBezTo>
                    <a:pt x="29740" y="32132"/>
                    <a:pt x="32358" y="25286"/>
                    <a:pt x="32559" y="24076"/>
                  </a:cubicBezTo>
                  <a:cubicBezTo>
                    <a:pt x="32763" y="22868"/>
                    <a:pt x="30442" y="8020"/>
                    <a:pt x="30442" y="8020"/>
                  </a:cubicBezTo>
                  <a:lnTo>
                    <a:pt x="19563" y="768"/>
                  </a:lnTo>
                  <a:cubicBezTo>
                    <a:pt x="19563" y="768"/>
                    <a:pt x="18264" y="1"/>
                    <a:pt x="16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CustomShape 143"/>
            <p:cNvSpPr/>
            <p:nvPr/>
          </p:nvSpPr>
          <p:spPr>
            <a:xfrm>
              <a:off x="3702960" y="2548800"/>
              <a:ext cx="546840" cy="723960"/>
            </a:xfrm>
            <a:custGeom>
              <a:avLst/>
              <a:gdLst/>
              <a:ahLst/>
              <a:rect l="l" t="t" r="r" b="b"/>
              <a:pathLst>
                <a:path w="33345" h="43997">
                  <a:moveTo>
                    <a:pt x="17038" y="583"/>
                  </a:moveTo>
                  <a:cubicBezTo>
                    <a:pt x="18450" y="583"/>
                    <a:pt x="19689" y="1302"/>
                    <a:pt x="19693" y="1302"/>
                  </a:cubicBezTo>
                  <a:lnTo>
                    <a:pt x="30468" y="8482"/>
                  </a:lnTo>
                  <a:cubicBezTo>
                    <a:pt x="31395" y="14435"/>
                    <a:pt x="32705" y="23474"/>
                    <a:pt x="32568" y="24321"/>
                  </a:cubicBezTo>
                  <a:cubicBezTo>
                    <a:pt x="32372" y="25486"/>
                    <a:pt x="29788" y="32253"/>
                    <a:pt x="29763" y="32324"/>
                  </a:cubicBezTo>
                  <a:cubicBezTo>
                    <a:pt x="29750" y="32349"/>
                    <a:pt x="29746" y="32378"/>
                    <a:pt x="29742" y="32408"/>
                  </a:cubicBezTo>
                  <a:lnTo>
                    <a:pt x="29137" y="42439"/>
                  </a:lnTo>
                  <a:cubicBezTo>
                    <a:pt x="28898" y="42632"/>
                    <a:pt x="27528" y="43416"/>
                    <a:pt x="21171" y="43416"/>
                  </a:cubicBezTo>
                  <a:cubicBezTo>
                    <a:pt x="14295" y="43416"/>
                    <a:pt x="11523" y="41592"/>
                    <a:pt x="11135" y="41304"/>
                  </a:cubicBezTo>
                  <a:cubicBezTo>
                    <a:pt x="6956" y="31844"/>
                    <a:pt x="723" y="17571"/>
                    <a:pt x="582" y="16865"/>
                  </a:cubicBezTo>
                  <a:cubicBezTo>
                    <a:pt x="582" y="15967"/>
                    <a:pt x="1499" y="10106"/>
                    <a:pt x="2080" y="9714"/>
                  </a:cubicBezTo>
                  <a:cubicBezTo>
                    <a:pt x="2886" y="9314"/>
                    <a:pt x="13122" y="3377"/>
                    <a:pt x="13557" y="3127"/>
                  </a:cubicBezTo>
                  <a:cubicBezTo>
                    <a:pt x="13611" y="3097"/>
                    <a:pt x="13648" y="3052"/>
                    <a:pt x="13673" y="2992"/>
                  </a:cubicBezTo>
                  <a:cubicBezTo>
                    <a:pt x="14212" y="1811"/>
                    <a:pt x="14979" y="1052"/>
                    <a:pt x="15956" y="742"/>
                  </a:cubicBezTo>
                  <a:cubicBezTo>
                    <a:pt x="16316" y="628"/>
                    <a:pt x="16682" y="583"/>
                    <a:pt x="17038" y="583"/>
                  </a:cubicBezTo>
                  <a:close/>
                  <a:moveTo>
                    <a:pt x="17047" y="0"/>
                  </a:moveTo>
                  <a:cubicBezTo>
                    <a:pt x="16637" y="0"/>
                    <a:pt x="16210" y="53"/>
                    <a:pt x="15786" y="187"/>
                  </a:cubicBezTo>
                  <a:cubicBezTo>
                    <a:pt x="14667" y="542"/>
                    <a:pt x="13794" y="1373"/>
                    <a:pt x="13185" y="2667"/>
                  </a:cubicBezTo>
                  <a:cubicBezTo>
                    <a:pt x="12204" y="3235"/>
                    <a:pt x="2572" y="8821"/>
                    <a:pt x="1821" y="9196"/>
                  </a:cubicBezTo>
                  <a:cubicBezTo>
                    <a:pt x="769" y="9722"/>
                    <a:pt x="1" y="16573"/>
                    <a:pt x="1" y="16865"/>
                  </a:cubicBezTo>
                  <a:cubicBezTo>
                    <a:pt x="1" y="17483"/>
                    <a:pt x="8137" y="35960"/>
                    <a:pt x="10630" y="41609"/>
                  </a:cubicBezTo>
                  <a:cubicBezTo>
                    <a:pt x="10651" y="41651"/>
                    <a:pt x="10676" y="41684"/>
                    <a:pt x="10709" y="41713"/>
                  </a:cubicBezTo>
                  <a:cubicBezTo>
                    <a:pt x="10817" y="41805"/>
                    <a:pt x="13497" y="43996"/>
                    <a:pt x="21171" y="43996"/>
                  </a:cubicBezTo>
                  <a:cubicBezTo>
                    <a:pt x="28623" y="43996"/>
                    <a:pt x="29566" y="42911"/>
                    <a:pt x="29679" y="42694"/>
                  </a:cubicBezTo>
                  <a:cubicBezTo>
                    <a:pt x="29700" y="42661"/>
                    <a:pt x="29708" y="42619"/>
                    <a:pt x="29713" y="42578"/>
                  </a:cubicBezTo>
                  <a:lnTo>
                    <a:pt x="30322" y="32487"/>
                  </a:lnTo>
                  <a:cubicBezTo>
                    <a:pt x="30559" y="31861"/>
                    <a:pt x="32944" y="25603"/>
                    <a:pt x="33139" y="24418"/>
                  </a:cubicBezTo>
                  <a:cubicBezTo>
                    <a:pt x="33345" y="23198"/>
                    <a:pt x="31261" y="9794"/>
                    <a:pt x="31019" y="8270"/>
                  </a:cubicBezTo>
                  <a:cubicBezTo>
                    <a:pt x="31006" y="8186"/>
                    <a:pt x="30960" y="8115"/>
                    <a:pt x="30894" y="8069"/>
                  </a:cubicBezTo>
                  <a:lnTo>
                    <a:pt x="20002" y="809"/>
                  </a:lnTo>
                  <a:cubicBezTo>
                    <a:pt x="19932" y="770"/>
                    <a:pt x="18607" y="0"/>
                    <a:pt x="170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5" name="CustomShape 144"/>
            <p:cNvSpPr/>
            <p:nvPr/>
          </p:nvSpPr>
          <p:spPr>
            <a:xfrm>
              <a:off x="3744720" y="2622240"/>
              <a:ext cx="150840" cy="127800"/>
            </a:xfrm>
            <a:custGeom>
              <a:avLst/>
              <a:gdLst/>
              <a:ahLst/>
              <a:rect l="l" t="t" r="r" b="b"/>
              <a:pathLst>
                <a:path w="9390" h="7983">
                  <a:moveTo>
                    <a:pt x="8767" y="0"/>
                  </a:moveTo>
                  <a:cubicBezTo>
                    <a:pt x="5996" y="1603"/>
                    <a:pt x="1491" y="4204"/>
                    <a:pt x="0" y="5035"/>
                  </a:cubicBezTo>
                  <a:lnTo>
                    <a:pt x="89" y="5035"/>
                  </a:lnTo>
                  <a:cubicBezTo>
                    <a:pt x="577" y="5035"/>
                    <a:pt x="840" y="5210"/>
                    <a:pt x="894" y="5252"/>
                  </a:cubicBezTo>
                  <a:cubicBezTo>
                    <a:pt x="1019" y="5348"/>
                    <a:pt x="1044" y="5532"/>
                    <a:pt x="948" y="5657"/>
                  </a:cubicBezTo>
                  <a:cubicBezTo>
                    <a:pt x="923" y="5694"/>
                    <a:pt x="890" y="5719"/>
                    <a:pt x="852" y="5740"/>
                  </a:cubicBezTo>
                  <a:lnTo>
                    <a:pt x="2046" y="7983"/>
                  </a:lnTo>
                  <a:cubicBezTo>
                    <a:pt x="4526" y="6012"/>
                    <a:pt x="8989" y="3102"/>
                    <a:pt x="8989" y="3102"/>
                  </a:cubicBezTo>
                  <a:lnTo>
                    <a:pt x="9389" y="2864"/>
                  </a:lnTo>
                  <a:cubicBezTo>
                    <a:pt x="9135" y="1871"/>
                    <a:pt x="8922" y="819"/>
                    <a:pt x="876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6" name="CustomShape 145"/>
            <p:cNvSpPr/>
            <p:nvPr/>
          </p:nvSpPr>
          <p:spPr>
            <a:xfrm>
              <a:off x="3732480" y="2617200"/>
              <a:ext cx="153000" cy="86400"/>
            </a:xfrm>
            <a:custGeom>
              <a:avLst/>
              <a:gdLst/>
              <a:ahLst/>
              <a:rect l="l" t="t" r="r" b="b"/>
              <a:pathLst>
                <a:path w="9507" h="5483">
                  <a:moveTo>
                    <a:pt x="9452" y="1"/>
                  </a:moveTo>
                  <a:cubicBezTo>
                    <a:pt x="6292" y="1829"/>
                    <a:pt x="735" y="5035"/>
                    <a:pt x="163" y="5323"/>
                  </a:cubicBezTo>
                  <a:cubicBezTo>
                    <a:pt x="109" y="5352"/>
                    <a:pt x="55" y="5402"/>
                    <a:pt x="1" y="5482"/>
                  </a:cubicBezTo>
                  <a:cubicBezTo>
                    <a:pt x="289" y="5390"/>
                    <a:pt x="531" y="5348"/>
                    <a:pt x="739" y="5340"/>
                  </a:cubicBezTo>
                  <a:cubicBezTo>
                    <a:pt x="2230" y="4509"/>
                    <a:pt x="6735" y="1908"/>
                    <a:pt x="9506" y="305"/>
                  </a:cubicBezTo>
                  <a:cubicBezTo>
                    <a:pt x="9490" y="197"/>
                    <a:pt x="9469" y="97"/>
                    <a:pt x="9452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7" name="CustomShape 146"/>
            <p:cNvSpPr/>
            <p:nvPr/>
          </p:nvSpPr>
          <p:spPr>
            <a:xfrm>
              <a:off x="3975840" y="2667960"/>
              <a:ext cx="209880" cy="397080"/>
            </a:xfrm>
            <a:custGeom>
              <a:avLst/>
              <a:gdLst/>
              <a:ahLst/>
              <a:rect l="l" t="t" r="r" b="b"/>
              <a:pathLst>
                <a:path w="12955" h="24244">
                  <a:moveTo>
                    <a:pt x="2626" y="1"/>
                  </a:moveTo>
                  <a:lnTo>
                    <a:pt x="0" y="6209"/>
                  </a:lnTo>
                  <a:lnTo>
                    <a:pt x="476" y="5252"/>
                  </a:lnTo>
                  <a:lnTo>
                    <a:pt x="3578" y="8592"/>
                  </a:lnTo>
                  <a:lnTo>
                    <a:pt x="2931" y="22810"/>
                  </a:lnTo>
                  <a:lnTo>
                    <a:pt x="7465" y="24005"/>
                  </a:lnTo>
                  <a:lnTo>
                    <a:pt x="7945" y="17797"/>
                  </a:lnTo>
                  <a:lnTo>
                    <a:pt x="9615" y="24243"/>
                  </a:lnTo>
                  <a:lnTo>
                    <a:pt x="12954" y="20903"/>
                  </a:lnTo>
                  <a:lnTo>
                    <a:pt x="5728" y="8354"/>
                  </a:lnTo>
                  <a:lnTo>
                    <a:pt x="6684" y="45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8" name="CustomShape 147"/>
            <p:cNvSpPr/>
            <p:nvPr/>
          </p:nvSpPr>
          <p:spPr>
            <a:xfrm>
              <a:off x="3970440" y="2663280"/>
              <a:ext cx="220680" cy="406440"/>
            </a:xfrm>
            <a:custGeom>
              <a:avLst/>
              <a:gdLst/>
              <a:ahLst/>
              <a:rect l="l" t="t" r="r" b="b"/>
              <a:pathLst>
                <a:path w="13602" h="24822">
                  <a:moveTo>
                    <a:pt x="3043" y="826"/>
                  </a:moveTo>
                  <a:lnTo>
                    <a:pt x="6692" y="4904"/>
                  </a:lnTo>
                  <a:lnTo>
                    <a:pt x="5774" y="8574"/>
                  </a:lnTo>
                  <a:cubicBezTo>
                    <a:pt x="5758" y="8649"/>
                    <a:pt x="5766" y="8724"/>
                    <a:pt x="5803" y="8791"/>
                  </a:cubicBezTo>
                  <a:lnTo>
                    <a:pt x="12921" y="21144"/>
                  </a:lnTo>
                  <a:lnTo>
                    <a:pt x="10099" y="23970"/>
                  </a:lnTo>
                  <a:lnTo>
                    <a:pt x="8554" y="18017"/>
                  </a:lnTo>
                  <a:cubicBezTo>
                    <a:pt x="8521" y="17887"/>
                    <a:pt x="8404" y="17800"/>
                    <a:pt x="8275" y="17800"/>
                  </a:cubicBezTo>
                  <a:lnTo>
                    <a:pt x="8249" y="17800"/>
                  </a:lnTo>
                  <a:cubicBezTo>
                    <a:pt x="8107" y="17812"/>
                    <a:pt x="7995" y="17925"/>
                    <a:pt x="7982" y="18067"/>
                  </a:cubicBezTo>
                  <a:lnTo>
                    <a:pt x="7531" y="23924"/>
                  </a:lnTo>
                  <a:lnTo>
                    <a:pt x="3561" y="22881"/>
                  </a:lnTo>
                  <a:lnTo>
                    <a:pt x="4200" y="8895"/>
                  </a:lnTo>
                  <a:cubicBezTo>
                    <a:pt x="4205" y="8820"/>
                    <a:pt x="4175" y="8741"/>
                    <a:pt x="4121" y="8687"/>
                  </a:cubicBezTo>
                  <a:lnTo>
                    <a:pt x="1099" y="5426"/>
                  </a:lnTo>
                  <a:lnTo>
                    <a:pt x="3043" y="826"/>
                  </a:lnTo>
                  <a:close/>
                  <a:moveTo>
                    <a:pt x="2946" y="1"/>
                  </a:moveTo>
                  <a:cubicBezTo>
                    <a:pt x="2933" y="1"/>
                    <a:pt x="2920" y="1"/>
                    <a:pt x="2906" y="3"/>
                  </a:cubicBezTo>
                  <a:cubicBezTo>
                    <a:pt x="2810" y="20"/>
                    <a:pt x="2727" y="87"/>
                    <a:pt x="2685" y="178"/>
                  </a:cubicBezTo>
                  <a:lnTo>
                    <a:pt x="63" y="6382"/>
                  </a:lnTo>
                  <a:cubicBezTo>
                    <a:pt x="1" y="6533"/>
                    <a:pt x="67" y="6704"/>
                    <a:pt x="217" y="6766"/>
                  </a:cubicBezTo>
                  <a:cubicBezTo>
                    <a:pt x="253" y="6782"/>
                    <a:pt x="291" y="6789"/>
                    <a:pt x="329" y="6789"/>
                  </a:cubicBezTo>
                  <a:cubicBezTo>
                    <a:pt x="442" y="6789"/>
                    <a:pt x="550" y="6722"/>
                    <a:pt x="598" y="6612"/>
                  </a:cubicBezTo>
                  <a:lnTo>
                    <a:pt x="848" y="6015"/>
                  </a:lnTo>
                  <a:lnTo>
                    <a:pt x="3616" y="8991"/>
                  </a:lnTo>
                  <a:lnTo>
                    <a:pt x="2972" y="23089"/>
                  </a:lnTo>
                  <a:cubicBezTo>
                    <a:pt x="2964" y="23223"/>
                    <a:pt x="3056" y="23348"/>
                    <a:pt x="3190" y="23382"/>
                  </a:cubicBezTo>
                  <a:lnTo>
                    <a:pt x="7723" y="24575"/>
                  </a:lnTo>
                  <a:cubicBezTo>
                    <a:pt x="7747" y="24581"/>
                    <a:pt x="7771" y="24584"/>
                    <a:pt x="7794" y="24584"/>
                  </a:cubicBezTo>
                  <a:cubicBezTo>
                    <a:pt x="7855" y="24584"/>
                    <a:pt x="7915" y="24565"/>
                    <a:pt x="7966" y="24529"/>
                  </a:cubicBezTo>
                  <a:cubicBezTo>
                    <a:pt x="8037" y="24479"/>
                    <a:pt x="8078" y="24404"/>
                    <a:pt x="8087" y="24317"/>
                  </a:cubicBezTo>
                  <a:lnTo>
                    <a:pt x="8429" y="19850"/>
                  </a:lnTo>
                  <a:lnTo>
                    <a:pt x="9660" y="24604"/>
                  </a:lnTo>
                  <a:cubicBezTo>
                    <a:pt x="9690" y="24710"/>
                    <a:pt x="9765" y="24789"/>
                    <a:pt x="9870" y="24814"/>
                  </a:cubicBezTo>
                  <a:cubicBezTo>
                    <a:pt x="9895" y="24822"/>
                    <a:pt x="9920" y="24822"/>
                    <a:pt x="9945" y="24822"/>
                  </a:cubicBezTo>
                  <a:cubicBezTo>
                    <a:pt x="10020" y="24822"/>
                    <a:pt x="10095" y="24793"/>
                    <a:pt x="10149" y="24739"/>
                  </a:cubicBezTo>
                  <a:lnTo>
                    <a:pt x="13489" y="21398"/>
                  </a:lnTo>
                  <a:cubicBezTo>
                    <a:pt x="13585" y="21307"/>
                    <a:pt x="13602" y="21161"/>
                    <a:pt x="13539" y="21048"/>
                  </a:cubicBezTo>
                  <a:lnTo>
                    <a:pt x="6367" y="8604"/>
                  </a:lnTo>
                  <a:lnTo>
                    <a:pt x="7294" y="4896"/>
                  </a:lnTo>
                  <a:cubicBezTo>
                    <a:pt x="7319" y="4804"/>
                    <a:pt x="7294" y="4704"/>
                    <a:pt x="7231" y="4633"/>
                  </a:cubicBezTo>
                  <a:lnTo>
                    <a:pt x="3173" y="99"/>
                  </a:lnTo>
                  <a:cubicBezTo>
                    <a:pt x="3115" y="34"/>
                    <a:pt x="3033" y="1"/>
                    <a:pt x="29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9" name="CustomShape 148"/>
            <p:cNvSpPr/>
            <p:nvPr/>
          </p:nvSpPr>
          <p:spPr>
            <a:xfrm>
              <a:off x="3890520" y="2530440"/>
              <a:ext cx="208080" cy="255960"/>
            </a:xfrm>
            <a:custGeom>
              <a:avLst/>
              <a:gdLst/>
              <a:ahLst/>
              <a:rect l="l" t="t" r="r" b="b"/>
              <a:pathLst>
                <a:path w="12837" h="15746">
                  <a:moveTo>
                    <a:pt x="4530" y="0"/>
                  </a:moveTo>
                  <a:cubicBezTo>
                    <a:pt x="2578" y="0"/>
                    <a:pt x="759" y="1071"/>
                    <a:pt x="0" y="4015"/>
                  </a:cubicBezTo>
                  <a:cubicBezTo>
                    <a:pt x="0" y="4015"/>
                    <a:pt x="664" y="8441"/>
                    <a:pt x="1549" y="10432"/>
                  </a:cubicBezTo>
                  <a:cubicBezTo>
                    <a:pt x="2434" y="12427"/>
                    <a:pt x="4430" y="15746"/>
                    <a:pt x="4430" y="15746"/>
                  </a:cubicBezTo>
                  <a:lnTo>
                    <a:pt x="8633" y="11542"/>
                  </a:lnTo>
                  <a:lnTo>
                    <a:pt x="12837" y="14418"/>
                  </a:lnTo>
                  <a:cubicBezTo>
                    <a:pt x="12837" y="14418"/>
                    <a:pt x="12395" y="7113"/>
                    <a:pt x="10846" y="3794"/>
                  </a:cubicBezTo>
                  <a:cubicBezTo>
                    <a:pt x="9962" y="1896"/>
                    <a:pt x="7128" y="0"/>
                    <a:pt x="4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0" name="CustomShape 149"/>
            <p:cNvSpPr/>
            <p:nvPr/>
          </p:nvSpPr>
          <p:spPr>
            <a:xfrm>
              <a:off x="3885480" y="2525760"/>
              <a:ext cx="217800" cy="265680"/>
            </a:xfrm>
            <a:custGeom>
              <a:avLst/>
              <a:gdLst/>
              <a:ahLst/>
              <a:rect l="l" t="t" r="r" b="b"/>
              <a:pathLst>
                <a:path w="13431" h="16329">
                  <a:moveTo>
                    <a:pt x="4822" y="582"/>
                  </a:moveTo>
                  <a:cubicBezTo>
                    <a:pt x="7314" y="582"/>
                    <a:pt x="10057" y="2448"/>
                    <a:pt x="10876" y="4205"/>
                  </a:cubicBezTo>
                  <a:cubicBezTo>
                    <a:pt x="12128" y="6889"/>
                    <a:pt x="12654" y="12321"/>
                    <a:pt x="12796" y="14128"/>
                  </a:cubicBezTo>
                  <a:lnTo>
                    <a:pt x="9089" y="11590"/>
                  </a:lnTo>
                  <a:cubicBezTo>
                    <a:pt x="9040" y="11556"/>
                    <a:pt x="8983" y="11540"/>
                    <a:pt x="8927" y="11540"/>
                  </a:cubicBezTo>
                  <a:cubicBezTo>
                    <a:pt x="8851" y="11540"/>
                    <a:pt x="8776" y="11569"/>
                    <a:pt x="8722" y="11623"/>
                  </a:cubicBezTo>
                  <a:lnTo>
                    <a:pt x="4781" y="15564"/>
                  </a:lnTo>
                  <a:cubicBezTo>
                    <a:pt x="4263" y="14687"/>
                    <a:pt x="2819" y="12199"/>
                    <a:pt x="2109" y="10604"/>
                  </a:cubicBezTo>
                  <a:cubicBezTo>
                    <a:pt x="1303" y="8793"/>
                    <a:pt x="673" y="4848"/>
                    <a:pt x="590" y="4317"/>
                  </a:cubicBezTo>
                  <a:cubicBezTo>
                    <a:pt x="1191" y="2059"/>
                    <a:pt x="2498" y="774"/>
                    <a:pt x="4380" y="602"/>
                  </a:cubicBezTo>
                  <a:cubicBezTo>
                    <a:pt x="4526" y="589"/>
                    <a:pt x="4673" y="582"/>
                    <a:pt x="4822" y="582"/>
                  </a:cubicBezTo>
                  <a:close/>
                  <a:moveTo>
                    <a:pt x="4813" y="1"/>
                  </a:moveTo>
                  <a:cubicBezTo>
                    <a:pt x="4650" y="1"/>
                    <a:pt x="4487" y="8"/>
                    <a:pt x="4326" y="22"/>
                  </a:cubicBezTo>
                  <a:cubicBezTo>
                    <a:pt x="2819" y="159"/>
                    <a:pt x="844" y="1003"/>
                    <a:pt x="14" y="4230"/>
                  </a:cubicBezTo>
                  <a:cubicBezTo>
                    <a:pt x="1" y="4267"/>
                    <a:pt x="1" y="4309"/>
                    <a:pt x="5" y="4347"/>
                  </a:cubicBezTo>
                  <a:cubicBezTo>
                    <a:pt x="34" y="4531"/>
                    <a:pt x="685" y="8835"/>
                    <a:pt x="1579" y="10843"/>
                  </a:cubicBezTo>
                  <a:cubicBezTo>
                    <a:pt x="2459" y="12826"/>
                    <a:pt x="4388" y="16049"/>
                    <a:pt x="4472" y="16186"/>
                  </a:cubicBezTo>
                  <a:cubicBezTo>
                    <a:pt x="4517" y="16261"/>
                    <a:pt x="4598" y="16315"/>
                    <a:pt x="4685" y="16324"/>
                  </a:cubicBezTo>
                  <a:cubicBezTo>
                    <a:pt x="4698" y="16324"/>
                    <a:pt x="4710" y="16328"/>
                    <a:pt x="4718" y="16328"/>
                  </a:cubicBezTo>
                  <a:cubicBezTo>
                    <a:pt x="4798" y="16328"/>
                    <a:pt x="4873" y="16295"/>
                    <a:pt x="4927" y="16240"/>
                  </a:cubicBezTo>
                  <a:lnTo>
                    <a:pt x="8960" y="12208"/>
                  </a:lnTo>
                  <a:lnTo>
                    <a:pt x="12968" y="14947"/>
                  </a:lnTo>
                  <a:cubicBezTo>
                    <a:pt x="13017" y="14983"/>
                    <a:pt x="13076" y="15001"/>
                    <a:pt x="13134" y="15001"/>
                  </a:cubicBezTo>
                  <a:cubicBezTo>
                    <a:pt x="13183" y="15001"/>
                    <a:pt x="13232" y="14988"/>
                    <a:pt x="13276" y="14963"/>
                  </a:cubicBezTo>
                  <a:cubicBezTo>
                    <a:pt x="13372" y="14905"/>
                    <a:pt x="13431" y="14800"/>
                    <a:pt x="13423" y="14692"/>
                  </a:cubicBezTo>
                  <a:cubicBezTo>
                    <a:pt x="13406" y="14392"/>
                    <a:pt x="12959" y="7294"/>
                    <a:pt x="11402" y="3959"/>
                  </a:cubicBezTo>
                  <a:cubicBezTo>
                    <a:pt x="10488" y="2000"/>
                    <a:pt x="7564" y="1"/>
                    <a:pt x="4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1" name="CustomShape 150"/>
            <p:cNvSpPr/>
            <p:nvPr/>
          </p:nvSpPr>
          <p:spPr>
            <a:xfrm>
              <a:off x="3895200" y="2547720"/>
              <a:ext cx="37440" cy="112680"/>
            </a:xfrm>
            <a:custGeom>
              <a:avLst/>
              <a:gdLst/>
              <a:ahLst/>
              <a:rect l="l" t="t" r="r" b="b"/>
              <a:pathLst>
                <a:path w="2531" h="7065">
                  <a:moveTo>
                    <a:pt x="1829" y="1"/>
                  </a:moveTo>
                  <a:cubicBezTo>
                    <a:pt x="982" y="623"/>
                    <a:pt x="364" y="1629"/>
                    <a:pt x="1" y="2989"/>
                  </a:cubicBezTo>
                  <a:cubicBezTo>
                    <a:pt x="55" y="3349"/>
                    <a:pt x="368" y="5290"/>
                    <a:pt x="810" y="7064"/>
                  </a:cubicBezTo>
                  <a:lnTo>
                    <a:pt x="2531" y="6054"/>
                  </a:lnTo>
                  <a:cubicBezTo>
                    <a:pt x="1695" y="4681"/>
                    <a:pt x="1278" y="3461"/>
                    <a:pt x="1408" y="2280"/>
                  </a:cubicBezTo>
                  <a:cubicBezTo>
                    <a:pt x="1462" y="1787"/>
                    <a:pt x="1620" y="965"/>
                    <a:pt x="182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CustomShape 151"/>
            <p:cNvSpPr/>
            <p:nvPr/>
          </p:nvSpPr>
          <p:spPr>
            <a:xfrm>
              <a:off x="3890520" y="2540880"/>
              <a:ext cx="32400" cy="121680"/>
            </a:xfrm>
            <a:custGeom>
              <a:avLst/>
              <a:gdLst/>
              <a:ahLst/>
              <a:rect l="l" t="t" r="r" b="b"/>
              <a:pathLst>
                <a:path w="2213" h="7620">
                  <a:moveTo>
                    <a:pt x="2213" y="1"/>
                  </a:moveTo>
                  <a:lnTo>
                    <a:pt x="2213" y="1"/>
                  </a:lnTo>
                  <a:cubicBezTo>
                    <a:pt x="1240" y="602"/>
                    <a:pt x="442" y="1675"/>
                    <a:pt x="0" y="3382"/>
                  </a:cubicBezTo>
                  <a:cubicBezTo>
                    <a:pt x="0" y="3382"/>
                    <a:pt x="334" y="5612"/>
                    <a:pt x="848" y="7619"/>
                  </a:cubicBezTo>
                  <a:lnTo>
                    <a:pt x="1106" y="7469"/>
                  </a:lnTo>
                  <a:cubicBezTo>
                    <a:pt x="664" y="5695"/>
                    <a:pt x="351" y="3754"/>
                    <a:pt x="297" y="3394"/>
                  </a:cubicBezTo>
                  <a:cubicBezTo>
                    <a:pt x="660" y="2034"/>
                    <a:pt x="1278" y="1028"/>
                    <a:pt x="2125" y="406"/>
                  </a:cubicBezTo>
                  <a:cubicBezTo>
                    <a:pt x="2150" y="272"/>
                    <a:pt x="2180" y="134"/>
                    <a:pt x="221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CustomShape 152"/>
            <p:cNvSpPr/>
            <p:nvPr/>
          </p:nvSpPr>
          <p:spPr>
            <a:xfrm>
              <a:off x="3919680" y="2424960"/>
              <a:ext cx="149400" cy="361800"/>
            </a:xfrm>
            <a:custGeom>
              <a:avLst/>
              <a:gdLst/>
              <a:ahLst/>
              <a:rect l="l" t="t" r="r" b="b"/>
              <a:pathLst>
                <a:path w="9299" h="22137">
                  <a:moveTo>
                    <a:pt x="2566" y="0"/>
                  </a:moveTo>
                  <a:cubicBezTo>
                    <a:pt x="2481" y="0"/>
                    <a:pt x="2435" y="3"/>
                    <a:pt x="2435" y="3"/>
                  </a:cubicBezTo>
                  <a:cubicBezTo>
                    <a:pt x="2435" y="3"/>
                    <a:pt x="444" y="7747"/>
                    <a:pt x="222" y="9742"/>
                  </a:cubicBezTo>
                  <a:cubicBezTo>
                    <a:pt x="1" y="11734"/>
                    <a:pt x="1550" y="13946"/>
                    <a:pt x="3546" y="16380"/>
                  </a:cubicBezTo>
                  <a:cubicBezTo>
                    <a:pt x="5536" y="18818"/>
                    <a:pt x="8191" y="22137"/>
                    <a:pt x="8191" y="22137"/>
                  </a:cubicBezTo>
                  <a:lnTo>
                    <a:pt x="8191" y="18818"/>
                  </a:lnTo>
                  <a:cubicBezTo>
                    <a:pt x="8191" y="17712"/>
                    <a:pt x="7750" y="15274"/>
                    <a:pt x="7750" y="13061"/>
                  </a:cubicBezTo>
                  <a:cubicBezTo>
                    <a:pt x="7750" y="10849"/>
                    <a:pt x="8634" y="9079"/>
                    <a:pt x="8634" y="9079"/>
                  </a:cubicBezTo>
                  <a:cubicBezTo>
                    <a:pt x="8634" y="9079"/>
                    <a:pt x="9299" y="6420"/>
                    <a:pt x="7528" y="3100"/>
                  </a:cubicBezTo>
                  <a:cubicBezTo>
                    <a:pt x="5966" y="173"/>
                    <a:pt x="3196" y="0"/>
                    <a:pt x="2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CustomShape 153"/>
            <p:cNvSpPr/>
            <p:nvPr/>
          </p:nvSpPr>
          <p:spPr>
            <a:xfrm>
              <a:off x="3915000" y="2419920"/>
              <a:ext cx="158760" cy="371520"/>
            </a:xfrm>
            <a:custGeom>
              <a:avLst/>
              <a:gdLst/>
              <a:ahLst/>
              <a:rect l="l" t="t" r="r" b="b"/>
              <a:pathLst>
                <a:path w="9874" h="22723">
                  <a:moveTo>
                    <a:pt x="2952" y="584"/>
                  </a:moveTo>
                  <a:cubicBezTo>
                    <a:pt x="3678" y="605"/>
                    <a:pt x="6145" y="880"/>
                    <a:pt x="7561" y="3532"/>
                  </a:cubicBezTo>
                  <a:cubicBezTo>
                    <a:pt x="9160" y="6528"/>
                    <a:pt x="8704" y="8992"/>
                    <a:pt x="8646" y="9272"/>
                  </a:cubicBezTo>
                  <a:cubicBezTo>
                    <a:pt x="8521" y="9539"/>
                    <a:pt x="7744" y="11237"/>
                    <a:pt x="7744" y="13354"/>
                  </a:cubicBezTo>
                  <a:cubicBezTo>
                    <a:pt x="7744" y="14665"/>
                    <a:pt x="7902" y="16068"/>
                    <a:pt x="8024" y="17195"/>
                  </a:cubicBezTo>
                  <a:cubicBezTo>
                    <a:pt x="8112" y="17984"/>
                    <a:pt x="8191" y="18669"/>
                    <a:pt x="8191" y="19111"/>
                  </a:cubicBezTo>
                  <a:lnTo>
                    <a:pt x="8191" y="21603"/>
                  </a:lnTo>
                  <a:cubicBezTo>
                    <a:pt x="7314" y="20514"/>
                    <a:pt x="5503" y="18260"/>
                    <a:pt x="4058" y="16489"/>
                  </a:cubicBezTo>
                  <a:cubicBezTo>
                    <a:pt x="2363" y="14423"/>
                    <a:pt x="580" y="12052"/>
                    <a:pt x="798" y="10065"/>
                  </a:cubicBezTo>
                  <a:cubicBezTo>
                    <a:pt x="994" y="8303"/>
                    <a:pt x="2626" y="1853"/>
                    <a:pt x="2952" y="584"/>
                  </a:cubicBezTo>
                  <a:close/>
                  <a:moveTo>
                    <a:pt x="2826" y="1"/>
                  </a:moveTo>
                  <a:cubicBezTo>
                    <a:pt x="2751" y="1"/>
                    <a:pt x="2708" y="3"/>
                    <a:pt x="2705" y="4"/>
                  </a:cubicBezTo>
                  <a:cubicBezTo>
                    <a:pt x="2580" y="12"/>
                    <a:pt x="2472" y="100"/>
                    <a:pt x="2442" y="221"/>
                  </a:cubicBezTo>
                  <a:cubicBezTo>
                    <a:pt x="2363" y="538"/>
                    <a:pt x="443" y="8011"/>
                    <a:pt x="222" y="10002"/>
                  </a:cubicBezTo>
                  <a:cubicBezTo>
                    <a:pt x="0" y="11998"/>
                    <a:pt x="1353" y="14106"/>
                    <a:pt x="3607" y="16857"/>
                  </a:cubicBezTo>
                  <a:cubicBezTo>
                    <a:pt x="5573" y="19266"/>
                    <a:pt x="8224" y="22580"/>
                    <a:pt x="8253" y="22614"/>
                  </a:cubicBezTo>
                  <a:cubicBezTo>
                    <a:pt x="8308" y="22680"/>
                    <a:pt x="8391" y="22722"/>
                    <a:pt x="8478" y="22722"/>
                  </a:cubicBezTo>
                  <a:cubicBezTo>
                    <a:pt x="8513" y="22722"/>
                    <a:pt x="8546" y="22714"/>
                    <a:pt x="8575" y="22705"/>
                  </a:cubicBezTo>
                  <a:cubicBezTo>
                    <a:pt x="8692" y="22664"/>
                    <a:pt x="8771" y="22555"/>
                    <a:pt x="8771" y="22430"/>
                  </a:cubicBezTo>
                  <a:lnTo>
                    <a:pt x="8771" y="19111"/>
                  </a:lnTo>
                  <a:cubicBezTo>
                    <a:pt x="8771" y="18636"/>
                    <a:pt x="8692" y="17938"/>
                    <a:pt x="8604" y="17129"/>
                  </a:cubicBezTo>
                  <a:cubicBezTo>
                    <a:pt x="8478" y="16018"/>
                    <a:pt x="8328" y="14636"/>
                    <a:pt x="8328" y="13354"/>
                  </a:cubicBezTo>
                  <a:cubicBezTo>
                    <a:pt x="8328" y="11242"/>
                    <a:pt x="9172" y="9518"/>
                    <a:pt x="9185" y="9501"/>
                  </a:cubicBezTo>
                  <a:cubicBezTo>
                    <a:pt x="9193" y="9480"/>
                    <a:pt x="9201" y="9459"/>
                    <a:pt x="9205" y="9439"/>
                  </a:cubicBezTo>
                  <a:cubicBezTo>
                    <a:pt x="9235" y="9326"/>
                    <a:pt x="9873" y="6637"/>
                    <a:pt x="8074" y="3256"/>
                  </a:cubicBezTo>
                  <a:cubicBezTo>
                    <a:pt x="6429" y="178"/>
                    <a:pt x="3461" y="1"/>
                    <a:pt x="28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CustomShape 154"/>
            <p:cNvSpPr/>
            <p:nvPr/>
          </p:nvSpPr>
          <p:spPr>
            <a:xfrm>
              <a:off x="3924720" y="2512800"/>
              <a:ext cx="108000" cy="167040"/>
            </a:xfrm>
            <a:custGeom>
              <a:avLst/>
              <a:gdLst/>
              <a:ahLst/>
              <a:rect l="l" t="t" r="r" b="b"/>
              <a:pathLst>
                <a:path w="6793" h="10363">
                  <a:moveTo>
                    <a:pt x="1219" y="1"/>
                  </a:moveTo>
                  <a:cubicBezTo>
                    <a:pt x="1182" y="18"/>
                    <a:pt x="1144" y="39"/>
                    <a:pt x="1102" y="59"/>
                  </a:cubicBezTo>
                  <a:cubicBezTo>
                    <a:pt x="677" y="1871"/>
                    <a:pt x="292" y="3646"/>
                    <a:pt x="201" y="4447"/>
                  </a:cubicBezTo>
                  <a:cubicBezTo>
                    <a:pt x="0" y="6271"/>
                    <a:pt x="1490" y="8425"/>
                    <a:pt x="3047" y="10362"/>
                  </a:cubicBezTo>
                  <a:lnTo>
                    <a:pt x="3261" y="6216"/>
                  </a:lnTo>
                  <a:lnTo>
                    <a:pt x="6792" y="4497"/>
                  </a:lnTo>
                  <a:cubicBezTo>
                    <a:pt x="5377" y="4288"/>
                    <a:pt x="4058" y="3633"/>
                    <a:pt x="2935" y="2547"/>
                  </a:cubicBezTo>
                  <a:cubicBezTo>
                    <a:pt x="2201" y="1837"/>
                    <a:pt x="1644" y="969"/>
                    <a:pt x="12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6" name="CustomShape 155"/>
            <p:cNvSpPr/>
            <p:nvPr/>
          </p:nvSpPr>
          <p:spPr>
            <a:xfrm>
              <a:off x="3919680" y="2513880"/>
              <a:ext cx="51120" cy="173160"/>
            </a:xfrm>
            <a:custGeom>
              <a:avLst/>
              <a:gdLst/>
              <a:ahLst/>
              <a:rect l="l" t="t" r="r" b="b"/>
              <a:pathLst>
                <a:path w="3349" h="10739">
                  <a:moveTo>
                    <a:pt x="1403" y="1"/>
                  </a:moveTo>
                  <a:lnTo>
                    <a:pt x="1403" y="1"/>
                  </a:lnTo>
                  <a:cubicBezTo>
                    <a:pt x="1307" y="47"/>
                    <a:pt x="1194" y="101"/>
                    <a:pt x="1065" y="164"/>
                  </a:cubicBezTo>
                  <a:cubicBezTo>
                    <a:pt x="660" y="1904"/>
                    <a:pt x="301" y="3575"/>
                    <a:pt x="213" y="4359"/>
                  </a:cubicBezTo>
                  <a:cubicBezTo>
                    <a:pt x="1" y="6280"/>
                    <a:pt x="1436" y="8409"/>
                    <a:pt x="3323" y="10738"/>
                  </a:cubicBezTo>
                  <a:lnTo>
                    <a:pt x="3348" y="10304"/>
                  </a:lnTo>
                  <a:cubicBezTo>
                    <a:pt x="1791" y="8367"/>
                    <a:pt x="301" y="6213"/>
                    <a:pt x="502" y="4389"/>
                  </a:cubicBezTo>
                  <a:cubicBezTo>
                    <a:pt x="593" y="3588"/>
                    <a:pt x="978" y="1813"/>
                    <a:pt x="140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CustomShape 156"/>
            <p:cNvSpPr/>
            <p:nvPr/>
          </p:nvSpPr>
          <p:spPr>
            <a:xfrm>
              <a:off x="4059000" y="2526120"/>
              <a:ext cx="115560" cy="112680"/>
            </a:xfrm>
            <a:custGeom>
              <a:avLst/>
              <a:gdLst/>
              <a:ahLst/>
              <a:rect l="l" t="t" r="r" b="b"/>
              <a:pathLst>
                <a:path w="7259" h="7071">
                  <a:moveTo>
                    <a:pt x="3366" y="0"/>
                  </a:moveTo>
                  <a:cubicBezTo>
                    <a:pt x="2467" y="0"/>
                    <a:pt x="1385" y="595"/>
                    <a:pt x="1020" y="1473"/>
                  </a:cubicBezTo>
                  <a:cubicBezTo>
                    <a:pt x="456" y="2830"/>
                    <a:pt x="1" y="4637"/>
                    <a:pt x="1696" y="6332"/>
                  </a:cubicBezTo>
                  <a:cubicBezTo>
                    <a:pt x="2212" y="6848"/>
                    <a:pt x="2832" y="7071"/>
                    <a:pt x="3461" y="7071"/>
                  </a:cubicBezTo>
                  <a:cubicBezTo>
                    <a:pt x="4901" y="7071"/>
                    <a:pt x="6388" y="5905"/>
                    <a:pt x="6781" y="4412"/>
                  </a:cubicBezTo>
                  <a:cubicBezTo>
                    <a:pt x="7259" y="2604"/>
                    <a:pt x="6611" y="1596"/>
                    <a:pt x="6261" y="1596"/>
                  </a:cubicBezTo>
                  <a:cubicBezTo>
                    <a:pt x="6195" y="1596"/>
                    <a:pt x="6140" y="1631"/>
                    <a:pt x="6105" y="1702"/>
                  </a:cubicBezTo>
                  <a:cubicBezTo>
                    <a:pt x="5888" y="2135"/>
                    <a:pt x="6191" y="3404"/>
                    <a:pt x="4813" y="3404"/>
                  </a:cubicBezTo>
                  <a:cubicBezTo>
                    <a:pt x="4757" y="3404"/>
                    <a:pt x="4697" y="3402"/>
                    <a:pt x="4635" y="3398"/>
                  </a:cubicBezTo>
                  <a:cubicBezTo>
                    <a:pt x="3053" y="3280"/>
                    <a:pt x="4522" y="571"/>
                    <a:pt x="4522" y="571"/>
                  </a:cubicBezTo>
                  <a:cubicBezTo>
                    <a:pt x="4284" y="174"/>
                    <a:pt x="3852" y="0"/>
                    <a:pt x="33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CustomShape 157"/>
            <p:cNvSpPr/>
            <p:nvPr/>
          </p:nvSpPr>
          <p:spPr>
            <a:xfrm>
              <a:off x="4053240" y="2521440"/>
              <a:ext cx="126000" cy="122400"/>
            </a:xfrm>
            <a:custGeom>
              <a:avLst/>
              <a:gdLst/>
              <a:ahLst/>
              <a:rect l="l" t="t" r="r" b="b"/>
              <a:pathLst>
                <a:path w="7883" h="7655">
                  <a:moveTo>
                    <a:pt x="3703" y="583"/>
                  </a:moveTo>
                  <a:cubicBezTo>
                    <a:pt x="3958" y="583"/>
                    <a:pt x="4297" y="637"/>
                    <a:pt x="4522" y="887"/>
                  </a:cubicBezTo>
                  <a:cubicBezTo>
                    <a:pt x="4283" y="1375"/>
                    <a:pt x="3686" y="2728"/>
                    <a:pt x="4096" y="3475"/>
                  </a:cubicBezTo>
                  <a:cubicBezTo>
                    <a:pt x="4208" y="3685"/>
                    <a:pt x="4451" y="3939"/>
                    <a:pt x="4956" y="3976"/>
                  </a:cubicBezTo>
                  <a:cubicBezTo>
                    <a:pt x="5025" y="3981"/>
                    <a:pt x="5092" y="3983"/>
                    <a:pt x="5156" y="3983"/>
                  </a:cubicBezTo>
                  <a:cubicBezTo>
                    <a:pt x="6438" y="3983"/>
                    <a:pt x="6562" y="3019"/>
                    <a:pt x="6634" y="2486"/>
                  </a:cubicBezTo>
                  <a:cubicBezTo>
                    <a:pt x="6647" y="2402"/>
                    <a:pt x="6655" y="2319"/>
                    <a:pt x="6672" y="2248"/>
                  </a:cubicBezTo>
                  <a:cubicBezTo>
                    <a:pt x="6876" y="2482"/>
                    <a:pt x="7202" y="3267"/>
                    <a:pt x="6842" y="4627"/>
                  </a:cubicBezTo>
                  <a:cubicBezTo>
                    <a:pt x="6559" y="5714"/>
                    <a:pt x="5586" y="6681"/>
                    <a:pt x="4484" y="6978"/>
                  </a:cubicBezTo>
                  <a:cubicBezTo>
                    <a:pt x="4252" y="7040"/>
                    <a:pt x="4025" y="7071"/>
                    <a:pt x="3805" y="7071"/>
                  </a:cubicBezTo>
                  <a:cubicBezTo>
                    <a:pt x="3216" y="7071"/>
                    <a:pt x="2678" y="6850"/>
                    <a:pt x="2247" y="6419"/>
                  </a:cubicBezTo>
                  <a:cubicBezTo>
                    <a:pt x="677" y="4849"/>
                    <a:pt x="1094" y="3167"/>
                    <a:pt x="1628" y="1876"/>
                  </a:cubicBezTo>
                  <a:cubicBezTo>
                    <a:pt x="1913" y="1205"/>
                    <a:pt x="2748" y="649"/>
                    <a:pt x="3574" y="587"/>
                  </a:cubicBezTo>
                  <a:cubicBezTo>
                    <a:pt x="3611" y="583"/>
                    <a:pt x="3657" y="583"/>
                    <a:pt x="3703" y="583"/>
                  </a:cubicBezTo>
                  <a:close/>
                  <a:moveTo>
                    <a:pt x="3704" y="0"/>
                  </a:moveTo>
                  <a:cubicBezTo>
                    <a:pt x="3647" y="0"/>
                    <a:pt x="3590" y="2"/>
                    <a:pt x="3532" y="7"/>
                  </a:cubicBezTo>
                  <a:cubicBezTo>
                    <a:pt x="2634" y="73"/>
                    <a:pt x="1507" y="658"/>
                    <a:pt x="1094" y="1656"/>
                  </a:cubicBezTo>
                  <a:cubicBezTo>
                    <a:pt x="535" y="2999"/>
                    <a:pt x="0" y="4995"/>
                    <a:pt x="1833" y="6828"/>
                  </a:cubicBezTo>
                  <a:cubicBezTo>
                    <a:pt x="2380" y="7375"/>
                    <a:pt x="3056" y="7654"/>
                    <a:pt x="3796" y="7654"/>
                  </a:cubicBezTo>
                  <a:cubicBezTo>
                    <a:pt x="4071" y="7654"/>
                    <a:pt x="4351" y="7617"/>
                    <a:pt x="4638" y="7542"/>
                  </a:cubicBezTo>
                  <a:cubicBezTo>
                    <a:pt x="5954" y="7182"/>
                    <a:pt x="7064" y="6076"/>
                    <a:pt x="7406" y="4778"/>
                  </a:cubicBezTo>
                  <a:cubicBezTo>
                    <a:pt x="7882" y="2970"/>
                    <a:pt x="7314" y="1831"/>
                    <a:pt x="6784" y="1631"/>
                  </a:cubicBezTo>
                  <a:cubicBezTo>
                    <a:pt x="6722" y="1607"/>
                    <a:pt x="6659" y="1595"/>
                    <a:pt x="6599" y="1595"/>
                  </a:cubicBezTo>
                  <a:cubicBezTo>
                    <a:pt x="6426" y="1595"/>
                    <a:pt x="6271" y="1690"/>
                    <a:pt x="6187" y="1860"/>
                  </a:cubicBezTo>
                  <a:cubicBezTo>
                    <a:pt x="6108" y="2014"/>
                    <a:pt x="6083" y="2211"/>
                    <a:pt x="6058" y="2411"/>
                  </a:cubicBezTo>
                  <a:cubicBezTo>
                    <a:pt x="5984" y="2963"/>
                    <a:pt x="5923" y="3402"/>
                    <a:pt x="5158" y="3402"/>
                  </a:cubicBezTo>
                  <a:cubicBezTo>
                    <a:pt x="5108" y="3402"/>
                    <a:pt x="5055" y="3400"/>
                    <a:pt x="4998" y="3396"/>
                  </a:cubicBezTo>
                  <a:cubicBezTo>
                    <a:pt x="4734" y="3379"/>
                    <a:pt x="4647" y="3275"/>
                    <a:pt x="4605" y="3196"/>
                  </a:cubicBezTo>
                  <a:cubicBezTo>
                    <a:pt x="4359" y="2745"/>
                    <a:pt x="4788" y="1610"/>
                    <a:pt x="5119" y="999"/>
                  </a:cubicBezTo>
                  <a:cubicBezTo>
                    <a:pt x="5169" y="908"/>
                    <a:pt x="5164" y="799"/>
                    <a:pt x="5114" y="712"/>
                  </a:cubicBezTo>
                  <a:cubicBezTo>
                    <a:pt x="4838" y="252"/>
                    <a:pt x="4328" y="0"/>
                    <a:pt x="37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9" name="CustomShape 158"/>
            <p:cNvSpPr/>
            <p:nvPr/>
          </p:nvSpPr>
          <p:spPr>
            <a:xfrm>
              <a:off x="3911040" y="2135520"/>
              <a:ext cx="293760" cy="443880"/>
            </a:xfrm>
            <a:custGeom>
              <a:avLst/>
              <a:gdLst/>
              <a:ahLst/>
              <a:rect l="l" t="t" r="r" b="b"/>
              <a:pathLst>
                <a:path w="18020" h="27082">
                  <a:moveTo>
                    <a:pt x="7737" y="0"/>
                  </a:moveTo>
                  <a:cubicBezTo>
                    <a:pt x="6092" y="0"/>
                    <a:pt x="4421" y="261"/>
                    <a:pt x="3157" y="1272"/>
                  </a:cubicBezTo>
                  <a:cubicBezTo>
                    <a:pt x="1" y="3790"/>
                    <a:pt x="536" y="8862"/>
                    <a:pt x="761" y="12390"/>
                  </a:cubicBezTo>
                  <a:cubicBezTo>
                    <a:pt x="1016" y="16397"/>
                    <a:pt x="966" y="22242"/>
                    <a:pt x="3971" y="25143"/>
                  </a:cubicBezTo>
                  <a:cubicBezTo>
                    <a:pt x="5383" y="26504"/>
                    <a:pt x="7015" y="27081"/>
                    <a:pt x="8637" y="27081"/>
                  </a:cubicBezTo>
                  <a:cubicBezTo>
                    <a:pt x="12847" y="27081"/>
                    <a:pt x="16983" y="23187"/>
                    <a:pt x="16983" y="18994"/>
                  </a:cubicBezTo>
                  <a:cubicBezTo>
                    <a:pt x="16983" y="16543"/>
                    <a:pt x="17076" y="12803"/>
                    <a:pt x="17239" y="11968"/>
                  </a:cubicBezTo>
                  <a:cubicBezTo>
                    <a:pt x="17443" y="10933"/>
                    <a:pt x="17602" y="9885"/>
                    <a:pt x="17673" y="8833"/>
                  </a:cubicBezTo>
                  <a:cubicBezTo>
                    <a:pt x="18019" y="3489"/>
                    <a:pt x="14993" y="846"/>
                    <a:pt x="10291" y="175"/>
                  </a:cubicBezTo>
                  <a:cubicBezTo>
                    <a:pt x="9795" y="104"/>
                    <a:pt x="9278" y="54"/>
                    <a:pt x="8743" y="29"/>
                  </a:cubicBezTo>
                  <a:cubicBezTo>
                    <a:pt x="8411" y="11"/>
                    <a:pt x="8075" y="0"/>
                    <a:pt x="7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0" name="CustomShape 159"/>
            <p:cNvSpPr/>
            <p:nvPr/>
          </p:nvSpPr>
          <p:spPr>
            <a:xfrm>
              <a:off x="3908880" y="2130480"/>
              <a:ext cx="300240" cy="453600"/>
            </a:xfrm>
            <a:custGeom>
              <a:avLst/>
              <a:gdLst/>
              <a:ahLst/>
              <a:rect l="l" t="t" r="r" b="b"/>
              <a:pathLst>
                <a:path w="18420" h="27670">
                  <a:moveTo>
                    <a:pt x="7858" y="579"/>
                  </a:moveTo>
                  <a:cubicBezTo>
                    <a:pt x="8200" y="579"/>
                    <a:pt x="8534" y="592"/>
                    <a:pt x="8851" y="608"/>
                  </a:cubicBezTo>
                  <a:cubicBezTo>
                    <a:pt x="9381" y="637"/>
                    <a:pt x="9894" y="683"/>
                    <a:pt x="10375" y="755"/>
                  </a:cubicBezTo>
                  <a:cubicBezTo>
                    <a:pt x="13844" y="1252"/>
                    <a:pt x="17898" y="3101"/>
                    <a:pt x="17505" y="9109"/>
                  </a:cubicBezTo>
                  <a:cubicBezTo>
                    <a:pt x="17443" y="10043"/>
                    <a:pt x="17309" y="11024"/>
                    <a:pt x="17079" y="12202"/>
                  </a:cubicBezTo>
                  <a:cubicBezTo>
                    <a:pt x="16908" y="13078"/>
                    <a:pt x="16817" y="16882"/>
                    <a:pt x="16817" y="19286"/>
                  </a:cubicBezTo>
                  <a:cubicBezTo>
                    <a:pt x="16817" y="22221"/>
                    <a:pt x="14684" y="25177"/>
                    <a:pt x="11628" y="26475"/>
                  </a:cubicBezTo>
                  <a:cubicBezTo>
                    <a:pt x="10666" y="26884"/>
                    <a:pt x="9703" y="27085"/>
                    <a:pt x="8771" y="27085"/>
                  </a:cubicBezTo>
                  <a:cubicBezTo>
                    <a:pt x="7123" y="27085"/>
                    <a:pt x="5571" y="26456"/>
                    <a:pt x="4297" y="25227"/>
                  </a:cubicBezTo>
                  <a:cubicBezTo>
                    <a:pt x="1709" y="22730"/>
                    <a:pt x="1458" y="17934"/>
                    <a:pt x="1253" y="14080"/>
                  </a:cubicBezTo>
                  <a:cubicBezTo>
                    <a:pt x="1228" y="13587"/>
                    <a:pt x="1203" y="13116"/>
                    <a:pt x="1174" y="12665"/>
                  </a:cubicBezTo>
                  <a:lnTo>
                    <a:pt x="1137" y="12072"/>
                  </a:lnTo>
                  <a:cubicBezTo>
                    <a:pt x="911" y="8699"/>
                    <a:pt x="602" y="4078"/>
                    <a:pt x="3466" y="1790"/>
                  </a:cubicBezTo>
                  <a:cubicBezTo>
                    <a:pt x="4706" y="801"/>
                    <a:pt x="6363" y="579"/>
                    <a:pt x="7858" y="579"/>
                  </a:cubicBezTo>
                  <a:close/>
                  <a:moveTo>
                    <a:pt x="7863" y="0"/>
                  </a:moveTo>
                  <a:cubicBezTo>
                    <a:pt x="6266" y="0"/>
                    <a:pt x="4475" y="240"/>
                    <a:pt x="3102" y="1335"/>
                  </a:cubicBezTo>
                  <a:cubicBezTo>
                    <a:pt x="0" y="3810"/>
                    <a:pt x="322" y="8608"/>
                    <a:pt x="557" y="12109"/>
                  </a:cubicBezTo>
                  <a:lnTo>
                    <a:pt x="594" y="12699"/>
                  </a:lnTo>
                  <a:cubicBezTo>
                    <a:pt x="623" y="13149"/>
                    <a:pt x="648" y="13621"/>
                    <a:pt x="673" y="14109"/>
                  </a:cubicBezTo>
                  <a:cubicBezTo>
                    <a:pt x="882" y="18063"/>
                    <a:pt x="1141" y="22989"/>
                    <a:pt x="3896" y="25644"/>
                  </a:cubicBezTo>
                  <a:cubicBezTo>
                    <a:pt x="5282" y="26984"/>
                    <a:pt x="6973" y="27669"/>
                    <a:pt x="8763" y="27669"/>
                  </a:cubicBezTo>
                  <a:cubicBezTo>
                    <a:pt x="9774" y="27669"/>
                    <a:pt x="10817" y="27452"/>
                    <a:pt x="11857" y="27009"/>
                  </a:cubicBezTo>
                  <a:cubicBezTo>
                    <a:pt x="15118" y="25623"/>
                    <a:pt x="17397" y="22446"/>
                    <a:pt x="17397" y="19286"/>
                  </a:cubicBezTo>
                  <a:cubicBezTo>
                    <a:pt x="17397" y="16598"/>
                    <a:pt x="17501" y="13074"/>
                    <a:pt x="17647" y="12315"/>
                  </a:cubicBezTo>
                  <a:cubicBezTo>
                    <a:pt x="17885" y="11112"/>
                    <a:pt x="18023" y="10106"/>
                    <a:pt x="18085" y="9146"/>
                  </a:cubicBezTo>
                  <a:cubicBezTo>
                    <a:pt x="18420" y="4040"/>
                    <a:pt x="15781" y="938"/>
                    <a:pt x="10459" y="178"/>
                  </a:cubicBezTo>
                  <a:cubicBezTo>
                    <a:pt x="9958" y="107"/>
                    <a:pt x="9428" y="57"/>
                    <a:pt x="8881" y="28"/>
                  </a:cubicBezTo>
                  <a:cubicBezTo>
                    <a:pt x="8555" y="12"/>
                    <a:pt x="8214" y="0"/>
                    <a:pt x="7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1" name="CustomShape 160"/>
            <p:cNvSpPr/>
            <p:nvPr/>
          </p:nvSpPr>
          <p:spPr>
            <a:xfrm>
              <a:off x="3924000" y="2249280"/>
              <a:ext cx="173160" cy="325080"/>
            </a:xfrm>
            <a:custGeom>
              <a:avLst/>
              <a:gdLst/>
              <a:ahLst/>
              <a:rect l="l" t="t" r="r" b="b"/>
              <a:pathLst>
                <a:path w="10729" h="19906">
                  <a:moveTo>
                    <a:pt x="151" y="1"/>
                  </a:moveTo>
                  <a:lnTo>
                    <a:pt x="151" y="1"/>
                  </a:lnTo>
                  <a:cubicBezTo>
                    <a:pt x="0" y="1670"/>
                    <a:pt x="117" y="3402"/>
                    <a:pt x="218" y="4893"/>
                  </a:cubicBezTo>
                  <a:lnTo>
                    <a:pt x="255" y="5486"/>
                  </a:lnTo>
                  <a:cubicBezTo>
                    <a:pt x="284" y="5937"/>
                    <a:pt x="309" y="6408"/>
                    <a:pt x="334" y="6901"/>
                  </a:cubicBezTo>
                  <a:cubicBezTo>
                    <a:pt x="539" y="10755"/>
                    <a:pt x="790" y="15551"/>
                    <a:pt x="3378" y="18048"/>
                  </a:cubicBezTo>
                  <a:cubicBezTo>
                    <a:pt x="4655" y="19275"/>
                    <a:pt x="6204" y="19905"/>
                    <a:pt x="7853" y="19905"/>
                  </a:cubicBezTo>
                  <a:cubicBezTo>
                    <a:pt x="8784" y="19905"/>
                    <a:pt x="9748" y="19705"/>
                    <a:pt x="10709" y="19296"/>
                  </a:cubicBezTo>
                  <a:cubicBezTo>
                    <a:pt x="10717" y="19292"/>
                    <a:pt x="10725" y="19288"/>
                    <a:pt x="10729" y="19288"/>
                  </a:cubicBezTo>
                  <a:cubicBezTo>
                    <a:pt x="9802" y="19254"/>
                    <a:pt x="8408" y="19175"/>
                    <a:pt x="7127" y="18978"/>
                  </a:cubicBezTo>
                  <a:cubicBezTo>
                    <a:pt x="4964" y="18645"/>
                    <a:pt x="1971" y="15150"/>
                    <a:pt x="3465" y="10329"/>
                  </a:cubicBezTo>
                  <a:cubicBezTo>
                    <a:pt x="4964" y="5507"/>
                    <a:pt x="4964" y="3011"/>
                    <a:pt x="4964" y="301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2" name="CustomShape 161"/>
            <p:cNvSpPr/>
            <p:nvPr/>
          </p:nvSpPr>
          <p:spPr>
            <a:xfrm>
              <a:off x="3918960" y="2246400"/>
              <a:ext cx="189000" cy="332640"/>
            </a:xfrm>
            <a:custGeom>
              <a:avLst/>
              <a:gdLst/>
              <a:ahLst/>
              <a:rect l="l" t="t" r="r" b="b"/>
              <a:pathLst>
                <a:path w="11687" h="20365">
                  <a:moveTo>
                    <a:pt x="193" y="1"/>
                  </a:moveTo>
                  <a:lnTo>
                    <a:pt x="193" y="1"/>
                  </a:lnTo>
                  <a:cubicBezTo>
                    <a:pt x="1" y="1945"/>
                    <a:pt x="176" y="3987"/>
                    <a:pt x="285" y="5674"/>
                  </a:cubicBezTo>
                  <a:cubicBezTo>
                    <a:pt x="540" y="9681"/>
                    <a:pt x="490" y="15526"/>
                    <a:pt x="3495" y="18427"/>
                  </a:cubicBezTo>
                  <a:cubicBezTo>
                    <a:pt x="4906" y="19785"/>
                    <a:pt x="6534" y="20365"/>
                    <a:pt x="8154" y="20365"/>
                  </a:cubicBezTo>
                  <a:cubicBezTo>
                    <a:pt x="9369" y="20365"/>
                    <a:pt x="10580" y="20039"/>
                    <a:pt x="11686" y="19475"/>
                  </a:cubicBezTo>
                  <a:cubicBezTo>
                    <a:pt x="11515" y="19471"/>
                    <a:pt x="11297" y="19467"/>
                    <a:pt x="11047" y="19459"/>
                  </a:cubicBezTo>
                  <a:cubicBezTo>
                    <a:pt x="11043" y="19459"/>
                    <a:pt x="11035" y="19463"/>
                    <a:pt x="11027" y="19467"/>
                  </a:cubicBezTo>
                  <a:cubicBezTo>
                    <a:pt x="10066" y="19876"/>
                    <a:pt x="9102" y="20076"/>
                    <a:pt x="8171" y="20076"/>
                  </a:cubicBezTo>
                  <a:cubicBezTo>
                    <a:pt x="6522" y="20076"/>
                    <a:pt x="4973" y="19446"/>
                    <a:pt x="3696" y="18219"/>
                  </a:cubicBezTo>
                  <a:cubicBezTo>
                    <a:pt x="1108" y="15722"/>
                    <a:pt x="857" y="10926"/>
                    <a:pt x="652" y="7072"/>
                  </a:cubicBezTo>
                  <a:cubicBezTo>
                    <a:pt x="627" y="6579"/>
                    <a:pt x="602" y="6108"/>
                    <a:pt x="573" y="5657"/>
                  </a:cubicBezTo>
                  <a:lnTo>
                    <a:pt x="536" y="5064"/>
                  </a:lnTo>
                  <a:cubicBezTo>
                    <a:pt x="435" y="3573"/>
                    <a:pt x="318" y="1841"/>
                    <a:pt x="469" y="172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3" name="CustomShape 162"/>
            <p:cNvSpPr/>
            <p:nvPr/>
          </p:nvSpPr>
          <p:spPr>
            <a:xfrm>
              <a:off x="4054680" y="2361240"/>
              <a:ext cx="14760" cy="28440"/>
            </a:xfrm>
            <a:custGeom>
              <a:avLst/>
              <a:gdLst/>
              <a:ahLst/>
              <a:rect l="l" t="t" r="r" b="b"/>
              <a:pathLst>
                <a:path w="1157" h="1980">
                  <a:moveTo>
                    <a:pt x="581" y="1"/>
                  </a:moveTo>
                  <a:cubicBezTo>
                    <a:pt x="259" y="1"/>
                    <a:pt x="0" y="444"/>
                    <a:pt x="0" y="991"/>
                  </a:cubicBezTo>
                  <a:cubicBezTo>
                    <a:pt x="0" y="1537"/>
                    <a:pt x="259" y="1980"/>
                    <a:pt x="581" y="1980"/>
                  </a:cubicBezTo>
                  <a:cubicBezTo>
                    <a:pt x="897" y="1980"/>
                    <a:pt x="1157" y="1537"/>
                    <a:pt x="1157" y="991"/>
                  </a:cubicBezTo>
                  <a:cubicBezTo>
                    <a:pt x="1157" y="444"/>
                    <a:pt x="897" y="1"/>
                    <a:pt x="5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4" name="CustomShape 163"/>
            <p:cNvSpPr/>
            <p:nvPr/>
          </p:nvSpPr>
          <p:spPr>
            <a:xfrm>
              <a:off x="4138560" y="2364840"/>
              <a:ext cx="15840" cy="28440"/>
            </a:xfrm>
            <a:custGeom>
              <a:avLst/>
              <a:gdLst/>
              <a:ahLst/>
              <a:rect l="l" t="t" r="r" b="b"/>
              <a:pathLst>
                <a:path w="1224" h="1977">
                  <a:moveTo>
                    <a:pt x="659" y="1"/>
                  </a:moveTo>
                  <a:cubicBezTo>
                    <a:pt x="348" y="1"/>
                    <a:pt x="71" y="417"/>
                    <a:pt x="38" y="953"/>
                  </a:cubicBezTo>
                  <a:cubicBezTo>
                    <a:pt x="0" y="1496"/>
                    <a:pt x="230" y="1955"/>
                    <a:pt x="547" y="1976"/>
                  </a:cubicBezTo>
                  <a:cubicBezTo>
                    <a:pt x="555" y="1977"/>
                    <a:pt x="562" y="1977"/>
                    <a:pt x="570" y="1977"/>
                  </a:cubicBezTo>
                  <a:cubicBezTo>
                    <a:pt x="878" y="1977"/>
                    <a:pt x="1153" y="1558"/>
                    <a:pt x="1190" y="1028"/>
                  </a:cubicBezTo>
                  <a:cubicBezTo>
                    <a:pt x="1224" y="482"/>
                    <a:pt x="994" y="22"/>
                    <a:pt x="676" y="1"/>
                  </a:cubicBezTo>
                  <a:cubicBezTo>
                    <a:pt x="671" y="1"/>
                    <a:pt x="665" y="1"/>
                    <a:pt x="6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5" name="CustomShape 164"/>
            <p:cNvSpPr/>
            <p:nvPr/>
          </p:nvSpPr>
          <p:spPr>
            <a:xfrm>
              <a:off x="4034880" y="2311920"/>
              <a:ext cx="45720" cy="22320"/>
            </a:xfrm>
            <a:custGeom>
              <a:avLst/>
              <a:gdLst/>
              <a:ahLst/>
              <a:rect l="l" t="t" r="r" b="b"/>
              <a:pathLst>
                <a:path w="3031" h="1608">
                  <a:moveTo>
                    <a:pt x="2042" y="1"/>
                  </a:moveTo>
                  <a:cubicBezTo>
                    <a:pt x="759" y="1"/>
                    <a:pt x="0" y="1607"/>
                    <a:pt x="0" y="1607"/>
                  </a:cubicBezTo>
                  <a:lnTo>
                    <a:pt x="3031" y="309"/>
                  </a:lnTo>
                  <a:cubicBezTo>
                    <a:pt x="2674" y="89"/>
                    <a:pt x="2344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6" name="CustomShape 165"/>
            <p:cNvSpPr/>
            <p:nvPr/>
          </p:nvSpPr>
          <p:spPr>
            <a:xfrm>
              <a:off x="4029480" y="2307240"/>
              <a:ext cx="56880" cy="32040"/>
            </a:xfrm>
            <a:custGeom>
              <a:avLst/>
              <a:gdLst/>
              <a:ahLst/>
              <a:rect l="l" t="t" r="r" b="b"/>
              <a:pathLst>
                <a:path w="3692" h="2191">
                  <a:moveTo>
                    <a:pt x="2370" y="0"/>
                  </a:moveTo>
                  <a:cubicBezTo>
                    <a:pt x="2193" y="0"/>
                    <a:pt x="2017" y="26"/>
                    <a:pt x="1842" y="78"/>
                  </a:cubicBezTo>
                  <a:cubicBezTo>
                    <a:pt x="719" y="412"/>
                    <a:pt x="93" y="1719"/>
                    <a:pt x="68" y="1777"/>
                  </a:cubicBezTo>
                  <a:cubicBezTo>
                    <a:pt x="0" y="1919"/>
                    <a:pt x="64" y="2095"/>
                    <a:pt x="205" y="2162"/>
                  </a:cubicBezTo>
                  <a:cubicBezTo>
                    <a:pt x="247" y="2182"/>
                    <a:pt x="289" y="2191"/>
                    <a:pt x="330" y="2191"/>
                  </a:cubicBezTo>
                  <a:cubicBezTo>
                    <a:pt x="439" y="2191"/>
                    <a:pt x="544" y="2128"/>
                    <a:pt x="594" y="2024"/>
                  </a:cubicBezTo>
                  <a:cubicBezTo>
                    <a:pt x="598" y="2012"/>
                    <a:pt x="1141" y="892"/>
                    <a:pt x="2013" y="634"/>
                  </a:cubicBezTo>
                  <a:cubicBezTo>
                    <a:pt x="2131" y="599"/>
                    <a:pt x="2250" y="582"/>
                    <a:pt x="2370" y="582"/>
                  </a:cubicBezTo>
                  <a:cubicBezTo>
                    <a:pt x="2641" y="582"/>
                    <a:pt x="2919" y="670"/>
                    <a:pt x="3211" y="846"/>
                  </a:cubicBezTo>
                  <a:cubicBezTo>
                    <a:pt x="3258" y="877"/>
                    <a:pt x="3310" y="891"/>
                    <a:pt x="3362" y="891"/>
                  </a:cubicBezTo>
                  <a:cubicBezTo>
                    <a:pt x="3458" y="891"/>
                    <a:pt x="3553" y="841"/>
                    <a:pt x="3607" y="754"/>
                  </a:cubicBezTo>
                  <a:cubicBezTo>
                    <a:pt x="3692" y="617"/>
                    <a:pt x="3649" y="437"/>
                    <a:pt x="3511" y="353"/>
                  </a:cubicBezTo>
                  <a:cubicBezTo>
                    <a:pt x="3131" y="118"/>
                    <a:pt x="2748" y="0"/>
                    <a:pt x="2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7" name="CustomShape 166"/>
            <p:cNvSpPr/>
            <p:nvPr/>
          </p:nvSpPr>
          <p:spPr>
            <a:xfrm>
              <a:off x="4134960" y="2316240"/>
              <a:ext cx="31320" cy="20160"/>
            </a:xfrm>
            <a:custGeom>
              <a:avLst/>
              <a:gdLst/>
              <a:ahLst/>
              <a:rect l="l" t="t" r="r" b="b"/>
              <a:pathLst>
                <a:path w="2164" h="1489">
                  <a:moveTo>
                    <a:pt x="923" y="0"/>
                  </a:moveTo>
                  <a:cubicBezTo>
                    <a:pt x="417" y="0"/>
                    <a:pt x="1" y="479"/>
                    <a:pt x="1" y="479"/>
                  </a:cubicBezTo>
                  <a:lnTo>
                    <a:pt x="2164" y="1489"/>
                  </a:lnTo>
                  <a:cubicBezTo>
                    <a:pt x="1810" y="321"/>
                    <a:pt x="1337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8" name="CustomShape 167"/>
            <p:cNvSpPr/>
            <p:nvPr/>
          </p:nvSpPr>
          <p:spPr>
            <a:xfrm>
              <a:off x="4129560" y="2311560"/>
              <a:ext cx="42120" cy="29880"/>
            </a:xfrm>
            <a:custGeom>
              <a:avLst/>
              <a:gdLst/>
              <a:ahLst/>
              <a:rect l="l" t="t" r="r" b="b"/>
              <a:pathLst>
                <a:path w="2815" h="2069">
                  <a:moveTo>
                    <a:pt x="1251" y="0"/>
                  </a:moveTo>
                  <a:cubicBezTo>
                    <a:pt x="619" y="0"/>
                    <a:pt x="128" y="552"/>
                    <a:pt x="105" y="578"/>
                  </a:cubicBezTo>
                  <a:cubicBezTo>
                    <a:pt x="0" y="700"/>
                    <a:pt x="13" y="883"/>
                    <a:pt x="134" y="987"/>
                  </a:cubicBezTo>
                  <a:cubicBezTo>
                    <a:pt x="191" y="1035"/>
                    <a:pt x="260" y="1060"/>
                    <a:pt x="329" y="1060"/>
                  </a:cubicBezTo>
                  <a:cubicBezTo>
                    <a:pt x="409" y="1060"/>
                    <a:pt x="487" y="1027"/>
                    <a:pt x="543" y="962"/>
                  </a:cubicBezTo>
                  <a:cubicBezTo>
                    <a:pt x="645" y="846"/>
                    <a:pt x="948" y="585"/>
                    <a:pt x="1248" y="585"/>
                  </a:cubicBezTo>
                  <a:cubicBezTo>
                    <a:pt x="1282" y="585"/>
                    <a:pt x="1315" y="588"/>
                    <a:pt x="1349" y="595"/>
                  </a:cubicBezTo>
                  <a:cubicBezTo>
                    <a:pt x="1678" y="665"/>
                    <a:pt x="1984" y="1116"/>
                    <a:pt x="2213" y="1864"/>
                  </a:cubicBezTo>
                  <a:cubicBezTo>
                    <a:pt x="2250" y="1989"/>
                    <a:pt x="2364" y="2068"/>
                    <a:pt x="2489" y="2068"/>
                  </a:cubicBezTo>
                  <a:cubicBezTo>
                    <a:pt x="2518" y="2068"/>
                    <a:pt x="2547" y="2064"/>
                    <a:pt x="2576" y="2056"/>
                  </a:cubicBezTo>
                  <a:cubicBezTo>
                    <a:pt x="2726" y="2010"/>
                    <a:pt x="2815" y="1848"/>
                    <a:pt x="2768" y="1697"/>
                  </a:cubicBezTo>
                  <a:cubicBezTo>
                    <a:pt x="2468" y="708"/>
                    <a:pt x="2029" y="144"/>
                    <a:pt x="1470" y="23"/>
                  </a:cubicBezTo>
                  <a:cubicBezTo>
                    <a:pt x="1395" y="8"/>
                    <a:pt x="1322" y="0"/>
                    <a:pt x="12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9" name="CustomShape 168"/>
            <p:cNvSpPr/>
            <p:nvPr/>
          </p:nvSpPr>
          <p:spPr>
            <a:xfrm>
              <a:off x="4101480" y="2410560"/>
              <a:ext cx="29160" cy="45720"/>
            </a:xfrm>
            <a:custGeom>
              <a:avLst/>
              <a:gdLst/>
              <a:ahLst/>
              <a:rect l="l" t="t" r="r" b="b"/>
              <a:pathLst>
                <a:path w="2021" h="3028">
                  <a:moveTo>
                    <a:pt x="1124" y="1"/>
                  </a:moveTo>
                  <a:lnTo>
                    <a:pt x="1" y="3027"/>
                  </a:lnTo>
                  <a:cubicBezTo>
                    <a:pt x="1" y="3027"/>
                    <a:pt x="1445" y="2885"/>
                    <a:pt x="1733" y="2451"/>
                  </a:cubicBezTo>
                  <a:cubicBezTo>
                    <a:pt x="2021" y="2018"/>
                    <a:pt x="1299" y="1295"/>
                    <a:pt x="1153" y="284"/>
                  </a:cubicBezTo>
                  <a:cubicBezTo>
                    <a:pt x="1140" y="197"/>
                    <a:pt x="1132" y="10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0" name="CustomShape 169"/>
            <p:cNvSpPr/>
            <p:nvPr/>
          </p:nvSpPr>
          <p:spPr>
            <a:xfrm>
              <a:off x="4096440" y="2405880"/>
              <a:ext cx="37440" cy="55440"/>
            </a:xfrm>
            <a:custGeom>
              <a:avLst/>
              <a:gdLst/>
              <a:ahLst/>
              <a:rect l="l" t="t" r="r" b="b"/>
              <a:pathLst>
                <a:path w="2526" h="3609">
                  <a:moveTo>
                    <a:pt x="1432" y="0"/>
                  </a:moveTo>
                  <a:cubicBezTo>
                    <a:pt x="1423" y="0"/>
                    <a:pt x="1415" y="0"/>
                    <a:pt x="1407" y="1"/>
                  </a:cubicBezTo>
                  <a:cubicBezTo>
                    <a:pt x="1244" y="13"/>
                    <a:pt x="1127" y="151"/>
                    <a:pt x="1139" y="314"/>
                  </a:cubicBezTo>
                  <a:cubicBezTo>
                    <a:pt x="1147" y="418"/>
                    <a:pt x="1157" y="518"/>
                    <a:pt x="1169" y="614"/>
                  </a:cubicBezTo>
                  <a:cubicBezTo>
                    <a:pt x="1240" y="1107"/>
                    <a:pt x="1436" y="1533"/>
                    <a:pt x="1590" y="1875"/>
                  </a:cubicBezTo>
                  <a:cubicBezTo>
                    <a:pt x="1724" y="2167"/>
                    <a:pt x="1866" y="2472"/>
                    <a:pt x="1795" y="2576"/>
                  </a:cubicBezTo>
                  <a:cubicBezTo>
                    <a:pt x="1669" y="2768"/>
                    <a:pt x="906" y="2965"/>
                    <a:pt x="276" y="3027"/>
                  </a:cubicBezTo>
                  <a:cubicBezTo>
                    <a:pt x="117" y="3044"/>
                    <a:pt x="0" y="3186"/>
                    <a:pt x="16" y="3345"/>
                  </a:cubicBezTo>
                  <a:cubicBezTo>
                    <a:pt x="29" y="3495"/>
                    <a:pt x="159" y="3608"/>
                    <a:pt x="305" y="3608"/>
                  </a:cubicBezTo>
                  <a:cubicBezTo>
                    <a:pt x="313" y="3608"/>
                    <a:pt x="326" y="3608"/>
                    <a:pt x="334" y="3603"/>
                  </a:cubicBezTo>
                  <a:cubicBezTo>
                    <a:pt x="706" y="3566"/>
                    <a:pt x="1941" y="3408"/>
                    <a:pt x="2280" y="2898"/>
                  </a:cubicBezTo>
                  <a:cubicBezTo>
                    <a:pt x="2525" y="2526"/>
                    <a:pt x="2330" y="2092"/>
                    <a:pt x="2120" y="1633"/>
                  </a:cubicBezTo>
                  <a:cubicBezTo>
                    <a:pt x="1974" y="1312"/>
                    <a:pt x="1804" y="944"/>
                    <a:pt x="1745" y="535"/>
                  </a:cubicBezTo>
                  <a:cubicBezTo>
                    <a:pt x="1737" y="452"/>
                    <a:pt x="1724" y="360"/>
                    <a:pt x="1716" y="268"/>
                  </a:cubicBezTo>
                  <a:cubicBezTo>
                    <a:pt x="1704" y="114"/>
                    <a:pt x="1583" y="0"/>
                    <a:pt x="14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1" name="CustomShape 170"/>
            <p:cNvSpPr/>
            <p:nvPr/>
          </p:nvSpPr>
          <p:spPr>
            <a:xfrm>
              <a:off x="4034160" y="2477880"/>
              <a:ext cx="53640" cy="19080"/>
            </a:xfrm>
            <a:custGeom>
              <a:avLst/>
              <a:gdLst/>
              <a:ahLst/>
              <a:rect l="l" t="t" r="r" b="b"/>
              <a:pathLst>
                <a:path w="3511" h="1413">
                  <a:moveTo>
                    <a:pt x="0" y="0"/>
                  </a:moveTo>
                  <a:lnTo>
                    <a:pt x="0" y="0"/>
                  </a:lnTo>
                  <a:cubicBezTo>
                    <a:pt x="548" y="1161"/>
                    <a:pt x="1601" y="1412"/>
                    <a:pt x="2412" y="1412"/>
                  </a:cubicBezTo>
                  <a:cubicBezTo>
                    <a:pt x="3033" y="1412"/>
                    <a:pt x="3511" y="1265"/>
                    <a:pt x="3511" y="12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CustomShape 171"/>
            <p:cNvSpPr/>
            <p:nvPr/>
          </p:nvSpPr>
          <p:spPr>
            <a:xfrm>
              <a:off x="4028400" y="2472840"/>
              <a:ext cx="64440" cy="28800"/>
            </a:xfrm>
            <a:custGeom>
              <a:avLst/>
              <a:gdLst/>
              <a:ahLst/>
              <a:rect l="l" t="t" r="r" b="b"/>
              <a:pathLst>
                <a:path w="4168" h="2001">
                  <a:moveTo>
                    <a:pt x="333" y="1"/>
                  </a:moveTo>
                  <a:cubicBezTo>
                    <a:pt x="292" y="1"/>
                    <a:pt x="249" y="10"/>
                    <a:pt x="210" y="30"/>
                  </a:cubicBezTo>
                  <a:cubicBezTo>
                    <a:pt x="64" y="97"/>
                    <a:pt x="0" y="268"/>
                    <a:pt x="68" y="414"/>
                  </a:cubicBezTo>
                  <a:cubicBezTo>
                    <a:pt x="652" y="1654"/>
                    <a:pt x="1800" y="2001"/>
                    <a:pt x="2773" y="2001"/>
                  </a:cubicBezTo>
                  <a:cubicBezTo>
                    <a:pt x="3216" y="2001"/>
                    <a:pt x="3624" y="1930"/>
                    <a:pt x="3925" y="1837"/>
                  </a:cubicBezTo>
                  <a:cubicBezTo>
                    <a:pt x="4079" y="1787"/>
                    <a:pt x="4167" y="1625"/>
                    <a:pt x="4117" y="1475"/>
                  </a:cubicBezTo>
                  <a:cubicBezTo>
                    <a:pt x="4080" y="1350"/>
                    <a:pt x="3966" y="1268"/>
                    <a:pt x="3842" y="1268"/>
                  </a:cubicBezTo>
                  <a:cubicBezTo>
                    <a:pt x="3813" y="1268"/>
                    <a:pt x="3783" y="1273"/>
                    <a:pt x="3754" y="1282"/>
                  </a:cubicBezTo>
                  <a:cubicBezTo>
                    <a:pt x="3714" y="1293"/>
                    <a:pt x="3282" y="1422"/>
                    <a:pt x="2733" y="1422"/>
                  </a:cubicBezTo>
                  <a:cubicBezTo>
                    <a:pt x="2007" y="1422"/>
                    <a:pt x="1079" y="1196"/>
                    <a:pt x="594" y="168"/>
                  </a:cubicBezTo>
                  <a:cubicBezTo>
                    <a:pt x="545" y="63"/>
                    <a:pt x="441" y="1"/>
                    <a:pt x="3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3" name="CustomShape 172"/>
            <p:cNvSpPr/>
            <p:nvPr/>
          </p:nvSpPr>
          <p:spPr>
            <a:xfrm>
              <a:off x="4004280" y="2316600"/>
              <a:ext cx="99360" cy="99720"/>
            </a:xfrm>
            <a:custGeom>
              <a:avLst/>
              <a:gdLst/>
              <a:ahLst/>
              <a:rect l="l" t="t" r="r" b="b"/>
              <a:pathLst>
                <a:path w="6263" h="6263">
                  <a:moveTo>
                    <a:pt x="3132" y="288"/>
                  </a:moveTo>
                  <a:cubicBezTo>
                    <a:pt x="4702" y="288"/>
                    <a:pt x="5974" y="1562"/>
                    <a:pt x="5974" y="3132"/>
                  </a:cubicBezTo>
                  <a:cubicBezTo>
                    <a:pt x="5974" y="4697"/>
                    <a:pt x="4702" y="5970"/>
                    <a:pt x="3132" y="5970"/>
                  </a:cubicBezTo>
                  <a:cubicBezTo>
                    <a:pt x="1566" y="5970"/>
                    <a:pt x="293" y="4697"/>
                    <a:pt x="293" y="3132"/>
                  </a:cubicBezTo>
                  <a:cubicBezTo>
                    <a:pt x="293" y="1562"/>
                    <a:pt x="1566" y="288"/>
                    <a:pt x="3132" y="288"/>
                  </a:cubicBezTo>
                  <a:close/>
                  <a:moveTo>
                    <a:pt x="3132" y="1"/>
                  </a:moveTo>
                  <a:cubicBezTo>
                    <a:pt x="1407" y="1"/>
                    <a:pt x="1" y="1403"/>
                    <a:pt x="1" y="3132"/>
                  </a:cubicBezTo>
                  <a:cubicBezTo>
                    <a:pt x="1" y="4856"/>
                    <a:pt x="1407" y="6263"/>
                    <a:pt x="3132" y="6263"/>
                  </a:cubicBezTo>
                  <a:cubicBezTo>
                    <a:pt x="4860" y="6263"/>
                    <a:pt x="6263" y="4856"/>
                    <a:pt x="6263" y="3132"/>
                  </a:cubicBezTo>
                  <a:cubicBezTo>
                    <a:pt x="6263" y="1403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CustomShape 173"/>
            <p:cNvSpPr/>
            <p:nvPr/>
          </p:nvSpPr>
          <p:spPr>
            <a:xfrm>
              <a:off x="4121280" y="2316600"/>
              <a:ext cx="89280" cy="99720"/>
            </a:xfrm>
            <a:custGeom>
              <a:avLst/>
              <a:gdLst/>
              <a:ahLst/>
              <a:rect l="l" t="t" r="r" b="b"/>
              <a:pathLst>
                <a:path w="5654" h="6263">
                  <a:moveTo>
                    <a:pt x="2827" y="288"/>
                  </a:moveTo>
                  <a:cubicBezTo>
                    <a:pt x="4225" y="288"/>
                    <a:pt x="5364" y="1562"/>
                    <a:pt x="5364" y="3132"/>
                  </a:cubicBezTo>
                  <a:cubicBezTo>
                    <a:pt x="5364" y="4697"/>
                    <a:pt x="4225" y="5970"/>
                    <a:pt x="2827" y="5970"/>
                  </a:cubicBezTo>
                  <a:cubicBezTo>
                    <a:pt x="1428" y="5970"/>
                    <a:pt x="289" y="4697"/>
                    <a:pt x="289" y="3132"/>
                  </a:cubicBezTo>
                  <a:cubicBezTo>
                    <a:pt x="289" y="1562"/>
                    <a:pt x="1428" y="288"/>
                    <a:pt x="2827" y="288"/>
                  </a:cubicBezTo>
                  <a:close/>
                  <a:moveTo>
                    <a:pt x="2827" y="1"/>
                  </a:moveTo>
                  <a:cubicBezTo>
                    <a:pt x="1266" y="1"/>
                    <a:pt x="0" y="1403"/>
                    <a:pt x="0" y="3132"/>
                  </a:cubicBezTo>
                  <a:cubicBezTo>
                    <a:pt x="0" y="4856"/>
                    <a:pt x="1266" y="6263"/>
                    <a:pt x="2827" y="6263"/>
                  </a:cubicBezTo>
                  <a:cubicBezTo>
                    <a:pt x="4384" y="6263"/>
                    <a:pt x="5653" y="4856"/>
                    <a:pt x="5653" y="3132"/>
                  </a:cubicBezTo>
                  <a:cubicBezTo>
                    <a:pt x="5653" y="1403"/>
                    <a:pt x="4384" y="1"/>
                    <a:pt x="2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CustomShape 174"/>
            <p:cNvSpPr/>
            <p:nvPr/>
          </p:nvSpPr>
          <p:spPr>
            <a:xfrm>
              <a:off x="3933720" y="2365920"/>
              <a:ext cx="71280" cy="3600"/>
            </a:xfrm>
            <a:custGeom>
              <a:avLst/>
              <a:gdLst/>
              <a:ahLst/>
              <a:rect l="l" t="t" r="r" b="b"/>
              <a:pathLst>
                <a:path w="4569" h="473">
                  <a:moveTo>
                    <a:pt x="4409" y="0"/>
                  </a:moveTo>
                  <a:lnTo>
                    <a:pt x="147" y="184"/>
                  </a:lnTo>
                  <a:cubicBezTo>
                    <a:pt x="63" y="189"/>
                    <a:pt x="0" y="255"/>
                    <a:pt x="5" y="334"/>
                  </a:cubicBezTo>
                  <a:cubicBezTo>
                    <a:pt x="9" y="414"/>
                    <a:pt x="71" y="472"/>
                    <a:pt x="151" y="472"/>
                  </a:cubicBezTo>
                  <a:lnTo>
                    <a:pt x="156" y="472"/>
                  </a:lnTo>
                  <a:lnTo>
                    <a:pt x="4422" y="293"/>
                  </a:lnTo>
                  <a:cubicBezTo>
                    <a:pt x="4505" y="289"/>
                    <a:pt x="4568" y="218"/>
                    <a:pt x="4564" y="139"/>
                  </a:cubicBezTo>
                  <a:cubicBezTo>
                    <a:pt x="4559" y="59"/>
                    <a:pt x="4480" y="0"/>
                    <a:pt x="44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CustomShape 175"/>
            <p:cNvSpPr/>
            <p:nvPr/>
          </p:nvSpPr>
          <p:spPr>
            <a:xfrm>
              <a:off x="4191840" y="2365920"/>
              <a:ext cx="18720" cy="720"/>
            </a:xfrm>
            <a:custGeom>
              <a:avLst/>
              <a:gdLst/>
              <a:ahLst/>
              <a:rect l="l" t="t" r="r" b="b"/>
              <a:pathLst>
                <a:path w="1387" h="294">
                  <a:moveTo>
                    <a:pt x="142" y="0"/>
                  </a:moveTo>
                  <a:cubicBezTo>
                    <a:pt x="62" y="0"/>
                    <a:pt x="0" y="64"/>
                    <a:pt x="0" y="147"/>
                  </a:cubicBezTo>
                  <a:cubicBezTo>
                    <a:pt x="0" y="226"/>
                    <a:pt x="62" y="293"/>
                    <a:pt x="142" y="293"/>
                  </a:cubicBezTo>
                  <a:lnTo>
                    <a:pt x="1240" y="293"/>
                  </a:lnTo>
                  <a:cubicBezTo>
                    <a:pt x="1319" y="293"/>
                    <a:pt x="1386" y="226"/>
                    <a:pt x="1386" y="147"/>
                  </a:cubicBezTo>
                  <a:cubicBezTo>
                    <a:pt x="1386" y="64"/>
                    <a:pt x="1319" y="0"/>
                    <a:pt x="12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CustomShape 176"/>
            <p:cNvSpPr/>
            <p:nvPr/>
          </p:nvSpPr>
          <p:spPr>
            <a:xfrm>
              <a:off x="4102920" y="2350800"/>
              <a:ext cx="20880" cy="360"/>
            </a:xfrm>
            <a:custGeom>
              <a:avLst/>
              <a:gdLst/>
              <a:ahLst/>
              <a:rect l="l" t="t" r="r" b="b"/>
              <a:pathLst>
                <a:path w="1528" h="293">
                  <a:moveTo>
                    <a:pt x="146" y="1"/>
                  </a:moveTo>
                  <a:cubicBezTo>
                    <a:pt x="63" y="1"/>
                    <a:pt x="0" y="63"/>
                    <a:pt x="0" y="146"/>
                  </a:cubicBezTo>
                  <a:cubicBezTo>
                    <a:pt x="0" y="226"/>
                    <a:pt x="63" y="292"/>
                    <a:pt x="146" y="292"/>
                  </a:cubicBezTo>
                  <a:lnTo>
                    <a:pt x="1383" y="292"/>
                  </a:lnTo>
                  <a:cubicBezTo>
                    <a:pt x="1466" y="292"/>
                    <a:pt x="1528" y="226"/>
                    <a:pt x="1528" y="146"/>
                  </a:cubicBezTo>
                  <a:cubicBezTo>
                    <a:pt x="1528" y="63"/>
                    <a:pt x="1466" y="1"/>
                    <a:pt x="13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CustomShape 177"/>
            <p:cNvSpPr/>
            <p:nvPr/>
          </p:nvSpPr>
          <p:spPr>
            <a:xfrm>
              <a:off x="3741480" y="2055960"/>
              <a:ext cx="530280" cy="565920"/>
            </a:xfrm>
            <a:custGeom>
              <a:avLst/>
              <a:gdLst/>
              <a:ahLst/>
              <a:rect l="l" t="t" r="r" b="b"/>
              <a:pathLst>
                <a:path w="32337" h="34458">
                  <a:moveTo>
                    <a:pt x="14863" y="0"/>
                  </a:moveTo>
                  <a:cubicBezTo>
                    <a:pt x="13418" y="0"/>
                    <a:pt x="11673" y="242"/>
                    <a:pt x="9747" y="995"/>
                  </a:cubicBezTo>
                  <a:cubicBezTo>
                    <a:pt x="2103" y="3988"/>
                    <a:pt x="2274" y="14200"/>
                    <a:pt x="4170" y="20704"/>
                  </a:cubicBezTo>
                  <a:cubicBezTo>
                    <a:pt x="4741" y="22666"/>
                    <a:pt x="6115" y="25651"/>
                    <a:pt x="4858" y="27622"/>
                  </a:cubicBezTo>
                  <a:cubicBezTo>
                    <a:pt x="4580" y="28061"/>
                    <a:pt x="4118" y="28260"/>
                    <a:pt x="3652" y="28260"/>
                  </a:cubicBezTo>
                  <a:cubicBezTo>
                    <a:pt x="2798" y="28260"/>
                    <a:pt x="1930" y="27590"/>
                    <a:pt x="2149" y="26494"/>
                  </a:cubicBezTo>
                  <a:cubicBezTo>
                    <a:pt x="2487" y="24799"/>
                    <a:pt x="3051" y="25363"/>
                    <a:pt x="3506" y="25138"/>
                  </a:cubicBezTo>
                  <a:cubicBezTo>
                    <a:pt x="3957" y="24912"/>
                    <a:pt x="3280" y="24687"/>
                    <a:pt x="2261" y="24344"/>
                  </a:cubicBezTo>
                  <a:cubicBezTo>
                    <a:pt x="2123" y="24298"/>
                    <a:pt x="1987" y="24275"/>
                    <a:pt x="1855" y="24275"/>
                  </a:cubicBezTo>
                  <a:cubicBezTo>
                    <a:pt x="1016" y="24275"/>
                    <a:pt x="337" y="25212"/>
                    <a:pt x="228" y="27171"/>
                  </a:cubicBezTo>
                  <a:cubicBezTo>
                    <a:pt x="1" y="31282"/>
                    <a:pt x="4012" y="34458"/>
                    <a:pt x="7701" y="34458"/>
                  </a:cubicBezTo>
                  <a:cubicBezTo>
                    <a:pt x="9485" y="34458"/>
                    <a:pt x="11193" y="33715"/>
                    <a:pt x="12311" y="31976"/>
                  </a:cubicBezTo>
                  <a:cubicBezTo>
                    <a:pt x="13708" y="29650"/>
                    <a:pt x="12473" y="25609"/>
                    <a:pt x="11864" y="22691"/>
                  </a:cubicBezTo>
                  <a:cubicBezTo>
                    <a:pt x="11667" y="21747"/>
                    <a:pt x="11550" y="20595"/>
                    <a:pt x="11479" y="19614"/>
                  </a:cubicBezTo>
                  <a:cubicBezTo>
                    <a:pt x="12406" y="19472"/>
                    <a:pt x="13625" y="19084"/>
                    <a:pt x="14297" y="18186"/>
                  </a:cubicBezTo>
                  <a:cubicBezTo>
                    <a:pt x="14920" y="17360"/>
                    <a:pt x="15383" y="16454"/>
                    <a:pt x="15667" y="15824"/>
                  </a:cubicBezTo>
                  <a:cubicBezTo>
                    <a:pt x="16076" y="15832"/>
                    <a:pt x="16502" y="15853"/>
                    <a:pt x="16965" y="15899"/>
                  </a:cubicBezTo>
                  <a:cubicBezTo>
                    <a:pt x="17098" y="15912"/>
                    <a:pt x="17229" y="15919"/>
                    <a:pt x="17357" y="15919"/>
                  </a:cubicBezTo>
                  <a:cubicBezTo>
                    <a:pt x="21703" y="15919"/>
                    <a:pt x="23022" y="8447"/>
                    <a:pt x="23022" y="8447"/>
                  </a:cubicBezTo>
                  <a:cubicBezTo>
                    <a:pt x="23022" y="8447"/>
                    <a:pt x="25348" y="12872"/>
                    <a:pt x="26049" y="14504"/>
                  </a:cubicBezTo>
                  <a:lnTo>
                    <a:pt x="26746" y="16132"/>
                  </a:lnTo>
                  <a:cubicBezTo>
                    <a:pt x="26746" y="16132"/>
                    <a:pt x="26767" y="16135"/>
                    <a:pt x="26806" y="16135"/>
                  </a:cubicBezTo>
                  <a:cubicBezTo>
                    <a:pt x="27139" y="16135"/>
                    <a:pt x="28805" y="15948"/>
                    <a:pt x="30471" y="12408"/>
                  </a:cubicBezTo>
                  <a:cubicBezTo>
                    <a:pt x="32336" y="8447"/>
                    <a:pt x="30240" y="2160"/>
                    <a:pt x="25816" y="1462"/>
                  </a:cubicBezTo>
                  <a:cubicBezTo>
                    <a:pt x="21390" y="766"/>
                    <a:pt x="19061" y="766"/>
                    <a:pt x="19061" y="766"/>
                  </a:cubicBezTo>
                  <a:cubicBezTo>
                    <a:pt x="19061" y="766"/>
                    <a:pt x="17437" y="0"/>
                    <a:pt x="14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CustomShape 178"/>
            <p:cNvSpPr/>
            <p:nvPr/>
          </p:nvSpPr>
          <p:spPr>
            <a:xfrm>
              <a:off x="3737160" y="2051280"/>
              <a:ext cx="525960" cy="575640"/>
            </a:xfrm>
            <a:custGeom>
              <a:avLst/>
              <a:gdLst/>
              <a:ahLst/>
              <a:rect l="l" t="t" r="r" b="b"/>
              <a:pathLst>
                <a:path w="32084" h="35050">
                  <a:moveTo>
                    <a:pt x="15127" y="595"/>
                  </a:moveTo>
                  <a:cubicBezTo>
                    <a:pt x="17603" y="595"/>
                    <a:pt x="19182" y="1313"/>
                    <a:pt x="19208" y="1326"/>
                  </a:cubicBezTo>
                  <a:cubicBezTo>
                    <a:pt x="19246" y="1343"/>
                    <a:pt x="19288" y="1351"/>
                    <a:pt x="19330" y="1351"/>
                  </a:cubicBezTo>
                  <a:cubicBezTo>
                    <a:pt x="19355" y="1351"/>
                    <a:pt x="21692" y="1359"/>
                    <a:pt x="26039" y="2049"/>
                  </a:cubicBezTo>
                  <a:cubicBezTo>
                    <a:pt x="27704" y="2311"/>
                    <a:pt x="29149" y="3443"/>
                    <a:pt x="30096" y="5238"/>
                  </a:cubicBezTo>
                  <a:cubicBezTo>
                    <a:pt x="31311" y="7530"/>
                    <a:pt x="31466" y="10482"/>
                    <a:pt x="30476" y="12581"/>
                  </a:cubicBezTo>
                  <a:cubicBezTo>
                    <a:pt x="29052" y="15608"/>
                    <a:pt x="27659" y="16063"/>
                    <a:pt x="27203" y="16130"/>
                  </a:cubicBezTo>
                  <a:lnTo>
                    <a:pt x="26586" y="14685"/>
                  </a:lnTo>
                  <a:cubicBezTo>
                    <a:pt x="25888" y="13066"/>
                    <a:pt x="23642" y="8791"/>
                    <a:pt x="23546" y="8611"/>
                  </a:cubicBezTo>
                  <a:cubicBezTo>
                    <a:pt x="23494" y="8515"/>
                    <a:pt x="23389" y="8454"/>
                    <a:pt x="23284" y="8454"/>
                  </a:cubicBezTo>
                  <a:cubicBezTo>
                    <a:pt x="23271" y="8454"/>
                    <a:pt x="23258" y="8455"/>
                    <a:pt x="23245" y="8457"/>
                  </a:cubicBezTo>
                  <a:cubicBezTo>
                    <a:pt x="23120" y="8478"/>
                    <a:pt x="23025" y="8573"/>
                    <a:pt x="23004" y="8695"/>
                  </a:cubicBezTo>
                  <a:cubicBezTo>
                    <a:pt x="22991" y="8772"/>
                    <a:pt x="21678" y="15927"/>
                    <a:pt x="17623" y="15927"/>
                  </a:cubicBezTo>
                  <a:cubicBezTo>
                    <a:pt x="17506" y="15927"/>
                    <a:pt x="17386" y="15921"/>
                    <a:pt x="17264" y="15908"/>
                  </a:cubicBezTo>
                  <a:cubicBezTo>
                    <a:pt x="16842" y="15867"/>
                    <a:pt x="16412" y="15842"/>
                    <a:pt x="15944" y="15829"/>
                  </a:cubicBezTo>
                  <a:cubicBezTo>
                    <a:pt x="15939" y="15829"/>
                    <a:pt x="15933" y="15829"/>
                    <a:pt x="15928" y="15829"/>
                  </a:cubicBezTo>
                  <a:cubicBezTo>
                    <a:pt x="15820" y="15829"/>
                    <a:pt x="15716" y="15902"/>
                    <a:pt x="15673" y="16001"/>
                  </a:cubicBezTo>
                  <a:cubicBezTo>
                    <a:pt x="15397" y="16606"/>
                    <a:pt x="14942" y="17500"/>
                    <a:pt x="14333" y="18313"/>
                  </a:cubicBezTo>
                  <a:cubicBezTo>
                    <a:pt x="13661" y="19211"/>
                    <a:pt x="12399" y="19519"/>
                    <a:pt x="11703" y="19625"/>
                  </a:cubicBezTo>
                  <a:cubicBezTo>
                    <a:pt x="11557" y="19650"/>
                    <a:pt x="11447" y="19783"/>
                    <a:pt x="11457" y="19933"/>
                  </a:cubicBezTo>
                  <a:cubicBezTo>
                    <a:pt x="11548" y="21194"/>
                    <a:pt x="11682" y="22242"/>
                    <a:pt x="11848" y="23047"/>
                  </a:cubicBezTo>
                  <a:cubicBezTo>
                    <a:pt x="11936" y="23465"/>
                    <a:pt x="12037" y="23908"/>
                    <a:pt x="12137" y="24367"/>
                  </a:cubicBezTo>
                  <a:cubicBezTo>
                    <a:pt x="12730" y="26980"/>
                    <a:pt x="13468" y="30228"/>
                    <a:pt x="12337" y="32119"/>
                  </a:cubicBezTo>
                  <a:cubicBezTo>
                    <a:pt x="11230" y="33838"/>
                    <a:pt x="9561" y="34458"/>
                    <a:pt x="7951" y="34458"/>
                  </a:cubicBezTo>
                  <a:cubicBezTo>
                    <a:pt x="7219" y="34458"/>
                    <a:pt x="6500" y="34330"/>
                    <a:pt x="5850" y="34118"/>
                  </a:cubicBezTo>
                  <a:cubicBezTo>
                    <a:pt x="3278" y="33284"/>
                    <a:pt x="602" y="30854"/>
                    <a:pt x="786" y="27485"/>
                  </a:cubicBezTo>
                  <a:cubicBezTo>
                    <a:pt x="857" y="26245"/>
                    <a:pt x="1178" y="25344"/>
                    <a:pt x="1671" y="25010"/>
                  </a:cubicBezTo>
                  <a:cubicBezTo>
                    <a:pt x="1809" y="24914"/>
                    <a:pt x="1963" y="24864"/>
                    <a:pt x="2126" y="24864"/>
                  </a:cubicBezTo>
                  <a:cubicBezTo>
                    <a:pt x="2226" y="24864"/>
                    <a:pt x="2330" y="24885"/>
                    <a:pt x="2439" y="24918"/>
                  </a:cubicBezTo>
                  <a:cubicBezTo>
                    <a:pt x="2723" y="25014"/>
                    <a:pt x="3052" y="25122"/>
                    <a:pt x="3299" y="25218"/>
                  </a:cubicBezTo>
                  <a:cubicBezTo>
                    <a:pt x="2823" y="25255"/>
                    <a:pt x="2389" y="25452"/>
                    <a:pt x="2135" y="26733"/>
                  </a:cubicBezTo>
                  <a:cubicBezTo>
                    <a:pt x="1959" y="27602"/>
                    <a:pt x="2372" y="28378"/>
                    <a:pt x="3191" y="28708"/>
                  </a:cubicBezTo>
                  <a:cubicBezTo>
                    <a:pt x="3435" y="28806"/>
                    <a:pt x="3684" y="28853"/>
                    <a:pt x="3926" y="28853"/>
                  </a:cubicBezTo>
                  <a:cubicBezTo>
                    <a:pt x="4512" y="28853"/>
                    <a:pt x="5055" y="28577"/>
                    <a:pt x="5374" y="28078"/>
                  </a:cubicBezTo>
                  <a:cubicBezTo>
                    <a:pt x="6493" y="26320"/>
                    <a:pt x="5695" y="23912"/>
                    <a:pt x="5052" y="21974"/>
                  </a:cubicBezTo>
                  <a:cubicBezTo>
                    <a:pt x="4927" y="21603"/>
                    <a:pt x="4810" y="21248"/>
                    <a:pt x="4719" y="20922"/>
                  </a:cubicBezTo>
                  <a:cubicBezTo>
                    <a:pt x="3040" y="15174"/>
                    <a:pt x="2297" y="4629"/>
                    <a:pt x="10125" y="1565"/>
                  </a:cubicBezTo>
                  <a:cubicBezTo>
                    <a:pt x="12003" y="830"/>
                    <a:pt x="13712" y="595"/>
                    <a:pt x="15127" y="595"/>
                  </a:cubicBezTo>
                  <a:close/>
                  <a:moveTo>
                    <a:pt x="15153" y="0"/>
                  </a:moveTo>
                  <a:cubicBezTo>
                    <a:pt x="13676" y="0"/>
                    <a:pt x="11890" y="249"/>
                    <a:pt x="9912" y="1022"/>
                  </a:cubicBezTo>
                  <a:cubicBezTo>
                    <a:pt x="1696" y="4240"/>
                    <a:pt x="2430" y="15145"/>
                    <a:pt x="4158" y="21081"/>
                  </a:cubicBezTo>
                  <a:cubicBezTo>
                    <a:pt x="4255" y="21415"/>
                    <a:pt x="4376" y="21779"/>
                    <a:pt x="4501" y="22158"/>
                  </a:cubicBezTo>
                  <a:cubicBezTo>
                    <a:pt x="5102" y="23978"/>
                    <a:pt x="5854" y="26241"/>
                    <a:pt x="4885" y="27765"/>
                  </a:cubicBezTo>
                  <a:cubicBezTo>
                    <a:pt x="4653" y="28126"/>
                    <a:pt x="4287" y="28267"/>
                    <a:pt x="3930" y="28267"/>
                  </a:cubicBezTo>
                  <a:cubicBezTo>
                    <a:pt x="3747" y="28267"/>
                    <a:pt x="3566" y="28230"/>
                    <a:pt x="3407" y="28166"/>
                  </a:cubicBezTo>
                  <a:cubicBezTo>
                    <a:pt x="2973" y="27995"/>
                    <a:pt x="2560" y="27556"/>
                    <a:pt x="2702" y="26847"/>
                  </a:cubicBezTo>
                  <a:cubicBezTo>
                    <a:pt x="2911" y="25816"/>
                    <a:pt x="3132" y="25807"/>
                    <a:pt x="3416" y="25794"/>
                  </a:cubicBezTo>
                  <a:cubicBezTo>
                    <a:pt x="3557" y="25790"/>
                    <a:pt x="3729" y="25781"/>
                    <a:pt x="3904" y="25694"/>
                  </a:cubicBezTo>
                  <a:cubicBezTo>
                    <a:pt x="4168" y="25561"/>
                    <a:pt x="4214" y="25386"/>
                    <a:pt x="4205" y="25260"/>
                  </a:cubicBezTo>
                  <a:cubicBezTo>
                    <a:pt x="4180" y="24889"/>
                    <a:pt x="3692" y="24725"/>
                    <a:pt x="2623" y="24367"/>
                  </a:cubicBezTo>
                  <a:cubicBezTo>
                    <a:pt x="2453" y="24311"/>
                    <a:pt x="2286" y="24284"/>
                    <a:pt x="2124" y="24284"/>
                  </a:cubicBezTo>
                  <a:cubicBezTo>
                    <a:pt x="1846" y="24284"/>
                    <a:pt x="1582" y="24364"/>
                    <a:pt x="1345" y="24525"/>
                  </a:cubicBezTo>
                  <a:cubicBezTo>
                    <a:pt x="682" y="24976"/>
                    <a:pt x="289" y="25987"/>
                    <a:pt x="206" y="27452"/>
                  </a:cubicBezTo>
                  <a:cubicBezTo>
                    <a:pt x="0" y="31130"/>
                    <a:pt x="2894" y="33772"/>
                    <a:pt x="5670" y="34670"/>
                  </a:cubicBezTo>
                  <a:cubicBezTo>
                    <a:pt x="6451" y="34924"/>
                    <a:pt x="7223" y="35049"/>
                    <a:pt x="7962" y="35049"/>
                  </a:cubicBezTo>
                  <a:cubicBezTo>
                    <a:pt x="9970" y="35049"/>
                    <a:pt x="11732" y="34132"/>
                    <a:pt x="12830" y="32424"/>
                  </a:cubicBezTo>
                  <a:cubicBezTo>
                    <a:pt x="14087" y="30328"/>
                    <a:pt x="13322" y="26951"/>
                    <a:pt x="12705" y="24237"/>
                  </a:cubicBezTo>
                  <a:cubicBezTo>
                    <a:pt x="12605" y="23783"/>
                    <a:pt x="12505" y="23344"/>
                    <a:pt x="12416" y="22931"/>
                  </a:cubicBezTo>
                  <a:cubicBezTo>
                    <a:pt x="12266" y="22205"/>
                    <a:pt x="12145" y="21273"/>
                    <a:pt x="12058" y="20155"/>
                  </a:cubicBezTo>
                  <a:cubicBezTo>
                    <a:pt x="12867" y="20000"/>
                    <a:pt x="14087" y="19612"/>
                    <a:pt x="14800" y="18660"/>
                  </a:cubicBezTo>
                  <a:cubicBezTo>
                    <a:pt x="15385" y="17879"/>
                    <a:pt x="15831" y="17040"/>
                    <a:pt x="16119" y="16418"/>
                  </a:cubicBezTo>
                  <a:cubicBezTo>
                    <a:pt x="16503" y="16430"/>
                    <a:pt x="16854" y="16452"/>
                    <a:pt x="17205" y="16485"/>
                  </a:cubicBezTo>
                  <a:cubicBezTo>
                    <a:pt x="17355" y="16502"/>
                    <a:pt x="17497" y="16510"/>
                    <a:pt x="17634" y="16510"/>
                  </a:cubicBezTo>
                  <a:cubicBezTo>
                    <a:pt x="21333" y="16510"/>
                    <a:pt x="22920" y="11571"/>
                    <a:pt x="23404" y="9592"/>
                  </a:cubicBezTo>
                  <a:cubicBezTo>
                    <a:pt x="24089" y="10908"/>
                    <a:pt x="25534" y="13704"/>
                    <a:pt x="26051" y="14916"/>
                  </a:cubicBezTo>
                  <a:lnTo>
                    <a:pt x="26748" y="16544"/>
                  </a:lnTo>
                  <a:cubicBezTo>
                    <a:pt x="26790" y="16639"/>
                    <a:pt x="26877" y="16706"/>
                    <a:pt x="26977" y="16719"/>
                  </a:cubicBezTo>
                  <a:cubicBezTo>
                    <a:pt x="26986" y="16720"/>
                    <a:pt x="27018" y="16724"/>
                    <a:pt x="27070" y="16724"/>
                  </a:cubicBezTo>
                  <a:cubicBezTo>
                    <a:pt x="27497" y="16724"/>
                    <a:pt x="29283" y="16486"/>
                    <a:pt x="31002" y="12828"/>
                  </a:cubicBezTo>
                  <a:cubicBezTo>
                    <a:pt x="32083" y="10536"/>
                    <a:pt x="31929" y="7451"/>
                    <a:pt x="30609" y="4966"/>
                  </a:cubicBezTo>
                  <a:cubicBezTo>
                    <a:pt x="29574" y="3005"/>
                    <a:pt x="27979" y="1765"/>
                    <a:pt x="26131" y="1473"/>
                  </a:cubicBezTo>
                  <a:cubicBezTo>
                    <a:pt x="22077" y="833"/>
                    <a:pt x="19802" y="775"/>
                    <a:pt x="19397" y="771"/>
                  </a:cubicBezTo>
                  <a:cubicBezTo>
                    <a:pt x="19064" y="625"/>
                    <a:pt x="17496" y="0"/>
                    <a:pt x="15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CustomShape 179"/>
            <p:cNvSpPr/>
            <p:nvPr/>
          </p:nvSpPr>
          <p:spPr>
            <a:xfrm>
              <a:off x="4115160" y="2161800"/>
              <a:ext cx="101160" cy="148320"/>
            </a:xfrm>
            <a:custGeom>
              <a:avLst/>
              <a:gdLst/>
              <a:ahLst/>
              <a:rect l="l" t="t" r="r" b="b"/>
              <a:pathLst>
                <a:path w="6388" h="9222">
                  <a:moveTo>
                    <a:pt x="166" y="0"/>
                  </a:moveTo>
                  <a:cubicBezTo>
                    <a:pt x="106" y="0"/>
                    <a:pt x="49" y="36"/>
                    <a:pt x="30" y="96"/>
                  </a:cubicBezTo>
                  <a:cubicBezTo>
                    <a:pt x="0" y="175"/>
                    <a:pt x="42" y="254"/>
                    <a:pt x="117" y="283"/>
                  </a:cubicBezTo>
                  <a:cubicBezTo>
                    <a:pt x="176" y="300"/>
                    <a:pt x="5744" y="2254"/>
                    <a:pt x="5916" y="5510"/>
                  </a:cubicBezTo>
                  <a:cubicBezTo>
                    <a:pt x="6082" y="8657"/>
                    <a:pt x="5319" y="8933"/>
                    <a:pt x="5319" y="8933"/>
                  </a:cubicBezTo>
                  <a:cubicBezTo>
                    <a:pt x="5240" y="8950"/>
                    <a:pt x="5189" y="9025"/>
                    <a:pt x="5201" y="9104"/>
                  </a:cubicBezTo>
                  <a:cubicBezTo>
                    <a:pt x="5218" y="9175"/>
                    <a:pt x="5277" y="9222"/>
                    <a:pt x="5348" y="9222"/>
                  </a:cubicBezTo>
                  <a:lnTo>
                    <a:pt x="5373" y="9222"/>
                  </a:lnTo>
                  <a:cubicBezTo>
                    <a:pt x="5477" y="9200"/>
                    <a:pt x="6388" y="8917"/>
                    <a:pt x="6203" y="5497"/>
                  </a:cubicBezTo>
                  <a:cubicBezTo>
                    <a:pt x="6024" y="2045"/>
                    <a:pt x="451" y="87"/>
                    <a:pt x="213" y="8"/>
                  </a:cubicBezTo>
                  <a:cubicBezTo>
                    <a:pt x="197" y="3"/>
                    <a:pt x="181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1" name="CustomShape 180"/>
            <p:cNvSpPr/>
            <p:nvPr/>
          </p:nvSpPr>
          <p:spPr>
            <a:xfrm>
              <a:off x="4103280" y="2138040"/>
              <a:ext cx="119160" cy="42120"/>
            </a:xfrm>
            <a:custGeom>
              <a:avLst/>
              <a:gdLst/>
              <a:ahLst/>
              <a:rect l="l" t="t" r="r" b="b"/>
              <a:pathLst>
                <a:path w="7474" h="2817">
                  <a:moveTo>
                    <a:pt x="2231" y="1"/>
                  </a:moveTo>
                  <a:cubicBezTo>
                    <a:pt x="1048" y="1"/>
                    <a:pt x="149" y="202"/>
                    <a:pt x="125" y="207"/>
                  </a:cubicBezTo>
                  <a:cubicBezTo>
                    <a:pt x="50" y="228"/>
                    <a:pt x="0" y="304"/>
                    <a:pt x="21" y="383"/>
                  </a:cubicBezTo>
                  <a:cubicBezTo>
                    <a:pt x="36" y="450"/>
                    <a:pt x="94" y="496"/>
                    <a:pt x="157" y="496"/>
                  </a:cubicBezTo>
                  <a:cubicBezTo>
                    <a:pt x="169" y="496"/>
                    <a:pt x="181" y="494"/>
                    <a:pt x="192" y="491"/>
                  </a:cubicBezTo>
                  <a:cubicBezTo>
                    <a:pt x="214" y="486"/>
                    <a:pt x="1093" y="289"/>
                    <a:pt x="2242" y="289"/>
                  </a:cubicBezTo>
                  <a:cubicBezTo>
                    <a:pt x="3914" y="289"/>
                    <a:pt x="6160" y="706"/>
                    <a:pt x="7177" y="2737"/>
                  </a:cubicBezTo>
                  <a:cubicBezTo>
                    <a:pt x="7202" y="2787"/>
                    <a:pt x="7252" y="2816"/>
                    <a:pt x="7306" y="2816"/>
                  </a:cubicBezTo>
                  <a:cubicBezTo>
                    <a:pt x="7327" y="2816"/>
                    <a:pt x="7352" y="2812"/>
                    <a:pt x="7373" y="2804"/>
                  </a:cubicBezTo>
                  <a:cubicBezTo>
                    <a:pt x="7443" y="2766"/>
                    <a:pt x="7473" y="2679"/>
                    <a:pt x="7435" y="2608"/>
                  </a:cubicBezTo>
                  <a:cubicBezTo>
                    <a:pt x="6352" y="441"/>
                    <a:pt x="398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2" name="CustomShape 181"/>
            <p:cNvSpPr/>
            <p:nvPr/>
          </p:nvSpPr>
          <p:spPr>
            <a:xfrm>
              <a:off x="3826080" y="2082240"/>
              <a:ext cx="276120" cy="346320"/>
            </a:xfrm>
            <a:custGeom>
              <a:avLst/>
              <a:gdLst/>
              <a:ahLst/>
              <a:rect l="l" t="t" r="r" b="b"/>
              <a:pathLst>
                <a:path w="16963" h="21194">
                  <a:moveTo>
                    <a:pt x="10320" y="1"/>
                  </a:moveTo>
                  <a:cubicBezTo>
                    <a:pt x="10267" y="1"/>
                    <a:pt x="10215" y="29"/>
                    <a:pt x="10191" y="82"/>
                  </a:cubicBezTo>
                  <a:cubicBezTo>
                    <a:pt x="10153" y="153"/>
                    <a:pt x="10182" y="241"/>
                    <a:pt x="10254" y="274"/>
                  </a:cubicBezTo>
                  <a:cubicBezTo>
                    <a:pt x="10308" y="303"/>
                    <a:pt x="15572" y="2958"/>
                    <a:pt x="16436" y="5376"/>
                  </a:cubicBezTo>
                  <a:cubicBezTo>
                    <a:pt x="16662" y="6006"/>
                    <a:pt x="16516" y="6854"/>
                    <a:pt x="16019" y="7831"/>
                  </a:cubicBezTo>
                  <a:cubicBezTo>
                    <a:pt x="14829" y="10168"/>
                    <a:pt x="11899" y="12773"/>
                    <a:pt x="9745" y="13407"/>
                  </a:cubicBezTo>
                  <a:cubicBezTo>
                    <a:pt x="8483" y="13775"/>
                    <a:pt x="7369" y="13804"/>
                    <a:pt x="6288" y="13829"/>
                  </a:cubicBezTo>
                  <a:cubicBezTo>
                    <a:pt x="4839" y="13867"/>
                    <a:pt x="3474" y="13900"/>
                    <a:pt x="2192" y="14856"/>
                  </a:cubicBezTo>
                  <a:cubicBezTo>
                    <a:pt x="1" y="16501"/>
                    <a:pt x="852" y="20889"/>
                    <a:pt x="890" y="21077"/>
                  </a:cubicBezTo>
                  <a:cubicBezTo>
                    <a:pt x="903" y="21147"/>
                    <a:pt x="961" y="21193"/>
                    <a:pt x="1032" y="21193"/>
                  </a:cubicBezTo>
                  <a:cubicBezTo>
                    <a:pt x="1040" y="21193"/>
                    <a:pt x="1049" y="21193"/>
                    <a:pt x="1057" y="21189"/>
                  </a:cubicBezTo>
                  <a:cubicBezTo>
                    <a:pt x="1136" y="21177"/>
                    <a:pt x="1190" y="21097"/>
                    <a:pt x="1174" y="21018"/>
                  </a:cubicBezTo>
                  <a:cubicBezTo>
                    <a:pt x="1165" y="20977"/>
                    <a:pt x="322" y="16626"/>
                    <a:pt x="2367" y="15091"/>
                  </a:cubicBezTo>
                  <a:cubicBezTo>
                    <a:pt x="3574" y="14189"/>
                    <a:pt x="4835" y="14155"/>
                    <a:pt x="6296" y="14122"/>
                  </a:cubicBezTo>
                  <a:cubicBezTo>
                    <a:pt x="7344" y="14097"/>
                    <a:pt x="8529" y="14068"/>
                    <a:pt x="9824" y="13683"/>
                  </a:cubicBezTo>
                  <a:cubicBezTo>
                    <a:pt x="12045" y="13032"/>
                    <a:pt x="15059" y="10356"/>
                    <a:pt x="16278" y="7960"/>
                  </a:cubicBezTo>
                  <a:cubicBezTo>
                    <a:pt x="16812" y="6912"/>
                    <a:pt x="16962" y="5985"/>
                    <a:pt x="16708" y="5280"/>
                  </a:cubicBezTo>
                  <a:cubicBezTo>
                    <a:pt x="15806" y="2750"/>
                    <a:pt x="10604" y="128"/>
                    <a:pt x="10383" y="16"/>
                  </a:cubicBezTo>
                  <a:cubicBezTo>
                    <a:pt x="10363" y="5"/>
                    <a:pt x="10342" y="1"/>
                    <a:pt x="10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CustomShape 182"/>
            <p:cNvSpPr/>
            <p:nvPr/>
          </p:nvSpPr>
          <p:spPr>
            <a:xfrm>
              <a:off x="3790440" y="2144160"/>
              <a:ext cx="266760" cy="201240"/>
            </a:xfrm>
            <a:custGeom>
              <a:avLst/>
              <a:gdLst/>
              <a:ahLst/>
              <a:rect l="l" t="t" r="r" b="b"/>
              <a:pathLst>
                <a:path w="16387" h="12442">
                  <a:moveTo>
                    <a:pt x="16218" y="0"/>
                  </a:moveTo>
                  <a:cubicBezTo>
                    <a:pt x="16152" y="0"/>
                    <a:pt x="16095" y="50"/>
                    <a:pt x="16082" y="118"/>
                  </a:cubicBezTo>
                  <a:cubicBezTo>
                    <a:pt x="16078" y="143"/>
                    <a:pt x="15522" y="2760"/>
                    <a:pt x="12215" y="4847"/>
                  </a:cubicBezTo>
                  <a:cubicBezTo>
                    <a:pt x="10475" y="5949"/>
                    <a:pt x="8909" y="5991"/>
                    <a:pt x="7398" y="6037"/>
                  </a:cubicBezTo>
                  <a:cubicBezTo>
                    <a:pt x="6016" y="6074"/>
                    <a:pt x="4593" y="6116"/>
                    <a:pt x="3111" y="6989"/>
                  </a:cubicBezTo>
                  <a:cubicBezTo>
                    <a:pt x="1" y="8818"/>
                    <a:pt x="1428" y="12316"/>
                    <a:pt x="1440" y="12353"/>
                  </a:cubicBezTo>
                  <a:cubicBezTo>
                    <a:pt x="1466" y="12408"/>
                    <a:pt x="1520" y="12442"/>
                    <a:pt x="1579" y="12442"/>
                  </a:cubicBezTo>
                  <a:cubicBezTo>
                    <a:pt x="1595" y="12442"/>
                    <a:pt x="1616" y="12437"/>
                    <a:pt x="1633" y="12429"/>
                  </a:cubicBezTo>
                  <a:cubicBezTo>
                    <a:pt x="1708" y="12400"/>
                    <a:pt x="1741" y="12311"/>
                    <a:pt x="1712" y="12241"/>
                  </a:cubicBezTo>
                  <a:cubicBezTo>
                    <a:pt x="1695" y="12207"/>
                    <a:pt x="363" y="8943"/>
                    <a:pt x="3257" y="7240"/>
                  </a:cubicBezTo>
                  <a:cubicBezTo>
                    <a:pt x="4672" y="6409"/>
                    <a:pt x="5999" y="6367"/>
                    <a:pt x="7406" y="6330"/>
                  </a:cubicBezTo>
                  <a:cubicBezTo>
                    <a:pt x="8959" y="6284"/>
                    <a:pt x="10562" y="6238"/>
                    <a:pt x="12375" y="5093"/>
                  </a:cubicBezTo>
                  <a:cubicBezTo>
                    <a:pt x="15781" y="2939"/>
                    <a:pt x="16344" y="288"/>
                    <a:pt x="16369" y="176"/>
                  </a:cubicBezTo>
                  <a:cubicBezTo>
                    <a:pt x="16386" y="97"/>
                    <a:pt x="16332" y="22"/>
                    <a:pt x="16253" y="5"/>
                  </a:cubicBezTo>
                  <a:cubicBezTo>
                    <a:pt x="16241" y="2"/>
                    <a:pt x="16229" y="0"/>
                    <a:pt x="16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CustomShape 183"/>
            <p:cNvSpPr/>
            <p:nvPr/>
          </p:nvSpPr>
          <p:spPr>
            <a:xfrm>
              <a:off x="3854880" y="2343960"/>
              <a:ext cx="87120" cy="91440"/>
            </a:xfrm>
            <a:custGeom>
              <a:avLst/>
              <a:gdLst/>
              <a:ahLst/>
              <a:rect l="l" t="t" r="r" b="b"/>
              <a:pathLst>
                <a:path w="5535" h="5764">
                  <a:moveTo>
                    <a:pt x="2613" y="0"/>
                  </a:moveTo>
                  <a:cubicBezTo>
                    <a:pt x="2337" y="0"/>
                    <a:pt x="2055" y="103"/>
                    <a:pt x="1774" y="345"/>
                  </a:cubicBezTo>
                  <a:cubicBezTo>
                    <a:pt x="1" y="1862"/>
                    <a:pt x="2755" y="5763"/>
                    <a:pt x="4877" y="5763"/>
                  </a:cubicBezTo>
                  <a:cubicBezTo>
                    <a:pt x="5009" y="5763"/>
                    <a:pt x="5138" y="5748"/>
                    <a:pt x="5263" y="5717"/>
                  </a:cubicBezTo>
                  <a:lnTo>
                    <a:pt x="5535" y="3300"/>
                  </a:lnTo>
                  <a:cubicBezTo>
                    <a:pt x="5535" y="3300"/>
                    <a:pt x="4175" y="0"/>
                    <a:pt x="261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CustomShape 184"/>
            <p:cNvSpPr/>
            <p:nvPr/>
          </p:nvSpPr>
          <p:spPr>
            <a:xfrm>
              <a:off x="3866400" y="2338920"/>
              <a:ext cx="81000" cy="101160"/>
            </a:xfrm>
            <a:custGeom>
              <a:avLst/>
              <a:gdLst/>
              <a:ahLst/>
              <a:rect l="l" t="t" r="r" b="b"/>
              <a:pathLst>
                <a:path w="5169" h="6348">
                  <a:moveTo>
                    <a:pt x="1911" y="1"/>
                  </a:moveTo>
                  <a:cubicBezTo>
                    <a:pt x="1552" y="1"/>
                    <a:pt x="1208" y="140"/>
                    <a:pt x="885" y="415"/>
                  </a:cubicBezTo>
                  <a:cubicBezTo>
                    <a:pt x="76" y="1113"/>
                    <a:pt x="1" y="2327"/>
                    <a:pt x="689" y="3658"/>
                  </a:cubicBezTo>
                  <a:cubicBezTo>
                    <a:pt x="1403" y="5041"/>
                    <a:pt x="2873" y="6348"/>
                    <a:pt x="4192" y="6348"/>
                  </a:cubicBezTo>
                  <a:cubicBezTo>
                    <a:pt x="4342" y="6348"/>
                    <a:pt x="4492" y="6331"/>
                    <a:pt x="4638" y="6293"/>
                  </a:cubicBezTo>
                  <a:cubicBezTo>
                    <a:pt x="4793" y="6255"/>
                    <a:pt x="4889" y="6097"/>
                    <a:pt x="4852" y="5938"/>
                  </a:cubicBezTo>
                  <a:cubicBezTo>
                    <a:pt x="4816" y="5808"/>
                    <a:pt x="4702" y="5719"/>
                    <a:pt x="4572" y="5719"/>
                  </a:cubicBezTo>
                  <a:cubicBezTo>
                    <a:pt x="4547" y="5719"/>
                    <a:pt x="4522" y="5723"/>
                    <a:pt x="4496" y="5729"/>
                  </a:cubicBezTo>
                  <a:cubicBezTo>
                    <a:pt x="4394" y="5755"/>
                    <a:pt x="4289" y="5767"/>
                    <a:pt x="4181" y="5767"/>
                  </a:cubicBezTo>
                  <a:cubicBezTo>
                    <a:pt x="3128" y="5767"/>
                    <a:pt x="1839" y="4619"/>
                    <a:pt x="1207" y="3396"/>
                  </a:cubicBezTo>
                  <a:cubicBezTo>
                    <a:pt x="998" y="2991"/>
                    <a:pt x="384" y="1613"/>
                    <a:pt x="1265" y="858"/>
                  </a:cubicBezTo>
                  <a:cubicBezTo>
                    <a:pt x="1481" y="674"/>
                    <a:pt x="1696" y="583"/>
                    <a:pt x="1921" y="583"/>
                  </a:cubicBezTo>
                  <a:cubicBezTo>
                    <a:pt x="1988" y="583"/>
                    <a:pt x="2056" y="591"/>
                    <a:pt x="2126" y="608"/>
                  </a:cubicBezTo>
                  <a:cubicBezTo>
                    <a:pt x="3186" y="866"/>
                    <a:pt x="4251" y="2928"/>
                    <a:pt x="4567" y="3704"/>
                  </a:cubicBezTo>
                  <a:cubicBezTo>
                    <a:pt x="4616" y="3816"/>
                    <a:pt x="4727" y="3884"/>
                    <a:pt x="4841" y="3884"/>
                  </a:cubicBezTo>
                  <a:cubicBezTo>
                    <a:pt x="4877" y="3884"/>
                    <a:pt x="4913" y="3878"/>
                    <a:pt x="4947" y="3864"/>
                  </a:cubicBezTo>
                  <a:cubicBezTo>
                    <a:pt x="5097" y="3801"/>
                    <a:pt x="5168" y="3629"/>
                    <a:pt x="5106" y="3483"/>
                  </a:cubicBezTo>
                  <a:cubicBezTo>
                    <a:pt x="5056" y="3358"/>
                    <a:pt x="3829" y="419"/>
                    <a:pt x="2259" y="43"/>
                  </a:cubicBezTo>
                  <a:cubicBezTo>
                    <a:pt x="2142" y="15"/>
                    <a:pt x="2026" y="1"/>
                    <a:pt x="19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CustomShape 185"/>
            <p:cNvSpPr/>
            <p:nvPr/>
          </p:nvSpPr>
          <p:spPr>
            <a:xfrm>
              <a:off x="4220280" y="3236400"/>
              <a:ext cx="153360" cy="85680"/>
            </a:xfrm>
            <a:custGeom>
              <a:avLst/>
              <a:gdLst/>
              <a:ahLst/>
              <a:rect l="l" t="t" r="r" b="b"/>
              <a:pathLst>
                <a:path w="9532" h="5416">
                  <a:moveTo>
                    <a:pt x="4768" y="1"/>
                  </a:moveTo>
                  <a:cubicBezTo>
                    <a:pt x="2134" y="1"/>
                    <a:pt x="1" y="1215"/>
                    <a:pt x="1" y="2710"/>
                  </a:cubicBezTo>
                  <a:cubicBezTo>
                    <a:pt x="1" y="4205"/>
                    <a:pt x="2134" y="5415"/>
                    <a:pt x="4768" y="5415"/>
                  </a:cubicBezTo>
                  <a:cubicBezTo>
                    <a:pt x="7398" y="5415"/>
                    <a:pt x="9532" y="4205"/>
                    <a:pt x="9532" y="2710"/>
                  </a:cubicBezTo>
                  <a:cubicBezTo>
                    <a:pt x="9532" y="1215"/>
                    <a:pt x="7398" y="1"/>
                    <a:pt x="4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7" name="CustomShape 186"/>
            <p:cNvSpPr/>
            <p:nvPr/>
          </p:nvSpPr>
          <p:spPr>
            <a:xfrm>
              <a:off x="4215240" y="3231720"/>
              <a:ext cx="162720" cy="95040"/>
            </a:xfrm>
            <a:custGeom>
              <a:avLst/>
              <a:gdLst/>
              <a:ahLst/>
              <a:rect l="l" t="t" r="r" b="b"/>
              <a:pathLst>
                <a:path w="10111" h="5996">
                  <a:moveTo>
                    <a:pt x="5055" y="580"/>
                  </a:moveTo>
                  <a:cubicBezTo>
                    <a:pt x="7480" y="580"/>
                    <a:pt x="9526" y="1687"/>
                    <a:pt x="9526" y="2998"/>
                  </a:cubicBezTo>
                  <a:cubicBezTo>
                    <a:pt x="9526" y="4308"/>
                    <a:pt x="7480" y="5415"/>
                    <a:pt x="5055" y="5415"/>
                  </a:cubicBezTo>
                  <a:cubicBezTo>
                    <a:pt x="2630" y="5415"/>
                    <a:pt x="580" y="4308"/>
                    <a:pt x="580" y="2998"/>
                  </a:cubicBezTo>
                  <a:cubicBezTo>
                    <a:pt x="580" y="1687"/>
                    <a:pt x="2630" y="580"/>
                    <a:pt x="5055" y="580"/>
                  </a:cubicBezTo>
                  <a:close/>
                  <a:moveTo>
                    <a:pt x="5055" y="0"/>
                  </a:moveTo>
                  <a:cubicBezTo>
                    <a:pt x="2220" y="0"/>
                    <a:pt x="0" y="1316"/>
                    <a:pt x="0" y="2998"/>
                  </a:cubicBezTo>
                  <a:cubicBezTo>
                    <a:pt x="0" y="4680"/>
                    <a:pt x="2220" y="5996"/>
                    <a:pt x="5055" y="5996"/>
                  </a:cubicBezTo>
                  <a:cubicBezTo>
                    <a:pt x="7890" y="5996"/>
                    <a:pt x="10111" y="4680"/>
                    <a:pt x="10111" y="2998"/>
                  </a:cubicBezTo>
                  <a:cubicBezTo>
                    <a:pt x="10111" y="1316"/>
                    <a:pt x="7890" y="0"/>
                    <a:pt x="50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8" name="CustomShape 187"/>
            <p:cNvSpPr/>
            <p:nvPr/>
          </p:nvSpPr>
          <p:spPr>
            <a:xfrm>
              <a:off x="3643560" y="2710080"/>
              <a:ext cx="514800" cy="528120"/>
            </a:xfrm>
            <a:custGeom>
              <a:avLst/>
              <a:gdLst/>
              <a:ahLst/>
              <a:rect l="l" t="t" r="r" b="b"/>
              <a:pathLst>
                <a:path w="31390" h="32184">
                  <a:moveTo>
                    <a:pt x="6209" y="0"/>
                  </a:moveTo>
                  <a:cubicBezTo>
                    <a:pt x="5731" y="0"/>
                    <a:pt x="4971" y="191"/>
                    <a:pt x="3900" y="1000"/>
                  </a:cubicBezTo>
                  <a:cubicBezTo>
                    <a:pt x="1871" y="2532"/>
                    <a:pt x="1" y="9483"/>
                    <a:pt x="1245" y="12430"/>
                  </a:cubicBezTo>
                  <a:cubicBezTo>
                    <a:pt x="2488" y="15378"/>
                    <a:pt x="5908" y="30699"/>
                    <a:pt x="7477" y="31538"/>
                  </a:cubicBezTo>
                  <a:cubicBezTo>
                    <a:pt x="8330" y="31995"/>
                    <a:pt x="13745" y="32183"/>
                    <a:pt x="18823" y="32183"/>
                  </a:cubicBezTo>
                  <a:cubicBezTo>
                    <a:pt x="23070" y="32183"/>
                    <a:pt x="27081" y="32051"/>
                    <a:pt x="27991" y="31835"/>
                  </a:cubicBezTo>
                  <a:cubicBezTo>
                    <a:pt x="29991" y="31363"/>
                    <a:pt x="31390" y="28749"/>
                    <a:pt x="31052" y="26490"/>
                  </a:cubicBezTo>
                  <a:cubicBezTo>
                    <a:pt x="30718" y="24228"/>
                    <a:pt x="28484" y="23639"/>
                    <a:pt x="27821" y="23623"/>
                  </a:cubicBezTo>
                  <a:cubicBezTo>
                    <a:pt x="27161" y="23602"/>
                    <a:pt x="13673" y="22833"/>
                    <a:pt x="13673" y="22833"/>
                  </a:cubicBezTo>
                  <a:lnTo>
                    <a:pt x="9481" y="5124"/>
                  </a:lnTo>
                  <a:lnTo>
                    <a:pt x="6839" y="153"/>
                  </a:lnTo>
                  <a:cubicBezTo>
                    <a:pt x="6839" y="153"/>
                    <a:pt x="6636" y="0"/>
                    <a:pt x="6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9" name="CustomShape 188"/>
            <p:cNvSpPr/>
            <p:nvPr/>
          </p:nvSpPr>
          <p:spPr>
            <a:xfrm>
              <a:off x="3638160" y="2705400"/>
              <a:ext cx="525240" cy="537840"/>
            </a:xfrm>
            <a:custGeom>
              <a:avLst/>
              <a:gdLst/>
              <a:ahLst/>
              <a:rect l="l" t="t" r="r" b="b"/>
              <a:pathLst>
                <a:path w="32037" h="32765">
                  <a:moveTo>
                    <a:pt x="6532" y="1"/>
                  </a:moveTo>
                  <a:cubicBezTo>
                    <a:pt x="5991" y="1"/>
                    <a:pt x="5174" y="215"/>
                    <a:pt x="4054" y="1062"/>
                  </a:cubicBezTo>
                  <a:cubicBezTo>
                    <a:pt x="1937" y="2665"/>
                    <a:pt x="0" y="9738"/>
                    <a:pt x="1307" y="12839"/>
                  </a:cubicBezTo>
                  <a:cubicBezTo>
                    <a:pt x="1753" y="13896"/>
                    <a:pt x="2480" y="16559"/>
                    <a:pt x="3322" y="19648"/>
                  </a:cubicBezTo>
                  <a:cubicBezTo>
                    <a:pt x="5218" y="26586"/>
                    <a:pt x="6642" y="31542"/>
                    <a:pt x="7669" y="32089"/>
                  </a:cubicBezTo>
                  <a:cubicBezTo>
                    <a:pt x="8570" y="32573"/>
                    <a:pt x="13968" y="32765"/>
                    <a:pt x="19049" y="32765"/>
                  </a:cubicBezTo>
                  <a:cubicBezTo>
                    <a:pt x="23391" y="32765"/>
                    <a:pt x="27503" y="32627"/>
                    <a:pt x="28388" y="32414"/>
                  </a:cubicBezTo>
                  <a:cubicBezTo>
                    <a:pt x="30475" y="31921"/>
                    <a:pt x="32037" y="29216"/>
                    <a:pt x="31669" y="26745"/>
                  </a:cubicBezTo>
                  <a:cubicBezTo>
                    <a:pt x="31297" y="24224"/>
                    <a:pt x="28805" y="23643"/>
                    <a:pt x="28158" y="23626"/>
                  </a:cubicBezTo>
                  <a:cubicBezTo>
                    <a:pt x="27553" y="23609"/>
                    <a:pt x="15972" y="22954"/>
                    <a:pt x="14235" y="22854"/>
                  </a:cubicBezTo>
                  <a:lnTo>
                    <a:pt x="10094" y="5354"/>
                  </a:lnTo>
                  <a:cubicBezTo>
                    <a:pt x="10062" y="5223"/>
                    <a:pt x="9944" y="5131"/>
                    <a:pt x="9815" y="5131"/>
                  </a:cubicBezTo>
                  <a:cubicBezTo>
                    <a:pt x="9792" y="5131"/>
                    <a:pt x="9768" y="5134"/>
                    <a:pt x="9744" y="5141"/>
                  </a:cubicBezTo>
                  <a:cubicBezTo>
                    <a:pt x="9589" y="5174"/>
                    <a:pt x="9493" y="5333"/>
                    <a:pt x="9526" y="5487"/>
                  </a:cubicBezTo>
                  <a:lnTo>
                    <a:pt x="13722" y="23201"/>
                  </a:lnTo>
                  <a:cubicBezTo>
                    <a:pt x="13751" y="23326"/>
                    <a:pt x="13860" y="23414"/>
                    <a:pt x="13985" y="23422"/>
                  </a:cubicBezTo>
                  <a:cubicBezTo>
                    <a:pt x="14536" y="23455"/>
                    <a:pt x="27486" y="24190"/>
                    <a:pt x="28141" y="24206"/>
                  </a:cubicBezTo>
                  <a:cubicBezTo>
                    <a:pt x="28655" y="24224"/>
                    <a:pt x="30784" y="24732"/>
                    <a:pt x="31097" y="26829"/>
                  </a:cubicBezTo>
                  <a:cubicBezTo>
                    <a:pt x="31414" y="28987"/>
                    <a:pt x="30037" y="31424"/>
                    <a:pt x="28254" y="31850"/>
                  </a:cubicBezTo>
                  <a:cubicBezTo>
                    <a:pt x="27293" y="32078"/>
                    <a:pt x="23571" y="32197"/>
                    <a:pt x="19563" y="32197"/>
                  </a:cubicBezTo>
                  <a:cubicBezTo>
                    <a:pt x="14384" y="32197"/>
                    <a:pt x="8729" y="31998"/>
                    <a:pt x="7940" y="31580"/>
                  </a:cubicBezTo>
                  <a:cubicBezTo>
                    <a:pt x="7055" y="31104"/>
                    <a:pt x="5147" y="24119"/>
                    <a:pt x="3886" y="19493"/>
                  </a:cubicBezTo>
                  <a:cubicBezTo>
                    <a:pt x="3035" y="16387"/>
                    <a:pt x="2304" y="13703"/>
                    <a:pt x="1841" y="12613"/>
                  </a:cubicBezTo>
                  <a:cubicBezTo>
                    <a:pt x="638" y="9754"/>
                    <a:pt x="2467" y="2995"/>
                    <a:pt x="4404" y="1530"/>
                  </a:cubicBezTo>
                  <a:cubicBezTo>
                    <a:pt x="5425" y="757"/>
                    <a:pt x="6123" y="591"/>
                    <a:pt x="6535" y="591"/>
                  </a:cubicBezTo>
                  <a:cubicBezTo>
                    <a:pt x="6835" y="591"/>
                    <a:pt x="6984" y="679"/>
                    <a:pt x="6996" y="686"/>
                  </a:cubicBezTo>
                  <a:cubicBezTo>
                    <a:pt x="7047" y="723"/>
                    <a:pt x="7106" y="741"/>
                    <a:pt x="7165" y="741"/>
                  </a:cubicBezTo>
                  <a:cubicBezTo>
                    <a:pt x="7252" y="741"/>
                    <a:pt x="7340" y="701"/>
                    <a:pt x="7397" y="624"/>
                  </a:cubicBezTo>
                  <a:cubicBezTo>
                    <a:pt x="7493" y="499"/>
                    <a:pt x="7468" y="315"/>
                    <a:pt x="7343" y="219"/>
                  </a:cubicBezTo>
                  <a:cubicBezTo>
                    <a:pt x="7289" y="179"/>
                    <a:pt x="7025" y="1"/>
                    <a:pt x="6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0" name="CustomShape 189"/>
            <p:cNvSpPr/>
            <p:nvPr/>
          </p:nvSpPr>
          <p:spPr>
            <a:xfrm>
              <a:off x="3782160" y="3083760"/>
              <a:ext cx="85680" cy="56520"/>
            </a:xfrm>
            <a:custGeom>
              <a:avLst/>
              <a:gdLst/>
              <a:ahLst/>
              <a:rect l="l" t="t" r="r" b="b"/>
              <a:pathLst>
                <a:path w="5446" h="3688">
                  <a:moveTo>
                    <a:pt x="2208" y="1"/>
                  </a:moveTo>
                  <a:cubicBezTo>
                    <a:pt x="1561" y="1"/>
                    <a:pt x="876" y="60"/>
                    <a:pt x="218" y="222"/>
                  </a:cubicBezTo>
                  <a:cubicBezTo>
                    <a:pt x="139" y="239"/>
                    <a:pt x="89" y="318"/>
                    <a:pt x="110" y="398"/>
                  </a:cubicBezTo>
                  <a:cubicBezTo>
                    <a:pt x="123" y="461"/>
                    <a:pt x="182" y="507"/>
                    <a:pt x="248" y="507"/>
                  </a:cubicBezTo>
                  <a:cubicBezTo>
                    <a:pt x="260" y="507"/>
                    <a:pt x="273" y="505"/>
                    <a:pt x="285" y="502"/>
                  </a:cubicBezTo>
                  <a:cubicBezTo>
                    <a:pt x="904" y="349"/>
                    <a:pt x="1557" y="294"/>
                    <a:pt x="2177" y="294"/>
                  </a:cubicBezTo>
                  <a:cubicBezTo>
                    <a:pt x="3017" y="294"/>
                    <a:pt x="3799" y="395"/>
                    <a:pt x="4363" y="494"/>
                  </a:cubicBezTo>
                  <a:cubicBezTo>
                    <a:pt x="3057" y="702"/>
                    <a:pt x="748" y="1375"/>
                    <a:pt x="26" y="3496"/>
                  </a:cubicBezTo>
                  <a:cubicBezTo>
                    <a:pt x="1" y="3575"/>
                    <a:pt x="43" y="3654"/>
                    <a:pt x="118" y="3683"/>
                  </a:cubicBezTo>
                  <a:cubicBezTo>
                    <a:pt x="130" y="3688"/>
                    <a:pt x="147" y="3688"/>
                    <a:pt x="164" y="3688"/>
                  </a:cubicBezTo>
                  <a:cubicBezTo>
                    <a:pt x="222" y="3688"/>
                    <a:pt x="280" y="3650"/>
                    <a:pt x="301" y="3592"/>
                  </a:cubicBezTo>
                  <a:cubicBezTo>
                    <a:pt x="1257" y="777"/>
                    <a:pt x="5253" y="690"/>
                    <a:pt x="5295" y="690"/>
                  </a:cubicBezTo>
                  <a:cubicBezTo>
                    <a:pt x="5365" y="686"/>
                    <a:pt x="5428" y="632"/>
                    <a:pt x="5436" y="561"/>
                  </a:cubicBezTo>
                  <a:cubicBezTo>
                    <a:pt x="5445" y="490"/>
                    <a:pt x="5399" y="423"/>
                    <a:pt x="5332" y="402"/>
                  </a:cubicBezTo>
                  <a:cubicBezTo>
                    <a:pt x="5251" y="381"/>
                    <a:pt x="3853" y="1"/>
                    <a:pt x="220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1" name="CustomShape 190"/>
            <p:cNvSpPr/>
            <p:nvPr/>
          </p:nvSpPr>
          <p:spPr>
            <a:xfrm>
              <a:off x="3648600" y="2715120"/>
              <a:ext cx="478440" cy="518760"/>
            </a:xfrm>
            <a:custGeom>
              <a:avLst/>
              <a:gdLst/>
              <a:ahLst/>
              <a:rect l="l" t="t" r="r" b="b"/>
              <a:pathLst>
                <a:path w="29211" h="31607">
                  <a:moveTo>
                    <a:pt x="5900" y="0"/>
                  </a:moveTo>
                  <a:cubicBezTo>
                    <a:pt x="5486" y="0"/>
                    <a:pt x="4788" y="167"/>
                    <a:pt x="3766" y="940"/>
                  </a:cubicBezTo>
                  <a:cubicBezTo>
                    <a:pt x="1829" y="2405"/>
                    <a:pt x="0" y="9164"/>
                    <a:pt x="1203" y="12023"/>
                  </a:cubicBezTo>
                  <a:cubicBezTo>
                    <a:pt x="1666" y="13113"/>
                    <a:pt x="2397" y="15797"/>
                    <a:pt x="3248" y="18903"/>
                  </a:cubicBezTo>
                  <a:cubicBezTo>
                    <a:pt x="4509" y="23529"/>
                    <a:pt x="6417" y="30514"/>
                    <a:pt x="7302" y="30990"/>
                  </a:cubicBezTo>
                  <a:cubicBezTo>
                    <a:pt x="8091" y="31406"/>
                    <a:pt x="13740" y="31607"/>
                    <a:pt x="18916" y="31607"/>
                  </a:cubicBezTo>
                  <a:cubicBezTo>
                    <a:pt x="22928" y="31607"/>
                    <a:pt x="26655" y="31486"/>
                    <a:pt x="27616" y="31260"/>
                  </a:cubicBezTo>
                  <a:cubicBezTo>
                    <a:pt x="28208" y="31119"/>
                    <a:pt x="28755" y="30755"/>
                    <a:pt x="29210" y="30254"/>
                  </a:cubicBezTo>
                  <a:cubicBezTo>
                    <a:pt x="28597" y="29900"/>
                    <a:pt x="27703" y="29198"/>
                    <a:pt x="27645" y="27499"/>
                  </a:cubicBezTo>
                  <a:cubicBezTo>
                    <a:pt x="27165" y="27403"/>
                    <a:pt x="26426" y="27366"/>
                    <a:pt x="25520" y="27366"/>
                  </a:cubicBezTo>
                  <a:cubicBezTo>
                    <a:pt x="23725" y="27366"/>
                    <a:pt x="21275" y="27516"/>
                    <a:pt x="18853" y="27670"/>
                  </a:cubicBezTo>
                  <a:cubicBezTo>
                    <a:pt x="16436" y="27821"/>
                    <a:pt x="14048" y="27975"/>
                    <a:pt x="12378" y="27975"/>
                  </a:cubicBezTo>
                  <a:cubicBezTo>
                    <a:pt x="11322" y="27975"/>
                    <a:pt x="10555" y="27913"/>
                    <a:pt x="10249" y="27749"/>
                  </a:cubicBezTo>
                  <a:cubicBezTo>
                    <a:pt x="9268" y="27227"/>
                    <a:pt x="8592" y="26410"/>
                    <a:pt x="8467" y="25599"/>
                  </a:cubicBezTo>
                  <a:cubicBezTo>
                    <a:pt x="8429" y="25683"/>
                    <a:pt x="8395" y="25771"/>
                    <a:pt x="8366" y="25859"/>
                  </a:cubicBezTo>
                  <a:cubicBezTo>
                    <a:pt x="8345" y="25917"/>
                    <a:pt x="8287" y="25955"/>
                    <a:pt x="8229" y="25955"/>
                  </a:cubicBezTo>
                  <a:cubicBezTo>
                    <a:pt x="8212" y="25955"/>
                    <a:pt x="8195" y="25955"/>
                    <a:pt x="8183" y="25950"/>
                  </a:cubicBezTo>
                  <a:cubicBezTo>
                    <a:pt x="8108" y="25921"/>
                    <a:pt x="8066" y="25842"/>
                    <a:pt x="8091" y="25763"/>
                  </a:cubicBezTo>
                  <a:cubicBezTo>
                    <a:pt x="8195" y="25462"/>
                    <a:pt x="8329" y="25191"/>
                    <a:pt x="8488" y="24944"/>
                  </a:cubicBezTo>
                  <a:cubicBezTo>
                    <a:pt x="8563" y="24631"/>
                    <a:pt x="8734" y="24327"/>
                    <a:pt x="9022" y="24055"/>
                  </a:cubicBezTo>
                  <a:cubicBezTo>
                    <a:pt x="10216" y="22924"/>
                    <a:pt x="6730" y="22661"/>
                    <a:pt x="6755" y="21667"/>
                  </a:cubicBezTo>
                  <a:cubicBezTo>
                    <a:pt x="6784" y="20670"/>
                    <a:pt x="8788" y="20389"/>
                    <a:pt x="8659" y="19054"/>
                  </a:cubicBezTo>
                  <a:cubicBezTo>
                    <a:pt x="8530" y="17722"/>
                    <a:pt x="4208" y="17434"/>
                    <a:pt x="4318" y="13610"/>
                  </a:cubicBezTo>
                  <a:cubicBezTo>
                    <a:pt x="4422" y="9790"/>
                    <a:pt x="5378" y="5156"/>
                    <a:pt x="6246" y="3849"/>
                  </a:cubicBezTo>
                  <a:cubicBezTo>
                    <a:pt x="6455" y="3532"/>
                    <a:pt x="7073" y="3015"/>
                    <a:pt x="7882" y="2410"/>
                  </a:cubicBezTo>
                  <a:lnTo>
                    <a:pt x="6663" y="117"/>
                  </a:lnTo>
                  <a:cubicBezTo>
                    <a:pt x="6622" y="138"/>
                    <a:pt x="6576" y="150"/>
                    <a:pt x="6530" y="150"/>
                  </a:cubicBezTo>
                  <a:cubicBezTo>
                    <a:pt x="6472" y="150"/>
                    <a:pt x="6409" y="134"/>
                    <a:pt x="6358" y="96"/>
                  </a:cubicBezTo>
                  <a:cubicBezTo>
                    <a:pt x="6346" y="88"/>
                    <a:pt x="6200" y="0"/>
                    <a:pt x="59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CustomShape 191"/>
            <p:cNvSpPr/>
            <p:nvPr/>
          </p:nvSpPr>
          <p:spPr>
            <a:xfrm>
              <a:off x="3643560" y="2710080"/>
              <a:ext cx="488160" cy="528120"/>
            </a:xfrm>
            <a:custGeom>
              <a:avLst/>
              <a:gdLst/>
              <a:ahLst/>
              <a:rect l="l" t="t" r="r" b="b"/>
              <a:pathLst>
                <a:path w="29787" h="32184">
                  <a:moveTo>
                    <a:pt x="6209" y="0"/>
                  </a:moveTo>
                  <a:cubicBezTo>
                    <a:pt x="5729" y="0"/>
                    <a:pt x="4972" y="188"/>
                    <a:pt x="3900" y="998"/>
                  </a:cubicBezTo>
                  <a:cubicBezTo>
                    <a:pt x="1871" y="2530"/>
                    <a:pt x="1" y="9481"/>
                    <a:pt x="1245" y="12428"/>
                  </a:cubicBezTo>
                  <a:cubicBezTo>
                    <a:pt x="2488" y="15376"/>
                    <a:pt x="5908" y="30697"/>
                    <a:pt x="7477" y="31536"/>
                  </a:cubicBezTo>
                  <a:cubicBezTo>
                    <a:pt x="8329" y="31991"/>
                    <a:pt x="13756" y="32183"/>
                    <a:pt x="18841" y="32183"/>
                  </a:cubicBezTo>
                  <a:cubicBezTo>
                    <a:pt x="23082" y="32183"/>
                    <a:pt x="27086" y="32049"/>
                    <a:pt x="27991" y="31833"/>
                  </a:cubicBezTo>
                  <a:cubicBezTo>
                    <a:pt x="28677" y="31673"/>
                    <a:pt x="29290" y="31261"/>
                    <a:pt x="29787" y="30697"/>
                  </a:cubicBezTo>
                  <a:cubicBezTo>
                    <a:pt x="29787" y="30697"/>
                    <a:pt x="29783" y="30693"/>
                    <a:pt x="29779" y="30693"/>
                  </a:cubicBezTo>
                  <a:cubicBezTo>
                    <a:pt x="29704" y="30650"/>
                    <a:pt x="29612" y="30605"/>
                    <a:pt x="29519" y="30546"/>
                  </a:cubicBezTo>
                  <a:cubicBezTo>
                    <a:pt x="29064" y="31047"/>
                    <a:pt x="28517" y="31411"/>
                    <a:pt x="27925" y="31552"/>
                  </a:cubicBezTo>
                  <a:cubicBezTo>
                    <a:pt x="26964" y="31778"/>
                    <a:pt x="23237" y="31899"/>
                    <a:pt x="19225" y="31899"/>
                  </a:cubicBezTo>
                  <a:cubicBezTo>
                    <a:pt x="14049" y="31899"/>
                    <a:pt x="8400" y="31698"/>
                    <a:pt x="7611" y="31282"/>
                  </a:cubicBezTo>
                  <a:cubicBezTo>
                    <a:pt x="6726" y="30806"/>
                    <a:pt x="4818" y="23821"/>
                    <a:pt x="3557" y="19195"/>
                  </a:cubicBezTo>
                  <a:cubicBezTo>
                    <a:pt x="2706" y="16089"/>
                    <a:pt x="1975" y="13405"/>
                    <a:pt x="1512" y="12315"/>
                  </a:cubicBezTo>
                  <a:cubicBezTo>
                    <a:pt x="309" y="9456"/>
                    <a:pt x="2138" y="2697"/>
                    <a:pt x="4075" y="1232"/>
                  </a:cubicBezTo>
                  <a:cubicBezTo>
                    <a:pt x="5097" y="459"/>
                    <a:pt x="5795" y="292"/>
                    <a:pt x="6209" y="292"/>
                  </a:cubicBezTo>
                  <a:cubicBezTo>
                    <a:pt x="6509" y="292"/>
                    <a:pt x="6655" y="380"/>
                    <a:pt x="6667" y="388"/>
                  </a:cubicBezTo>
                  <a:cubicBezTo>
                    <a:pt x="6718" y="426"/>
                    <a:pt x="6781" y="442"/>
                    <a:pt x="6839" y="442"/>
                  </a:cubicBezTo>
                  <a:cubicBezTo>
                    <a:pt x="6885" y="442"/>
                    <a:pt x="6931" y="430"/>
                    <a:pt x="6972" y="409"/>
                  </a:cubicBezTo>
                  <a:lnTo>
                    <a:pt x="6839" y="151"/>
                  </a:lnTo>
                  <a:cubicBezTo>
                    <a:pt x="6839" y="151"/>
                    <a:pt x="6634" y="0"/>
                    <a:pt x="620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3" name="CustomShape 192"/>
            <p:cNvSpPr/>
            <p:nvPr/>
          </p:nvSpPr>
          <p:spPr>
            <a:xfrm>
              <a:off x="3782160" y="3127680"/>
              <a:ext cx="2520" cy="12240"/>
            </a:xfrm>
            <a:custGeom>
              <a:avLst/>
              <a:gdLst/>
              <a:ahLst/>
              <a:rect l="l" t="t" r="r" b="b"/>
              <a:pathLst>
                <a:path w="423" h="1011">
                  <a:moveTo>
                    <a:pt x="423" y="0"/>
                  </a:moveTo>
                  <a:lnTo>
                    <a:pt x="423" y="0"/>
                  </a:lnTo>
                  <a:cubicBezTo>
                    <a:pt x="264" y="247"/>
                    <a:pt x="130" y="518"/>
                    <a:pt x="26" y="819"/>
                  </a:cubicBezTo>
                  <a:cubicBezTo>
                    <a:pt x="1" y="898"/>
                    <a:pt x="43" y="977"/>
                    <a:pt x="118" y="1006"/>
                  </a:cubicBezTo>
                  <a:cubicBezTo>
                    <a:pt x="130" y="1011"/>
                    <a:pt x="147" y="1011"/>
                    <a:pt x="164" y="1011"/>
                  </a:cubicBezTo>
                  <a:cubicBezTo>
                    <a:pt x="222" y="1011"/>
                    <a:pt x="280" y="973"/>
                    <a:pt x="301" y="915"/>
                  </a:cubicBezTo>
                  <a:cubicBezTo>
                    <a:pt x="330" y="827"/>
                    <a:pt x="364" y="739"/>
                    <a:pt x="402" y="655"/>
                  </a:cubicBezTo>
                  <a:cubicBezTo>
                    <a:pt x="364" y="435"/>
                    <a:pt x="372" y="217"/>
                    <a:pt x="423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4" name="CustomShape 193"/>
            <p:cNvSpPr/>
            <p:nvPr/>
          </p:nvSpPr>
          <p:spPr>
            <a:xfrm>
              <a:off x="4109400" y="3113280"/>
              <a:ext cx="123480" cy="115200"/>
            </a:xfrm>
            <a:custGeom>
              <a:avLst/>
              <a:gdLst/>
              <a:ahLst/>
              <a:rect l="l" t="t" r="r" b="b"/>
              <a:pathLst>
                <a:path w="7720" h="7226">
                  <a:moveTo>
                    <a:pt x="2138" y="0"/>
                  </a:moveTo>
                  <a:cubicBezTo>
                    <a:pt x="2138" y="0"/>
                    <a:pt x="130" y="739"/>
                    <a:pt x="68" y="3118"/>
                  </a:cubicBezTo>
                  <a:cubicBezTo>
                    <a:pt x="1" y="5503"/>
                    <a:pt x="1579" y="5941"/>
                    <a:pt x="1967" y="6216"/>
                  </a:cubicBezTo>
                  <a:cubicBezTo>
                    <a:pt x="2270" y="6429"/>
                    <a:pt x="3736" y="7226"/>
                    <a:pt x="4826" y="7226"/>
                  </a:cubicBezTo>
                  <a:cubicBezTo>
                    <a:pt x="5148" y="7226"/>
                    <a:pt x="5437" y="7156"/>
                    <a:pt x="5654" y="6981"/>
                  </a:cubicBezTo>
                  <a:cubicBezTo>
                    <a:pt x="6605" y="6212"/>
                    <a:pt x="7720" y="4125"/>
                    <a:pt x="6839" y="2380"/>
                  </a:cubicBezTo>
                  <a:cubicBezTo>
                    <a:pt x="5962" y="635"/>
                    <a:pt x="3065" y="25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CustomShape 194"/>
            <p:cNvSpPr/>
            <p:nvPr/>
          </p:nvSpPr>
          <p:spPr>
            <a:xfrm>
              <a:off x="4104720" y="3108240"/>
              <a:ext cx="132840" cy="124920"/>
            </a:xfrm>
            <a:custGeom>
              <a:avLst/>
              <a:gdLst/>
              <a:ahLst/>
              <a:rect l="l" t="t" r="r" b="b"/>
              <a:pathLst>
                <a:path w="8304" h="7812">
                  <a:moveTo>
                    <a:pt x="2471" y="586"/>
                  </a:moveTo>
                  <a:cubicBezTo>
                    <a:pt x="3398" y="631"/>
                    <a:pt x="6074" y="1232"/>
                    <a:pt x="6863" y="2802"/>
                  </a:cubicBezTo>
                  <a:cubicBezTo>
                    <a:pt x="7698" y="4459"/>
                    <a:pt x="6533" y="6417"/>
                    <a:pt x="5756" y="7048"/>
                  </a:cubicBezTo>
                  <a:cubicBezTo>
                    <a:pt x="5597" y="7177"/>
                    <a:pt x="5373" y="7230"/>
                    <a:pt x="5113" y="7230"/>
                  </a:cubicBezTo>
                  <a:cubicBezTo>
                    <a:pt x="4192" y="7230"/>
                    <a:pt x="2833" y="6568"/>
                    <a:pt x="2417" y="6272"/>
                  </a:cubicBezTo>
                  <a:cubicBezTo>
                    <a:pt x="2355" y="6230"/>
                    <a:pt x="2267" y="6180"/>
                    <a:pt x="2158" y="6122"/>
                  </a:cubicBezTo>
                  <a:cubicBezTo>
                    <a:pt x="1607" y="5829"/>
                    <a:pt x="588" y="5282"/>
                    <a:pt x="638" y="3420"/>
                  </a:cubicBezTo>
                  <a:cubicBezTo>
                    <a:pt x="693" y="1450"/>
                    <a:pt x="2174" y="715"/>
                    <a:pt x="2471" y="586"/>
                  </a:cubicBezTo>
                  <a:close/>
                  <a:moveTo>
                    <a:pt x="2430" y="1"/>
                  </a:moveTo>
                  <a:cubicBezTo>
                    <a:pt x="2396" y="1"/>
                    <a:pt x="2355" y="5"/>
                    <a:pt x="2321" y="18"/>
                  </a:cubicBezTo>
                  <a:cubicBezTo>
                    <a:pt x="2234" y="51"/>
                    <a:pt x="129" y="856"/>
                    <a:pt x="58" y="3403"/>
                  </a:cubicBezTo>
                  <a:cubicBezTo>
                    <a:pt x="0" y="5629"/>
                    <a:pt x="1273" y="6309"/>
                    <a:pt x="1883" y="6635"/>
                  </a:cubicBezTo>
                  <a:cubicBezTo>
                    <a:pt x="1966" y="6677"/>
                    <a:pt x="2037" y="6714"/>
                    <a:pt x="2083" y="6748"/>
                  </a:cubicBezTo>
                  <a:cubicBezTo>
                    <a:pt x="2104" y="6764"/>
                    <a:pt x="3778" y="7812"/>
                    <a:pt x="5105" y="7812"/>
                  </a:cubicBezTo>
                  <a:cubicBezTo>
                    <a:pt x="5490" y="7812"/>
                    <a:pt x="5844" y="7725"/>
                    <a:pt x="6120" y="7499"/>
                  </a:cubicBezTo>
                  <a:cubicBezTo>
                    <a:pt x="7239" y="6592"/>
                    <a:pt x="8303" y="4363"/>
                    <a:pt x="7384" y="2540"/>
                  </a:cubicBezTo>
                  <a:cubicBezTo>
                    <a:pt x="6446" y="681"/>
                    <a:pt x="3423" y="26"/>
                    <a:pt x="2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CustomShape 195"/>
            <p:cNvSpPr/>
            <p:nvPr/>
          </p:nvSpPr>
          <p:spPr>
            <a:xfrm>
              <a:off x="4115880" y="3174840"/>
              <a:ext cx="89280" cy="48960"/>
            </a:xfrm>
            <a:custGeom>
              <a:avLst/>
              <a:gdLst/>
              <a:ahLst/>
              <a:rect l="l" t="t" r="r" b="b"/>
              <a:pathLst>
                <a:path w="5654" h="3216">
                  <a:moveTo>
                    <a:pt x="1" y="0"/>
                  </a:moveTo>
                  <a:lnTo>
                    <a:pt x="1" y="0"/>
                  </a:lnTo>
                  <a:cubicBezTo>
                    <a:pt x="155" y="1395"/>
                    <a:pt x="1010" y="1850"/>
                    <a:pt x="1495" y="2110"/>
                  </a:cubicBezTo>
                  <a:cubicBezTo>
                    <a:pt x="1604" y="2168"/>
                    <a:pt x="1692" y="2218"/>
                    <a:pt x="1754" y="2260"/>
                  </a:cubicBezTo>
                  <a:cubicBezTo>
                    <a:pt x="2172" y="2555"/>
                    <a:pt x="3532" y="3216"/>
                    <a:pt x="4451" y="3216"/>
                  </a:cubicBezTo>
                  <a:cubicBezTo>
                    <a:pt x="4710" y="3216"/>
                    <a:pt x="4935" y="3166"/>
                    <a:pt x="5093" y="3036"/>
                  </a:cubicBezTo>
                  <a:cubicBezTo>
                    <a:pt x="5269" y="2894"/>
                    <a:pt x="5465" y="2681"/>
                    <a:pt x="5653" y="2422"/>
                  </a:cubicBezTo>
                  <a:lnTo>
                    <a:pt x="3941" y="1508"/>
                  </a:lnTo>
                  <a:cubicBezTo>
                    <a:pt x="2168" y="1023"/>
                    <a:pt x="480" y="522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CustomShape 196"/>
            <p:cNvSpPr/>
            <p:nvPr/>
          </p:nvSpPr>
          <p:spPr>
            <a:xfrm>
              <a:off x="4110840" y="3171240"/>
              <a:ext cx="98640" cy="56880"/>
            </a:xfrm>
            <a:custGeom>
              <a:avLst/>
              <a:gdLst/>
              <a:ahLst/>
              <a:rect l="l" t="t" r="r" b="b"/>
              <a:pathLst>
                <a:path w="6221" h="3708">
                  <a:moveTo>
                    <a:pt x="1" y="0"/>
                  </a:moveTo>
                  <a:cubicBezTo>
                    <a:pt x="113" y="2034"/>
                    <a:pt x="1529" y="2439"/>
                    <a:pt x="1896" y="2697"/>
                  </a:cubicBezTo>
                  <a:cubicBezTo>
                    <a:pt x="2196" y="2911"/>
                    <a:pt x="3666" y="3707"/>
                    <a:pt x="4756" y="3707"/>
                  </a:cubicBezTo>
                  <a:cubicBezTo>
                    <a:pt x="5077" y="3707"/>
                    <a:pt x="5369" y="3637"/>
                    <a:pt x="5583" y="3462"/>
                  </a:cubicBezTo>
                  <a:cubicBezTo>
                    <a:pt x="5795" y="3290"/>
                    <a:pt x="6016" y="3048"/>
                    <a:pt x="6221" y="2760"/>
                  </a:cubicBezTo>
                  <a:lnTo>
                    <a:pt x="5962" y="2622"/>
                  </a:lnTo>
                  <a:cubicBezTo>
                    <a:pt x="5774" y="2881"/>
                    <a:pt x="5578" y="3094"/>
                    <a:pt x="5402" y="3236"/>
                  </a:cubicBezTo>
                  <a:cubicBezTo>
                    <a:pt x="5244" y="3366"/>
                    <a:pt x="5019" y="3416"/>
                    <a:pt x="4760" y="3416"/>
                  </a:cubicBezTo>
                  <a:cubicBezTo>
                    <a:pt x="3841" y="3416"/>
                    <a:pt x="2481" y="2755"/>
                    <a:pt x="2063" y="2460"/>
                  </a:cubicBezTo>
                  <a:cubicBezTo>
                    <a:pt x="2001" y="2418"/>
                    <a:pt x="1913" y="2368"/>
                    <a:pt x="1804" y="2310"/>
                  </a:cubicBezTo>
                  <a:cubicBezTo>
                    <a:pt x="1319" y="2050"/>
                    <a:pt x="464" y="1595"/>
                    <a:pt x="310" y="200"/>
                  </a:cubicBezTo>
                  <a:lnTo>
                    <a:pt x="276" y="167"/>
                  </a:lnTo>
                  <a:cubicBezTo>
                    <a:pt x="226" y="100"/>
                    <a:pt x="130" y="46"/>
                    <a:pt x="1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CustomShape 197"/>
            <p:cNvSpPr/>
            <p:nvPr/>
          </p:nvSpPr>
          <p:spPr>
            <a:xfrm>
              <a:off x="4168800" y="3148560"/>
              <a:ext cx="203400" cy="123840"/>
            </a:xfrm>
            <a:custGeom>
              <a:avLst/>
              <a:gdLst/>
              <a:ahLst/>
              <a:rect l="l" t="t" r="r" b="b"/>
              <a:pathLst>
                <a:path w="12575" h="7738">
                  <a:moveTo>
                    <a:pt x="1837" y="0"/>
                  </a:moveTo>
                  <a:cubicBezTo>
                    <a:pt x="1837" y="0"/>
                    <a:pt x="392" y="547"/>
                    <a:pt x="197" y="1638"/>
                  </a:cubicBezTo>
                  <a:cubicBezTo>
                    <a:pt x="1" y="2723"/>
                    <a:pt x="67" y="3311"/>
                    <a:pt x="317" y="3403"/>
                  </a:cubicBezTo>
                  <a:cubicBezTo>
                    <a:pt x="564" y="3495"/>
                    <a:pt x="1394" y="3854"/>
                    <a:pt x="1394" y="3854"/>
                  </a:cubicBezTo>
                  <a:lnTo>
                    <a:pt x="3962" y="5181"/>
                  </a:lnTo>
                  <a:cubicBezTo>
                    <a:pt x="3962" y="5181"/>
                    <a:pt x="5999" y="7507"/>
                    <a:pt x="6667" y="7694"/>
                  </a:cubicBezTo>
                  <a:cubicBezTo>
                    <a:pt x="6775" y="7724"/>
                    <a:pt x="6850" y="7737"/>
                    <a:pt x="6900" y="7737"/>
                  </a:cubicBezTo>
                  <a:cubicBezTo>
                    <a:pt x="7164" y="7737"/>
                    <a:pt x="6748" y="7363"/>
                    <a:pt x="6689" y="6939"/>
                  </a:cubicBezTo>
                  <a:cubicBezTo>
                    <a:pt x="6617" y="6434"/>
                    <a:pt x="5570" y="4889"/>
                    <a:pt x="5569" y="4889"/>
                  </a:cubicBezTo>
                  <a:lnTo>
                    <a:pt x="5569" y="4889"/>
                  </a:lnTo>
                  <a:lnTo>
                    <a:pt x="8600" y="7578"/>
                  </a:lnTo>
                  <a:cubicBezTo>
                    <a:pt x="8600" y="7578"/>
                    <a:pt x="8838" y="7665"/>
                    <a:pt x="9055" y="7665"/>
                  </a:cubicBezTo>
                  <a:cubicBezTo>
                    <a:pt x="9282" y="7665"/>
                    <a:pt x="9486" y="7570"/>
                    <a:pt x="9369" y="7181"/>
                  </a:cubicBezTo>
                  <a:cubicBezTo>
                    <a:pt x="9139" y="6417"/>
                    <a:pt x="7587" y="4864"/>
                    <a:pt x="7586" y="4864"/>
                  </a:cubicBezTo>
                  <a:lnTo>
                    <a:pt x="7586" y="4864"/>
                  </a:lnTo>
                  <a:lnTo>
                    <a:pt x="10454" y="7461"/>
                  </a:lnTo>
                  <a:cubicBezTo>
                    <a:pt x="10454" y="7461"/>
                    <a:pt x="10673" y="7562"/>
                    <a:pt x="10844" y="7562"/>
                  </a:cubicBezTo>
                  <a:cubicBezTo>
                    <a:pt x="10951" y="7562"/>
                    <a:pt x="11039" y="7522"/>
                    <a:pt x="11043" y="7394"/>
                  </a:cubicBezTo>
                  <a:cubicBezTo>
                    <a:pt x="11051" y="7056"/>
                    <a:pt x="11063" y="6722"/>
                    <a:pt x="10733" y="6459"/>
                  </a:cubicBezTo>
                  <a:cubicBezTo>
                    <a:pt x="10404" y="6200"/>
                    <a:pt x="8450" y="3962"/>
                    <a:pt x="8450" y="3962"/>
                  </a:cubicBezTo>
                  <a:lnTo>
                    <a:pt x="8450" y="3962"/>
                  </a:lnTo>
                  <a:lnTo>
                    <a:pt x="11176" y="5632"/>
                  </a:lnTo>
                  <a:cubicBezTo>
                    <a:pt x="11176" y="5632"/>
                    <a:pt x="11744" y="6405"/>
                    <a:pt x="12161" y="6417"/>
                  </a:cubicBezTo>
                  <a:cubicBezTo>
                    <a:pt x="12168" y="6417"/>
                    <a:pt x="12175" y="6417"/>
                    <a:pt x="12182" y="6417"/>
                  </a:cubicBezTo>
                  <a:cubicBezTo>
                    <a:pt x="12575" y="6417"/>
                    <a:pt x="12331" y="6156"/>
                    <a:pt x="12028" y="5236"/>
                  </a:cubicBezTo>
                  <a:cubicBezTo>
                    <a:pt x="11714" y="4305"/>
                    <a:pt x="9652" y="2985"/>
                    <a:pt x="8909" y="2464"/>
                  </a:cubicBezTo>
                  <a:cubicBezTo>
                    <a:pt x="8170" y="1938"/>
                    <a:pt x="4105" y="64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CustomShape 198"/>
            <p:cNvSpPr/>
            <p:nvPr/>
          </p:nvSpPr>
          <p:spPr>
            <a:xfrm>
              <a:off x="4163400" y="3143880"/>
              <a:ext cx="211680" cy="133560"/>
            </a:xfrm>
            <a:custGeom>
              <a:avLst/>
              <a:gdLst/>
              <a:ahLst/>
              <a:rect l="l" t="t" r="r" b="b"/>
              <a:pathLst>
                <a:path w="13068" h="8321">
                  <a:moveTo>
                    <a:pt x="2212" y="585"/>
                  </a:moveTo>
                  <a:cubicBezTo>
                    <a:pt x="4459" y="677"/>
                    <a:pt x="8416" y="2535"/>
                    <a:pt x="9063" y="2994"/>
                  </a:cubicBezTo>
                  <a:lnTo>
                    <a:pt x="9397" y="3223"/>
                  </a:lnTo>
                  <a:cubicBezTo>
                    <a:pt x="10187" y="3766"/>
                    <a:pt x="11831" y="4897"/>
                    <a:pt x="12069" y="5620"/>
                  </a:cubicBezTo>
                  <a:cubicBezTo>
                    <a:pt x="12152" y="5866"/>
                    <a:pt x="12232" y="6067"/>
                    <a:pt x="12295" y="6229"/>
                  </a:cubicBezTo>
                  <a:cubicBezTo>
                    <a:pt x="12311" y="6271"/>
                    <a:pt x="12328" y="6317"/>
                    <a:pt x="12345" y="6358"/>
                  </a:cubicBezTo>
                  <a:cubicBezTo>
                    <a:pt x="12160" y="6250"/>
                    <a:pt x="11906" y="5991"/>
                    <a:pt x="11731" y="5753"/>
                  </a:cubicBezTo>
                  <a:cubicBezTo>
                    <a:pt x="11710" y="5724"/>
                    <a:pt x="11680" y="5695"/>
                    <a:pt x="11647" y="5678"/>
                  </a:cubicBezTo>
                  <a:lnTo>
                    <a:pt x="8921" y="4009"/>
                  </a:lnTo>
                  <a:cubicBezTo>
                    <a:pt x="8874" y="3979"/>
                    <a:pt x="8822" y="3965"/>
                    <a:pt x="8769" y="3965"/>
                  </a:cubicBezTo>
                  <a:cubicBezTo>
                    <a:pt x="8687" y="3965"/>
                    <a:pt x="8606" y="4000"/>
                    <a:pt x="8549" y="4067"/>
                  </a:cubicBezTo>
                  <a:cubicBezTo>
                    <a:pt x="8453" y="4175"/>
                    <a:pt x="8458" y="4338"/>
                    <a:pt x="8549" y="4446"/>
                  </a:cubicBezTo>
                  <a:cubicBezTo>
                    <a:pt x="8754" y="4676"/>
                    <a:pt x="10532" y="6709"/>
                    <a:pt x="10871" y="6980"/>
                  </a:cubicBezTo>
                  <a:cubicBezTo>
                    <a:pt x="11050" y="7123"/>
                    <a:pt x="11079" y="7285"/>
                    <a:pt x="11075" y="7552"/>
                  </a:cubicBezTo>
                  <a:cubicBezTo>
                    <a:pt x="11033" y="7540"/>
                    <a:pt x="10979" y="7523"/>
                    <a:pt x="10933" y="7506"/>
                  </a:cubicBezTo>
                  <a:lnTo>
                    <a:pt x="8099" y="4939"/>
                  </a:lnTo>
                  <a:cubicBezTo>
                    <a:pt x="8043" y="4890"/>
                    <a:pt x="7973" y="4865"/>
                    <a:pt x="7903" y="4865"/>
                  </a:cubicBezTo>
                  <a:cubicBezTo>
                    <a:pt x="7827" y="4865"/>
                    <a:pt x="7750" y="4895"/>
                    <a:pt x="7694" y="4955"/>
                  </a:cubicBezTo>
                  <a:cubicBezTo>
                    <a:pt x="7586" y="5069"/>
                    <a:pt x="7590" y="5248"/>
                    <a:pt x="7698" y="5361"/>
                  </a:cubicBezTo>
                  <a:cubicBezTo>
                    <a:pt x="8116" y="5778"/>
                    <a:pt x="9239" y="6989"/>
                    <a:pt x="9410" y="7556"/>
                  </a:cubicBezTo>
                  <a:cubicBezTo>
                    <a:pt x="9430" y="7616"/>
                    <a:pt x="9435" y="7649"/>
                    <a:pt x="9439" y="7661"/>
                  </a:cubicBezTo>
                  <a:cubicBezTo>
                    <a:pt x="9422" y="7665"/>
                    <a:pt x="9401" y="7667"/>
                    <a:pt x="9375" y="7667"/>
                  </a:cubicBezTo>
                  <a:cubicBezTo>
                    <a:pt x="9294" y="7667"/>
                    <a:pt x="9177" y="7647"/>
                    <a:pt x="9071" y="7616"/>
                  </a:cubicBezTo>
                  <a:lnTo>
                    <a:pt x="6083" y="4964"/>
                  </a:lnTo>
                  <a:cubicBezTo>
                    <a:pt x="6026" y="4916"/>
                    <a:pt x="5957" y="4892"/>
                    <a:pt x="5888" y="4892"/>
                  </a:cubicBezTo>
                  <a:cubicBezTo>
                    <a:pt x="5819" y="4892"/>
                    <a:pt x="5751" y="4916"/>
                    <a:pt x="5694" y="4964"/>
                  </a:cubicBezTo>
                  <a:cubicBezTo>
                    <a:pt x="5586" y="5061"/>
                    <a:pt x="5565" y="5227"/>
                    <a:pt x="5648" y="5348"/>
                  </a:cubicBezTo>
                  <a:cubicBezTo>
                    <a:pt x="6070" y="5962"/>
                    <a:pt x="6680" y="6968"/>
                    <a:pt x="6721" y="7269"/>
                  </a:cubicBezTo>
                  <a:cubicBezTo>
                    <a:pt x="6734" y="7369"/>
                    <a:pt x="6763" y="7465"/>
                    <a:pt x="6796" y="7552"/>
                  </a:cubicBezTo>
                  <a:cubicBezTo>
                    <a:pt x="6237" y="7152"/>
                    <a:pt x="5189" y="6067"/>
                    <a:pt x="4505" y="5281"/>
                  </a:cubicBezTo>
                  <a:cubicBezTo>
                    <a:pt x="4480" y="5256"/>
                    <a:pt x="4451" y="5236"/>
                    <a:pt x="4417" y="5219"/>
                  </a:cubicBezTo>
                  <a:lnTo>
                    <a:pt x="1833" y="3878"/>
                  </a:lnTo>
                  <a:cubicBezTo>
                    <a:pt x="1833" y="3878"/>
                    <a:pt x="989" y="3516"/>
                    <a:pt x="764" y="3440"/>
                  </a:cubicBezTo>
                  <a:cubicBezTo>
                    <a:pt x="764" y="3436"/>
                    <a:pt x="580" y="3207"/>
                    <a:pt x="806" y="1980"/>
                  </a:cubicBezTo>
                  <a:cubicBezTo>
                    <a:pt x="952" y="1173"/>
                    <a:pt x="1971" y="689"/>
                    <a:pt x="2212" y="585"/>
                  </a:cubicBezTo>
                  <a:close/>
                  <a:moveTo>
                    <a:pt x="2166" y="1"/>
                  </a:moveTo>
                  <a:cubicBezTo>
                    <a:pt x="2129" y="1"/>
                    <a:pt x="2091" y="9"/>
                    <a:pt x="2054" y="21"/>
                  </a:cubicBezTo>
                  <a:cubicBezTo>
                    <a:pt x="1991" y="46"/>
                    <a:pt x="455" y="643"/>
                    <a:pt x="233" y="1874"/>
                  </a:cubicBezTo>
                  <a:cubicBezTo>
                    <a:pt x="0" y="3144"/>
                    <a:pt x="96" y="3808"/>
                    <a:pt x="538" y="3967"/>
                  </a:cubicBezTo>
                  <a:cubicBezTo>
                    <a:pt x="781" y="4059"/>
                    <a:pt x="1582" y="4404"/>
                    <a:pt x="1582" y="4404"/>
                  </a:cubicBezTo>
                  <a:lnTo>
                    <a:pt x="4104" y="5707"/>
                  </a:lnTo>
                  <a:cubicBezTo>
                    <a:pt x="4526" y="6188"/>
                    <a:pt x="6216" y="8070"/>
                    <a:pt x="6909" y="8267"/>
                  </a:cubicBezTo>
                  <a:cubicBezTo>
                    <a:pt x="6992" y="8287"/>
                    <a:pt x="7106" y="8321"/>
                    <a:pt x="7218" y="8321"/>
                  </a:cubicBezTo>
                  <a:cubicBezTo>
                    <a:pt x="7331" y="8321"/>
                    <a:pt x="7443" y="8287"/>
                    <a:pt x="7523" y="8187"/>
                  </a:cubicBezTo>
                  <a:cubicBezTo>
                    <a:pt x="7677" y="7995"/>
                    <a:pt x="7561" y="7778"/>
                    <a:pt x="7464" y="7602"/>
                  </a:cubicBezTo>
                  <a:cubicBezTo>
                    <a:pt x="7397" y="7481"/>
                    <a:pt x="7314" y="7327"/>
                    <a:pt x="7297" y="7190"/>
                  </a:cubicBezTo>
                  <a:cubicBezTo>
                    <a:pt x="7276" y="7051"/>
                    <a:pt x="7206" y="6859"/>
                    <a:pt x="7101" y="6647"/>
                  </a:cubicBezTo>
                  <a:lnTo>
                    <a:pt x="7101" y="6647"/>
                  </a:lnTo>
                  <a:lnTo>
                    <a:pt x="8729" y="8086"/>
                  </a:lnTo>
                  <a:cubicBezTo>
                    <a:pt x="8759" y="8111"/>
                    <a:pt x="8788" y="8133"/>
                    <a:pt x="8821" y="8146"/>
                  </a:cubicBezTo>
                  <a:cubicBezTo>
                    <a:pt x="8917" y="8179"/>
                    <a:pt x="9140" y="8249"/>
                    <a:pt x="9370" y="8249"/>
                  </a:cubicBezTo>
                  <a:cubicBezTo>
                    <a:pt x="9542" y="8249"/>
                    <a:pt x="9718" y="8210"/>
                    <a:pt x="9848" y="8086"/>
                  </a:cubicBezTo>
                  <a:cubicBezTo>
                    <a:pt x="9961" y="7978"/>
                    <a:pt x="10073" y="7778"/>
                    <a:pt x="9977" y="7423"/>
                  </a:cubicBezTo>
                  <a:lnTo>
                    <a:pt x="9977" y="7423"/>
                  </a:lnTo>
                  <a:lnTo>
                    <a:pt x="10578" y="7970"/>
                  </a:lnTo>
                  <a:cubicBezTo>
                    <a:pt x="10599" y="7986"/>
                    <a:pt x="10624" y="8003"/>
                    <a:pt x="10654" y="8016"/>
                  </a:cubicBezTo>
                  <a:cubicBezTo>
                    <a:pt x="10754" y="8063"/>
                    <a:pt x="10959" y="8144"/>
                    <a:pt x="11162" y="8144"/>
                  </a:cubicBezTo>
                  <a:cubicBezTo>
                    <a:pt x="11262" y="8144"/>
                    <a:pt x="11361" y="8124"/>
                    <a:pt x="11447" y="8070"/>
                  </a:cubicBezTo>
                  <a:cubicBezTo>
                    <a:pt x="11576" y="7991"/>
                    <a:pt x="11651" y="7857"/>
                    <a:pt x="11655" y="7695"/>
                  </a:cubicBezTo>
                  <a:cubicBezTo>
                    <a:pt x="11664" y="7331"/>
                    <a:pt x="11676" y="6876"/>
                    <a:pt x="11234" y="6525"/>
                  </a:cubicBezTo>
                  <a:cubicBezTo>
                    <a:pt x="11121" y="6433"/>
                    <a:pt x="10738" y="6020"/>
                    <a:pt x="10287" y="5523"/>
                  </a:cubicBezTo>
                  <a:lnTo>
                    <a:pt x="10287" y="5523"/>
                  </a:lnTo>
                  <a:lnTo>
                    <a:pt x="11297" y="6146"/>
                  </a:lnTo>
                  <a:cubicBezTo>
                    <a:pt x="11464" y="6358"/>
                    <a:pt x="11981" y="6984"/>
                    <a:pt x="12474" y="6997"/>
                  </a:cubicBezTo>
                  <a:cubicBezTo>
                    <a:pt x="12487" y="6998"/>
                    <a:pt x="12503" y="6999"/>
                    <a:pt x="12521" y="6999"/>
                  </a:cubicBezTo>
                  <a:cubicBezTo>
                    <a:pt x="12627" y="6999"/>
                    <a:pt x="12811" y="6979"/>
                    <a:pt x="12925" y="6822"/>
                  </a:cubicBezTo>
                  <a:cubicBezTo>
                    <a:pt x="13067" y="6618"/>
                    <a:pt x="12979" y="6392"/>
                    <a:pt x="12837" y="6016"/>
                  </a:cubicBezTo>
                  <a:cubicBezTo>
                    <a:pt x="12775" y="5862"/>
                    <a:pt x="12699" y="5674"/>
                    <a:pt x="12624" y="5436"/>
                  </a:cubicBezTo>
                  <a:cubicBezTo>
                    <a:pt x="12345" y="4597"/>
                    <a:pt x="10979" y="3608"/>
                    <a:pt x="9727" y="2743"/>
                  </a:cubicBezTo>
                  <a:lnTo>
                    <a:pt x="9397" y="2518"/>
                  </a:lnTo>
                  <a:cubicBezTo>
                    <a:pt x="8692" y="2017"/>
                    <a:pt x="4555" y="67"/>
                    <a:pt x="21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CustomShape 199"/>
            <p:cNvSpPr/>
            <p:nvPr/>
          </p:nvSpPr>
          <p:spPr>
            <a:xfrm>
              <a:off x="5974560" y="2917800"/>
              <a:ext cx="438840" cy="214920"/>
            </a:xfrm>
            <a:custGeom>
              <a:avLst/>
              <a:gdLst/>
              <a:ahLst/>
              <a:rect l="l" t="t" r="r" b="b"/>
              <a:pathLst>
                <a:path w="26795" h="13264">
                  <a:moveTo>
                    <a:pt x="4087" y="1"/>
                  </a:moveTo>
                  <a:lnTo>
                    <a:pt x="1" y="13263"/>
                  </a:lnTo>
                  <a:lnTo>
                    <a:pt x="22706" y="13263"/>
                  </a:lnTo>
                  <a:lnTo>
                    <a:pt x="267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CustomShape 200"/>
            <p:cNvSpPr/>
            <p:nvPr/>
          </p:nvSpPr>
          <p:spPr>
            <a:xfrm>
              <a:off x="5969520" y="2913120"/>
              <a:ext cx="448560" cy="224640"/>
            </a:xfrm>
            <a:custGeom>
              <a:avLst/>
              <a:gdLst/>
              <a:ahLst/>
              <a:rect l="l" t="t" r="r" b="b"/>
              <a:pathLst>
                <a:path w="27404" h="13844">
                  <a:moveTo>
                    <a:pt x="26706" y="581"/>
                  </a:moveTo>
                  <a:lnTo>
                    <a:pt x="22799" y="13260"/>
                  </a:lnTo>
                  <a:lnTo>
                    <a:pt x="698" y="13260"/>
                  </a:lnTo>
                  <a:lnTo>
                    <a:pt x="4606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4"/>
                    <a:pt x="4113" y="205"/>
                  </a:cubicBezTo>
                  <a:lnTo>
                    <a:pt x="30" y="13464"/>
                  </a:lnTo>
                  <a:cubicBezTo>
                    <a:pt x="1" y="13551"/>
                    <a:pt x="17" y="13647"/>
                    <a:pt x="72" y="13722"/>
                  </a:cubicBezTo>
                  <a:cubicBezTo>
                    <a:pt x="126" y="13798"/>
                    <a:pt x="213" y="13844"/>
                    <a:pt x="306" y="13844"/>
                  </a:cubicBezTo>
                  <a:lnTo>
                    <a:pt x="23011" y="13844"/>
                  </a:lnTo>
                  <a:cubicBezTo>
                    <a:pt x="23141" y="13844"/>
                    <a:pt x="23254" y="13760"/>
                    <a:pt x="23292" y="13635"/>
                  </a:cubicBezTo>
                  <a:lnTo>
                    <a:pt x="27379" y="376"/>
                  </a:lnTo>
                  <a:cubicBezTo>
                    <a:pt x="27404" y="289"/>
                    <a:pt x="27387" y="192"/>
                    <a:pt x="27332" y="117"/>
                  </a:cubicBezTo>
                  <a:cubicBezTo>
                    <a:pt x="27278" y="42"/>
                    <a:pt x="27190" y="0"/>
                    <a:pt x="27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2" name="CustomShape 201"/>
            <p:cNvSpPr/>
            <p:nvPr/>
          </p:nvSpPr>
          <p:spPr>
            <a:xfrm>
              <a:off x="5945040" y="2938320"/>
              <a:ext cx="438480" cy="214920"/>
            </a:xfrm>
            <a:custGeom>
              <a:avLst/>
              <a:gdLst/>
              <a:ahLst/>
              <a:rect l="l" t="t" r="r" b="b"/>
              <a:pathLst>
                <a:path w="26793" h="13264">
                  <a:moveTo>
                    <a:pt x="4087" y="1"/>
                  </a:moveTo>
                  <a:lnTo>
                    <a:pt x="0" y="13263"/>
                  </a:lnTo>
                  <a:lnTo>
                    <a:pt x="22706" y="13263"/>
                  </a:lnTo>
                  <a:lnTo>
                    <a:pt x="26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3" name="CustomShape 202"/>
            <p:cNvSpPr/>
            <p:nvPr/>
          </p:nvSpPr>
          <p:spPr>
            <a:xfrm>
              <a:off x="5940000" y="2933640"/>
              <a:ext cx="448560" cy="224640"/>
            </a:xfrm>
            <a:custGeom>
              <a:avLst/>
              <a:gdLst/>
              <a:ahLst/>
              <a:rect l="l" t="t" r="r" b="b"/>
              <a:pathLst>
                <a:path w="27404" h="13841">
                  <a:moveTo>
                    <a:pt x="26706" y="581"/>
                  </a:moveTo>
                  <a:lnTo>
                    <a:pt x="22798" y="13260"/>
                  </a:lnTo>
                  <a:lnTo>
                    <a:pt x="697" y="13260"/>
                  </a:lnTo>
                  <a:lnTo>
                    <a:pt x="4604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5"/>
                    <a:pt x="4112" y="205"/>
                  </a:cubicBezTo>
                  <a:lnTo>
                    <a:pt x="26" y="13464"/>
                  </a:lnTo>
                  <a:cubicBezTo>
                    <a:pt x="1" y="13551"/>
                    <a:pt x="17" y="13648"/>
                    <a:pt x="71" y="13723"/>
                  </a:cubicBezTo>
                  <a:cubicBezTo>
                    <a:pt x="126" y="13798"/>
                    <a:pt x="213" y="13840"/>
                    <a:pt x="305" y="13840"/>
                  </a:cubicBezTo>
                  <a:lnTo>
                    <a:pt x="23011" y="13840"/>
                  </a:lnTo>
                  <a:cubicBezTo>
                    <a:pt x="23140" y="13840"/>
                    <a:pt x="23253" y="13761"/>
                    <a:pt x="23290" y="13636"/>
                  </a:cubicBezTo>
                  <a:lnTo>
                    <a:pt x="27378" y="376"/>
                  </a:lnTo>
                  <a:cubicBezTo>
                    <a:pt x="27403" y="289"/>
                    <a:pt x="27386" y="193"/>
                    <a:pt x="27332" y="118"/>
                  </a:cubicBezTo>
                  <a:cubicBezTo>
                    <a:pt x="27278" y="43"/>
                    <a:pt x="27190" y="0"/>
                    <a:pt x="270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CustomShape 203"/>
            <p:cNvSpPr/>
            <p:nvPr/>
          </p:nvSpPr>
          <p:spPr>
            <a:xfrm>
              <a:off x="5780880" y="3070800"/>
              <a:ext cx="672120" cy="215280"/>
            </a:xfrm>
            <a:custGeom>
              <a:avLst/>
              <a:gdLst/>
              <a:ahLst/>
              <a:rect l="l" t="t" r="r" b="b"/>
              <a:pathLst>
                <a:path w="40924" h="13259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101"/>
                  </a:lnTo>
                  <a:cubicBezTo>
                    <a:pt x="40924" y="45"/>
                    <a:pt x="40879" y="0"/>
                    <a:pt x="4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5" name="CustomShape 204"/>
            <p:cNvSpPr/>
            <p:nvPr/>
          </p:nvSpPr>
          <p:spPr>
            <a:xfrm>
              <a:off x="5775840" y="3066120"/>
              <a:ext cx="681840" cy="225000"/>
            </a:xfrm>
            <a:custGeom>
              <a:avLst/>
              <a:gdLst/>
              <a:ahLst/>
              <a:rect l="l" t="t" r="r" b="b"/>
              <a:pathLst>
                <a:path w="41510" h="13845">
                  <a:moveTo>
                    <a:pt x="37715" y="585"/>
                  </a:moveTo>
                  <a:cubicBezTo>
                    <a:pt x="39484" y="585"/>
                    <a:pt x="40929" y="2026"/>
                    <a:pt x="40929" y="3795"/>
                  </a:cubicBezTo>
                  <a:lnTo>
                    <a:pt x="40929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4" y="1"/>
                    <a:pt x="0" y="130"/>
                    <a:pt x="0" y="293"/>
                  </a:cubicBezTo>
                  <a:lnTo>
                    <a:pt x="0" y="13552"/>
                  </a:lnTo>
                  <a:cubicBezTo>
                    <a:pt x="0" y="13714"/>
                    <a:pt x="134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3795"/>
                  </a:lnTo>
                  <a:cubicBezTo>
                    <a:pt x="41509" y="1704"/>
                    <a:pt x="39806" y="1"/>
                    <a:pt x="377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6" name="CustomShape 205"/>
            <p:cNvSpPr/>
            <p:nvPr/>
          </p:nvSpPr>
          <p:spPr>
            <a:xfrm>
              <a:off x="5670000" y="3070800"/>
              <a:ext cx="672120" cy="215280"/>
            </a:xfrm>
            <a:custGeom>
              <a:avLst/>
              <a:gdLst/>
              <a:ahLst/>
              <a:rect l="l" t="t" r="r" b="b"/>
              <a:pathLst>
                <a:path w="40924" h="13259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CustomShape 206"/>
            <p:cNvSpPr/>
            <p:nvPr/>
          </p:nvSpPr>
          <p:spPr>
            <a:xfrm>
              <a:off x="5664960" y="3066120"/>
              <a:ext cx="681840" cy="225000"/>
            </a:xfrm>
            <a:custGeom>
              <a:avLst/>
              <a:gdLst/>
              <a:ahLst/>
              <a:rect l="l" t="t" r="r" b="b"/>
              <a:pathLst>
                <a:path w="41510" h="13845">
                  <a:moveTo>
                    <a:pt x="40925" y="585"/>
                  </a:moveTo>
                  <a:lnTo>
                    <a:pt x="40925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13552"/>
                  </a:lnTo>
                  <a:cubicBezTo>
                    <a:pt x="1" y="13714"/>
                    <a:pt x="130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293"/>
                  </a:lnTo>
                  <a:cubicBezTo>
                    <a:pt x="41509" y="130"/>
                    <a:pt x="41380" y="1"/>
                    <a:pt x="41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8" name="CustomShape 207"/>
            <p:cNvSpPr/>
            <p:nvPr/>
          </p:nvSpPr>
          <p:spPr>
            <a:xfrm>
              <a:off x="5653800" y="3231360"/>
              <a:ext cx="536040" cy="24480"/>
            </a:xfrm>
            <a:custGeom>
              <a:avLst/>
              <a:gdLst/>
              <a:ahLst/>
              <a:rect l="l" t="t" r="r" b="b"/>
              <a:pathLst>
                <a:path w="32693" h="1750">
                  <a:moveTo>
                    <a:pt x="0" y="0"/>
                  </a:moveTo>
                  <a:lnTo>
                    <a:pt x="0" y="1749"/>
                  </a:lnTo>
                  <a:lnTo>
                    <a:pt x="32692" y="1749"/>
                  </a:lnTo>
                  <a:lnTo>
                    <a:pt x="3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9" name="CustomShape 208"/>
            <p:cNvSpPr/>
            <p:nvPr/>
          </p:nvSpPr>
          <p:spPr>
            <a:xfrm>
              <a:off x="5648760" y="3226320"/>
              <a:ext cx="545760" cy="34560"/>
            </a:xfrm>
            <a:custGeom>
              <a:avLst/>
              <a:gdLst/>
              <a:ahLst/>
              <a:rect l="l" t="t" r="r" b="b"/>
              <a:pathLst>
                <a:path w="33273" h="2335">
                  <a:moveTo>
                    <a:pt x="32693" y="586"/>
                  </a:moveTo>
                  <a:lnTo>
                    <a:pt x="32693" y="1754"/>
                  </a:lnTo>
                  <a:lnTo>
                    <a:pt x="581" y="1754"/>
                  </a:lnTo>
                  <a:lnTo>
                    <a:pt x="581" y="586"/>
                  </a:lnTo>
                  <a:close/>
                  <a:moveTo>
                    <a:pt x="293" y="1"/>
                  </a:moveTo>
                  <a:cubicBezTo>
                    <a:pt x="130" y="1"/>
                    <a:pt x="1" y="131"/>
                    <a:pt x="1" y="293"/>
                  </a:cubicBezTo>
                  <a:lnTo>
                    <a:pt x="1" y="2042"/>
                  </a:lnTo>
                  <a:cubicBezTo>
                    <a:pt x="1" y="2205"/>
                    <a:pt x="130" y="2335"/>
                    <a:pt x="293" y="2335"/>
                  </a:cubicBezTo>
                  <a:lnTo>
                    <a:pt x="32985" y="2335"/>
                  </a:lnTo>
                  <a:cubicBezTo>
                    <a:pt x="33143" y="2335"/>
                    <a:pt x="33273" y="2205"/>
                    <a:pt x="33273" y="2042"/>
                  </a:cubicBezTo>
                  <a:lnTo>
                    <a:pt x="33273" y="293"/>
                  </a:lnTo>
                  <a:cubicBezTo>
                    <a:pt x="33273" y="131"/>
                    <a:pt x="33143" y="1"/>
                    <a:pt x="329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CustomShape 209"/>
            <p:cNvSpPr/>
            <p:nvPr/>
          </p:nvSpPr>
          <p:spPr>
            <a:xfrm>
              <a:off x="5769000" y="3202200"/>
              <a:ext cx="420840" cy="24840"/>
            </a:xfrm>
            <a:custGeom>
              <a:avLst/>
              <a:gdLst/>
              <a:ahLst/>
              <a:rect l="l" t="t" r="r" b="b"/>
              <a:pathLst>
                <a:path w="25722" h="1755">
                  <a:moveTo>
                    <a:pt x="1" y="1"/>
                  </a:moveTo>
                  <a:lnTo>
                    <a:pt x="1" y="1754"/>
                  </a:lnTo>
                  <a:lnTo>
                    <a:pt x="25721" y="1754"/>
                  </a:lnTo>
                  <a:lnTo>
                    <a:pt x="2572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CustomShape 210"/>
            <p:cNvSpPr/>
            <p:nvPr/>
          </p:nvSpPr>
          <p:spPr>
            <a:xfrm>
              <a:off x="5764320" y="3197520"/>
              <a:ext cx="430560" cy="34200"/>
            </a:xfrm>
            <a:custGeom>
              <a:avLst/>
              <a:gdLst/>
              <a:ahLst/>
              <a:rect l="l" t="t" r="r" b="b"/>
              <a:pathLst>
                <a:path w="26297" h="2334">
                  <a:moveTo>
                    <a:pt x="25717" y="580"/>
                  </a:moveTo>
                  <a:lnTo>
                    <a:pt x="25717" y="1749"/>
                  </a:lnTo>
                  <a:lnTo>
                    <a:pt x="581" y="1749"/>
                  </a:lnTo>
                  <a:lnTo>
                    <a:pt x="581" y="580"/>
                  </a:lnTo>
                  <a:close/>
                  <a:moveTo>
                    <a:pt x="289" y="0"/>
                  </a:moveTo>
                  <a:cubicBezTo>
                    <a:pt x="130" y="0"/>
                    <a:pt x="0" y="129"/>
                    <a:pt x="0" y="288"/>
                  </a:cubicBezTo>
                  <a:lnTo>
                    <a:pt x="0" y="2041"/>
                  </a:lnTo>
                  <a:cubicBezTo>
                    <a:pt x="0" y="2199"/>
                    <a:pt x="130" y="2334"/>
                    <a:pt x="289" y="2334"/>
                  </a:cubicBezTo>
                  <a:lnTo>
                    <a:pt x="26009" y="2334"/>
                  </a:lnTo>
                  <a:cubicBezTo>
                    <a:pt x="26167" y="2334"/>
                    <a:pt x="26297" y="2199"/>
                    <a:pt x="26297" y="2041"/>
                  </a:cubicBezTo>
                  <a:lnTo>
                    <a:pt x="26297" y="288"/>
                  </a:lnTo>
                  <a:cubicBezTo>
                    <a:pt x="26297" y="129"/>
                    <a:pt x="26167" y="0"/>
                    <a:pt x="260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2" name="CustomShape 211"/>
            <p:cNvSpPr/>
            <p:nvPr/>
          </p:nvSpPr>
          <p:spPr>
            <a:xfrm>
              <a:off x="5229360" y="3269160"/>
              <a:ext cx="422280" cy="15480"/>
            </a:xfrm>
            <a:custGeom>
              <a:avLst/>
              <a:gdLst/>
              <a:ahLst/>
              <a:rect l="l" t="t" r="r" b="b"/>
              <a:pathLst>
                <a:path w="25805" h="1203">
                  <a:moveTo>
                    <a:pt x="1" y="0"/>
                  </a:moveTo>
                  <a:lnTo>
                    <a:pt x="1" y="1203"/>
                  </a:lnTo>
                  <a:lnTo>
                    <a:pt x="25805" y="1203"/>
                  </a:lnTo>
                  <a:lnTo>
                    <a:pt x="25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3" name="CustomShape 212"/>
            <p:cNvSpPr/>
            <p:nvPr/>
          </p:nvSpPr>
          <p:spPr>
            <a:xfrm>
              <a:off x="5224680" y="3264480"/>
              <a:ext cx="432000" cy="25200"/>
            </a:xfrm>
            <a:custGeom>
              <a:avLst/>
              <a:gdLst/>
              <a:ahLst/>
              <a:rect l="l" t="t" r="r" b="b"/>
              <a:pathLst>
                <a:path w="26381" h="1784">
                  <a:moveTo>
                    <a:pt x="25800" y="581"/>
                  </a:moveTo>
                  <a:lnTo>
                    <a:pt x="25800" y="1203"/>
                  </a:lnTo>
                  <a:lnTo>
                    <a:pt x="581" y="1203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1496"/>
                  </a:lnTo>
                  <a:cubicBezTo>
                    <a:pt x="0" y="1654"/>
                    <a:pt x="130" y="1783"/>
                    <a:pt x="293" y="1783"/>
                  </a:cubicBezTo>
                  <a:lnTo>
                    <a:pt x="26093" y="1783"/>
                  </a:lnTo>
                  <a:cubicBezTo>
                    <a:pt x="26251" y="1783"/>
                    <a:pt x="26380" y="1654"/>
                    <a:pt x="26380" y="1496"/>
                  </a:cubicBezTo>
                  <a:lnTo>
                    <a:pt x="26380" y="293"/>
                  </a:lnTo>
                  <a:cubicBezTo>
                    <a:pt x="26380" y="130"/>
                    <a:pt x="26251" y="1"/>
                    <a:pt x="260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4" name="CustomShape 213"/>
            <p:cNvSpPr/>
            <p:nvPr/>
          </p:nvSpPr>
          <p:spPr>
            <a:xfrm>
              <a:off x="5064480" y="2563920"/>
              <a:ext cx="915120" cy="588960"/>
            </a:xfrm>
            <a:custGeom>
              <a:avLst/>
              <a:gdLst/>
              <a:ahLst/>
              <a:rect l="l" t="t" r="r" b="b"/>
              <a:pathLst>
                <a:path w="55608" h="35861">
                  <a:moveTo>
                    <a:pt x="1" y="0"/>
                  </a:moveTo>
                  <a:lnTo>
                    <a:pt x="1" y="35860"/>
                  </a:lnTo>
                  <a:lnTo>
                    <a:pt x="55608" y="35860"/>
                  </a:lnTo>
                  <a:lnTo>
                    <a:pt x="55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5" name="CustomShape 214"/>
            <p:cNvSpPr/>
            <p:nvPr/>
          </p:nvSpPr>
          <p:spPr>
            <a:xfrm>
              <a:off x="5059800" y="2559240"/>
              <a:ext cx="924840" cy="598680"/>
            </a:xfrm>
            <a:custGeom>
              <a:avLst/>
              <a:gdLst/>
              <a:ahLst/>
              <a:rect l="l" t="t" r="r" b="b"/>
              <a:pathLst>
                <a:path w="56193" h="36447">
                  <a:moveTo>
                    <a:pt x="55607" y="585"/>
                  </a:moveTo>
                  <a:lnTo>
                    <a:pt x="55607" y="35866"/>
                  </a:lnTo>
                  <a:lnTo>
                    <a:pt x="585" y="35866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29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29" y="36446"/>
                    <a:pt x="293" y="36446"/>
                  </a:cubicBezTo>
                  <a:lnTo>
                    <a:pt x="55900" y="36446"/>
                  </a:lnTo>
                  <a:cubicBezTo>
                    <a:pt x="56058" y="36446"/>
                    <a:pt x="56192" y="36317"/>
                    <a:pt x="56192" y="36153"/>
                  </a:cubicBezTo>
                  <a:lnTo>
                    <a:pt x="56192" y="293"/>
                  </a:lnTo>
                  <a:cubicBezTo>
                    <a:pt x="56192" y="130"/>
                    <a:pt x="56058" y="1"/>
                    <a:pt x="559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6" name="CustomShape 215"/>
            <p:cNvSpPr/>
            <p:nvPr/>
          </p:nvSpPr>
          <p:spPr>
            <a:xfrm>
              <a:off x="6535440" y="2148840"/>
              <a:ext cx="676800" cy="2462760"/>
            </a:xfrm>
            <a:custGeom>
              <a:avLst/>
              <a:gdLst/>
              <a:ahLst/>
              <a:rect l="l" t="t" r="r" b="b"/>
              <a:pathLst>
                <a:path w="31775" h="115002">
                  <a:moveTo>
                    <a:pt x="9250" y="0"/>
                  </a:moveTo>
                  <a:cubicBezTo>
                    <a:pt x="7524" y="0"/>
                    <a:pt x="6071" y="1372"/>
                    <a:pt x="5798" y="3128"/>
                  </a:cubicBezTo>
                  <a:cubicBezTo>
                    <a:pt x="5476" y="5209"/>
                    <a:pt x="6841" y="7415"/>
                    <a:pt x="8227" y="8845"/>
                  </a:cubicBezTo>
                  <a:cubicBezTo>
                    <a:pt x="9648" y="10313"/>
                    <a:pt x="13557" y="11929"/>
                    <a:pt x="14525" y="12316"/>
                  </a:cubicBezTo>
                  <a:cubicBezTo>
                    <a:pt x="14818" y="13141"/>
                    <a:pt x="15123" y="14052"/>
                    <a:pt x="15436" y="15033"/>
                  </a:cubicBezTo>
                  <a:cubicBezTo>
                    <a:pt x="15977" y="16785"/>
                    <a:pt x="16574" y="18772"/>
                    <a:pt x="17073" y="20970"/>
                  </a:cubicBezTo>
                  <a:cubicBezTo>
                    <a:pt x="17217" y="21596"/>
                    <a:pt x="17358" y="22235"/>
                    <a:pt x="17497" y="22895"/>
                  </a:cubicBezTo>
                  <a:cubicBezTo>
                    <a:pt x="17065" y="21898"/>
                    <a:pt x="16418" y="20471"/>
                    <a:pt x="16340" y="20343"/>
                  </a:cubicBezTo>
                  <a:cubicBezTo>
                    <a:pt x="15094" y="18238"/>
                    <a:pt x="11638" y="15007"/>
                    <a:pt x="8830" y="15007"/>
                  </a:cubicBezTo>
                  <a:cubicBezTo>
                    <a:pt x="8580" y="15007"/>
                    <a:pt x="8336" y="15032"/>
                    <a:pt x="8098" y="15087"/>
                  </a:cubicBezTo>
                  <a:cubicBezTo>
                    <a:pt x="6000" y="15566"/>
                    <a:pt x="5011" y="17792"/>
                    <a:pt x="5670" y="19750"/>
                  </a:cubicBezTo>
                  <a:cubicBezTo>
                    <a:pt x="6342" y="21744"/>
                    <a:pt x="8573" y="23072"/>
                    <a:pt x="10461" y="23703"/>
                  </a:cubicBezTo>
                  <a:cubicBezTo>
                    <a:pt x="11316" y="23989"/>
                    <a:pt x="12616" y="24076"/>
                    <a:pt x="13890" y="24076"/>
                  </a:cubicBezTo>
                  <a:cubicBezTo>
                    <a:pt x="15541" y="24076"/>
                    <a:pt x="17149" y="23930"/>
                    <a:pt x="17691" y="23877"/>
                  </a:cubicBezTo>
                  <a:cubicBezTo>
                    <a:pt x="17955" y="25232"/>
                    <a:pt x="18186" y="26655"/>
                    <a:pt x="18351" y="28131"/>
                  </a:cubicBezTo>
                  <a:cubicBezTo>
                    <a:pt x="18640" y="30683"/>
                    <a:pt x="18813" y="33412"/>
                    <a:pt x="18627" y="36211"/>
                  </a:cubicBezTo>
                  <a:lnTo>
                    <a:pt x="18591" y="36730"/>
                  </a:lnTo>
                  <a:cubicBezTo>
                    <a:pt x="18483" y="36264"/>
                    <a:pt x="17535" y="33325"/>
                    <a:pt x="17448" y="33132"/>
                  </a:cubicBezTo>
                  <a:cubicBezTo>
                    <a:pt x="16392" y="30801"/>
                    <a:pt x="13075" y="26981"/>
                    <a:pt x="10189" y="26981"/>
                  </a:cubicBezTo>
                  <a:cubicBezTo>
                    <a:pt x="10068" y="26981"/>
                    <a:pt x="9948" y="26987"/>
                    <a:pt x="9829" y="27001"/>
                  </a:cubicBezTo>
                  <a:cubicBezTo>
                    <a:pt x="7694" y="27245"/>
                    <a:pt x="6465" y="29351"/>
                    <a:pt x="6907" y="31366"/>
                  </a:cubicBezTo>
                  <a:cubicBezTo>
                    <a:pt x="7356" y="33424"/>
                    <a:pt x="9426" y="34991"/>
                    <a:pt x="11235" y="35824"/>
                  </a:cubicBezTo>
                  <a:cubicBezTo>
                    <a:pt x="13297" y="36776"/>
                    <a:pt x="18306" y="36792"/>
                    <a:pt x="18586" y="36792"/>
                  </a:cubicBezTo>
                  <a:cubicBezTo>
                    <a:pt x="18380" y="39405"/>
                    <a:pt x="17952" y="42082"/>
                    <a:pt x="17383" y="44769"/>
                  </a:cubicBezTo>
                  <a:cubicBezTo>
                    <a:pt x="16970" y="46727"/>
                    <a:pt x="16483" y="48690"/>
                    <a:pt x="15964" y="50656"/>
                  </a:cubicBezTo>
                  <a:cubicBezTo>
                    <a:pt x="15791" y="50001"/>
                    <a:pt x="14930" y="47326"/>
                    <a:pt x="14843" y="47140"/>
                  </a:cubicBezTo>
                  <a:cubicBezTo>
                    <a:pt x="13786" y="44808"/>
                    <a:pt x="10470" y="40989"/>
                    <a:pt x="7583" y="40989"/>
                  </a:cubicBezTo>
                  <a:cubicBezTo>
                    <a:pt x="7464" y="40989"/>
                    <a:pt x="7346" y="40996"/>
                    <a:pt x="7228" y="41009"/>
                  </a:cubicBezTo>
                  <a:cubicBezTo>
                    <a:pt x="5089" y="41253"/>
                    <a:pt x="3864" y="43363"/>
                    <a:pt x="4302" y="45375"/>
                  </a:cubicBezTo>
                  <a:cubicBezTo>
                    <a:pt x="4751" y="47436"/>
                    <a:pt x="6825" y="48999"/>
                    <a:pt x="8630" y="49832"/>
                  </a:cubicBezTo>
                  <a:cubicBezTo>
                    <a:pt x="10613" y="50747"/>
                    <a:pt x="15313" y="50796"/>
                    <a:pt x="15927" y="50800"/>
                  </a:cubicBezTo>
                  <a:cubicBezTo>
                    <a:pt x="15692" y="51691"/>
                    <a:pt x="15453" y="52581"/>
                    <a:pt x="15210" y="53472"/>
                  </a:cubicBezTo>
                  <a:cubicBezTo>
                    <a:pt x="14422" y="56379"/>
                    <a:pt x="13619" y="59289"/>
                    <a:pt x="12913" y="62187"/>
                  </a:cubicBezTo>
                  <a:cubicBezTo>
                    <a:pt x="12674" y="63172"/>
                    <a:pt x="12447" y="64157"/>
                    <a:pt x="12242" y="65139"/>
                  </a:cubicBezTo>
                  <a:cubicBezTo>
                    <a:pt x="11932" y="64116"/>
                    <a:pt x="11355" y="62340"/>
                    <a:pt x="11285" y="62191"/>
                  </a:cubicBezTo>
                  <a:cubicBezTo>
                    <a:pt x="10232" y="59864"/>
                    <a:pt x="6913" y="56041"/>
                    <a:pt x="4026" y="56041"/>
                  </a:cubicBezTo>
                  <a:cubicBezTo>
                    <a:pt x="3907" y="56041"/>
                    <a:pt x="3788" y="56048"/>
                    <a:pt x="3670" y="56061"/>
                  </a:cubicBezTo>
                  <a:cubicBezTo>
                    <a:pt x="1535" y="56308"/>
                    <a:pt x="306" y="58415"/>
                    <a:pt x="744" y="60430"/>
                  </a:cubicBezTo>
                  <a:cubicBezTo>
                    <a:pt x="1193" y="62488"/>
                    <a:pt x="3267" y="64051"/>
                    <a:pt x="5072" y="64888"/>
                  </a:cubicBezTo>
                  <a:cubicBezTo>
                    <a:pt x="6870" y="65716"/>
                    <a:pt x="10898" y="65831"/>
                    <a:pt x="12097" y="65852"/>
                  </a:cubicBezTo>
                  <a:cubicBezTo>
                    <a:pt x="11759" y="67513"/>
                    <a:pt x="11479" y="69171"/>
                    <a:pt x="11269" y="70819"/>
                  </a:cubicBezTo>
                  <a:cubicBezTo>
                    <a:pt x="11190" y="71532"/>
                    <a:pt x="11066" y="72254"/>
                    <a:pt x="11034" y="72938"/>
                  </a:cubicBezTo>
                  <a:cubicBezTo>
                    <a:pt x="10980" y="73631"/>
                    <a:pt x="10935" y="74320"/>
                    <a:pt x="10885" y="74995"/>
                  </a:cubicBezTo>
                  <a:cubicBezTo>
                    <a:pt x="10832" y="76401"/>
                    <a:pt x="10782" y="77712"/>
                    <a:pt x="10765" y="79023"/>
                  </a:cubicBezTo>
                  <a:cubicBezTo>
                    <a:pt x="10754" y="79646"/>
                    <a:pt x="10750" y="80264"/>
                    <a:pt x="10745" y="80874"/>
                  </a:cubicBezTo>
                  <a:cubicBezTo>
                    <a:pt x="10584" y="79798"/>
                    <a:pt x="10320" y="78182"/>
                    <a:pt x="10280" y="78038"/>
                  </a:cubicBezTo>
                  <a:cubicBezTo>
                    <a:pt x="9557" y="75469"/>
                    <a:pt x="6659" y="70939"/>
                    <a:pt x="3679" y="70824"/>
                  </a:cubicBezTo>
                  <a:cubicBezTo>
                    <a:pt x="3634" y="70822"/>
                    <a:pt x="3589" y="70821"/>
                    <a:pt x="3544" y="70821"/>
                  </a:cubicBezTo>
                  <a:cubicBezTo>
                    <a:pt x="1467" y="70821"/>
                    <a:pt x="0" y="72681"/>
                    <a:pt x="125" y="74699"/>
                  </a:cubicBezTo>
                  <a:cubicBezTo>
                    <a:pt x="257" y="76801"/>
                    <a:pt x="2068" y="78660"/>
                    <a:pt x="3729" y="79757"/>
                  </a:cubicBezTo>
                  <a:cubicBezTo>
                    <a:pt x="5501" y="80932"/>
                    <a:pt x="9958" y="81687"/>
                    <a:pt x="10741" y="81810"/>
                  </a:cubicBezTo>
                  <a:cubicBezTo>
                    <a:pt x="10741" y="83394"/>
                    <a:pt x="10765" y="84914"/>
                    <a:pt x="10807" y="86358"/>
                  </a:cubicBezTo>
                  <a:cubicBezTo>
                    <a:pt x="10898" y="89841"/>
                    <a:pt x="11075" y="92875"/>
                    <a:pt x="11256" y="95295"/>
                  </a:cubicBezTo>
                  <a:lnTo>
                    <a:pt x="5456" y="95295"/>
                  </a:lnTo>
                  <a:cubicBezTo>
                    <a:pt x="5295" y="95295"/>
                    <a:pt x="5167" y="95423"/>
                    <a:pt x="5167" y="95584"/>
                  </a:cubicBezTo>
                  <a:lnTo>
                    <a:pt x="5167" y="98543"/>
                  </a:lnTo>
                  <a:cubicBezTo>
                    <a:pt x="5167" y="98705"/>
                    <a:pt x="5295" y="98832"/>
                    <a:pt x="5456" y="98832"/>
                  </a:cubicBezTo>
                  <a:lnTo>
                    <a:pt x="6458" y="98832"/>
                  </a:lnTo>
                  <a:lnTo>
                    <a:pt x="9005" y="114758"/>
                  </a:lnTo>
                  <a:cubicBezTo>
                    <a:pt x="9026" y="114897"/>
                    <a:pt x="9146" y="115001"/>
                    <a:pt x="9290" y="115001"/>
                  </a:cubicBezTo>
                  <a:lnTo>
                    <a:pt x="15939" y="115001"/>
                  </a:lnTo>
                  <a:cubicBezTo>
                    <a:pt x="16080" y="115001"/>
                    <a:pt x="16199" y="114897"/>
                    <a:pt x="16220" y="114758"/>
                  </a:cubicBezTo>
                  <a:lnTo>
                    <a:pt x="18768" y="98832"/>
                  </a:lnTo>
                  <a:lnTo>
                    <a:pt x="19769" y="98832"/>
                  </a:lnTo>
                  <a:cubicBezTo>
                    <a:pt x="19930" y="98832"/>
                    <a:pt x="20058" y="98705"/>
                    <a:pt x="20058" y="98543"/>
                  </a:cubicBezTo>
                  <a:lnTo>
                    <a:pt x="20058" y="95584"/>
                  </a:lnTo>
                  <a:cubicBezTo>
                    <a:pt x="20058" y="95423"/>
                    <a:pt x="19930" y="95295"/>
                    <a:pt x="19769" y="95295"/>
                  </a:cubicBezTo>
                  <a:lnTo>
                    <a:pt x="13227" y="95295"/>
                  </a:lnTo>
                  <a:cubicBezTo>
                    <a:pt x="12992" y="92879"/>
                    <a:pt x="12740" y="89821"/>
                    <a:pt x="12571" y="86291"/>
                  </a:cubicBezTo>
                  <a:cubicBezTo>
                    <a:pt x="12510" y="84988"/>
                    <a:pt x="12456" y="83628"/>
                    <a:pt x="12423" y="82210"/>
                  </a:cubicBezTo>
                  <a:cubicBezTo>
                    <a:pt x="13178" y="82136"/>
                    <a:pt x="17708" y="81678"/>
                    <a:pt x="19567" y="80619"/>
                  </a:cubicBezTo>
                  <a:cubicBezTo>
                    <a:pt x="21295" y="79630"/>
                    <a:pt x="23220" y="77893"/>
                    <a:pt x="23492" y="75804"/>
                  </a:cubicBezTo>
                  <a:cubicBezTo>
                    <a:pt x="23755" y="73759"/>
                    <a:pt x="22350" y="71764"/>
                    <a:pt x="20202" y="71706"/>
                  </a:cubicBezTo>
                  <a:cubicBezTo>
                    <a:pt x="20174" y="71705"/>
                    <a:pt x="20147" y="71704"/>
                    <a:pt x="20119" y="71704"/>
                  </a:cubicBezTo>
                  <a:cubicBezTo>
                    <a:pt x="17158" y="71704"/>
                    <a:pt x="14018" y="75984"/>
                    <a:pt x="13140" y="78471"/>
                  </a:cubicBezTo>
                  <a:cubicBezTo>
                    <a:pt x="13087" y="78635"/>
                    <a:pt x="12617" y="80660"/>
                    <a:pt x="12411" y="81666"/>
                  </a:cubicBezTo>
                  <a:cubicBezTo>
                    <a:pt x="12390" y="80804"/>
                    <a:pt x="12377" y="79927"/>
                    <a:pt x="12377" y="79031"/>
                  </a:cubicBezTo>
                  <a:cubicBezTo>
                    <a:pt x="12361" y="77754"/>
                    <a:pt x="12386" y="76397"/>
                    <a:pt x="12402" y="75086"/>
                  </a:cubicBezTo>
                  <a:cubicBezTo>
                    <a:pt x="12440" y="74411"/>
                    <a:pt x="12472" y="73722"/>
                    <a:pt x="12506" y="73029"/>
                  </a:cubicBezTo>
                  <a:cubicBezTo>
                    <a:pt x="12526" y="72328"/>
                    <a:pt x="12633" y="71665"/>
                    <a:pt x="12691" y="70972"/>
                  </a:cubicBezTo>
                  <a:cubicBezTo>
                    <a:pt x="12803" y="69953"/>
                    <a:pt x="12938" y="68919"/>
                    <a:pt x="13099" y="67876"/>
                  </a:cubicBezTo>
                  <a:cubicBezTo>
                    <a:pt x="13551" y="67898"/>
                    <a:pt x="14299" y="67927"/>
                    <a:pt x="15160" y="67927"/>
                  </a:cubicBezTo>
                  <a:cubicBezTo>
                    <a:pt x="16812" y="67927"/>
                    <a:pt x="18879" y="67822"/>
                    <a:pt x="20058" y="67369"/>
                  </a:cubicBezTo>
                  <a:cubicBezTo>
                    <a:pt x="21913" y="66656"/>
                    <a:pt x="24082" y="65229"/>
                    <a:pt x="24667" y="63206"/>
                  </a:cubicBezTo>
                  <a:cubicBezTo>
                    <a:pt x="25236" y="61222"/>
                    <a:pt x="24147" y="59037"/>
                    <a:pt x="22033" y="58654"/>
                  </a:cubicBezTo>
                  <a:cubicBezTo>
                    <a:pt x="21844" y="58620"/>
                    <a:pt x="21652" y="58604"/>
                    <a:pt x="21458" y="58604"/>
                  </a:cubicBezTo>
                  <a:cubicBezTo>
                    <a:pt x="18619" y="58604"/>
                    <a:pt x="15207" y="62074"/>
                    <a:pt x="14030" y="64273"/>
                  </a:cubicBezTo>
                  <a:cubicBezTo>
                    <a:pt x="13990" y="64355"/>
                    <a:pt x="13750" y="64937"/>
                    <a:pt x="13486" y="65609"/>
                  </a:cubicBezTo>
                  <a:cubicBezTo>
                    <a:pt x="13676" y="64566"/>
                    <a:pt x="13891" y="63514"/>
                    <a:pt x="14125" y="62464"/>
                  </a:cubicBezTo>
                  <a:cubicBezTo>
                    <a:pt x="14761" y="59581"/>
                    <a:pt x="15499" y="56663"/>
                    <a:pt x="16224" y="53736"/>
                  </a:cubicBezTo>
                  <a:cubicBezTo>
                    <a:pt x="16376" y="53125"/>
                    <a:pt x="16529" y="52515"/>
                    <a:pt x="16677" y="51906"/>
                  </a:cubicBezTo>
                  <a:cubicBezTo>
                    <a:pt x="17093" y="51927"/>
                    <a:pt x="17914" y="51962"/>
                    <a:pt x="18880" y="51962"/>
                  </a:cubicBezTo>
                  <a:cubicBezTo>
                    <a:pt x="20535" y="51962"/>
                    <a:pt x="22614" y="51858"/>
                    <a:pt x="23797" y="51402"/>
                  </a:cubicBezTo>
                  <a:cubicBezTo>
                    <a:pt x="25656" y="50690"/>
                    <a:pt x="27821" y="49263"/>
                    <a:pt x="28406" y="47239"/>
                  </a:cubicBezTo>
                  <a:cubicBezTo>
                    <a:pt x="28974" y="45256"/>
                    <a:pt x="27891" y="43075"/>
                    <a:pt x="25776" y="42691"/>
                  </a:cubicBezTo>
                  <a:cubicBezTo>
                    <a:pt x="25586" y="42657"/>
                    <a:pt x="25393" y="42640"/>
                    <a:pt x="25197" y="42640"/>
                  </a:cubicBezTo>
                  <a:cubicBezTo>
                    <a:pt x="22356" y="42640"/>
                    <a:pt x="18946" y="46112"/>
                    <a:pt x="17769" y="48310"/>
                  </a:cubicBezTo>
                  <a:cubicBezTo>
                    <a:pt x="17729" y="48393"/>
                    <a:pt x="17478" y="49003"/>
                    <a:pt x="17205" y="49695"/>
                  </a:cubicBezTo>
                  <a:cubicBezTo>
                    <a:pt x="17572" y="48108"/>
                    <a:pt x="17918" y="46521"/>
                    <a:pt x="18215" y="44938"/>
                  </a:cubicBezTo>
                  <a:cubicBezTo>
                    <a:pt x="18743" y="42151"/>
                    <a:pt x="19126" y="39373"/>
                    <a:pt x="19270" y="36660"/>
                  </a:cubicBezTo>
                  <a:cubicBezTo>
                    <a:pt x="19558" y="36679"/>
                    <a:pt x="20524" y="36732"/>
                    <a:pt x="21698" y="36732"/>
                  </a:cubicBezTo>
                  <a:cubicBezTo>
                    <a:pt x="23351" y="36732"/>
                    <a:pt x="25416" y="36627"/>
                    <a:pt x="26592" y="36174"/>
                  </a:cubicBezTo>
                  <a:cubicBezTo>
                    <a:pt x="28451" y="35461"/>
                    <a:pt x="30620" y="34034"/>
                    <a:pt x="31201" y="32010"/>
                  </a:cubicBezTo>
                  <a:cubicBezTo>
                    <a:pt x="31775" y="30027"/>
                    <a:pt x="30686" y="27842"/>
                    <a:pt x="28571" y="27458"/>
                  </a:cubicBezTo>
                  <a:cubicBezTo>
                    <a:pt x="28383" y="27424"/>
                    <a:pt x="28191" y="27408"/>
                    <a:pt x="27997" y="27408"/>
                  </a:cubicBezTo>
                  <a:cubicBezTo>
                    <a:pt x="25158" y="27408"/>
                    <a:pt x="21746" y="30879"/>
                    <a:pt x="20569" y="33078"/>
                  </a:cubicBezTo>
                  <a:cubicBezTo>
                    <a:pt x="20482" y="33242"/>
                    <a:pt x="19596" y="35468"/>
                    <a:pt x="19287" y="36322"/>
                  </a:cubicBezTo>
                  <a:cubicBezTo>
                    <a:pt x="19287" y="36298"/>
                    <a:pt x="19287" y="36269"/>
                    <a:pt x="19291" y="36244"/>
                  </a:cubicBezTo>
                  <a:cubicBezTo>
                    <a:pt x="19415" y="33391"/>
                    <a:pt x="19179" y="30654"/>
                    <a:pt x="18833" y="28069"/>
                  </a:cubicBezTo>
                  <a:cubicBezTo>
                    <a:pt x="18492" y="25488"/>
                    <a:pt x="17948" y="23089"/>
                    <a:pt x="17391" y="20892"/>
                  </a:cubicBezTo>
                  <a:cubicBezTo>
                    <a:pt x="16842" y="18694"/>
                    <a:pt x="16199" y="16719"/>
                    <a:pt x="15622" y="14976"/>
                  </a:cubicBezTo>
                  <a:cubicBezTo>
                    <a:pt x="15301" y="14040"/>
                    <a:pt x="14987" y="13174"/>
                    <a:pt x="14690" y="12383"/>
                  </a:cubicBezTo>
                  <a:lnTo>
                    <a:pt x="14690" y="12383"/>
                  </a:lnTo>
                  <a:cubicBezTo>
                    <a:pt x="14727" y="12394"/>
                    <a:pt x="14748" y="12403"/>
                    <a:pt x="14748" y="12403"/>
                  </a:cubicBezTo>
                  <a:cubicBezTo>
                    <a:pt x="14748" y="12403"/>
                    <a:pt x="14748" y="12403"/>
                    <a:pt x="14748" y="12403"/>
                  </a:cubicBezTo>
                  <a:cubicBezTo>
                    <a:pt x="14798" y="12403"/>
                    <a:pt x="15008" y="8803"/>
                    <a:pt x="14995" y="8573"/>
                  </a:cubicBezTo>
                  <a:cubicBezTo>
                    <a:pt x="14843" y="5914"/>
                    <a:pt x="12988" y="864"/>
                    <a:pt x="10098" y="110"/>
                  </a:cubicBezTo>
                  <a:cubicBezTo>
                    <a:pt x="9810" y="35"/>
                    <a:pt x="9527" y="0"/>
                    <a:pt x="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7" name="CustomShape 216"/>
            <p:cNvSpPr/>
            <p:nvPr/>
          </p:nvSpPr>
          <p:spPr>
            <a:xfrm>
              <a:off x="6919920" y="2407320"/>
              <a:ext cx="219600" cy="239040"/>
            </a:xfrm>
            <a:custGeom>
              <a:avLst/>
              <a:gdLst/>
              <a:ahLst/>
              <a:rect l="l" t="t" r="r" b="b"/>
              <a:pathLst>
                <a:path w="10449" h="11363">
                  <a:moveTo>
                    <a:pt x="6980" y="0"/>
                  </a:moveTo>
                  <a:cubicBezTo>
                    <a:pt x="6882" y="0"/>
                    <a:pt x="6782" y="4"/>
                    <a:pt x="6681" y="13"/>
                  </a:cubicBezTo>
                  <a:cubicBezTo>
                    <a:pt x="3709" y="277"/>
                    <a:pt x="1038" y="4948"/>
                    <a:pt x="448" y="7546"/>
                  </a:cubicBezTo>
                  <a:cubicBezTo>
                    <a:pt x="395" y="7772"/>
                    <a:pt x="0" y="11363"/>
                    <a:pt x="52" y="11363"/>
                  </a:cubicBezTo>
                  <a:cubicBezTo>
                    <a:pt x="52" y="11363"/>
                    <a:pt x="52" y="11363"/>
                    <a:pt x="52" y="11363"/>
                  </a:cubicBezTo>
                  <a:cubicBezTo>
                    <a:pt x="57" y="11363"/>
                    <a:pt x="5193" y="10324"/>
                    <a:pt x="7073" y="8939"/>
                  </a:cubicBezTo>
                  <a:cubicBezTo>
                    <a:pt x="8677" y="7760"/>
                    <a:pt x="10391" y="5814"/>
                    <a:pt x="10421" y="3708"/>
                  </a:cubicBezTo>
                  <a:cubicBezTo>
                    <a:pt x="10448" y="1743"/>
                    <a:pt x="8971" y="0"/>
                    <a:pt x="6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8" name="CustomShape 217"/>
            <p:cNvSpPr/>
            <p:nvPr/>
          </p:nvSpPr>
          <p:spPr>
            <a:xfrm>
              <a:off x="5114520" y="2563920"/>
              <a:ext cx="864720" cy="588960"/>
            </a:xfrm>
            <a:custGeom>
              <a:avLst/>
              <a:gdLst/>
              <a:ahLst/>
              <a:rect l="l" t="t" r="r" b="b"/>
              <a:pathLst>
                <a:path w="52573" h="35861">
                  <a:moveTo>
                    <a:pt x="1" y="0"/>
                  </a:moveTo>
                  <a:lnTo>
                    <a:pt x="1" y="35860"/>
                  </a:lnTo>
                  <a:lnTo>
                    <a:pt x="52573" y="35860"/>
                  </a:lnTo>
                  <a:lnTo>
                    <a:pt x="525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9" name="CustomShape 218"/>
            <p:cNvSpPr/>
            <p:nvPr/>
          </p:nvSpPr>
          <p:spPr>
            <a:xfrm>
              <a:off x="5109840" y="2559240"/>
              <a:ext cx="874440" cy="598680"/>
            </a:xfrm>
            <a:custGeom>
              <a:avLst/>
              <a:gdLst/>
              <a:ahLst/>
              <a:rect l="l" t="t" r="r" b="b"/>
              <a:pathLst>
                <a:path w="53158" h="36447">
                  <a:moveTo>
                    <a:pt x="52572" y="585"/>
                  </a:moveTo>
                  <a:lnTo>
                    <a:pt x="52572" y="35866"/>
                  </a:lnTo>
                  <a:lnTo>
                    <a:pt x="581" y="35866"/>
                  </a:lnTo>
                  <a:lnTo>
                    <a:pt x="581" y="585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30" y="36446"/>
                    <a:pt x="293" y="36446"/>
                  </a:cubicBezTo>
                  <a:lnTo>
                    <a:pt x="52865" y="36446"/>
                  </a:lnTo>
                  <a:cubicBezTo>
                    <a:pt x="53023" y="36446"/>
                    <a:pt x="53157" y="36317"/>
                    <a:pt x="53157" y="36153"/>
                  </a:cubicBezTo>
                  <a:lnTo>
                    <a:pt x="53157" y="293"/>
                  </a:lnTo>
                  <a:cubicBezTo>
                    <a:pt x="53157" y="130"/>
                    <a:pt x="53023" y="1"/>
                    <a:pt x="528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0" name="CustomShape 219"/>
            <p:cNvSpPr/>
            <p:nvPr/>
          </p:nvSpPr>
          <p:spPr>
            <a:xfrm>
              <a:off x="5464440" y="2840040"/>
              <a:ext cx="196920" cy="453960"/>
            </a:xfrm>
            <a:custGeom>
              <a:avLst/>
              <a:gdLst/>
              <a:ahLst/>
              <a:rect l="l" t="t" r="r" b="b"/>
              <a:pathLst>
                <a:path w="12170" h="27687">
                  <a:moveTo>
                    <a:pt x="0" y="1"/>
                  </a:moveTo>
                  <a:lnTo>
                    <a:pt x="0" y="27687"/>
                  </a:lnTo>
                  <a:lnTo>
                    <a:pt x="12170" y="27687"/>
                  </a:lnTo>
                  <a:lnTo>
                    <a:pt x="12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1" name="CustomShape 220"/>
            <p:cNvSpPr/>
            <p:nvPr/>
          </p:nvSpPr>
          <p:spPr>
            <a:xfrm>
              <a:off x="5459760" y="2835000"/>
              <a:ext cx="206280" cy="463320"/>
            </a:xfrm>
            <a:custGeom>
              <a:avLst/>
              <a:gdLst/>
              <a:ahLst/>
              <a:rect l="l" t="t" r="r" b="b"/>
              <a:pathLst>
                <a:path w="12747" h="28269">
                  <a:moveTo>
                    <a:pt x="12166" y="586"/>
                  </a:moveTo>
                  <a:lnTo>
                    <a:pt x="12166" y="27688"/>
                  </a:lnTo>
                  <a:lnTo>
                    <a:pt x="582" y="27688"/>
                  </a:lnTo>
                  <a:lnTo>
                    <a:pt x="582" y="586"/>
                  </a:lnTo>
                  <a:close/>
                  <a:moveTo>
                    <a:pt x="289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1" y="28268"/>
                    <a:pt x="289" y="28268"/>
                  </a:cubicBezTo>
                  <a:lnTo>
                    <a:pt x="12459" y="28268"/>
                  </a:lnTo>
                  <a:cubicBezTo>
                    <a:pt x="12617" y="28268"/>
                    <a:pt x="12746" y="28139"/>
                    <a:pt x="12746" y="27980"/>
                  </a:cubicBezTo>
                  <a:lnTo>
                    <a:pt x="12746" y="294"/>
                  </a:lnTo>
                  <a:cubicBezTo>
                    <a:pt x="12746" y="131"/>
                    <a:pt x="1261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CustomShape 221"/>
            <p:cNvSpPr/>
            <p:nvPr/>
          </p:nvSpPr>
          <p:spPr>
            <a:xfrm>
              <a:off x="5483160" y="2840040"/>
              <a:ext cx="196920" cy="453960"/>
            </a:xfrm>
            <a:custGeom>
              <a:avLst/>
              <a:gdLst/>
              <a:ahLst/>
              <a:rect l="l" t="t" r="r" b="b"/>
              <a:pathLst>
                <a:path w="12165" h="27687">
                  <a:moveTo>
                    <a:pt x="0" y="1"/>
                  </a:moveTo>
                  <a:lnTo>
                    <a:pt x="0" y="27687"/>
                  </a:lnTo>
                  <a:lnTo>
                    <a:pt x="12165" y="27687"/>
                  </a:lnTo>
                  <a:lnTo>
                    <a:pt x="121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3" name="CustomShape 222"/>
            <p:cNvSpPr/>
            <p:nvPr/>
          </p:nvSpPr>
          <p:spPr>
            <a:xfrm>
              <a:off x="5478480" y="2835000"/>
              <a:ext cx="206640" cy="463320"/>
            </a:xfrm>
            <a:custGeom>
              <a:avLst/>
              <a:gdLst/>
              <a:ahLst/>
              <a:rect l="l" t="t" r="r" b="b"/>
              <a:pathLst>
                <a:path w="12751" h="28269">
                  <a:moveTo>
                    <a:pt x="12170" y="586"/>
                  </a:moveTo>
                  <a:lnTo>
                    <a:pt x="12170" y="27688"/>
                  </a:lnTo>
                  <a:lnTo>
                    <a:pt x="585" y="27688"/>
                  </a:lnTo>
                  <a:lnTo>
                    <a:pt x="585" y="586"/>
                  </a:lnTo>
                  <a:close/>
                  <a:moveTo>
                    <a:pt x="293" y="1"/>
                  </a:moveTo>
                  <a:cubicBezTo>
                    <a:pt x="134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4" y="28268"/>
                    <a:pt x="293" y="28268"/>
                  </a:cubicBezTo>
                  <a:lnTo>
                    <a:pt x="12458" y="28268"/>
                  </a:lnTo>
                  <a:cubicBezTo>
                    <a:pt x="12621" y="28268"/>
                    <a:pt x="12750" y="28139"/>
                    <a:pt x="12750" y="27980"/>
                  </a:cubicBezTo>
                  <a:lnTo>
                    <a:pt x="12750" y="294"/>
                  </a:lnTo>
                  <a:cubicBezTo>
                    <a:pt x="12750" y="131"/>
                    <a:pt x="12621" y="1"/>
                    <a:pt x="124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4" name="CustomShape 223"/>
            <p:cNvSpPr/>
            <p:nvPr/>
          </p:nvSpPr>
          <p:spPr>
            <a:xfrm>
              <a:off x="5469840" y="2840400"/>
              <a:ext cx="219600" cy="313920"/>
            </a:xfrm>
            <a:custGeom>
              <a:avLst/>
              <a:gdLst/>
              <a:ahLst/>
              <a:rect l="l" t="t" r="r" b="b"/>
              <a:pathLst>
                <a:path w="13552" h="19251">
                  <a:moveTo>
                    <a:pt x="1" y="1"/>
                  </a:moveTo>
                  <a:lnTo>
                    <a:pt x="1" y="586"/>
                  </a:lnTo>
                  <a:lnTo>
                    <a:pt x="12972" y="586"/>
                  </a:lnTo>
                  <a:lnTo>
                    <a:pt x="12972" y="19251"/>
                  </a:lnTo>
                  <a:lnTo>
                    <a:pt x="13552" y="19251"/>
                  </a:lnTo>
                  <a:lnTo>
                    <a:pt x="13552" y="293"/>
                  </a:lnTo>
                  <a:cubicBezTo>
                    <a:pt x="13552" y="131"/>
                    <a:pt x="13423" y="1"/>
                    <a:pt x="1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5" name="CustomShape 224"/>
            <p:cNvSpPr/>
            <p:nvPr/>
          </p:nvSpPr>
          <p:spPr>
            <a:xfrm>
              <a:off x="3429360" y="3343680"/>
              <a:ext cx="1029960" cy="1406520"/>
            </a:xfrm>
            <a:custGeom>
              <a:avLst/>
              <a:gdLst/>
              <a:ahLst/>
              <a:rect l="l" t="t" r="r" b="b"/>
              <a:pathLst>
                <a:path w="62566" h="85261">
                  <a:moveTo>
                    <a:pt x="2743" y="0"/>
                  </a:moveTo>
                  <a:lnTo>
                    <a:pt x="38" y="83411"/>
                  </a:lnTo>
                  <a:cubicBezTo>
                    <a:pt x="1" y="84420"/>
                    <a:pt x="752" y="85260"/>
                    <a:pt x="1695" y="85260"/>
                  </a:cubicBezTo>
                  <a:cubicBezTo>
                    <a:pt x="2551" y="85260"/>
                    <a:pt x="3265" y="84563"/>
                    <a:pt x="3348" y="83648"/>
                  </a:cubicBezTo>
                  <a:lnTo>
                    <a:pt x="8801" y="15496"/>
                  </a:lnTo>
                  <a:cubicBezTo>
                    <a:pt x="9030" y="12896"/>
                    <a:pt x="11072" y="10904"/>
                    <a:pt x="13506" y="10904"/>
                  </a:cubicBezTo>
                  <a:lnTo>
                    <a:pt x="49061" y="10904"/>
                  </a:lnTo>
                  <a:cubicBezTo>
                    <a:pt x="51500" y="10904"/>
                    <a:pt x="53537" y="12896"/>
                    <a:pt x="53766" y="15496"/>
                  </a:cubicBezTo>
                  <a:lnTo>
                    <a:pt x="59219" y="83648"/>
                  </a:lnTo>
                  <a:cubicBezTo>
                    <a:pt x="59302" y="84563"/>
                    <a:pt x="60016" y="85260"/>
                    <a:pt x="60872" y="85260"/>
                  </a:cubicBezTo>
                  <a:cubicBezTo>
                    <a:pt x="61815" y="85260"/>
                    <a:pt x="62566" y="84420"/>
                    <a:pt x="62529" y="83411"/>
                  </a:cubicBezTo>
                  <a:lnTo>
                    <a:pt x="5982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6" name="CustomShape 225"/>
            <p:cNvSpPr/>
            <p:nvPr/>
          </p:nvSpPr>
          <p:spPr>
            <a:xfrm>
              <a:off x="3424680" y="3339000"/>
              <a:ext cx="1039320" cy="1416240"/>
            </a:xfrm>
            <a:custGeom>
              <a:avLst/>
              <a:gdLst/>
              <a:ahLst/>
              <a:rect l="l" t="t" r="r" b="b"/>
              <a:pathLst>
                <a:path w="63117" h="85845">
                  <a:moveTo>
                    <a:pt x="59819" y="585"/>
                  </a:moveTo>
                  <a:lnTo>
                    <a:pt x="62515" y="83712"/>
                  </a:lnTo>
                  <a:cubicBezTo>
                    <a:pt x="62528" y="84141"/>
                    <a:pt x="62374" y="84555"/>
                    <a:pt x="62090" y="84852"/>
                  </a:cubicBezTo>
                  <a:cubicBezTo>
                    <a:pt x="61835" y="85114"/>
                    <a:pt x="61501" y="85261"/>
                    <a:pt x="61147" y="85261"/>
                  </a:cubicBezTo>
                  <a:cubicBezTo>
                    <a:pt x="60436" y="85261"/>
                    <a:pt x="59852" y="84684"/>
                    <a:pt x="59785" y="83916"/>
                  </a:cubicBezTo>
                  <a:lnTo>
                    <a:pt x="54334" y="15764"/>
                  </a:lnTo>
                  <a:cubicBezTo>
                    <a:pt x="54083" y="12997"/>
                    <a:pt x="51937" y="10910"/>
                    <a:pt x="49336" y="10910"/>
                  </a:cubicBezTo>
                  <a:lnTo>
                    <a:pt x="13781" y="10910"/>
                  </a:lnTo>
                  <a:cubicBezTo>
                    <a:pt x="11180" y="10910"/>
                    <a:pt x="9034" y="12997"/>
                    <a:pt x="8783" y="15769"/>
                  </a:cubicBezTo>
                  <a:lnTo>
                    <a:pt x="3336" y="83916"/>
                  </a:lnTo>
                  <a:cubicBezTo>
                    <a:pt x="3264" y="84684"/>
                    <a:pt x="2680" y="85261"/>
                    <a:pt x="1970" y="85261"/>
                  </a:cubicBezTo>
                  <a:cubicBezTo>
                    <a:pt x="1619" y="85261"/>
                    <a:pt x="1282" y="85114"/>
                    <a:pt x="1027" y="84852"/>
                  </a:cubicBezTo>
                  <a:cubicBezTo>
                    <a:pt x="743" y="84555"/>
                    <a:pt x="588" y="84141"/>
                    <a:pt x="601" y="83712"/>
                  </a:cubicBezTo>
                  <a:lnTo>
                    <a:pt x="3298" y="585"/>
                  </a:lnTo>
                  <a:close/>
                  <a:moveTo>
                    <a:pt x="3018" y="1"/>
                  </a:moveTo>
                  <a:cubicBezTo>
                    <a:pt x="2860" y="1"/>
                    <a:pt x="2730" y="126"/>
                    <a:pt x="2725" y="284"/>
                  </a:cubicBezTo>
                  <a:lnTo>
                    <a:pt x="20" y="83695"/>
                  </a:lnTo>
                  <a:cubicBezTo>
                    <a:pt x="0" y="84280"/>
                    <a:pt x="213" y="84847"/>
                    <a:pt x="609" y="85257"/>
                  </a:cubicBezTo>
                  <a:cubicBezTo>
                    <a:pt x="977" y="85636"/>
                    <a:pt x="1457" y="85845"/>
                    <a:pt x="1970" y="85845"/>
                  </a:cubicBezTo>
                  <a:cubicBezTo>
                    <a:pt x="2981" y="85845"/>
                    <a:pt x="3820" y="85035"/>
                    <a:pt x="3912" y="83962"/>
                  </a:cubicBezTo>
                  <a:lnTo>
                    <a:pt x="9363" y="15819"/>
                  </a:lnTo>
                  <a:cubicBezTo>
                    <a:pt x="9585" y="13351"/>
                    <a:pt x="11484" y="11490"/>
                    <a:pt x="13781" y="11490"/>
                  </a:cubicBezTo>
                  <a:lnTo>
                    <a:pt x="49336" y="11490"/>
                  </a:lnTo>
                  <a:cubicBezTo>
                    <a:pt x="51632" y="11490"/>
                    <a:pt x="53532" y="13351"/>
                    <a:pt x="53754" y="15814"/>
                  </a:cubicBezTo>
                  <a:lnTo>
                    <a:pt x="59205" y="83966"/>
                  </a:lnTo>
                  <a:cubicBezTo>
                    <a:pt x="59301" y="85035"/>
                    <a:pt x="60136" y="85845"/>
                    <a:pt x="61147" y="85845"/>
                  </a:cubicBezTo>
                  <a:cubicBezTo>
                    <a:pt x="61660" y="85845"/>
                    <a:pt x="62145" y="85636"/>
                    <a:pt x="62507" y="85257"/>
                  </a:cubicBezTo>
                  <a:cubicBezTo>
                    <a:pt x="62904" y="84847"/>
                    <a:pt x="63116" y="84280"/>
                    <a:pt x="63096" y="83695"/>
                  </a:cubicBezTo>
                  <a:lnTo>
                    <a:pt x="60391" y="284"/>
                  </a:lnTo>
                  <a:cubicBezTo>
                    <a:pt x="60386" y="126"/>
                    <a:pt x="60257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7" name="CustomShape 226"/>
            <p:cNvSpPr/>
            <p:nvPr/>
          </p:nvSpPr>
          <p:spPr>
            <a:xfrm>
              <a:off x="3472560" y="3343680"/>
              <a:ext cx="943560" cy="59040"/>
            </a:xfrm>
            <a:custGeom>
              <a:avLst/>
              <a:gdLst/>
              <a:ahLst/>
              <a:rect l="l" t="t" r="r" b="b"/>
              <a:pathLst>
                <a:path w="57332" h="3837">
                  <a:moveTo>
                    <a:pt x="126" y="0"/>
                  </a:moveTo>
                  <a:lnTo>
                    <a:pt x="1" y="3836"/>
                  </a:lnTo>
                  <a:lnTo>
                    <a:pt x="57332" y="3836"/>
                  </a:lnTo>
                  <a:lnTo>
                    <a:pt x="572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8" name="CustomShape 227"/>
            <p:cNvSpPr/>
            <p:nvPr/>
          </p:nvSpPr>
          <p:spPr>
            <a:xfrm>
              <a:off x="3467880" y="3339000"/>
              <a:ext cx="953280" cy="68760"/>
            </a:xfrm>
            <a:custGeom>
              <a:avLst/>
              <a:gdLst/>
              <a:ahLst/>
              <a:rect l="l" t="t" r="r" b="b"/>
              <a:pathLst>
                <a:path w="57917" h="4423">
                  <a:moveTo>
                    <a:pt x="57219" y="585"/>
                  </a:moveTo>
                  <a:lnTo>
                    <a:pt x="57323" y="3841"/>
                  </a:lnTo>
                  <a:lnTo>
                    <a:pt x="593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60" y="1"/>
                    <a:pt x="130" y="126"/>
                    <a:pt x="125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4" y="4422"/>
                    <a:pt x="293" y="4422"/>
                  </a:cubicBezTo>
                  <a:lnTo>
                    <a:pt x="57624" y="4422"/>
                  </a:lnTo>
                  <a:cubicBezTo>
                    <a:pt x="57703" y="4422"/>
                    <a:pt x="57778" y="4388"/>
                    <a:pt x="57832" y="4334"/>
                  </a:cubicBezTo>
                  <a:cubicBezTo>
                    <a:pt x="57886" y="4276"/>
                    <a:pt x="57917" y="4201"/>
                    <a:pt x="57917" y="4121"/>
                  </a:cubicBezTo>
                  <a:lnTo>
                    <a:pt x="57791" y="284"/>
                  </a:lnTo>
                  <a:cubicBezTo>
                    <a:pt x="57786" y="126"/>
                    <a:pt x="57657" y="1"/>
                    <a:pt x="574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9" name="CustomShape 228"/>
            <p:cNvSpPr/>
            <p:nvPr/>
          </p:nvSpPr>
          <p:spPr>
            <a:xfrm>
              <a:off x="5578560" y="3343680"/>
              <a:ext cx="1029960" cy="1406520"/>
            </a:xfrm>
            <a:custGeom>
              <a:avLst/>
              <a:gdLst/>
              <a:ahLst/>
              <a:rect l="l" t="t" r="r" b="b"/>
              <a:pathLst>
                <a:path w="62567" h="85261">
                  <a:moveTo>
                    <a:pt x="2743" y="0"/>
                  </a:moveTo>
                  <a:lnTo>
                    <a:pt x="34" y="83411"/>
                  </a:lnTo>
                  <a:cubicBezTo>
                    <a:pt x="1" y="84420"/>
                    <a:pt x="752" y="85260"/>
                    <a:pt x="1696" y="85260"/>
                  </a:cubicBezTo>
                  <a:cubicBezTo>
                    <a:pt x="2551" y="85260"/>
                    <a:pt x="3265" y="84563"/>
                    <a:pt x="3349" y="83648"/>
                  </a:cubicBezTo>
                  <a:lnTo>
                    <a:pt x="8800" y="15496"/>
                  </a:lnTo>
                  <a:cubicBezTo>
                    <a:pt x="9030" y="12896"/>
                    <a:pt x="11068" y="10904"/>
                    <a:pt x="13505" y="10904"/>
                  </a:cubicBezTo>
                  <a:lnTo>
                    <a:pt x="49057" y="10904"/>
                  </a:lnTo>
                  <a:cubicBezTo>
                    <a:pt x="51495" y="10904"/>
                    <a:pt x="53532" y="12896"/>
                    <a:pt x="53766" y="15496"/>
                  </a:cubicBezTo>
                  <a:lnTo>
                    <a:pt x="59218" y="83648"/>
                  </a:lnTo>
                  <a:cubicBezTo>
                    <a:pt x="59297" y="84563"/>
                    <a:pt x="60016" y="85260"/>
                    <a:pt x="60871" y="85260"/>
                  </a:cubicBezTo>
                  <a:cubicBezTo>
                    <a:pt x="61811" y="85260"/>
                    <a:pt x="62567" y="84420"/>
                    <a:pt x="62529" y="83411"/>
                  </a:cubicBezTo>
                  <a:lnTo>
                    <a:pt x="5982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CustomShape 229"/>
            <p:cNvSpPr/>
            <p:nvPr/>
          </p:nvSpPr>
          <p:spPr>
            <a:xfrm>
              <a:off x="5573880" y="3339000"/>
              <a:ext cx="1039320" cy="1416240"/>
            </a:xfrm>
            <a:custGeom>
              <a:avLst/>
              <a:gdLst/>
              <a:ahLst/>
              <a:rect l="l" t="t" r="r" b="b"/>
              <a:pathLst>
                <a:path w="63119" h="85845">
                  <a:moveTo>
                    <a:pt x="59820" y="585"/>
                  </a:moveTo>
                  <a:lnTo>
                    <a:pt x="62517" y="83712"/>
                  </a:lnTo>
                  <a:cubicBezTo>
                    <a:pt x="62529" y="84141"/>
                    <a:pt x="62375" y="84555"/>
                    <a:pt x="62091" y="84852"/>
                  </a:cubicBezTo>
                  <a:cubicBezTo>
                    <a:pt x="61837" y="85114"/>
                    <a:pt x="61498" y="85261"/>
                    <a:pt x="61147" y="85261"/>
                  </a:cubicBezTo>
                  <a:cubicBezTo>
                    <a:pt x="60438" y="85261"/>
                    <a:pt x="59853" y="84684"/>
                    <a:pt x="59783" y="83916"/>
                  </a:cubicBezTo>
                  <a:lnTo>
                    <a:pt x="54330" y="15764"/>
                  </a:lnTo>
                  <a:cubicBezTo>
                    <a:pt x="54084" y="12997"/>
                    <a:pt x="51938" y="10910"/>
                    <a:pt x="49338" y="10910"/>
                  </a:cubicBezTo>
                  <a:lnTo>
                    <a:pt x="13781" y="10910"/>
                  </a:lnTo>
                  <a:cubicBezTo>
                    <a:pt x="11180" y="10910"/>
                    <a:pt x="9030" y="12997"/>
                    <a:pt x="8785" y="15769"/>
                  </a:cubicBezTo>
                  <a:lnTo>
                    <a:pt x="3332" y="83916"/>
                  </a:lnTo>
                  <a:cubicBezTo>
                    <a:pt x="3265" y="84684"/>
                    <a:pt x="2677" y="85261"/>
                    <a:pt x="1972" y="85261"/>
                  </a:cubicBezTo>
                  <a:cubicBezTo>
                    <a:pt x="1616" y="85261"/>
                    <a:pt x="1282" y="85114"/>
                    <a:pt x="1028" y="84852"/>
                  </a:cubicBezTo>
                  <a:cubicBezTo>
                    <a:pt x="744" y="84555"/>
                    <a:pt x="585" y="84141"/>
                    <a:pt x="602" y="83712"/>
                  </a:cubicBezTo>
                  <a:lnTo>
                    <a:pt x="3299" y="585"/>
                  </a:lnTo>
                  <a:close/>
                  <a:moveTo>
                    <a:pt x="3019" y="1"/>
                  </a:moveTo>
                  <a:cubicBezTo>
                    <a:pt x="2860" y="1"/>
                    <a:pt x="2731" y="126"/>
                    <a:pt x="2727" y="284"/>
                  </a:cubicBezTo>
                  <a:lnTo>
                    <a:pt x="22" y="83695"/>
                  </a:lnTo>
                  <a:cubicBezTo>
                    <a:pt x="1" y="84280"/>
                    <a:pt x="213" y="84847"/>
                    <a:pt x="610" y="85257"/>
                  </a:cubicBezTo>
                  <a:cubicBezTo>
                    <a:pt x="974" y="85636"/>
                    <a:pt x="1458" y="85845"/>
                    <a:pt x="1972" y="85845"/>
                  </a:cubicBezTo>
                  <a:cubicBezTo>
                    <a:pt x="2982" y="85845"/>
                    <a:pt x="3816" y="85035"/>
                    <a:pt x="3913" y="83962"/>
                  </a:cubicBezTo>
                  <a:lnTo>
                    <a:pt x="9365" y="15819"/>
                  </a:lnTo>
                  <a:cubicBezTo>
                    <a:pt x="9586" y="13351"/>
                    <a:pt x="11481" y="11490"/>
                    <a:pt x="13781" y="11490"/>
                  </a:cubicBezTo>
                  <a:lnTo>
                    <a:pt x="49338" y="11490"/>
                  </a:lnTo>
                  <a:cubicBezTo>
                    <a:pt x="51633" y="11490"/>
                    <a:pt x="53533" y="13351"/>
                    <a:pt x="53754" y="15814"/>
                  </a:cubicBezTo>
                  <a:lnTo>
                    <a:pt x="59207" y="83966"/>
                  </a:lnTo>
                  <a:cubicBezTo>
                    <a:pt x="59298" y="85035"/>
                    <a:pt x="60134" y="85845"/>
                    <a:pt x="61147" y="85845"/>
                  </a:cubicBezTo>
                  <a:cubicBezTo>
                    <a:pt x="61656" y="85845"/>
                    <a:pt x="62141" y="85636"/>
                    <a:pt x="62508" y="85257"/>
                  </a:cubicBezTo>
                  <a:cubicBezTo>
                    <a:pt x="62901" y="84847"/>
                    <a:pt x="63118" y="84280"/>
                    <a:pt x="63097" y="83695"/>
                  </a:cubicBezTo>
                  <a:lnTo>
                    <a:pt x="60392" y="284"/>
                  </a:lnTo>
                  <a:cubicBezTo>
                    <a:pt x="60384" y="126"/>
                    <a:pt x="60259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CustomShape 230"/>
            <p:cNvSpPr/>
            <p:nvPr/>
          </p:nvSpPr>
          <p:spPr>
            <a:xfrm>
              <a:off x="5626080" y="3343680"/>
              <a:ext cx="943560" cy="59040"/>
            </a:xfrm>
            <a:custGeom>
              <a:avLst/>
              <a:gdLst/>
              <a:ahLst/>
              <a:rect l="l" t="t" r="r" b="b"/>
              <a:pathLst>
                <a:path w="57331" h="3837">
                  <a:moveTo>
                    <a:pt x="125" y="0"/>
                  </a:moveTo>
                  <a:lnTo>
                    <a:pt x="0" y="3836"/>
                  </a:lnTo>
                  <a:lnTo>
                    <a:pt x="57330" y="3836"/>
                  </a:lnTo>
                  <a:lnTo>
                    <a:pt x="572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CustomShape 231"/>
            <p:cNvSpPr/>
            <p:nvPr/>
          </p:nvSpPr>
          <p:spPr>
            <a:xfrm>
              <a:off x="5621040" y="3339000"/>
              <a:ext cx="953280" cy="68760"/>
            </a:xfrm>
            <a:custGeom>
              <a:avLst/>
              <a:gdLst/>
              <a:ahLst/>
              <a:rect l="l" t="t" r="r" b="b"/>
              <a:pathLst>
                <a:path w="57916" h="4423">
                  <a:moveTo>
                    <a:pt x="57218" y="585"/>
                  </a:moveTo>
                  <a:lnTo>
                    <a:pt x="57323" y="3841"/>
                  </a:lnTo>
                  <a:lnTo>
                    <a:pt x="594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59" y="1"/>
                    <a:pt x="130" y="126"/>
                    <a:pt x="126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3" y="4422"/>
                    <a:pt x="293" y="4422"/>
                  </a:cubicBezTo>
                  <a:lnTo>
                    <a:pt x="57623" y="4422"/>
                  </a:lnTo>
                  <a:cubicBezTo>
                    <a:pt x="57703" y="4422"/>
                    <a:pt x="57779" y="4388"/>
                    <a:pt x="57833" y="4334"/>
                  </a:cubicBezTo>
                  <a:cubicBezTo>
                    <a:pt x="57887" y="4276"/>
                    <a:pt x="57916" y="4201"/>
                    <a:pt x="57916" y="4121"/>
                  </a:cubicBezTo>
                  <a:lnTo>
                    <a:pt x="57791" y="284"/>
                  </a:lnTo>
                  <a:cubicBezTo>
                    <a:pt x="57787" y="126"/>
                    <a:pt x="57657" y="1"/>
                    <a:pt x="574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CustomShape 232"/>
            <p:cNvSpPr/>
            <p:nvPr/>
          </p:nvSpPr>
          <p:spPr>
            <a:xfrm>
              <a:off x="4442040" y="3258000"/>
              <a:ext cx="611640" cy="28440"/>
            </a:xfrm>
            <a:custGeom>
              <a:avLst/>
              <a:gdLst/>
              <a:ahLst/>
              <a:rect l="l" t="t" r="r" b="b"/>
              <a:pathLst>
                <a:path w="37252" h="1950">
                  <a:moveTo>
                    <a:pt x="0" y="0"/>
                  </a:moveTo>
                  <a:lnTo>
                    <a:pt x="0" y="1950"/>
                  </a:lnTo>
                  <a:lnTo>
                    <a:pt x="37251" y="1950"/>
                  </a:lnTo>
                  <a:lnTo>
                    <a:pt x="37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CustomShape 233"/>
            <p:cNvSpPr/>
            <p:nvPr/>
          </p:nvSpPr>
          <p:spPr>
            <a:xfrm>
              <a:off x="4437360" y="3253320"/>
              <a:ext cx="621000" cy="37800"/>
            </a:xfrm>
            <a:custGeom>
              <a:avLst/>
              <a:gdLst/>
              <a:ahLst/>
              <a:rect l="l" t="t" r="r" b="b"/>
              <a:pathLst>
                <a:path w="37832" h="2531">
                  <a:moveTo>
                    <a:pt x="37251" y="581"/>
                  </a:moveTo>
                  <a:lnTo>
                    <a:pt x="37251" y="1950"/>
                  </a:lnTo>
                  <a:lnTo>
                    <a:pt x="581" y="1950"/>
                  </a:lnTo>
                  <a:lnTo>
                    <a:pt x="581" y="581"/>
                  </a:lnTo>
                  <a:close/>
                  <a:moveTo>
                    <a:pt x="292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2243"/>
                  </a:lnTo>
                  <a:cubicBezTo>
                    <a:pt x="1" y="2401"/>
                    <a:pt x="130" y="2530"/>
                    <a:pt x="292" y="2530"/>
                  </a:cubicBezTo>
                  <a:lnTo>
                    <a:pt x="37543" y="2530"/>
                  </a:lnTo>
                  <a:cubicBezTo>
                    <a:pt x="37702" y="2530"/>
                    <a:pt x="37832" y="2401"/>
                    <a:pt x="37832" y="2243"/>
                  </a:cubicBezTo>
                  <a:lnTo>
                    <a:pt x="37832" y="293"/>
                  </a:lnTo>
                  <a:cubicBezTo>
                    <a:pt x="37832" y="130"/>
                    <a:pt x="37702" y="1"/>
                    <a:pt x="375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CustomShape 234"/>
            <p:cNvSpPr/>
            <p:nvPr/>
          </p:nvSpPr>
          <p:spPr>
            <a:xfrm>
              <a:off x="4601520" y="3258000"/>
              <a:ext cx="611640" cy="28440"/>
            </a:xfrm>
            <a:custGeom>
              <a:avLst/>
              <a:gdLst/>
              <a:ahLst/>
              <a:rect l="l" t="t" r="r" b="b"/>
              <a:pathLst>
                <a:path w="37252" h="1950">
                  <a:moveTo>
                    <a:pt x="1" y="0"/>
                  </a:moveTo>
                  <a:lnTo>
                    <a:pt x="1" y="1950"/>
                  </a:lnTo>
                  <a:lnTo>
                    <a:pt x="37252" y="1950"/>
                  </a:lnTo>
                  <a:lnTo>
                    <a:pt x="37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CustomShape 235"/>
            <p:cNvSpPr/>
            <p:nvPr/>
          </p:nvSpPr>
          <p:spPr>
            <a:xfrm>
              <a:off x="4596480" y="3253320"/>
              <a:ext cx="621360" cy="37800"/>
            </a:xfrm>
            <a:custGeom>
              <a:avLst/>
              <a:gdLst/>
              <a:ahLst/>
              <a:rect l="l" t="t" r="r" b="b"/>
              <a:pathLst>
                <a:path w="37836" h="2531">
                  <a:moveTo>
                    <a:pt x="37251" y="581"/>
                  </a:moveTo>
                  <a:lnTo>
                    <a:pt x="37251" y="1950"/>
                  </a:lnTo>
                  <a:lnTo>
                    <a:pt x="585" y="1950"/>
                  </a:lnTo>
                  <a:lnTo>
                    <a:pt x="585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2243"/>
                  </a:lnTo>
                  <a:cubicBezTo>
                    <a:pt x="0" y="2401"/>
                    <a:pt x="130" y="2530"/>
                    <a:pt x="293" y="2530"/>
                  </a:cubicBezTo>
                  <a:lnTo>
                    <a:pt x="37544" y="2530"/>
                  </a:lnTo>
                  <a:cubicBezTo>
                    <a:pt x="37702" y="2530"/>
                    <a:pt x="37835" y="2401"/>
                    <a:pt x="37835" y="2243"/>
                  </a:cubicBezTo>
                  <a:lnTo>
                    <a:pt x="37835" y="293"/>
                  </a:lnTo>
                  <a:cubicBezTo>
                    <a:pt x="37835" y="130"/>
                    <a:pt x="37702" y="1"/>
                    <a:pt x="37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CustomShape 236"/>
            <p:cNvSpPr/>
            <p:nvPr/>
          </p:nvSpPr>
          <p:spPr>
            <a:xfrm>
              <a:off x="3398400" y="3290400"/>
              <a:ext cx="3227040" cy="68400"/>
            </a:xfrm>
            <a:custGeom>
              <a:avLst/>
              <a:gdLst/>
              <a:ahLst/>
              <a:rect l="l" t="t" r="r" b="b"/>
              <a:pathLst>
                <a:path w="195456" h="4397">
                  <a:moveTo>
                    <a:pt x="0" y="1"/>
                  </a:moveTo>
                  <a:lnTo>
                    <a:pt x="0" y="4396"/>
                  </a:lnTo>
                  <a:lnTo>
                    <a:pt x="195456" y="4396"/>
                  </a:lnTo>
                  <a:lnTo>
                    <a:pt x="195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8" name="CustomShape 237"/>
            <p:cNvSpPr/>
            <p:nvPr/>
          </p:nvSpPr>
          <p:spPr>
            <a:xfrm>
              <a:off x="3393360" y="3285720"/>
              <a:ext cx="3236760" cy="78120"/>
            </a:xfrm>
            <a:custGeom>
              <a:avLst/>
              <a:gdLst/>
              <a:ahLst/>
              <a:rect l="l" t="t" r="r" b="b"/>
              <a:pathLst>
                <a:path w="196036" h="4977">
                  <a:moveTo>
                    <a:pt x="195451" y="581"/>
                  </a:moveTo>
                  <a:lnTo>
                    <a:pt x="195451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88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88" y="4977"/>
                  </a:cubicBezTo>
                  <a:lnTo>
                    <a:pt x="195744" y="4977"/>
                  </a:lnTo>
                  <a:cubicBezTo>
                    <a:pt x="195906" y="4977"/>
                    <a:pt x="196035" y="4844"/>
                    <a:pt x="196035" y="4684"/>
                  </a:cubicBezTo>
                  <a:lnTo>
                    <a:pt x="196035" y="289"/>
                  </a:lnTo>
                  <a:cubicBezTo>
                    <a:pt x="196035" y="131"/>
                    <a:pt x="195906" y="0"/>
                    <a:pt x="19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9" name="CustomShape 238"/>
            <p:cNvSpPr/>
            <p:nvPr/>
          </p:nvSpPr>
          <p:spPr>
            <a:xfrm>
              <a:off x="4313520" y="3290400"/>
              <a:ext cx="2311560" cy="68400"/>
            </a:xfrm>
            <a:custGeom>
              <a:avLst/>
              <a:gdLst/>
              <a:ahLst/>
              <a:rect l="l" t="t" r="r" b="b"/>
              <a:pathLst>
                <a:path w="140087" h="4397">
                  <a:moveTo>
                    <a:pt x="1" y="1"/>
                  </a:moveTo>
                  <a:lnTo>
                    <a:pt x="1" y="4396"/>
                  </a:lnTo>
                  <a:lnTo>
                    <a:pt x="140087" y="4396"/>
                  </a:lnTo>
                  <a:lnTo>
                    <a:pt x="140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CustomShape 239"/>
            <p:cNvSpPr/>
            <p:nvPr/>
          </p:nvSpPr>
          <p:spPr>
            <a:xfrm>
              <a:off x="4308840" y="3285720"/>
              <a:ext cx="2321280" cy="78120"/>
            </a:xfrm>
            <a:custGeom>
              <a:avLst/>
              <a:gdLst/>
              <a:ahLst/>
              <a:rect l="l" t="t" r="r" b="b"/>
              <a:pathLst>
                <a:path w="140672" h="4977">
                  <a:moveTo>
                    <a:pt x="140087" y="581"/>
                  </a:moveTo>
                  <a:lnTo>
                    <a:pt x="140087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94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94" y="4977"/>
                  </a:cubicBezTo>
                  <a:lnTo>
                    <a:pt x="140380" y="4977"/>
                  </a:lnTo>
                  <a:cubicBezTo>
                    <a:pt x="140542" y="4977"/>
                    <a:pt x="140671" y="4844"/>
                    <a:pt x="140671" y="4684"/>
                  </a:cubicBezTo>
                  <a:lnTo>
                    <a:pt x="140671" y="289"/>
                  </a:lnTo>
                  <a:cubicBezTo>
                    <a:pt x="140671" y="131"/>
                    <a:pt x="140542" y="0"/>
                    <a:pt x="1403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1" name="CustomShape 240"/>
          <p:cNvSpPr/>
          <p:nvPr/>
        </p:nvSpPr>
        <p:spPr>
          <a:xfrm>
            <a:off x="2758680" y="141120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You can replace the image on the screen with your own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2" name="CustomShape 241"/>
          <p:cNvSpPr/>
          <p:nvPr/>
        </p:nvSpPr>
        <p:spPr>
          <a:xfrm>
            <a:off x="2758680" y="93276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JOHN DOE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3" name="CustomShape 242"/>
          <p:cNvSpPr/>
          <p:nvPr/>
        </p:nvSpPr>
        <p:spPr>
          <a:xfrm>
            <a:off x="1630440" y="33310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You can replace the image on the screen with your own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4" name="CustomShape 243"/>
          <p:cNvSpPr/>
          <p:nvPr/>
        </p:nvSpPr>
        <p:spPr>
          <a:xfrm>
            <a:off x="1630440" y="28526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434343"/>
                </a:solidFill>
                <a:latin typeface="Oswald"/>
                <a:ea typeface="Oswald"/>
              </a:rPr>
              <a:t>JENNA DOE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CustomShape 1"/>
          <p:cNvSpPr/>
          <p:nvPr/>
        </p:nvSpPr>
        <p:spPr>
          <a:xfrm>
            <a:off x="408600" y="468360"/>
            <a:ext cx="854136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CREDITS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46" name="CustomShape 2"/>
          <p:cNvSpPr/>
          <p:nvPr/>
        </p:nvSpPr>
        <p:spPr>
          <a:xfrm>
            <a:off x="1179720" y="2071440"/>
            <a:ext cx="351000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This is where you give credit to the ones who are part of this project.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spcBef>
                <a:spcPts val="300"/>
              </a:spcBef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Presentation template by </a:t>
            </a:r>
            <a:r>
              <a:rPr b="0" lang="en-US" sz="1200" spc="-1" strike="noStrike" u="sng">
                <a:solidFill>
                  <a:srgbClr val="ffc39f"/>
                </a:solidFill>
                <a:uFillTx/>
                <a:latin typeface="Advent Pro Light"/>
                <a:ea typeface="Advent Pro Light"/>
                <a:hlinkClick r:id="rId1"/>
              </a:rPr>
              <a:t>Slidesgo</a:t>
            </a: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Icons by </a:t>
            </a:r>
            <a:r>
              <a:rPr b="0" lang="en-US" sz="1200" spc="-1" strike="noStrike" u="sng">
                <a:solidFill>
                  <a:srgbClr val="ffc39f"/>
                </a:solidFill>
                <a:uFillTx/>
                <a:latin typeface="Advent Pro Light"/>
                <a:ea typeface="Advent Pro Light"/>
                <a:hlinkClick r:id="rId2"/>
              </a:rPr>
              <a:t>Flaticon</a:t>
            </a: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Images &amp; infographics by </a:t>
            </a:r>
            <a:r>
              <a:rPr b="0" lang="en-US" sz="1200" spc="-1" strike="noStrike" u="sng">
                <a:solidFill>
                  <a:srgbClr val="ffc39f"/>
                </a:solidFill>
                <a:uFillTx/>
                <a:latin typeface="Advent Pro Light"/>
                <a:ea typeface="Advent Pro Light"/>
                <a:hlinkClick r:id="rId3"/>
              </a:rPr>
              <a:t>Freepik</a:t>
            </a: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Author introduction slide photo created by Freepik</a:t>
            </a: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Text &amp; Image slide photo created by Freepik.com</a:t>
            </a:r>
            <a:endParaRPr b="0" lang="en-US" sz="1200" spc="-1" strike="noStrike">
              <a:latin typeface="Arial"/>
            </a:endParaRPr>
          </a:p>
          <a:p>
            <a:pPr marL="241200" indent="-192600">
              <a:lnSpc>
                <a:spcPct val="100000"/>
              </a:lnSpc>
              <a:buClr>
                <a:srgbClr val="434343"/>
              </a:buClr>
              <a:buFont typeface="Rokkitt Regular"/>
              <a:buChar char="◂"/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Big image slide photo created by Freepik.com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CustomShape 1"/>
          <p:cNvSpPr/>
          <p:nvPr/>
        </p:nvSpPr>
        <p:spPr>
          <a:xfrm>
            <a:off x="4546800" y="1906560"/>
            <a:ext cx="19076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&lt;&lt;previoustopic&gt;&gt;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4" name="CustomShape 2"/>
          <p:cNvSpPr/>
          <p:nvPr/>
        </p:nvSpPr>
        <p:spPr>
          <a:xfrm>
            <a:off x="6940080" y="1906560"/>
            <a:ext cx="19076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&lt;&lt;topic&gt;&gt;</a:t>
            </a: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975" name="CustomShape 3"/>
          <p:cNvSpPr/>
          <p:nvPr/>
        </p:nvSpPr>
        <p:spPr>
          <a:xfrm>
            <a:off x="6940080" y="862200"/>
            <a:ext cx="223740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02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76" name="CustomShape 4"/>
          <p:cNvSpPr/>
          <p:nvPr/>
        </p:nvSpPr>
        <p:spPr>
          <a:xfrm>
            <a:off x="4217400" y="1484640"/>
            <a:ext cx="223740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Review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7" name="CustomShape 5"/>
          <p:cNvSpPr/>
          <p:nvPr/>
        </p:nvSpPr>
        <p:spPr>
          <a:xfrm>
            <a:off x="6940080" y="1484640"/>
            <a:ext cx="223740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8" name="CustomShape 6"/>
          <p:cNvSpPr/>
          <p:nvPr/>
        </p:nvSpPr>
        <p:spPr>
          <a:xfrm>
            <a:off x="4217400" y="862200"/>
            <a:ext cx="223740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7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01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79" name="CustomShape 7"/>
          <p:cNvSpPr/>
          <p:nvPr/>
        </p:nvSpPr>
        <p:spPr>
          <a:xfrm>
            <a:off x="6940080" y="4030200"/>
            <a:ext cx="19076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Test for &lt;&lt;topic&gt;&gt;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0" name="CustomShape 8"/>
          <p:cNvSpPr/>
          <p:nvPr/>
        </p:nvSpPr>
        <p:spPr>
          <a:xfrm>
            <a:off x="6940080" y="3608280"/>
            <a:ext cx="223740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TEST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1" name="CustomShape 9"/>
          <p:cNvSpPr/>
          <p:nvPr/>
        </p:nvSpPr>
        <p:spPr>
          <a:xfrm>
            <a:off x="6940080" y="2986200"/>
            <a:ext cx="223740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04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982" name="Group 10"/>
          <p:cNvGrpSpPr/>
          <p:nvPr/>
        </p:nvGrpSpPr>
        <p:grpSpPr>
          <a:xfrm>
            <a:off x="0" y="193680"/>
            <a:ext cx="5093640" cy="4468680"/>
            <a:chOff x="0" y="193680"/>
            <a:chExt cx="5093640" cy="4468680"/>
          </a:xfrm>
        </p:grpSpPr>
        <p:sp>
          <p:nvSpPr>
            <p:cNvPr id="983" name="CustomShape 11"/>
            <p:cNvSpPr/>
            <p:nvPr/>
          </p:nvSpPr>
          <p:spPr>
            <a:xfrm rot="7868400">
              <a:off x="1175400" y="988560"/>
              <a:ext cx="3418920" cy="2878560"/>
            </a:xfrm>
            <a:custGeom>
              <a:avLst/>
              <a:gdLst/>
              <a:ahLst/>
              <a:rect l="l" t="t" r="r" b="b"/>
              <a:pathLst>
                <a:path w="26625" h="22343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2"/>
            <p:cNvSpPr/>
            <p:nvPr/>
          </p:nvSpPr>
          <p:spPr>
            <a:xfrm>
              <a:off x="1465920" y="2720160"/>
              <a:ext cx="791640" cy="414360"/>
            </a:xfrm>
            <a:custGeom>
              <a:avLst/>
              <a:gdLst/>
              <a:ahLst/>
              <a:rect l="l" t="t" r="r" b="b"/>
              <a:pathLst>
                <a:path w="49852" h="26031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3"/>
            <p:cNvSpPr/>
            <p:nvPr/>
          </p:nvSpPr>
          <p:spPr>
            <a:xfrm>
              <a:off x="2181960" y="3354480"/>
              <a:ext cx="333720" cy="752400"/>
            </a:xfrm>
            <a:custGeom>
              <a:avLst/>
              <a:gdLst/>
              <a:ahLst/>
              <a:rect l="l" t="t" r="r" b="b"/>
              <a:pathLst>
                <a:path w="21169" h="47071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4"/>
            <p:cNvSpPr/>
            <p:nvPr/>
          </p:nvSpPr>
          <p:spPr>
            <a:xfrm>
              <a:off x="757440" y="3405600"/>
              <a:ext cx="1068120" cy="742320"/>
            </a:xfrm>
            <a:custGeom>
              <a:avLst/>
              <a:gdLst/>
              <a:ahLst/>
              <a:rect l="l" t="t" r="r" b="b"/>
              <a:pathLst>
                <a:path w="67157" h="46424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5"/>
            <p:cNvSpPr/>
            <p:nvPr/>
          </p:nvSpPr>
          <p:spPr>
            <a:xfrm>
              <a:off x="1227240" y="3505320"/>
              <a:ext cx="485280" cy="372600"/>
            </a:xfrm>
            <a:custGeom>
              <a:avLst/>
              <a:gdLst/>
              <a:ahLst/>
              <a:rect l="l" t="t" r="r" b="b"/>
              <a:pathLst>
                <a:path w="30652" h="23426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6"/>
            <p:cNvSpPr/>
            <p:nvPr/>
          </p:nvSpPr>
          <p:spPr>
            <a:xfrm>
              <a:off x="1375200" y="3543120"/>
              <a:ext cx="308880" cy="236880"/>
            </a:xfrm>
            <a:custGeom>
              <a:avLst/>
              <a:gdLst/>
              <a:ahLst/>
              <a:rect l="l" t="t" r="r" b="b"/>
              <a:pathLst>
                <a:path w="19604" h="14982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7"/>
            <p:cNvSpPr/>
            <p:nvPr/>
          </p:nvSpPr>
          <p:spPr>
            <a:xfrm>
              <a:off x="1791360" y="1842120"/>
              <a:ext cx="2686680" cy="1832040"/>
            </a:xfrm>
            <a:custGeom>
              <a:avLst/>
              <a:gdLst/>
              <a:ahLst/>
              <a:rect l="l" t="t" r="r" b="b"/>
              <a:pathLst>
                <a:path w="168538" h="114174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8"/>
            <p:cNvSpPr/>
            <p:nvPr/>
          </p:nvSpPr>
          <p:spPr>
            <a:xfrm>
              <a:off x="1786320" y="1836720"/>
              <a:ext cx="2695320" cy="1841400"/>
            </a:xfrm>
            <a:custGeom>
              <a:avLst/>
              <a:gdLst/>
              <a:ahLst/>
              <a:rect l="l" t="t" r="r" b="b"/>
              <a:pathLst>
                <a:path w="169079" h="114774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9"/>
            <p:cNvSpPr/>
            <p:nvPr/>
          </p:nvSpPr>
          <p:spPr>
            <a:xfrm>
              <a:off x="2053440" y="1928160"/>
              <a:ext cx="2353320" cy="1739880"/>
            </a:xfrm>
            <a:custGeom>
              <a:avLst/>
              <a:gdLst/>
              <a:ahLst/>
              <a:rect l="l" t="t" r="r" b="b"/>
              <a:pathLst>
                <a:path w="147647" h="108454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0"/>
            <p:cNvSpPr/>
            <p:nvPr/>
          </p:nvSpPr>
          <p:spPr>
            <a:xfrm>
              <a:off x="2049480" y="1923120"/>
              <a:ext cx="2428560" cy="1750680"/>
            </a:xfrm>
            <a:custGeom>
              <a:avLst/>
              <a:gdLst/>
              <a:ahLst/>
              <a:rect l="l" t="t" r="r" b="b"/>
              <a:pathLst>
                <a:path w="152368" h="109122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1"/>
            <p:cNvSpPr/>
            <p:nvPr/>
          </p:nvSpPr>
          <p:spPr>
            <a:xfrm>
              <a:off x="1587600" y="3159720"/>
              <a:ext cx="514800" cy="591480"/>
            </a:xfrm>
            <a:custGeom>
              <a:avLst/>
              <a:gdLst/>
              <a:ahLst/>
              <a:rect l="l" t="t" r="r" b="b"/>
              <a:pathLst>
                <a:path w="32516" h="37029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2"/>
            <p:cNvSpPr/>
            <p:nvPr/>
          </p:nvSpPr>
          <p:spPr>
            <a:xfrm>
              <a:off x="1582200" y="3152520"/>
              <a:ext cx="527040" cy="603720"/>
            </a:xfrm>
            <a:custGeom>
              <a:avLst/>
              <a:gdLst/>
              <a:ahLst/>
              <a:rect l="l" t="t" r="r" b="b"/>
              <a:pathLst>
                <a:path w="33279" h="37802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3"/>
            <p:cNvSpPr/>
            <p:nvPr/>
          </p:nvSpPr>
          <p:spPr>
            <a:xfrm>
              <a:off x="1619280" y="3355200"/>
              <a:ext cx="42480" cy="42120"/>
            </a:xfrm>
            <a:custGeom>
              <a:avLst/>
              <a:gdLst/>
              <a:ahLst/>
              <a:rect l="l" t="t" r="r" b="b"/>
              <a:pathLst>
                <a:path w="2935" h="2884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4"/>
            <p:cNvSpPr/>
            <p:nvPr/>
          </p:nvSpPr>
          <p:spPr>
            <a:xfrm>
              <a:off x="1685880" y="3220920"/>
              <a:ext cx="109080" cy="109440"/>
            </a:xfrm>
            <a:custGeom>
              <a:avLst/>
              <a:gdLst/>
              <a:ahLst/>
              <a:rect l="l" t="t" r="r" b="b"/>
              <a:pathLst>
                <a:path w="7100" h="7053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5"/>
            <p:cNvSpPr/>
            <p:nvPr/>
          </p:nvSpPr>
          <p:spPr>
            <a:xfrm>
              <a:off x="2539800" y="2739960"/>
              <a:ext cx="416160" cy="366840"/>
            </a:xfrm>
            <a:custGeom>
              <a:avLst/>
              <a:gdLst/>
              <a:ahLst/>
              <a:rect l="l" t="t" r="r" b="b"/>
              <a:pathLst>
                <a:path w="26338" h="23083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6"/>
            <p:cNvSpPr/>
            <p:nvPr/>
          </p:nvSpPr>
          <p:spPr>
            <a:xfrm>
              <a:off x="2593080" y="2787120"/>
              <a:ext cx="309600" cy="272880"/>
            </a:xfrm>
            <a:custGeom>
              <a:avLst/>
              <a:gdLst/>
              <a:ahLst/>
              <a:rect l="l" t="t" r="r" b="b"/>
              <a:pathLst>
                <a:path w="19661" h="1723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7"/>
            <p:cNvSpPr/>
            <p:nvPr/>
          </p:nvSpPr>
          <p:spPr>
            <a:xfrm>
              <a:off x="2588040" y="2782440"/>
              <a:ext cx="309600" cy="281520"/>
            </a:xfrm>
            <a:custGeom>
              <a:avLst/>
              <a:gdLst/>
              <a:ahLst/>
              <a:rect l="l" t="t" r="r" b="b"/>
              <a:pathLst>
                <a:path w="19656" h="17772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8"/>
            <p:cNvSpPr/>
            <p:nvPr/>
          </p:nvSpPr>
          <p:spPr>
            <a:xfrm>
              <a:off x="2672280" y="2824200"/>
              <a:ext cx="225360" cy="231120"/>
            </a:xfrm>
            <a:custGeom>
              <a:avLst/>
              <a:gdLst/>
              <a:ahLst/>
              <a:rect l="l" t="t" r="r" b="b"/>
              <a:pathLst>
                <a:path w="14384" h="14629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29"/>
            <p:cNvSpPr/>
            <p:nvPr/>
          </p:nvSpPr>
          <p:spPr>
            <a:xfrm>
              <a:off x="2670120" y="2821680"/>
              <a:ext cx="232560" cy="238320"/>
            </a:xfrm>
            <a:custGeom>
              <a:avLst/>
              <a:gdLst/>
              <a:ahLst/>
              <a:rect l="l" t="t" r="r" b="b"/>
              <a:pathLst>
                <a:path w="14838" h="15082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30"/>
            <p:cNvSpPr/>
            <p:nvPr/>
          </p:nvSpPr>
          <p:spPr>
            <a:xfrm>
              <a:off x="2910240" y="2531160"/>
              <a:ext cx="416160" cy="366840"/>
            </a:xfrm>
            <a:custGeom>
              <a:avLst/>
              <a:gdLst/>
              <a:ahLst/>
              <a:rect l="l" t="t" r="r" b="b"/>
              <a:pathLst>
                <a:path w="26338" h="23082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31"/>
            <p:cNvSpPr/>
            <p:nvPr/>
          </p:nvSpPr>
          <p:spPr>
            <a:xfrm>
              <a:off x="2959920" y="2619000"/>
              <a:ext cx="16200" cy="23760"/>
            </a:xfrm>
            <a:custGeom>
              <a:avLst/>
              <a:gdLst/>
              <a:ahLst/>
              <a:rect l="l" t="t" r="r" b="b"/>
              <a:pathLst>
                <a:path w="1274" h="1758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32"/>
            <p:cNvSpPr/>
            <p:nvPr/>
          </p:nvSpPr>
          <p:spPr>
            <a:xfrm>
              <a:off x="2986200" y="2589480"/>
              <a:ext cx="15840" cy="14760"/>
            </a:xfrm>
            <a:custGeom>
              <a:avLst/>
              <a:gdLst/>
              <a:ahLst/>
              <a:rect l="l" t="t" r="r" b="b"/>
              <a:pathLst>
                <a:path w="1254" h="1191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33"/>
            <p:cNvSpPr/>
            <p:nvPr/>
          </p:nvSpPr>
          <p:spPr>
            <a:xfrm>
              <a:off x="2963520" y="2577960"/>
              <a:ext cx="309600" cy="272880"/>
            </a:xfrm>
            <a:custGeom>
              <a:avLst/>
              <a:gdLst/>
              <a:ahLst/>
              <a:rect l="l" t="t" r="r" b="b"/>
              <a:pathLst>
                <a:path w="19660" h="1723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34"/>
            <p:cNvSpPr/>
            <p:nvPr/>
          </p:nvSpPr>
          <p:spPr>
            <a:xfrm>
              <a:off x="2958840" y="2573640"/>
              <a:ext cx="304560" cy="281880"/>
            </a:xfrm>
            <a:custGeom>
              <a:avLst/>
              <a:gdLst/>
              <a:ahLst/>
              <a:rect l="l" t="t" r="r" b="b"/>
              <a:pathLst>
                <a:path w="19336" h="17781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35"/>
            <p:cNvSpPr/>
            <p:nvPr/>
          </p:nvSpPr>
          <p:spPr>
            <a:xfrm>
              <a:off x="3042720" y="2615400"/>
              <a:ext cx="211320" cy="231120"/>
            </a:xfrm>
            <a:custGeom>
              <a:avLst/>
              <a:gdLst/>
              <a:ahLst/>
              <a:rect l="l" t="t" r="r" b="b"/>
              <a:pathLst>
                <a:path w="13504" h="14633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36"/>
            <p:cNvSpPr/>
            <p:nvPr/>
          </p:nvSpPr>
          <p:spPr>
            <a:xfrm>
              <a:off x="3040560" y="2612520"/>
              <a:ext cx="232560" cy="238320"/>
            </a:xfrm>
            <a:custGeom>
              <a:avLst/>
              <a:gdLst/>
              <a:ahLst/>
              <a:rect l="l" t="t" r="r" b="b"/>
              <a:pathLst>
                <a:path w="14836" h="15081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37"/>
            <p:cNvSpPr/>
            <p:nvPr/>
          </p:nvSpPr>
          <p:spPr>
            <a:xfrm>
              <a:off x="3281040" y="2322000"/>
              <a:ext cx="416160" cy="366840"/>
            </a:xfrm>
            <a:custGeom>
              <a:avLst/>
              <a:gdLst/>
              <a:ahLst/>
              <a:rect l="l" t="t" r="r" b="b"/>
              <a:pathLst>
                <a:path w="26338" h="23083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38"/>
            <p:cNvSpPr/>
            <p:nvPr/>
          </p:nvSpPr>
          <p:spPr>
            <a:xfrm>
              <a:off x="3335760" y="2404080"/>
              <a:ext cx="15840" cy="24480"/>
            </a:xfrm>
            <a:custGeom>
              <a:avLst/>
              <a:gdLst/>
              <a:ahLst/>
              <a:rect l="l" t="t" r="r" b="b"/>
              <a:pathLst>
                <a:path w="1268" h="1763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39"/>
            <p:cNvSpPr/>
            <p:nvPr/>
          </p:nvSpPr>
          <p:spPr>
            <a:xfrm>
              <a:off x="3362040" y="2374560"/>
              <a:ext cx="15840" cy="14760"/>
            </a:xfrm>
            <a:custGeom>
              <a:avLst/>
              <a:gdLst/>
              <a:ahLst/>
              <a:rect l="l" t="t" r="r" b="b"/>
              <a:pathLst>
                <a:path w="1259" h="1191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40"/>
            <p:cNvSpPr/>
            <p:nvPr/>
          </p:nvSpPr>
          <p:spPr>
            <a:xfrm>
              <a:off x="3334320" y="2368800"/>
              <a:ext cx="309600" cy="272880"/>
            </a:xfrm>
            <a:custGeom>
              <a:avLst/>
              <a:gdLst/>
              <a:ahLst/>
              <a:rect l="l" t="t" r="r" b="b"/>
              <a:pathLst>
                <a:path w="19666" h="1723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41"/>
            <p:cNvSpPr/>
            <p:nvPr/>
          </p:nvSpPr>
          <p:spPr>
            <a:xfrm>
              <a:off x="3329280" y="2364480"/>
              <a:ext cx="319320" cy="281880"/>
            </a:xfrm>
            <a:custGeom>
              <a:avLst/>
              <a:gdLst/>
              <a:ahLst/>
              <a:rect l="l" t="t" r="r" b="b"/>
              <a:pathLst>
                <a:path w="20278" h="17777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42"/>
            <p:cNvSpPr/>
            <p:nvPr/>
          </p:nvSpPr>
          <p:spPr>
            <a:xfrm>
              <a:off x="3413520" y="2406240"/>
              <a:ext cx="225360" cy="231120"/>
            </a:xfrm>
            <a:custGeom>
              <a:avLst/>
              <a:gdLst/>
              <a:ahLst/>
              <a:rect l="l" t="t" r="r" b="b"/>
              <a:pathLst>
                <a:path w="14389" h="1462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43"/>
            <p:cNvSpPr/>
            <p:nvPr/>
          </p:nvSpPr>
          <p:spPr>
            <a:xfrm>
              <a:off x="3411360" y="2403360"/>
              <a:ext cx="232560" cy="238320"/>
            </a:xfrm>
            <a:custGeom>
              <a:avLst/>
              <a:gdLst/>
              <a:ahLst/>
              <a:rect l="l" t="t" r="r" b="b"/>
              <a:pathLst>
                <a:path w="14843" h="1508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44"/>
            <p:cNvSpPr/>
            <p:nvPr/>
          </p:nvSpPr>
          <p:spPr>
            <a:xfrm>
              <a:off x="3879360" y="1838160"/>
              <a:ext cx="555120" cy="548640"/>
            </a:xfrm>
            <a:custGeom>
              <a:avLst/>
              <a:gdLst/>
              <a:ahLst/>
              <a:rect l="l" t="t" r="r" b="b"/>
              <a:pathLst>
                <a:path w="35042" h="34396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45"/>
            <p:cNvSpPr/>
            <p:nvPr/>
          </p:nvSpPr>
          <p:spPr>
            <a:xfrm>
              <a:off x="3994200" y="1874880"/>
              <a:ext cx="318960" cy="31320"/>
            </a:xfrm>
            <a:custGeom>
              <a:avLst/>
              <a:gdLst/>
              <a:ahLst/>
              <a:rect l="l" t="t" r="r" b="b"/>
              <a:pathLst>
                <a:path w="20255" h="2221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46"/>
            <p:cNvSpPr/>
            <p:nvPr/>
          </p:nvSpPr>
          <p:spPr>
            <a:xfrm>
              <a:off x="3929760" y="1885680"/>
              <a:ext cx="37080" cy="9720"/>
            </a:xfrm>
            <a:custGeom>
              <a:avLst/>
              <a:gdLst/>
              <a:ahLst/>
              <a:rect l="l" t="t" r="r" b="b"/>
              <a:pathLst>
                <a:path w="2593" h="87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47"/>
            <p:cNvSpPr/>
            <p:nvPr/>
          </p:nvSpPr>
          <p:spPr>
            <a:xfrm>
              <a:off x="2090520" y="2909520"/>
              <a:ext cx="67680" cy="52560"/>
            </a:xfrm>
            <a:custGeom>
              <a:avLst/>
              <a:gdLst/>
              <a:ahLst/>
              <a:rect l="l" t="t" r="r" b="b"/>
              <a:pathLst>
                <a:path w="4504" h="3546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48"/>
            <p:cNvSpPr/>
            <p:nvPr/>
          </p:nvSpPr>
          <p:spPr>
            <a:xfrm>
              <a:off x="2085480" y="2905200"/>
              <a:ext cx="77400" cy="61560"/>
            </a:xfrm>
            <a:custGeom>
              <a:avLst/>
              <a:gdLst/>
              <a:ahLst/>
              <a:rect l="l" t="t" r="r" b="b"/>
              <a:pathLst>
                <a:path w="5120" h="409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49"/>
            <p:cNvSpPr/>
            <p:nvPr/>
          </p:nvSpPr>
          <p:spPr>
            <a:xfrm>
              <a:off x="2770920" y="1701720"/>
              <a:ext cx="275760" cy="529200"/>
            </a:xfrm>
            <a:custGeom>
              <a:avLst/>
              <a:gdLst/>
              <a:ahLst/>
              <a:rect l="l" t="t" r="r" b="b"/>
              <a:pathLst>
                <a:path w="17542" h="33183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50"/>
            <p:cNvSpPr/>
            <p:nvPr/>
          </p:nvSpPr>
          <p:spPr>
            <a:xfrm>
              <a:off x="2140920" y="2213280"/>
              <a:ext cx="279000" cy="549000"/>
            </a:xfrm>
            <a:custGeom>
              <a:avLst/>
              <a:gdLst/>
              <a:ahLst/>
              <a:rect l="l" t="t" r="r" b="b"/>
              <a:pathLst>
                <a:path w="17744" h="34405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51"/>
            <p:cNvSpPr/>
            <p:nvPr/>
          </p:nvSpPr>
          <p:spPr>
            <a:xfrm>
              <a:off x="2309400" y="1965240"/>
              <a:ext cx="121680" cy="192240"/>
            </a:xfrm>
            <a:custGeom>
              <a:avLst/>
              <a:gdLst/>
              <a:ahLst/>
              <a:rect l="l" t="t" r="r" b="b"/>
              <a:pathLst>
                <a:path w="7895" h="12206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52"/>
            <p:cNvSpPr/>
            <p:nvPr/>
          </p:nvSpPr>
          <p:spPr>
            <a:xfrm>
              <a:off x="2304360" y="1960560"/>
              <a:ext cx="131040" cy="201240"/>
            </a:xfrm>
            <a:custGeom>
              <a:avLst/>
              <a:gdLst/>
              <a:ahLst/>
              <a:rect l="l" t="t" r="r" b="b"/>
              <a:pathLst>
                <a:path w="8475" h="12761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53"/>
            <p:cNvSpPr/>
            <p:nvPr/>
          </p:nvSpPr>
          <p:spPr>
            <a:xfrm>
              <a:off x="2243880" y="2088000"/>
              <a:ext cx="51840" cy="42840"/>
            </a:xfrm>
            <a:custGeom>
              <a:avLst/>
              <a:gdLst/>
              <a:ahLst/>
              <a:rect l="l" t="t" r="r" b="b"/>
              <a:pathLst>
                <a:path w="3516" h="2943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54"/>
            <p:cNvSpPr/>
            <p:nvPr/>
          </p:nvSpPr>
          <p:spPr>
            <a:xfrm>
              <a:off x="2246400" y="2083320"/>
              <a:ext cx="54360" cy="51840"/>
            </a:xfrm>
            <a:custGeom>
              <a:avLst/>
              <a:gdLst/>
              <a:ahLst/>
              <a:rect l="l" t="t" r="r" b="b"/>
              <a:pathLst>
                <a:path w="3673" h="349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55"/>
            <p:cNvSpPr/>
            <p:nvPr/>
          </p:nvSpPr>
          <p:spPr>
            <a:xfrm>
              <a:off x="2347560" y="2019240"/>
              <a:ext cx="14040" cy="20160"/>
            </a:xfrm>
            <a:custGeom>
              <a:avLst/>
              <a:gdLst/>
              <a:ahLst/>
              <a:rect l="l" t="t" r="r" b="b"/>
              <a:pathLst>
                <a:path w="1157" h="1523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56"/>
            <p:cNvSpPr/>
            <p:nvPr/>
          </p:nvSpPr>
          <p:spPr>
            <a:xfrm>
              <a:off x="2384280" y="2093760"/>
              <a:ext cx="38520" cy="10800"/>
            </a:xfrm>
            <a:custGeom>
              <a:avLst/>
              <a:gdLst/>
              <a:ahLst/>
              <a:rect l="l" t="t" r="r" b="b"/>
              <a:pathLst>
                <a:path w="2685" h="931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57"/>
            <p:cNvSpPr/>
            <p:nvPr/>
          </p:nvSpPr>
          <p:spPr>
            <a:xfrm>
              <a:off x="1758960" y="1890000"/>
              <a:ext cx="610200" cy="491760"/>
            </a:xfrm>
            <a:custGeom>
              <a:avLst/>
              <a:gdLst/>
              <a:ahLst/>
              <a:rect l="l" t="t" r="r" b="b"/>
              <a:pathLst>
                <a:path w="38484" h="30851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58"/>
            <p:cNvSpPr/>
            <p:nvPr/>
          </p:nvSpPr>
          <p:spPr>
            <a:xfrm>
              <a:off x="2265480" y="2141280"/>
              <a:ext cx="100800" cy="62640"/>
            </a:xfrm>
            <a:custGeom>
              <a:avLst/>
              <a:gdLst/>
              <a:ahLst/>
              <a:rect l="l" t="t" r="r" b="b"/>
              <a:pathLst>
                <a:path w="6577" h="415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59"/>
            <p:cNvSpPr/>
            <p:nvPr/>
          </p:nvSpPr>
          <p:spPr>
            <a:xfrm>
              <a:off x="2238480" y="2188440"/>
              <a:ext cx="154440" cy="51480"/>
            </a:xfrm>
            <a:custGeom>
              <a:avLst/>
              <a:gdLst/>
              <a:ahLst/>
              <a:rect l="l" t="t" r="r" b="b"/>
              <a:pathLst>
                <a:path w="9933" h="3464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60"/>
            <p:cNvSpPr/>
            <p:nvPr/>
          </p:nvSpPr>
          <p:spPr>
            <a:xfrm>
              <a:off x="2233800" y="2184120"/>
              <a:ext cx="163800" cy="60120"/>
            </a:xfrm>
            <a:custGeom>
              <a:avLst/>
              <a:gdLst/>
              <a:ahLst/>
              <a:rect l="l" t="t" r="r" b="b"/>
              <a:pathLst>
                <a:path w="10518" h="4013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61"/>
            <p:cNvSpPr/>
            <p:nvPr/>
          </p:nvSpPr>
          <p:spPr>
            <a:xfrm>
              <a:off x="2509200" y="2914560"/>
              <a:ext cx="119880" cy="171000"/>
            </a:xfrm>
            <a:custGeom>
              <a:avLst/>
              <a:gdLst/>
              <a:ahLst/>
              <a:rect l="l" t="t" r="r" b="b"/>
              <a:pathLst>
                <a:path w="7788" h="10916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62"/>
            <p:cNvSpPr/>
            <p:nvPr/>
          </p:nvSpPr>
          <p:spPr>
            <a:xfrm>
              <a:off x="2372400" y="2413800"/>
              <a:ext cx="276120" cy="182520"/>
            </a:xfrm>
            <a:custGeom>
              <a:avLst/>
              <a:gdLst/>
              <a:ahLst/>
              <a:rect l="l" t="t" r="r" b="b"/>
              <a:pathLst>
                <a:path w="17552" h="11608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63"/>
            <p:cNvSpPr/>
            <p:nvPr/>
          </p:nvSpPr>
          <p:spPr>
            <a:xfrm>
              <a:off x="2368800" y="2409120"/>
              <a:ext cx="283680" cy="189720"/>
            </a:xfrm>
            <a:custGeom>
              <a:avLst/>
              <a:gdLst/>
              <a:ahLst/>
              <a:rect l="l" t="t" r="r" b="b"/>
              <a:pathLst>
                <a:path w="18026" h="12053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64"/>
            <p:cNvSpPr/>
            <p:nvPr/>
          </p:nvSpPr>
          <p:spPr>
            <a:xfrm>
              <a:off x="2188440" y="2447640"/>
              <a:ext cx="585000" cy="506880"/>
            </a:xfrm>
            <a:custGeom>
              <a:avLst/>
              <a:gdLst/>
              <a:ahLst/>
              <a:rect l="l" t="t" r="r" b="b"/>
              <a:pathLst>
                <a:path w="36906" h="31784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65"/>
            <p:cNvSpPr/>
            <p:nvPr/>
          </p:nvSpPr>
          <p:spPr>
            <a:xfrm>
              <a:off x="2184480" y="2443320"/>
              <a:ext cx="591480" cy="518400"/>
            </a:xfrm>
            <a:custGeom>
              <a:avLst/>
              <a:gdLst/>
              <a:ahLst/>
              <a:rect l="l" t="t" r="r" b="b"/>
              <a:pathLst>
                <a:path w="37303" h="32496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66"/>
            <p:cNvSpPr/>
            <p:nvPr/>
          </p:nvSpPr>
          <p:spPr>
            <a:xfrm>
              <a:off x="2099160" y="2217600"/>
              <a:ext cx="325800" cy="523800"/>
            </a:xfrm>
            <a:custGeom>
              <a:avLst/>
              <a:gdLst/>
              <a:ahLst/>
              <a:rect l="l" t="t" r="r" b="b"/>
              <a:pathLst>
                <a:path w="20664" h="32832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67"/>
            <p:cNvSpPr/>
            <p:nvPr/>
          </p:nvSpPr>
          <p:spPr>
            <a:xfrm>
              <a:off x="1755720" y="1987560"/>
              <a:ext cx="280080" cy="188640"/>
            </a:xfrm>
            <a:custGeom>
              <a:avLst/>
              <a:gdLst/>
              <a:ahLst/>
              <a:rect l="l" t="t" r="r" b="b"/>
              <a:pathLst>
                <a:path w="17801" h="1199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68"/>
            <p:cNvSpPr/>
            <p:nvPr/>
          </p:nvSpPr>
          <p:spPr>
            <a:xfrm>
              <a:off x="1924560" y="2240280"/>
              <a:ext cx="261000" cy="162000"/>
            </a:xfrm>
            <a:custGeom>
              <a:avLst/>
              <a:gdLst/>
              <a:ahLst/>
              <a:rect l="l" t="t" r="r" b="b"/>
              <a:pathLst>
                <a:path w="16609" h="1033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69"/>
            <p:cNvSpPr/>
            <p:nvPr/>
          </p:nvSpPr>
          <p:spPr>
            <a:xfrm>
              <a:off x="2187720" y="2262600"/>
              <a:ext cx="178920" cy="622440"/>
            </a:xfrm>
            <a:custGeom>
              <a:avLst/>
              <a:gdLst/>
              <a:ahLst/>
              <a:rect l="l" t="t" r="r" b="b"/>
              <a:pathLst>
                <a:path w="11487" h="38964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70"/>
            <p:cNvSpPr/>
            <p:nvPr/>
          </p:nvSpPr>
          <p:spPr>
            <a:xfrm>
              <a:off x="2182680" y="2258280"/>
              <a:ext cx="185760" cy="631440"/>
            </a:xfrm>
            <a:custGeom>
              <a:avLst/>
              <a:gdLst/>
              <a:ahLst/>
              <a:rect l="l" t="t" r="r" b="b"/>
              <a:pathLst>
                <a:path w="11898" h="39525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71"/>
            <p:cNvSpPr/>
            <p:nvPr/>
          </p:nvSpPr>
          <p:spPr>
            <a:xfrm>
              <a:off x="2114280" y="2934000"/>
              <a:ext cx="31320" cy="29520"/>
            </a:xfrm>
            <a:custGeom>
              <a:avLst/>
              <a:gdLst/>
              <a:ahLst/>
              <a:rect l="l" t="t" r="r" b="b"/>
              <a:pathLst>
                <a:path w="2232" h="2105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72"/>
            <p:cNvSpPr/>
            <p:nvPr/>
          </p:nvSpPr>
          <p:spPr>
            <a:xfrm>
              <a:off x="2109240" y="2929680"/>
              <a:ext cx="41040" cy="38160"/>
            </a:xfrm>
            <a:custGeom>
              <a:avLst/>
              <a:gdLst/>
              <a:ahLst/>
              <a:rect l="l" t="t" r="r" b="b"/>
              <a:pathLst>
                <a:path w="2843" h="265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73"/>
            <p:cNvSpPr/>
            <p:nvPr/>
          </p:nvSpPr>
          <p:spPr>
            <a:xfrm>
              <a:off x="2133360" y="2933280"/>
              <a:ext cx="33480" cy="40320"/>
            </a:xfrm>
            <a:custGeom>
              <a:avLst/>
              <a:gdLst/>
              <a:ahLst/>
              <a:rect l="l" t="t" r="r" b="b"/>
              <a:pathLst>
                <a:path w="2374" h="2777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74"/>
            <p:cNvSpPr/>
            <p:nvPr/>
          </p:nvSpPr>
          <p:spPr>
            <a:xfrm>
              <a:off x="2128320" y="2928600"/>
              <a:ext cx="43200" cy="48960"/>
            </a:xfrm>
            <a:custGeom>
              <a:avLst/>
              <a:gdLst/>
              <a:ahLst/>
              <a:rect l="l" t="t" r="r" b="b"/>
              <a:pathLst>
                <a:path w="2986" h="332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75"/>
            <p:cNvSpPr/>
            <p:nvPr/>
          </p:nvSpPr>
          <p:spPr>
            <a:xfrm>
              <a:off x="2149920" y="2898000"/>
              <a:ext cx="83520" cy="88200"/>
            </a:xfrm>
            <a:custGeom>
              <a:avLst/>
              <a:gdLst/>
              <a:ahLst/>
              <a:rect l="l" t="t" r="r" b="b"/>
              <a:pathLst>
                <a:path w="5491" h="575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76"/>
            <p:cNvSpPr/>
            <p:nvPr/>
          </p:nvSpPr>
          <p:spPr>
            <a:xfrm>
              <a:off x="2144880" y="2893680"/>
              <a:ext cx="91440" cy="96840"/>
            </a:xfrm>
            <a:custGeom>
              <a:avLst/>
              <a:gdLst/>
              <a:ahLst/>
              <a:rect l="l" t="t" r="r" b="b"/>
              <a:pathLst>
                <a:path w="6005" h="6302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77"/>
            <p:cNvSpPr/>
            <p:nvPr/>
          </p:nvSpPr>
          <p:spPr>
            <a:xfrm>
              <a:off x="2360160" y="2686680"/>
              <a:ext cx="29520" cy="72360"/>
            </a:xfrm>
            <a:custGeom>
              <a:avLst/>
              <a:gdLst/>
              <a:ahLst/>
              <a:rect l="l" t="t" r="r" b="b"/>
              <a:pathLst>
                <a:path w="2110" h="4768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78"/>
            <p:cNvSpPr/>
            <p:nvPr/>
          </p:nvSpPr>
          <p:spPr>
            <a:xfrm>
              <a:off x="2355120" y="2682360"/>
              <a:ext cx="38880" cy="81000"/>
            </a:xfrm>
            <a:custGeom>
              <a:avLst/>
              <a:gdLst/>
              <a:ahLst/>
              <a:rect l="l" t="t" r="r" b="b"/>
              <a:pathLst>
                <a:path w="2695" h="5313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79"/>
            <p:cNvSpPr/>
            <p:nvPr/>
          </p:nvSpPr>
          <p:spPr>
            <a:xfrm>
              <a:off x="2026080" y="1919520"/>
              <a:ext cx="185760" cy="132840"/>
            </a:xfrm>
            <a:custGeom>
              <a:avLst/>
              <a:gdLst/>
              <a:ahLst/>
              <a:rect l="l" t="t" r="r" b="b"/>
              <a:pathLst>
                <a:path w="11908" h="8516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80"/>
            <p:cNvSpPr/>
            <p:nvPr/>
          </p:nvSpPr>
          <p:spPr>
            <a:xfrm>
              <a:off x="1839240" y="2019960"/>
              <a:ext cx="442440" cy="339120"/>
            </a:xfrm>
            <a:custGeom>
              <a:avLst/>
              <a:gdLst/>
              <a:ahLst/>
              <a:rect l="l" t="t" r="r" b="b"/>
              <a:pathLst>
                <a:path w="27974" h="21379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81"/>
            <p:cNvSpPr/>
            <p:nvPr/>
          </p:nvSpPr>
          <p:spPr>
            <a:xfrm>
              <a:off x="1780560" y="1957680"/>
              <a:ext cx="551160" cy="306000"/>
            </a:xfrm>
            <a:custGeom>
              <a:avLst/>
              <a:gdLst/>
              <a:ahLst/>
              <a:rect l="l" t="t" r="r" b="b"/>
              <a:pathLst>
                <a:path w="34777" h="19291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82"/>
            <p:cNvSpPr/>
            <p:nvPr/>
          </p:nvSpPr>
          <p:spPr>
            <a:xfrm>
              <a:off x="2881080" y="1451520"/>
              <a:ext cx="123480" cy="194760"/>
            </a:xfrm>
            <a:custGeom>
              <a:avLst/>
              <a:gdLst/>
              <a:ahLst/>
              <a:rect l="l" t="t" r="r" b="b"/>
              <a:pathLst>
                <a:path w="8002" h="12368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83"/>
            <p:cNvSpPr/>
            <p:nvPr/>
          </p:nvSpPr>
          <p:spPr>
            <a:xfrm>
              <a:off x="2876400" y="1447200"/>
              <a:ext cx="132840" cy="203760"/>
            </a:xfrm>
            <a:custGeom>
              <a:avLst/>
              <a:gdLst/>
              <a:ahLst/>
              <a:rect l="l" t="t" r="r" b="b"/>
              <a:pathLst>
                <a:path w="8583" h="1292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84"/>
            <p:cNvSpPr/>
            <p:nvPr/>
          </p:nvSpPr>
          <p:spPr>
            <a:xfrm>
              <a:off x="2716920" y="1361520"/>
              <a:ext cx="209880" cy="258120"/>
            </a:xfrm>
            <a:custGeom>
              <a:avLst/>
              <a:gdLst/>
              <a:ahLst/>
              <a:rect l="l" t="t" r="r" b="b"/>
              <a:pathLst>
                <a:path w="13426" h="16308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85"/>
            <p:cNvSpPr/>
            <p:nvPr/>
          </p:nvSpPr>
          <p:spPr>
            <a:xfrm>
              <a:off x="2814480" y="1562760"/>
              <a:ext cx="52560" cy="43560"/>
            </a:xfrm>
            <a:custGeom>
              <a:avLst/>
              <a:gdLst/>
              <a:ahLst/>
              <a:rect l="l" t="t" r="r" b="b"/>
              <a:pathLst>
                <a:path w="3567" h="2984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86"/>
            <p:cNvSpPr/>
            <p:nvPr/>
          </p:nvSpPr>
          <p:spPr>
            <a:xfrm>
              <a:off x="2816640" y="1558080"/>
              <a:ext cx="55080" cy="52920"/>
            </a:xfrm>
            <a:custGeom>
              <a:avLst/>
              <a:gdLst/>
              <a:ahLst/>
              <a:rect l="l" t="t" r="r" b="b"/>
              <a:pathLst>
                <a:path w="3713" h="3529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87"/>
            <p:cNvSpPr/>
            <p:nvPr/>
          </p:nvSpPr>
          <p:spPr>
            <a:xfrm>
              <a:off x="2919600" y="1506240"/>
              <a:ext cx="14400" cy="20520"/>
            </a:xfrm>
            <a:custGeom>
              <a:avLst/>
              <a:gdLst/>
              <a:ahLst/>
              <a:rect l="l" t="t" r="r" b="b"/>
              <a:pathLst>
                <a:path w="1177" h="1543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88"/>
            <p:cNvSpPr/>
            <p:nvPr/>
          </p:nvSpPr>
          <p:spPr>
            <a:xfrm>
              <a:off x="2957040" y="1582200"/>
              <a:ext cx="38880" cy="10800"/>
            </a:xfrm>
            <a:custGeom>
              <a:avLst/>
              <a:gdLst/>
              <a:ahLst/>
              <a:rect l="l" t="t" r="r" b="b"/>
              <a:pathLst>
                <a:path w="2711" h="936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89"/>
            <p:cNvSpPr/>
            <p:nvPr/>
          </p:nvSpPr>
          <p:spPr>
            <a:xfrm>
              <a:off x="2836800" y="1630080"/>
              <a:ext cx="103680" cy="63360"/>
            </a:xfrm>
            <a:custGeom>
              <a:avLst/>
              <a:gdLst/>
              <a:ahLst/>
              <a:rect l="l" t="t" r="r" b="b"/>
              <a:pathLst>
                <a:path w="6770" h="4208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90"/>
            <p:cNvSpPr/>
            <p:nvPr/>
          </p:nvSpPr>
          <p:spPr>
            <a:xfrm>
              <a:off x="2824920" y="1677960"/>
              <a:ext cx="141120" cy="52200"/>
            </a:xfrm>
            <a:custGeom>
              <a:avLst/>
              <a:gdLst/>
              <a:ahLst/>
              <a:rect l="l" t="t" r="r" b="b"/>
              <a:pathLst>
                <a:path w="9102" h="351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91"/>
            <p:cNvSpPr/>
            <p:nvPr/>
          </p:nvSpPr>
          <p:spPr>
            <a:xfrm>
              <a:off x="2819880" y="1673640"/>
              <a:ext cx="150480" cy="60840"/>
            </a:xfrm>
            <a:custGeom>
              <a:avLst/>
              <a:gdLst/>
              <a:ahLst/>
              <a:rect l="l" t="t" r="r" b="b"/>
              <a:pathLst>
                <a:path w="9688" h="4059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92"/>
            <p:cNvSpPr/>
            <p:nvPr/>
          </p:nvSpPr>
          <p:spPr>
            <a:xfrm>
              <a:off x="3044880" y="1925640"/>
              <a:ext cx="250560" cy="176760"/>
            </a:xfrm>
            <a:custGeom>
              <a:avLst/>
              <a:gdLst/>
              <a:ahLst/>
              <a:rect l="l" t="t" r="r" b="b"/>
              <a:pathLst>
                <a:path w="15972" h="11245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93"/>
            <p:cNvSpPr/>
            <p:nvPr/>
          </p:nvSpPr>
          <p:spPr>
            <a:xfrm>
              <a:off x="3041280" y="1920960"/>
              <a:ext cx="258120" cy="183600"/>
            </a:xfrm>
            <a:custGeom>
              <a:avLst/>
              <a:gdLst/>
              <a:ahLst/>
              <a:rect l="l" t="t" r="r" b="b"/>
              <a:pathLst>
                <a:path w="16446" h="11671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94"/>
            <p:cNvSpPr/>
            <p:nvPr/>
          </p:nvSpPr>
          <p:spPr>
            <a:xfrm>
              <a:off x="2854800" y="1940040"/>
              <a:ext cx="592920" cy="563040"/>
            </a:xfrm>
            <a:custGeom>
              <a:avLst/>
              <a:gdLst/>
              <a:ahLst/>
              <a:rect l="l" t="t" r="r" b="b"/>
              <a:pathLst>
                <a:path w="37393" h="3525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95"/>
            <p:cNvSpPr/>
            <p:nvPr/>
          </p:nvSpPr>
          <p:spPr>
            <a:xfrm>
              <a:off x="2850480" y="1935360"/>
              <a:ext cx="599040" cy="572400"/>
            </a:xfrm>
            <a:custGeom>
              <a:avLst/>
              <a:gdLst/>
              <a:ahLst/>
              <a:rect l="l" t="t" r="r" b="b"/>
              <a:pathLst>
                <a:path w="37788" h="3584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96"/>
            <p:cNvSpPr/>
            <p:nvPr/>
          </p:nvSpPr>
          <p:spPr>
            <a:xfrm>
              <a:off x="3028680" y="2182320"/>
              <a:ext cx="29880" cy="73440"/>
            </a:xfrm>
            <a:custGeom>
              <a:avLst/>
              <a:gdLst/>
              <a:ahLst/>
              <a:rect l="l" t="t" r="r" b="b"/>
              <a:pathLst>
                <a:path w="2140" h="4829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97"/>
            <p:cNvSpPr/>
            <p:nvPr/>
          </p:nvSpPr>
          <p:spPr>
            <a:xfrm>
              <a:off x="3023640" y="2178000"/>
              <a:ext cx="39240" cy="82080"/>
            </a:xfrm>
            <a:custGeom>
              <a:avLst/>
              <a:gdLst/>
              <a:ahLst/>
              <a:rect l="l" t="t" r="r" b="b"/>
              <a:pathLst>
                <a:path w="2720" h="5374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98"/>
            <p:cNvSpPr/>
            <p:nvPr/>
          </p:nvSpPr>
          <p:spPr>
            <a:xfrm>
              <a:off x="2777760" y="1712880"/>
              <a:ext cx="272880" cy="518040"/>
            </a:xfrm>
            <a:custGeom>
              <a:avLst/>
              <a:gdLst/>
              <a:ahLst/>
              <a:rect l="l" t="t" r="r" b="b"/>
              <a:pathLst>
                <a:path w="17358" h="32482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99"/>
            <p:cNvSpPr/>
            <p:nvPr/>
          </p:nvSpPr>
          <p:spPr>
            <a:xfrm>
              <a:off x="2807280" y="1352880"/>
              <a:ext cx="133560" cy="92520"/>
            </a:xfrm>
            <a:custGeom>
              <a:avLst/>
              <a:gdLst/>
              <a:ahLst/>
              <a:rect l="l" t="t" r="r" b="b"/>
              <a:pathLst>
                <a:path w="8625" h="6032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100"/>
            <p:cNvSpPr/>
            <p:nvPr/>
          </p:nvSpPr>
          <p:spPr>
            <a:xfrm>
              <a:off x="2824200" y="1379880"/>
              <a:ext cx="87840" cy="75960"/>
            </a:xfrm>
            <a:custGeom>
              <a:avLst/>
              <a:gdLst/>
              <a:ahLst/>
              <a:rect l="l" t="t" r="r" b="b"/>
              <a:pathLst>
                <a:path w="5772" h="4987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101"/>
            <p:cNvSpPr/>
            <p:nvPr/>
          </p:nvSpPr>
          <p:spPr>
            <a:xfrm>
              <a:off x="2778480" y="1415880"/>
              <a:ext cx="106920" cy="42840"/>
            </a:xfrm>
            <a:custGeom>
              <a:avLst/>
              <a:gdLst/>
              <a:ahLst/>
              <a:rect l="l" t="t" r="r" b="b"/>
              <a:pathLst>
                <a:path w="6973" h="2931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102"/>
            <p:cNvSpPr/>
            <p:nvPr/>
          </p:nvSpPr>
          <p:spPr>
            <a:xfrm>
              <a:off x="2805120" y="1485720"/>
              <a:ext cx="43560" cy="79200"/>
            </a:xfrm>
            <a:custGeom>
              <a:avLst/>
              <a:gdLst/>
              <a:ahLst/>
              <a:rect l="l" t="t" r="r" b="b"/>
              <a:pathLst>
                <a:path w="3001" h="5165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103"/>
            <p:cNvSpPr/>
            <p:nvPr/>
          </p:nvSpPr>
          <p:spPr>
            <a:xfrm>
              <a:off x="2772720" y="1504800"/>
              <a:ext cx="37440" cy="80640"/>
            </a:xfrm>
            <a:custGeom>
              <a:avLst/>
              <a:gdLst/>
              <a:ahLst/>
              <a:rect l="l" t="t" r="r" b="b"/>
              <a:pathLst>
                <a:path w="2609" h="5267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104"/>
            <p:cNvSpPr/>
            <p:nvPr/>
          </p:nvSpPr>
          <p:spPr>
            <a:xfrm>
              <a:off x="2826360" y="1758960"/>
              <a:ext cx="145440" cy="636480"/>
            </a:xfrm>
            <a:custGeom>
              <a:avLst/>
              <a:gdLst/>
              <a:ahLst/>
              <a:rect l="l" t="t" r="r" b="b"/>
              <a:pathLst>
                <a:path w="9389" h="39844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105"/>
            <p:cNvSpPr/>
            <p:nvPr/>
          </p:nvSpPr>
          <p:spPr>
            <a:xfrm>
              <a:off x="2821680" y="1754640"/>
              <a:ext cx="151200" cy="645840"/>
            </a:xfrm>
            <a:custGeom>
              <a:avLst/>
              <a:gdLst/>
              <a:ahLst/>
              <a:rect l="l" t="t" r="r" b="b"/>
              <a:pathLst>
                <a:path w="9729" h="40425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106"/>
            <p:cNvSpPr/>
            <p:nvPr/>
          </p:nvSpPr>
          <p:spPr>
            <a:xfrm>
              <a:off x="2757600" y="2399760"/>
              <a:ext cx="64440" cy="58680"/>
            </a:xfrm>
            <a:custGeom>
              <a:avLst/>
              <a:gdLst/>
              <a:ahLst/>
              <a:rect l="l" t="t" r="r" b="b"/>
              <a:pathLst>
                <a:path w="4304" h="3891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107"/>
            <p:cNvSpPr/>
            <p:nvPr/>
          </p:nvSpPr>
          <p:spPr>
            <a:xfrm>
              <a:off x="2752560" y="2395080"/>
              <a:ext cx="74520" cy="67320"/>
            </a:xfrm>
            <a:custGeom>
              <a:avLst/>
              <a:gdLst/>
              <a:ahLst/>
              <a:rect l="l" t="t" r="r" b="b"/>
              <a:pathLst>
                <a:path w="4927" h="4443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108"/>
            <p:cNvSpPr/>
            <p:nvPr/>
          </p:nvSpPr>
          <p:spPr>
            <a:xfrm>
              <a:off x="3361320" y="1384560"/>
              <a:ext cx="124920" cy="113760"/>
            </a:xfrm>
            <a:custGeom>
              <a:avLst/>
              <a:gdLst/>
              <a:ahLst/>
              <a:rect l="l" t="t" r="r" b="b"/>
              <a:pathLst>
                <a:path w="8084" h="7357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109"/>
            <p:cNvSpPr/>
            <p:nvPr/>
          </p:nvSpPr>
          <p:spPr>
            <a:xfrm>
              <a:off x="2757240" y="2447640"/>
              <a:ext cx="29520" cy="32400"/>
            </a:xfrm>
            <a:custGeom>
              <a:avLst/>
              <a:gdLst/>
              <a:ahLst/>
              <a:rect l="l" t="t" r="r" b="b"/>
              <a:pathLst>
                <a:path w="2115" h="2283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110"/>
            <p:cNvSpPr/>
            <p:nvPr/>
          </p:nvSpPr>
          <p:spPr>
            <a:xfrm>
              <a:off x="2752560" y="2443320"/>
              <a:ext cx="38880" cy="41040"/>
            </a:xfrm>
            <a:custGeom>
              <a:avLst/>
              <a:gdLst/>
              <a:ahLst/>
              <a:rect l="l" t="t" r="r" b="b"/>
              <a:pathLst>
                <a:path w="2714" h="2829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111"/>
            <p:cNvSpPr/>
            <p:nvPr/>
          </p:nvSpPr>
          <p:spPr>
            <a:xfrm>
              <a:off x="2777400" y="2445120"/>
              <a:ext cx="30960" cy="43560"/>
            </a:xfrm>
            <a:custGeom>
              <a:avLst/>
              <a:gdLst/>
              <a:ahLst/>
              <a:rect l="l" t="t" r="r" b="b"/>
              <a:pathLst>
                <a:path w="2202" h="297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112"/>
            <p:cNvSpPr/>
            <p:nvPr/>
          </p:nvSpPr>
          <p:spPr>
            <a:xfrm>
              <a:off x="2772360" y="2440800"/>
              <a:ext cx="40680" cy="52200"/>
            </a:xfrm>
            <a:custGeom>
              <a:avLst/>
              <a:gdLst/>
              <a:ahLst/>
              <a:rect l="l" t="t" r="r" b="b"/>
              <a:pathLst>
                <a:path w="2817" h="3519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113"/>
            <p:cNvSpPr/>
            <p:nvPr/>
          </p:nvSpPr>
          <p:spPr>
            <a:xfrm>
              <a:off x="2795040" y="2404800"/>
              <a:ext cx="80280" cy="95400"/>
            </a:xfrm>
            <a:custGeom>
              <a:avLst/>
              <a:gdLst/>
              <a:ahLst/>
              <a:rect l="l" t="t" r="r" b="b"/>
              <a:pathLst>
                <a:path w="5292" h="619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114"/>
            <p:cNvSpPr/>
            <p:nvPr/>
          </p:nvSpPr>
          <p:spPr>
            <a:xfrm>
              <a:off x="2790000" y="2400480"/>
              <a:ext cx="88200" cy="104400"/>
            </a:xfrm>
            <a:custGeom>
              <a:avLst/>
              <a:gdLst/>
              <a:ahLst/>
              <a:rect l="l" t="t" r="r" b="b"/>
              <a:pathLst>
                <a:path w="5802" h="6737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115"/>
            <p:cNvSpPr/>
            <p:nvPr/>
          </p:nvSpPr>
          <p:spPr>
            <a:xfrm>
              <a:off x="3189960" y="2493000"/>
              <a:ext cx="137520" cy="89280"/>
            </a:xfrm>
            <a:custGeom>
              <a:avLst/>
              <a:gdLst/>
              <a:ahLst/>
              <a:rect l="l" t="t" r="r" b="b"/>
              <a:pathLst>
                <a:path w="8888" h="5822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16"/>
            <p:cNvSpPr/>
            <p:nvPr/>
          </p:nvSpPr>
          <p:spPr>
            <a:xfrm>
              <a:off x="2971440" y="1472040"/>
              <a:ext cx="419760" cy="346680"/>
            </a:xfrm>
            <a:custGeom>
              <a:avLst/>
              <a:gdLst/>
              <a:ahLst/>
              <a:rect l="l" t="t" r="r" b="b"/>
              <a:pathLst>
                <a:path w="26552" h="2182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17"/>
            <p:cNvSpPr/>
            <p:nvPr/>
          </p:nvSpPr>
          <p:spPr>
            <a:xfrm>
              <a:off x="2966400" y="1467360"/>
              <a:ext cx="429480" cy="355320"/>
            </a:xfrm>
            <a:custGeom>
              <a:avLst/>
              <a:gdLst/>
              <a:ahLst/>
              <a:rect l="l" t="t" r="r" b="b"/>
              <a:pathLst>
                <a:path w="27167" h="22368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18"/>
            <p:cNvSpPr/>
            <p:nvPr/>
          </p:nvSpPr>
          <p:spPr>
            <a:xfrm>
              <a:off x="3356640" y="1380240"/>
              <a:ext cx="131400" cy="122760"/>
            </a:xfrm>
            <a:custGeom>
              <a:avLst/>
              <a:gdLst/>
              <a:ahLst/>
              <a:rect l="l" t="t" r="r" b="b"/>
              <a:pathLst>
                <a:path w="8507" h="7906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19"/>
            <p:cNvSpPr/>
            <p:nvPr/>
          </p:nvSpPr>
          <p:spPr>
            <a:xfrm>
              <a:off x="3051000" y="3405240"/>
              <a:ext cx="64800" cy="37440"/>
            </a:xfrm>
            <a:custGeom>
              <a:avLst/>
              <a:gdLst/>
              <a:ahLst/>
              <a:rect l="l" t="t" r="r" b="b"/>
              <a:pathLst>
                <a:path w="4320" h="2588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20"/>
            <p:cNvSpPr/>
            <p:nvPr/>
          </p:nvSpPr>
          <p:spPr>
            <a:xfrm>
              <a:off x="3145680" y="3219120"/>
              <a:ext cx="327600" cy="174240"/>
            </a:xfrm>
            <a:custGeom>
              <a:avLst/>
              <a:gdLst/>
              <a:ahLst/>
              <a:rect l="l" t="t" r="r" b="b"/>
              <a:pathLst>
                <a:path w="20797" h="11094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121"/>
            <p:cNvSpPr/>
            <p:nvPr/>
          </p:nvSpPr>
          <p:spPr>
            <a:xfrm>
              <a:off x="2694240" y="3915000"/>
              <a:ext cx="64800" cy="37440"/>
            </a:xfrm>
            <a:custGeom>
              <a:avLst/>
              <a:gdLst/>
              <a:ahLst/>
              <a:rect l="l" t="t" r="r" b="b"/>
              <a:pathLst>
                <a:path w="4320" h="2588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122"/>
            <p:cNvSpPr/>
            <p:nvPr/>
          </p:nvSpPr>
          <p:spPr>
            <a:xfrm>
              <a:off x="2789280" y="3729240"/>
              <a:ext cx="327600" cy="173880"/>
            </a:xfrm>
            <a:custGeom>
              <a:avLst/>
              <a:gdLst/>
              <a:ahLst/>
              <a:rect l="l" t="t" r="r" b="b"/>
              <a:pathLst>
                <a:path w="20797" h="11089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123"/>
            <p:cNvSpPr/>
            <p:nvPr/>
          </p:nvSpPr>
          <p:spPr>
            <a:xfrm>
              <a:off x="2150640" y="1687680"/>
              <a:ext cx="64800" cy="37440"/>
            </a:xfrm>
            <a:custGeom>
              <a:avLst/>
              <a:gdLst/>
              <a:ahLst/>
              <a:rect l="l" t="t" r="r" b="b"/>
              <a:pathLst>
                <a:path w="4321" h="2588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124"/>
            <p:cNvSpPr/>
            <p:nvPr/>
          </p:nvSpPr>
          <p:spPr>
            <a:xfrm>
              <a:off x="2245320" y="1501200"/>
              <a:ext cx="327600" cy="174240"/>
            </a:xfrm>
            <a:custGeom>
              <a:avLst/>
              <a:gdLst/>
              <a:ahLst/>
              <a:rect l="l" t="t" r="r" b="b"/>
              <a:pathLst>
                <a:path w="20796" h="11089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125"/>
            <p:cNvSpPr/>
            <p:nvPr/>
          </p:nvSpPr>
          <p:spPr>
            <a:xfrm>
              <a:off x="3739680" y="3501360"/>
              <a:ext cx="64800" cy="37440"/>
            </a:xfrm>
            <a:custGeom>
              <a:avLst/>
              <a:gdLst/>
              <a:ahLst/>
              <a:rect l="l" t="t" r="r" b="b"/>
              <a:pathLst>
                <a:path w="4324" h="2589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126"/>
            <p:cNvSpPr/>
            <p:nvPr/>
          </p:nvSpPr>
          <p:spPr>
            <a:xfrm>
              <a:off x="3834720" y="3315600"/>
              <a:ext cx="327600" cy="173880"/>
            </a:xfrm>
            <a:custGeom>
              <a:avLst/>
              <a:gdLst/>
              <a:ahLst/>
              <a:rect l="l" t="t" r="r" b="b"/>
              <a:pathLst>
                <a:path w="20797" h="11089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127"/>
            <p:cNvSpPr/>
            <p:nvPr/>
          </p:nvSpPr>
          <p:spPr>
            <a:xfrm>
              <a:off x="1079640" y="3109680"/>
              <a:ext cx="64800" cy="37440"/>
            </a:xfrm>
            <a:custGeom>
              <a:avLst/>
              <a:gdLst/>
              <a:ahLst/>
              <a:rect l="l" t="t" r="r" b="b"/>
              <a:pathLst>
                <a:path w="4320" h="2589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128"/>
            <p:cNvSpPr/>
            <p:nvPr/>
          </p:nvSpPr>
          <p:spPr>
            <a:xfrm>
              <a:off x="1174320" y="2923920"/>
              <a:ext cx="327600" cy="173880"/>
            </a:xfrm>
            <a:custGeom>
              <a:avLst/>
              <a:gdLst/>
              <a:ahLst/>
              <a:rect l="l" t="t" r="r" b="b"/>
              <a:pathLst>
                <a:path w="20796" h="11089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129"/>
            <p:cNvSpPr/>
            <p:nvPr/>
          </p:nvSpPr>
          <p:spPr>
            <a:xfrm>
              <a:off x="3764160" y="1606680"/>
              <a:ext cx="64800" cy="37440"/>
            </a:xfrm>
            <a:custGeom>
              <a:avLst/>
              <a:gdLst/>
              <a:ahLst/>
              <a:rect l="l" t="t" r="r" b="b"/>
              <a:pathLst>
                <a:path w="4319" h="2588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130"/>
            <p:cNvSpPr/>
            <p:nvPr/>
          </p:nvSpPr>
          <p:spPr>
            <a:xfrm>
              <a:off x="3859200" y="1420560"/>
              <a:ext cx="327600" cy="174240"/>
            </a:xfrm>
            <a:custGeom>
              <a:avLst/>
              <a:gdLst/>
              <a:ahLst/>
              <a:rect l="l" t="t" r="r" b="b"/>
              <a:pathLst>
                <a:path w="20797" h="11089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131"/>
            <p:cNvSpPr/>
            <p:nvPr/>
          </p:nvSpPr>
          <p:spPr>
            <a:xfrm>
              <a:off x="3475080" y="2729520"/>
              <a:ext cx="1083240" cy="763560"/>
            </a:xfrm>
            <a:custGeom>
              <a:avLst/>
              <a:gdLst/>
              <a:ahLst/>
              <a:rect l="l" t="t" r="r" b="b"/>
              <a:pathLst>
                <a:path w="68106" h="47743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132"/>
            <p:cNvSpPr/>
            <p:nvPr/>
          </p:nvSpPr>
          <p:spPr>
            <a:xfrm>
              <a:off x="0" y="3200040"/>
              <a:ext cx="732600" cy="516240"/>
            </a:xfrm>
            <a:custGeom>
              <a:avLst/>
              <a:gdLst/>
              <a:ahLst/>
              <a:rect l="l" t="t" r="r" b="b"/>
              <a:pathLst>
                <a:path w="46150" h="32352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133"/>
            <p:cNvSpPr/>
            <p:nvPr/>
          </p:nvSpPr>
          <p:spPr>
            <a:xfrm>
              <a:off x="1720440" y="1331640"/>
              <a:ext cx="745920" cy="525240"/>
            </a:xfrm>
            <a:custGeom>
              <a:avLst/>
              <a:gdLst/>
              <a:ahLst/>
              <a:rect l="l" t="t" r="r" b="b"/>
              <a:pathLst>
                <a:path w="46991" h="3294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6" name="CustomShape 134"/>
          <p:cNvSpPr/>
          <p:nvPr/>
        </p:nvSpPr>
        <p:spPr>
          <a:xfrm>
            <a:off x="4217400" y="3608280"/>
            <a:ext cx="223740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ACTIVITY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7" name="CustomShape 135"/>
          <p:cNvSpPr/>
          <p:nvPr/>
        </p:nvSpPr>
        <p:spPr>
          <a:xfrm>
            <a:off x="4546800" y="4030200"/>
            <a:ext cx="19076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Activity Set for &lt;&lt;topic&gt;&gt;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8" name="CustomShape 136"/>
          <p:cNvSpPr/>
          <p:nvPr/>
        </p:nvSpPr>
        <p:spPr>
          <a:xfrm>
            <a:off x="4217400" y="2986200"/>
            <a:ext cx="223740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72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03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1645920" y="174960"/>
            <a:ext cx="5291640" cy="4854600"/>
          </a:xfrm>
          <a:custGeom>
            <a:avLst/>
            <a:gdLst/>
            <a:ahLst/>
            <a:rect l="l" t="t" r="r" b="b"/>
            <a:pathLst>
              <a:path w="122785" h="112563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0" name="Group 2"/>
          <p:cNvGrpSpPr/>
          <p:nvPr/>
        </p:nvGrpSpPr>
        <p:grpSpPr>
          <a:xfrm>
            <a:off x="1390680" y="2238120"/>
            <a:ext cx="2105280" cy="2396520"/>
            <a:chOff x="1390680" y="2238120"/>
            <a:chExt cx="2105280" cy="2396520"/>
          </a:xfrm>
        </p:grpSpPr>
        <p:sp>
          <p:nvSpPr>
            <p:cNvPr id="1111" name="CustomShape 3"/>
            <p:cNvSpPr/>
            <p:nvPr/>
          </p:nvSpPr>
          <p:spPr>
            <a:xfrm rot="358800">
              <a:off x="2695320" y="2266920"/>
              <a:ext cx="680400" cy="2338200"/>
            </a:xfrm>
            <a:custGeom>
              <a:avLst/>
              <a:gdLst/>
              <a:ahLst/>
              <a:rect l="l" t="t" r="r" b="b"/>
              <a:pathLst>
                <a:path w="12255" h="4190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4"/>
            <p:cNvSpPr/>
            <p:nvPr/>
          </p:nvSpPr>
          <p:spPr>
            <a:xfrm rot="358800">
              <a:off x="3119040" y="2507760"/>
              <a:ext cx="219600" cy="280080"/>
            </a:xfrm>
            <a:custGeom>
              <a:avLst/>
              <a:gdLst/>
              <a:ahLst/>
              <a:rect l="l" t="t" r="r" b="b"/>
              <a:pathLst>
                <a:path w="4007" h="5089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5"/>
            <p:cNvSpPr/>
            <p:nvPr/>
          </p:nvSpPr>
          <p:spPr>
            <a:xfrm rot="358800">
              <a:off x="1476720" y="2793240"/>
              <a:ext cx="1683000" cy="1744920"/>
            </a:xfrm>
            <a:custGeom>
              <a:avLst/>
              <a:gdLst/>
              <a:ahLst/>
              <a:rect l="l" t="t" r="r" b="b"/>
              <a:pathLst>
                <a:path w="30204" h="31286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4" name="CustomShape 6"/>
          <p:cNvSpPr/>
          <p:nvPr/>
        </p:nvSpPr>
        <p:spPr>
          <a:xfrm>
            <a:off x="3031920" y="1734840"/>
            <a:ext cx="383832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5" name="CustomShape 7"/>
          <p:cNvSpPr/>
          <p:nvPr/>
        </p:nvSpPr>
        <p:spPr>
          <a:xfrm>
            <a:off x="3463920" y="2615760"/>
            <a:ext cx="3391560" cy="16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&lt;&lt;previoustopic&gt;&gt;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&lt;&lt;previousformula&gt;&gt;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&lt;&lt;previousex1&gt;&gt;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&lt;&lt;previousq1&gt;&gt;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&lt;&lt;previouswhq1&gt;&gt;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&lt;&lt;previouscommonq1&gt;&gt;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16" name="CustomShape 8"/>
          <p:cNvSpPr/>
          <p:nvPr/>
        </p:nvSpPr>
        <p:spPr>
          <a:xfrm>
            <a:off x="3030480" y="513720"/>
            <a:ext cx="23925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61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01.</a:t>
            </a:r>
            <a:endParaRPr b="0" lang="en-US" sz="6100" spc="-1" strike="noStrike">
              <a:latin typeface="Arial"/>
            </a:endParaRPr>
          </a:p>
        </p:txBody>
      </p:sp>
      <p:grpSp>
        <p:nvGrpSpPr>
          <p:cNvPr id="1117" name="Group 9"/>
          <p:cNvGrpSpPr/>
          <p:nvPr/>
        </p:nvGrpSpPr>
        <p:grpSpPr>
          <a:xfrm>
            <a:off x="6130800" y="3274200"/>
            <a:ext cx="1477080" cy="1638360"/>
            <a:chOff x="6130800" y="3274200"/>
            <a:chExt cx="1477080" cy="1638360"/>
          </a:xfrm>
        </p:grpSpPr>
        <p:sp>
          <p:nvSpPr>
            <p:cNvPr id="1118" name="CustomShape 10"/>
            <p:cNvSpPr/>
            <p:nvPr/>
          </p:nvSpPr>
          <p:spPr>
            <a:xfrm rot="171600">
              <a:off x="6561360" y="3290760"/>
              <a:ext cx="660960" cy="1508760"/>
            </a:xfrm>
            <a:custGeom>
              <a:avLst/>
              <a:gdLst/>
              <a:ahLst/>
              <a:rect l="l" t="t" r="r" b="b"/>
              <a:pathLst>
                <a:path w="15754" h="35797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1"/>
            <p:cNvSpPr/>
            <p:nvPr/>
          </p:nvSpPr>
          <p:spPr>
            <a:xfrm rot="171600">
              <a:off x="6146280" y="4214520"/>
              <a:ext cx="604440" cy="649800"/>
            </a:xfrm>
            <a:custGeom>
              <a:avLst/>
              <a:gdLst/>
              <a:ahLst/>
              <a:rect l="l" t="t" r="r" b="b"/>
              <a:pathLst>
                <a:path w="14414" h="15468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2"/>
            <p:cNvSpPr/>
            <p:nvPr/>
          </p:nvSpPr>
          <p:spPr>
            <a:xfrm rot="171600">
              <a:off x="6984720" y="4267080"/>
              <a:ext cx="607680" cy="628200"/>
            </a:xfrm>
            <a:custGeom>
              <a:avLst/>
              <a:gdLst/>
              <a:ahLst/>
              <a:rect l="l" t="t" r="r" b="b"/>
              <a:pathLst>
                <a:path w="14489" h="1496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3"/>
            <p:cNvSpPr/>
            <p:nvPr/>
          </p:nvSpPr>
          <p:spPr>
            <a:xfrm rot="171600">
              <a:off x="6616440" y="3286800"/>
              <a:ext cx="551520" cy="1508760"/>
            </a:xfrm>
            <a:custGeom>
              <a:avLst/>
              <a:gdLst/>
              <a:ahLst/>
              <a:rect l="l" t="t" r="r" b="b"/>
              <a:pathLst>
                <a:path w="13162" h="35797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4"/>
            <p:cNvSpPr/>
            <p:nvPr/>
          </p:nvSpPr>
          <p:spPr>
            <a:xfrm rot="171600">
              <a:off x="6157800" y="4210200"/>
              <a:ext cx="589320" cy="657720"/>
            </a:xfrm>
            <a:custGeom>
              <a:avLst/>
              <a:gdLst/>
              <a:ahLst/>
              <a:rect l="l" t="t" r="r" b="b"/>
              <a:pathLst>
                <a:path w="14054" h="156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15"/>
            <p:cNvSpPr/>
            <p:nvPr/>
          </p:nvSpPr>
          <p:spPr>
            <a:xfrm rot="171600">
              <a:off x="6977880" y="4260960"/>
              <a:ext cx="612360" cy="636480"/>
            </a:xfrm>
            <a:custGeom>
              <a:avLst/>
              <a:gdLst/>
              <a:ahLst/>
              <a:rect l="l" t="t" r="r" b="b"/>
              <a:pathLst>
                <a:path w="14600" h="15158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3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217600" y="515520"/>
            <a:ext cx="4909680" cy="4435560"/>
          </a:xfrm>
          <a:custGeom>
            <a:avLst/>
            <a:gdLst/>
            <a:ahLst/>
            <a:rect l="l" t="t" r="r" b="b"/>
            <a:pathLst>
              <a:path w="74820" h="67549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5" name="Group 2"/>
          <p:cNvGrpSpPr/>
          <p:nvPr/>
        </p:nvGrpSpPr>
        <p:grpSpPr>
          <a:xfrm>
            <a:off x="704520" y="3237840"/>
            <a:ext cx="1669320" cy="1911240"/>
            <a:chOff x="704520" y="3237840"/>
            <a:chExt cx="1669320" cy="1911240"/>
          </a:xfrm>
        </p:grpSpPr>
        <p:sp>
          <p:nvSpPr>
            <p:cNvPr id="1126" name="CustomShape 3"/>
            <p:cNvSpPr/>
            <p:nvPr/>
          </p:nvSpPr>
          <p:spPr>
            <a:xfrm>
              <a:off x="704520" y="3680280"/>
              <a:ext cx="1298520" cy="1391400"/>
            </a:xfrm>
            <a:custGeom>
              <a:avLst/>
              <a:gdLst/>
              <a:ahLst/>
              <a:rect l="l" t="t" r="r" b="b"/>
              <a:pathLst>
                <a:path w="19835" h="21234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4"/>
            <p:cNvSpPr/>
            <p:nvPr/>
          </p:nvSpPr>
          <p:spPr>
            <a:xfrm>
              <a:off x="1634040" y="3237840"/>
              <a:ext cx="671400" cy="1821600"/>
            </a:xfrm>
            <a:custGeom>
              <a:avLst/>
              <a:gdLst/>
              <a:ahLst/>
              <a:rect l="l" t="t" r="r" b="b"/>
              <a:pathLst>
                <a:path w="10291" h="27782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"/>
            <p:cNvSpPr/>
            <p:nvPr/>
          </p:nvSpPr>
          <p:spPr>
            <a:xfrm>
              <a:off x="1562040" y="4951800"/>
              <a:ext cx="811800" cy="197280"/>
            </a:xfrm>
            <a:custGeom>
              <a:avLst/>
              <a:gdLst/>
              <a:ahLst/>
              <a:rect l="l" t="t" r="r" b="b"/>
              <a:pathLst>
                <a:path w="12428" h="3067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9" name="CustomShape 6"/>
          <p:cNvSpPr/>
          <p:nvPr/>
        </p:nvSpPr>
        <p:spPr>
          <a:xfrm>
            <a:off x="7735320" y="4238640"/>
            <a:ext cx="804240" cy="862200"/>
          </a:xfrm>
          <a:custGeom>
            <a:avLst/>
            <a:gdLst/>
            <a:ahLst/>
            <a:rect l="l" t="t" r="r" b="b"/>
            <a:pathLst>
              <a:path w="12312" h="13180">
                <a:moveTo>
                  <a:pt x="9408" y="1"/>
                </a:moveTo>
                <a:cubicBezTo>
                  <a:pt x="9206" y="1"/>
                  <a:pt x="8587" y="843"/>
                  <a:pt x="8114" y="1941"/>
                </a:cubicBezTo>
                <a:cubicBezTo>
                  <a:pt x="7651" y="3020"/>
                  <a:pt x="7353" y="4015"/>
                  <a:pt x="7234" y="4439"/>
                </a:cubicBezTo>
                <a:cubicBezTo>
                  <a:pt x="7181" y="4509"/>
                  <a:pt x="7133" y="4579"/>
                  <a:pt x="7091" y="4641"/>
                </a:cubicBezTo>
                <a:cubicBezTo>
                  <a:pt x="7001" y="4780"/>
                  <a:pt x="6841" y="5020"/>
                  <a:pt x="6625" y="5327"/>
                </a:cubicBezTo>
                <a:cubicBezTo>
                  <a:pt x="7136" y="4283"/>
                  <a:pt x="7467" y="3006"/>
                  <a:pt x="7272" y="2811"/>
                </a:cubicBezTo>
                <a:cubicBezTo>
                  <a:pt x="7224" y="2763"/>
                  <a:pt x="7179" y="2740"/>
                  <a:pt x="7135" y="2740"/>
                </a:cubicBezTo>
                <a:cubicBezTo>
                  <a:pt x="6928" y="2740"/>
                  <a:pt x="6773" y="3271"/>
                  <a:pt x="6646" y="4140"/>
                </a:cubicBezTo>
                <a:cubicBezTo>
                  <a:pt x="6524" y="4972"/>
                  <a:pt x="6117" y="5932"/>
                  <a:pt x="5946" y="6300"/>
                </a:cubicBezTo>
                <a:cubicBezTo>
                  <a:pt x="5693" y="6663"/>
                  <a:pt x="5411" y="7060"/>
                  <a:pt x="5108" y="7477"/>
                </a:cubicBezTo>
                <a:cubicBezTo>
                  <a:pt x="5470" y="6726"/>
                  <a:pt x="5783" y="5612"/>
                  <a:pt x="6041" y="4780"/>
                </a:cubicBezTo>
                <a:cubicBezTo>
                  <a:pt x="6309" y="3924"/>
                  <a:pt x="6374" y="3475"/>
                  <a:pt x="6216" y="3475"/>
                </a:cubicBezTo>
                <a:cubicBezTo>
                  <a:pt x="6151" y="3475"/>
                  <a:pt x="6047" y="3552"/>
                  <a:pt x="5905" y="3709"/>
                </a:cubicBezTo>
                <a:cubicBezTo>
                  <a:pt x="5414" y="4245"/>
                  <a:pt x="5359" y="5118"/>
                  <a:pt x="5299" y="6186"/>
                </a:cubicBezTo>
                <a:cubicBezTo>
                  <a:pt x="5254" y="7034"/>
                  <a:pt x="4830" y="7818"/>
                  <a:pt x="4655" y="8103"/>
                </a:cubicBezTo>
                <a:cubicBezTo>
                  <a:pt x="4270" y="8632"/>
                  <a:pt x="3862" y="9178"/>
                  <a:pt x="3452" y="9711"/>
                </a:cubicBezTo>
                <a:cubicBezTo>
                  <a:pt x="3713" y="9310"/>
                  <a:pt x="4050" y="8684"/>
                  <a:pt x="4245" y="7898"/>
                </a:cubicBezTo>
                <a:cubicBezTo>
                  <a:pt x="4557" y="6634"/>
                  <a:pt x="4595" y="5423"/>
                  <a:pt x="4323" y="5423"/>
                </a:cubicBezTo>
                <a:cubicBezTo>
                  <a:pt x="4292" y="5423"/>
                  <a:pt x="4257" y="5439"/>
                  <a:pt x="4217" y="5473"/>
                </a:cubicBezTo>
                <a:cubicBezTo>
                  <a:pt x="3831" y="5796"/>
                  <a:pt x="3880" y="6819"/>
                  <a:pt x="3664" y="8026"/>
                </a:cubicBezTo>
                <a:cubicBezTo>
                  <a:pt x="3476" y="9091"/>
                  <a:pt x="3167" y="9978"/>
                  <a:pt x="3097" y="10173"/>
                </a:cubicBezTo>
                <a:cubicBezTo>
                  <a:pt x="3056" y="10225"/>
                  <a:pt x="3014" y="10281"/>
                  <a:pt x="2972" y="10333"/>
                </a:cubicBezTo>
                <a:cubicBezTo>
                  <a:pt x="3261" y="9630"/>
                  <a:pt x="3327" y="8847"/>
                  <a:pt x="3365" y="8099"/>
                </a:cubicBezTo>
                <a:cubicBezTo>
                  <a:pt x="3379" y="7835"/>
                  <a:pt x="3494" y="7362"/>
                  <a:pt x="3400" y="7115"/>
                </a:cubicBezTo>
                <a:cubicBezTo>
                  <a:pt x="3338" y="6957"/>
                  <a:pt x="3261" y="6896"/>
                  <a:pt x="3181" y="6896"/>
                </a:cubicBezTo>
                <a:cubicBezTo>
                  <a:pt x="2977" y="6896"/>
                  <a:pt x="2755" y="7284"/>
                  <a:pt x="2725" y="7480"/>
                </a:cubicBezTo>
                <a:cubicBezTo>
                  <a:pt x="2582" y="8370"/>
                  <a:pt x="2798" y="9293"/>
                  <a:pt x="2603" y="10170"/>
                </a:cubicBezTo>
                <a:cubicBezTo>
                  <a:pt x="2530" y="10496"/>
                  <a:pt x="2426" y="10824"/>
                  <a:pt x="2301" y="11137"/>
                </a:cubicBezTo>
                <a:cubicBezTo>
                  <a:pt x="2147" y="11310"/>
                  <a:pt x="1998" y="11467"/>
                  <a:pt x="1855" y="11610"/>
                </a:cubicBezTo>
                <a:cubicBezTo>
                  <a:pt x="1890" y="11310"/>
                  <a:pt x="1890" y="10754"/>
                  <a:pt x="1887" y="10719"/>
                </a:cubicBezTo>
                <a:cubicBezTo>
                  <a:pt x="1816" y="9891"/>
                  <a:pt x="2064" y="9185"/>
                  <a:pt x="2210" y="8391"/>
                </a:cubicBezTo>
                <a:cubicBezTo>
                  <a:pt x="2255" y="8155"/>
                  <a:pt x="2259" y="7803"/>
                  <a:pt x="2109" y="7598"/>
                </a:cubicBezTo>
                <a:cubicBezTo>
                  <a:pt x="2029" y="7487"/>
                  <a:pt x="1925" y="7441"/>
                  <a:pt x="1819" y="7441"/>
                </a:cubicBezTo>
                <a:cubicBezTo>
                  <a:pt x="1648" y="7441"/>
                  <a:pt x="1470" y="7560"/>
                  <a:pt x="1365" y="7720"/>
                </a:cubicBezTo>
                <a:cubicBezTo>
                  <a:pt x="665" y="8813"/>
                  <a:pt x="1601" y="10072"/>
                  <a:pt x="1681" y="11193"/>
                </a:cubicBezTo>
                <a:cubicBezTo>
                  <a:pt x="1705" y="11540"/>
                  <a:pt x="1688" y="11710"/>
                  <a:pt x="1678" y="11787"/>
                </a:cubicBezTo>
                <a:cubicBezTo>
                  <a:pt x="627" y="12796"/>
                  <a:pt x="0" y="12977"/>
                  <a:pt x="0" y="12977"/>
                </a:cubicBezTo>
                <a:lnTo>
                  <a:pt x="307" y="13179"/>
                </a:lnTo>
                <a:cubicBezTo>
                  <a:pt x="307" y="13179"/>
                  <a:pt x="1023" y="12608"/>
                  <a:pt x="1796" y="11867"/>
                </a:cubicBezTo>
                <a:lnTo>
                  <a:pt x="2457" y="11982"/>
                </a:lnTo>
                <a:cubicBezTo>
                  <a:pt x="2457" y="11982"/>
                  <a:pt x="3660" y="12213"/>
                  <a:pt x="4666" y="12213"/>
                </a:cubicBezTo>
                <a:cubicBezTo>
                  <a:pt x="5045" y="12213"/>
                  <a:pt x="5396" y="12181"/>
                  <a:pt x="5644" y="12090"/>
                </a:cubicBezTo>
                <a:cubicBezTo>
                  <a:pt x="6473" y="11789"/>
                  <a:pt x="5977" y="11310"/>
                  <a:pt x="5249" y="11310"/>
                </a:cubicBezTo>
                <a:cubicBezTo>
                  <a:pt x="5177" y="11310"/>
                  <a:pt x="5103" y="11315"/>
                  <a:pt x="5028" y="11325"/>
                </a:cubicBezTo>
                <a:cubicBezTo>
                  <a:pt x="4240" y="11432"/>
                  <a:pt x="2698" y="11870"/>
                  <a:pt x="2227" y="11870"/>
                </a:cubicBezTo>
                <a:cubicBezTo>
                  <a:pt x="2197" y="11870"/>
                  <a:pt x="2171" y="11868"/>
                  <a:pt x="2150" y="11864"/>
                </a:cubicBezTo>
                <a:cubicBezTo>
                  <a:pt x="1988" y="11836"/>
                  <a:pt x="1900" y="11819"/>
                  <a:pt x="1855" y="11811"/>
                </a:cubicBezTo>
                <a:cubicBezTo>
                  <a:pt x="2050" y="11624"/>
                  <a:pt x="2245" y="11426"/>
                  <a:pt x="2436" y="11224"/>
                </a:cubicBezTo>
                <a:cubicBezTo>
                  <a:pt x="2781" y="11189"/>
                  <a:pt x="3522" y="11102"/>
                  <a:pt x="4384" y="10901"/>
                </a:cubicBezTo>
                <a:cubicBezTo>
                  <a:pt x="5080" y="10737"/>
                  <a:pt x="5877" y="10639"/>
                  <a:pt x="6510" y="10281"/>
                </a:cubicBezTo>
                <a:cubicBezTo>
                  <a:pt x="6622" y="10215"/>
                  <a:pt x="6736" y="10135"/>
                  <a:pt x="6789" y="10013"/>
                </a:cubicBezTo>
                <a:cubicBezTo>
                  <a:pt x="6876" y="9818"/>
                  <a:pt x="6792" y="9655"/>
                  <a:pt x="6597" y="9571"/>
                </a:cubicBezTo>
                <a:cubicBezTo>
                  <a:pt x="6452" y="9509"/>
                  <a:pt x="6304" y="9482"/>
                  <a:pt x="6155" y="9482"/>
                </a:cubicBezTo>
                <a:cubicBezTo>
                  <a:pt x="5706" y="9482"/>
                  <a:pt x="5252" y="9723"/>
                  <a:pt x="4889" y="9950"/>
                </a:cubicBezTo>
                <a:cubicBezTo>
                  <a:pt x="4472" y="10218"/>
                  <a:pt x="4033" y="10430"/>
                  <a:pt x="3581" y="10629"/>
                </a:cubicBezTo>
                <a:cubicBezTo>
                  <a:pt x="3173" y="10806"/>
                  <a:pt x="2808" y="10970"/>
                  <a:pt x="2561" y="11084"/>
                </a:cubicBezTo>
                <a:cubicBezTo>
                  <a:pt x="2763" y="10862"/>
                  <a:pt x="2955" y="10636"/>
                  <a:pt x="3118" y="10413"/>
                </a:cubicBezTo>
                <a:cubicBezTo>
                  <a:pt x="3264" y="10218"/>
                  <a:pt x="3403" y="10034"/>
                  <a:pt x="3536" y="9849"/>
                </a:cubicBezTo>
                <a:cubicBezTo>
                  <a:pt x="3849" y="9557"/>
                  <a:pt x="4551" y="9008"/>
                  <a:pt x="5602" y="8771"/>
                </a:cubicBezTo>
                <a:cubicBezTo>
                  <a:pt x="7067" y="8441"/>
                  <a:pt x="7857" y="8420"/>
                  <a:pt x="7596" y="8044"/>
                </a:cubicBezTo>
                <a:cubicBezTo>
                  <a:pt x="7472" y="7867"/>
                  <a:pt x="7189" y="7758"/>
                  <a:pt x="6827" y="7758"/>
                </a:cubicBezTo>
                <a:cubicBezTo>
                  <a:pt x="6425" y="7758"/>
                  <a:pt x="5927" y="7892"/>
                  <a:pt x="5439" y="8218"/>
                </a:cubicBezTo>
                <a:cubicBezTo>
                  <a:pt x="4833" y="8625"/>
                  <a:pt x="4235" y="9059"/>
                  <a:pt x="3825" y="9453"/>
                </a:cubicBezTo>
                <a:cubicBezTo>
                  <a:pt x="4138" y="9018"/>
                  <a:pt x="4430" y="8600"/>
                  <a:pt x="4726" y="8176"/>
                </a:cubicBezTo>
                <a:cubicBezTo>
                  <a:pt x="4913" y="7950"/>
                  <a:pt x="5383" y="7456"/>
                  <a:pt x="6068" y="7206"/>
                </a:cubicBezTo>
                <a:cubicBezTo>
                  <a:pt x="6980" y="6878"/>
                  <a:pt x="8830" y="6583"/>
                  <a:pt x="8427" y="6283"/>
                </a:cubicBezTo>
                <a:cubicBezTo>
                  <a:pt x="8286" y="6178"/>
                  <a:pt x="8061" y="6125"/>
                  <a:pt x="7793" y="6125"/>
                </a:cubicBezTo>
                <a:cubicBezTo>
                  <a:pt x="7289" y="6125"/>
                  <a:pt x="6632" y="6312"/>
                  <a:pt x="6096" y="6687"/>
                </a:cubicBezTo>
                <a:cubicBezTo>
                  <a:pt x="5647" y="7000"/>
                  <a:pt x="5254" y="7449"/>
                  <a:pt x="4989" y="7793"/>
                </a:cubicBezTo>
                <a:cubicBezTo>
                  <a:pt x="5195" y="7490"/>
                  <a:pt x="5404" y="7177"/>
                  <a:pt x="5627" y="6847"/>
                </a:cubicBezTo>
                <a:cubicBezTo>
                  <a:pt x="5724" y="6705"/>
                  <a:pt x="5824" y="6559"/>
                  <a:pt x="5929" y="6405"/>
                </a:cubicBezTo>
                <a:cubicBezTo>
                  <a:pt x="5950" y="6381"/>
                  <a:pt x="5971" y="6360"/>
                  <a:pt x="5991" y="6336"/>
                </a:cubicBezTo>
                <a:cubicBezTo>
                  <a:pt x="6221" y="6103"/>
                  <a:pt x="6688" y="5716"/>
                  <a:pt x="7335" y="5605"/>
                </a:cubicBezTo>
                <a:cubicBezTo>
                  <a:pt x="8281" y="5445"/>
                  <a:pt x="9384" y="5674"/>
                  <a:pt x="9214" y="5152"/>
                </a:cubicBezTo>
                <a:cubicBezTo>
                  <a:pt x="9146" y="4942"/>
                  <a:pt x="8851" y="4858"/>
                  <a:pt x="8487" y="4858"/>
                </a:cubicBezTo>
                <a:cubicBezTo>
                  <a:pt x="7952" y="4858"/>
                  <a:pt x="7268" y="5040"/>
                  <a:pt x="6935" y="5274"/>
                </a:cubicBezTo>
                <a:cubicBezTo>
                  <a:pt x="6736" y="5414"/>
                  <a:pt x="6542" y="5608"/>
                  <a:pt x="6371" y="5807"/>
                </a:cubicBezTo>
                <a:cubicBezTo>
                  <a:pt x="6399" y="5758"/>
                  <a:pt x="6427" y="5706"/>
                  <a:pt x="6455" y="5657"/>
                </a:cubicBezTo>
                <a:cubicBezTo>
                  <a:pt x="6691" y="5327"/>
                  <a:pt x="6924" y="5003"/>
                  <a:pt x="7136" y="4714"/>
                </a:cubicBezTo>
                <a:cubicBezTo>
                  <a:pt x="7338" y="4526"/>
                  <a:pt x="7752" y="4224"/>
                  <a:pt x="8466" y="4033"/>
                </a:cubicBezTo>
                <a:cubicBezTo>
                  <a:pt x="9565" y="3736"/>
                  <a:pt x="10860" y="3441"/>
                  <a:pt x="10254" y="3169"/>
                </a:cubicBezTo>
                <a:cubicBezTo>
                  <a:pt x="10174" y="3133"/>
                  <a:pt x="10068" y="3116"/>
                  <a:pt x="9944" y="3116"/>
                </a:cubicBezTo>
                <a:cubicBezTo>
                  <a:pt x="9312" y="3116"/>
                  <a:pt x="8199" y="3562"/>
                  <a:pt x="7478" y="4251"/>
                </a:cubicBezTo>
                <a:cubicBezTo>
                  <a:pt x="7571" y="4123"/>
                  <a:pt x="7655" y="4008"/>
                  <a:pt x="7721" y="3921"/>
                </a:cubicBezTo>
                <a:cubicBezTo>
                  <a:pt x="8204" y="3434"/>
                  <a:pt x="9367" y="2317"/>
                  <a:pt x="10250" y="1893"/>
                </a:cubicBezTo>
                <a:cubicBezTo>
                  <a:pt x="10842" y="1607"/>
                  <a:pt x="11461" y="1419"/>
                  <a:pt x="12021" y="1068"/>
                </a:cubicBezTo>
                <a:cubicBezTo>
                  <a:pt x="12077" y="1030"/>
                  <a:pt x="12136" y="992"/>
                  <a:pt x="12170" y="932"/>
                </a:cubicBezTo>
                <a:cubicBezTo>
                  <a:pt x="12312" y="685"/>
                  <a:pt x="11951" y="637"/>
                  <a:pt x="11649" y="637"/>
                </a:cubicBezTo>
                <a:cubicBezTo>
                  <a:pt x="11496" y="637"/>
                  <a:pt x="11358" y="649"/>
                  <a:pt x="11308" y="654"/>
                </a:cubicBezTo>
                <a:cubicBezTo>
                  <a:pt x="10703" y="706"/>
                  <a:pt x="10171" y="971"/>
                  <a:pt x="9694" y="1343"/>
                </a:cubicBezTo>
                <a:cubicBezTo>
                  <a:pt x="9290" y="1656"/>
                  <a:pt x="8939" y="2032"/>
                  <a:pt x="8622" y="2429"/>
                </a:cubicBezTo>
                <a:cubicBezTo>
                  <a:pt x="8417" y="2682"/>
                  <a:pt x="8229" y="2947"/>
                  <a:pt x="8051" y="3222"/>
                </a:cubicBezTo>
                <a:cubicBezTo>
                  <a:pt x="7937" y="3396"/>
                  <a:pt x="7836" y="3625"/>
                  <a:pt x="7717" y="3831"/>
                </a:cubicBezTo>
                <a:cubicBezTo>
                  <a:pt x="7571" y="4004"/>
                  <a:pt x="7425" y="4189"/>
                  <a:pt x="7297" y="4356"/>
                </a:cubicBezTo>
                <a:cubicBezTo>
                  <a:pt x="7843" y="3121"/>
                  <a:pt x="9342" y="918"/>
                  <a:pt x="9461" y="247"/>
                </a:cubicBezTo>
                <a:cubicBezTo>
                  <a:pt x="9491" y="77"/>
                  <a:pt x="9469" y="1"/>
                  <a:pt x="94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7"/>
          <p:cNvSpPr/>
          <p:nvPr/>
        </p:nvSpPr>
        <p:spPr>
          <a:xfrm>
            <a:off x="7583400" y="3964320"/>
            <a:ext cx="415440" cy="1129320"/>
          </a:xfrm>
          <a:custGeom>
            <a:avLst/>
            <a:gdLst/>
            <a:ahLst/>
            <a:rect l="l" t="t" r="r" b="b"/>
            <a:pathLst>
              <a:path w="6390" h="17242">
                <a:moveTo>
                  <a:pt x="3182" y="1"/>
                </a:moveTo>
                <a:cubicBezTo>
                  <a:pt x="2964" y="1"/>
                  <a:pt x="2576" y="432"/>
                  <a:pt x="2498" y="518"/>
                </a:cubicBezTo>
                <a:cubicBezTo>
                  <a:pt x="2091" y="970"/>
                  <a:pt x="1882" y="1526"/>
                  <a:pt x="1788" y="2125"/>
                </a:cubicBezTo>
                <a:cubicBezTo>
                  <a:pt x="1708" y="2629"/>
                  <a:pt x="1705" y="3141"/>
                  <a:pt x="1746" y="3649"/>
                </a:cubicBezTo>
                <a:cubicBezTo>
                  <a:pt x="1771" y="3973"/>
                  <a:pt x="1812" y="4296"/>
                  <a:pt x="1868" y="4616"/>
                </a:cubicBezTo>
                <a:cubicBezTo>
                  <a:pt x="1907" y="4825"/>
                  <a:pt x="1987" y="5062"/>
                  <a:pt x="2042" y="5291"/>
                </a:cubicBezTo>
                <a:cubicBezTo>
                  <a:pt x="2056" y="5521"/>
                  <a:pt x="2070" y="5754"/>
                  <a:pt x="2095" y="5963"/>
                </a:cubicBezTo>
                <a:cubicBezTo>
                  <a:pt x="1649" y="4686"/>
                  <a:pt x="1242" y="2053"/>
                  <a:pt x="873" y="1481"/>
                </a:cubicBezTo>
                <a:cubicBezTo>
                  <a:pt x="802" y="1372"/>
                  <a:pt x="746" y="1323"/>
                  <a:pt x="703" y="1323"/>
                </a:cubicBezTo>
                <a:cubicBezTo>
                  <a:pt x="500" y="1323"/>
                  <a:pt x="607" y="2430"/>
                  <a:pt x="1043" y="3639"/>
                </a:cubicBezTo>
                <a:cubicBezTo>
                  <a:pt x="1440" y="4741"/>
                  <a:pt x="1903" y="5674"/>
                  <a:pt x="2105" y="6067"/>
                </a:cubicBezTo>
                <a:cubicBezTo>
                  <a:pt x="2115" y="6154"/>
                  <a:pt x="2125" y="6234"/>
                  <a:pt x="2140" y="6311"/>
                </a:cubicBezTo>
                <a:cubicBezTo>
                  <a:pt x="2167" y="6478"/>
                  <a:pt x="2209" y="6759"/>
                  <a:pt x="2265" y="7128"/>
                </a:cubicBezTo>
                <a:cubicBezTo>
                  <a:pt x="1928" y="6019"/>
                  <a:pt x="1294" y="4860"/>
                  <a:pt x="1022" y="4850"/>
                </a:cubicBezTo>
                <a:cubicBezTo>
                  <a:pt x="1017" y="4850"/>
                  <a:pt x="1012" y="4849"/>
                  <a:pt x="1008" y="4849"/>
                </a:cubicBezTo>
                <a:cubicBezTo>
                  <a:pt x="636" y="4849"/>
                  <a:pt x="871" y="5386"/>
                  <a:pt x="1472" y="6252"/>
                </a:cubicBezTo>
                <a:cubicBezTo>
                  <a:pt x="1948" y="6937"/>
                  <a:pt x="2303" y="7918"/>
                  <a:pt x="2435" y="8304"/>
                </a:cubicBezTo>
                <a:cubicBezTo>
                  <a:pt x="2494" y="8743"/>
                  <a:pt x="2560" y="9226"/>
                  <a:pt x="2623" y="9738"/>
                </a:cubicBezTo>
                <a:cubicBezTo>
                  <a:pt x="2376" y="8941"/>
                  <a:pt x="1841" y="7914"/>
                  <a:pt x="1465" y="7128"/>
                </a:cubicBezTo>
                <a:cubicBezTo>
                  <a:pt x="1120" y="6412"/>
                  <a:pt x="876" y="6038"/>
                  <a:pt x="745" y="6038"/>
                </a:cubicBezTo>
                <a:cubicBezTo>
                  <a:pt x="667" y="6038"/>
                  <a:pt x="629" y="6170"/>
                  <a:pt x="633" y="6440"/>
                </a:cubicBezTo>
                <a:cubicBezTo>
                  <a:pt x="640" y="7163"/>
                  <a:pt x="1197" y="7842"/>
                  <a:pt x="1882" y="8662"/>
                </a:cubicBezTo>
                <a:cubicBezTo>
                  <a:pt x="2429" y="9313"/>
                  <a:pt x="2651" y="10176"/>
                  <a:pt x="2721" y="10503"/>
                </a:cubicBezTo>
                <a:cubicBezTo>
                  <a:pt x="2797" y="11154"/>
                  <a:pt x="2874" y="11832"/>
                  <a:pt x="2936" y="12500"/>
                </a:cubicBezTo>
                <a:cubicBezTo>
                  <a:pt x="2853" y="12027"/>
                  <a:pt x="2671" y="11338"/>
                  <a:pt x="2279" y="10635"/>
                </a:cubicBezTo>
                <a:cubicBezTo>
                  <a:pt x="1701" y="9595"/>
                  <a:pt x="984" y="8747"/>
                  <a:pt x="711" y="8747"/>
                </a:cubicBezTo>
                <a:cubicBezTo>
                  <a:pt x="651" y="8747"/>
                  <a:pt x="612" y="8788"/>
                  <a:pt x="602" y="8879"/>
                </a:cubicBezTo>
                <a:cubicBezTo>
                  <a:pt x="542" y="9380"/>
                  <a:pt x="1277" y="10096"/>
                  <a:pt x="1941" y="11122"/>
                </a:cubicBezTo>
                <a:cubicBezTo>
                  <a:pt x="2533" y="12031"/>
                  <a:pt x="2912" y="12890"/>
                  <a:pt x="2992" y="13081"/>
                </a:cubicBezTo>
                <a:cubicBezTo>
                  <a:pt x="2999" y="13147"/>
                  <a:pt x="3005" y="13216"/>
                  <a:pt x="3010" y="13283"/>
                </a:cubicBezTo>
                <a:cubicBezTo>
                  <a:pt x="2742" y="12574"/>
                  <a:pt x="2258" y="11957"/>
                  <a:pt x="1774" y="11379"/>
                </a:cubicBezTo>
                <a:cubicBezTo>
                  <a:pt x="1604" y="11178"/>
                  <a:pt x="1364" y="10757"/>
                  <a:pt x="1127" y="10639"/>
                </a:cubicBezTo>
                <a:cubicBezTo>
                  <a:pt x="1049" y="10601"/>
                  <a:pt x="986" y="10585"/>
                  <a:pt x="934" y="10585"/>
                </a:cubicBezTo>
                <a:cubicBezTo>
                  <a:pt x="628" y="10585"/>
                  <a:pt x="749" y="11169"/>
                  <a:pt x="880" y="11366"/>
                </a:cubicBezTo>
                <a:cubicBezTo>
                  <a:pt x="1388" y="12114"/>
                  <a:pt x="2175" y="12643"/>
                  <a:pt x="2630" y="13415"/>
                </a:cubicBezTo>
                <a:cubicBezTo>
                  <a:pt x="2801" y="13704"/>
                  <a:pt x="2947" y="14014"/>
                  <a:pt x="3068" y="14327"/>
                </a:cubicBezTo>
                <a:cubicBezTo>
                  <a:pt x="3076" y="14560"/>
                  <a:pt x="3072" y="14775"/>
                  <a:pt x="3068" y="14977"/>
                </a:cubicBezTo>
                <a:cubicBezTo>
                  <a:pt x="2884" y="14734"/>
                  <a:pt x="2509" y="14330"/>
                  <a:pt x="2480" y="14306"/>
                </a:cubicBezTo>
                <a:cubicBezTo>
                  <a:pt x="1865" y="13749"/>
                  <a:pt x="1565" y="13064"/>
                  <a:pt x="1131" y="12381"/>
                </a:cubicBezTo>
                <a:cubicBezTo>
                  <a:pt x="998" y="12180"/>
                  <a:pt x="765" y="11919"/>
                  <a:pt x="515" y="11870"/>
                </a:cubicBezTo>
                <a:cubicBezTo>
                  <a:pt x="486" y="11865"/>
                  <a:pt x="459" y="11863"/>
                  <a:pt x="433" y="11863"/>
                </a:cubicBezTo>
                <a:cubicBezTo>
                  <a:pt x="140" y="11863"/>
                  <a:pt x="1" y="12188"/>
                  <a:pt x="55" y="12469"/>
                </a:cubicBezTo>
                <a:cubicBezTo>
                  <a:pt x="288" y="13746"/>
                  <a:pt x="1830" y="14027"/>
                  <a:pt x="2651" y="14793"/>
                </a:cubicBezTo>
                <a:cubicBezTo>
                  <a:pt x="2909" y="15029"/>
                  <a:pt x="3013" y="15165"/>
                  <a:pt x="3058" y="15231"/>
                </a:cubicBezTo>
                <a:cubicBezTo>
                  <a:pt x="2981" y="16682"/>
                  <a:pt x="2644" y="17242"/>
                  <a:pt x="2644" y="17242"/>
                </a:cubicBezTo>
                <a:lnTo>
                  <a:pt x="3005" y="17179"/>
                </a:lnTo>
                <a:cubicBezTo>
                  <a:pt x="3005" y="17179"/>
                  <a:pt x="3142" y="16275"/>
                  <a:pt x="3201" y="15204"/>
                </a:cubicBezTo>
                <a:lnTo>
                  <a:pt x="3761" y="14841"/>
                </a:lnTo>
                <a:cubicBezTo>
                  <a:pt x="3761" y="14841"/>
                  <a:pt x="5723" y="13603"/>
                  <a:pt x="6165" y="12744"/>
                </a:cubicBezTo>
                <a:cubicBezTo>
                  <a:pt x="6389" y="12302"/>
                  <a:pt x="6270" y="12105"/>
                  <a:pt x="6027" y="12105"/>
                </a:cubicBezTo>
                <a:cubicBezTo>
                  <a:pt x="5796" y="12105"/>
                  <a:pt x="5453" y="12285"/>
                  <a:pt x="5191" y="12604"/>
                </a:cubicBezTo>
                <a:cubicBezTo>
                  <a:pt x="4655" y="13262"/>
                  <a:pt x="3754" y="14769"/>
                  <a:pt x="3455" y="14963"/>
                </a:cubicBezTo>
                <a:cubicBezTo>
                  <a:pt x="3315" y="15053"/>
                  <a:pt x="3243" y="15099"/>
                  <a:pt x="3204" y="15127"/>
                </a:cubicBezTo>
                <a:cubicBezTo>
                  <a:pt x="3218" y="14856"/>
                  <a:pt x="3225" y="14578"/>
                  <a:pt x="3225" y="14299"/>
                </a:cubicBezTo>
                <a:cubicBezTo>
                  <a:pt x="3455" y="14038"/>
                  <a:pt x="3938" y="13471"/>
                  <a:pt x="4429" y="12736"/>
                </a:cubicBezTo>
                <a:cubicBezTo>
                  <a:pt x="4829" y="12138"/>
                  <a:pt x="5340" y="11522"/>
                  <a:pt x="5560" y="10830"/>
                </a:cubicBezTo>
                <a:cubicBezTo>
                  <a:pt x="5602" y="10705"/>
                  <a:pt x="5626" y="10570"/>
                  <a:pt x="5584" y="10444"/>
                </a:cubicBezTo>
                <a:cubicBezTo>
                  <a:pt x="5530" y="10296"/>
                  <a:pt x="5424" y="10223"/>
                  <a:pt x="5292" y="10223"/>
                </a:cubicBezTo>
                <a:cubicBezTo>
                  <a:pt x="5244" y="10223"/>
                  <a:pt x="5193" y="10233"/>
                  <a:pt x="5139" y="10252"/>
                </a:cubicBezTo>
                <a:cubicBezTo>
                  <a:pt x="4547" y="10465"/>
                  <a:pt x="4296" y="11143"/>
                  <a:pt x="4154" y="11697"/>
                </a:cubicBezTo>
                <a:cubicBezTo>
                  <a:pt x="4028" y="12173"/>
                  <a:pt x="3851" y="12629"/>
                  <a:pt x="3657" y="13085"/>
                </a:cubicBezTo>
                <a:cubicBezTo>
                  <a:pt x="3482" y="13488"/>
                  <a:pt x="3329" y="13860"/>
                  <a:pt x="3225" y="14111"/>
                </a:cubicBezTo>
                <a:cubicBezTo>
                  <a:pt x="3222" y="13812"/>
                  <a:pt x="3204" y="13516"/>
                  <a:pt x="3172" y="13242"/>
                </a:cubicBezTo>
                <a:cubicBezTo>
                  <a:pt x="3148" y="13001"/>
                  <a:pt x="3121" y="12771"/>
                  <a:pt x="3093" y="12545"/>
                </a:cubicBezTo>
                <a:cubicBezTo>
                  <a:pt x="3124" y="12118"/>
                  <a:pt x="3260" y="11238"/>
                  <a:pt x="3869" y="10347"/>
                </a:cubicBezTo>
                <a:cubicBezTo>
                  <a:pt x="4714" y="9104"/>
                  <a:pt x="5274" y="8548"/>
                  <a:pt x="4829" y="8454"/>
                </a:cubicBezTo>
                <a:cubicBezTo>
                  <a:pt x="4799" y="8447"/>
                  <a:pt x="4767" y="8444"/>
                  <a:pt x="4735" y="8444"/>
                </a:cubicBezTo>
                <a:cubicBezTo>
                  <a:pt x="4283" y="8444"/>
                  <a:pt x="3608" y="9039"/>
                  <a:pt x="3371" y="10054"/>
                </a:cubicBezTo>
                <a:cubicBezTo>
                  <a:pt x="3204" y="10764"/>
                  <a:pt x="3065" y="11488"/>
                  <a:pt x="3034" y="12058"/>
                </a:cubicBezTo>
                <a:cubicBezTo>
                  <a:pt x="2964" y="11526"/>
                  <a:pt x="2894" y="11021"/>
                  <a:pt x="2822" y="10510"/>
                </a:cubicBezTo>
                <a:cubicBezTo>
                  <a:pt x="2804" y="10215"/>
                  <a:pt x="2811" y="9536"/>
                  <a:pt x="3142" y="8885"/>
                </a:cubicBezTo>
                <a:cubicBezTo>
                  <a:pt x="3572" y="8038"/>
                  <a:pt x="4693" y="6598"/>
                  <a:pt x="4259" y="6598"/>
                </a:cubicBezTo>
                <a:cubicBezTo>
                  <a:pt x="4251" y="6598"/>
                  <a:pt x="4243" y="6598"/>
                  <a:pt x="4234" y="6599"/>
                </a:cubicBezTo>
                <a:cubicBezTo>
                  <a:pt x="3733" y="6655"/>
                  <a:pt x="3016" y="7504"/>
                  <a:pt x="2808" y="8485"/>
                </a:cubicBezTo>
                <a:cubicBezTo>
                  <a:pt x="2692" y="9021"/>
                  <a:pt x="2710" y="9616"/>
                  <a:pt x="2752" y="10051"/>
                </a:cubicBezTo>
                <a:cubicBezTo>
                  <a:pt x="2697" y="9689"/>
                  <a:pt x="2637" y="9317"/>
                  <a:pt x="2575" y="8924"/>
                </a:cubicBezTo>
                <a:cubicBezTo>
                  <a:pt x="2546" y="8753"/>
                  <a:pt x="2519" y="8576"/>
                  <a:pt x="2491" y="8391"/>
                </a:cubicBezTo>
                <a:lnTo>
                  <a:pt x="2491" y="8301"/>
                </a:lnTo>
                <a:cubicBezTo>
                  <a:pt x="2498" y="7973"/>
                  <a:pt x="2575" y="7371"/>
                  <a:pt x="2975" y="6850"/>
                </a:cubicBezTo>
                <a:cubicBezTo>
                  <a:pt x="3556" y="6088"/>
                  <a:pt x="4519" y="5500"/>
                  <a:pt x="4039" y="5236"/>
                </a:cubicBezTo>
                <a:cubicBezTo>
                  <a:pt x="3994" y="5211"/>
                  <a:pt x="3945" y="5199"/>
                  <a:pt x="3892" y="5199"/>
                </a:cubicBezTo>
                <a:cubicBezTo>
                  <a:pt x="3386" y="5199"/>
                  <a:pt x="2585" y="6273"/>
                  <a:pt x="2456" y="6878"/>
                </a:cubicBezTo>
                <a:cubicBezTo>
                  <a:pt x="2404" y="7118"/>
                  <a:pt x="2393" y="7392"/>
                  <a:pt x="2404" y="7654"/>
                </a:cubicBezTo>
                <a:cubicBezTo>
                  <a:pt x="2393" y="7598"/>
                  <a:pt x="2379" y="7543"/>
                  <a:pt x="2366" y="7487"/>
                </a:cubicBezTo>
                <a:cubicBezTo>
                  <a:pt x="2313" y="7083"/>
                  <a:pt x="2262" y="6687"/>
                  <a:pt x="2220" y="6335"/>
                </a:cubicBezTo>
                <a:cubicBezTo>
                  <a:pt x="2241" y="6056"/>
                  <a:pt x="2334" y="5552"/>
                  <a:pt x="2724" y="4926"/>
                </a:cubicBezTo>
                <a:cubicBezTo>
                  <a:pt x="3274" y="4045"/>
                  <a:pt x="3946" y="3051"/>
                  <a:pt x="3577" y="3051"/>
                </a:cubicBezTo>
                <a:cubicBezTo>
                  <a:pt x="3542" y="3051"/>
                  <a:pt x="3498" y="3060"/>
                  <a:pt x="3444" y="3079"/>
                </a:cubicBezTo>
                <a:cubicBezTo>
                  <a:pt x="2936" y="3252"/>
                  <a:pt x="2223" y="4571"/>
                  <a:pt x="2154" y="5761"/>
                </a:cubicBezTo>
                <a:cubicBezTo>
                  <a:pt x="2133" y="5605"/>
                  <a:pt x="2119" y="5465"/>
                  <a:pt x="2105" y="5354"/>
                </a:cubicBezTo>
                <a:cubicBezTo>
                  <a:pt x="2125" y="4669"/>
                  <a:pt x="2216" y="3058"/>
                  <a:pt x="2571" y="2146"/>
                </a:cubicBezTo>
                <a:cubicBezTo>
                  <a:pt x="2808" y="1534"/>
                  <a:pt x="3131" y="974"/>
                  <a:pt x="3302" y="333"/>
                </a:cubicBezTo>
                <a:cubicBezTo>
                  <a:pt x="3319" y="267"/>
                  <a:pt x="3336" y="198"/>
                  <a:pt x="3319" y="132"/>
                </a:cubicBezTo>
                <a:cubicBezTo>
                  <a:pt x="3296" y="38"/>
                  <a:pt x="3246" y="1"/>
                  <a:pt x="318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8"/>
          <p:cNvSpPr/>
          <p:nvPr/>
        </p:nvSpPr>
        <p:spPr>
          <a:xfrm>
            <a:off x="7540920" y="5028120"/>
            <a:ext cx="502560" cy="120600"/>
          </a:xfrm>
          <a:custGeom>
            <a:avLst/>
            <a:gdLst/>
            <a:ahLst/>
            <a:rect l="l" t="t" r="r" b="b"/>
            <a:pathLst>
              <a:path w="7718" h="1904">
                <a:moveTo>
                  <a:pt x="2252" y="1"/>
                </a:moveTo>
                <a:cubicBezTo>
                  <a:pt x="2194" y="1"/>
                  <a:pt x="2142" y="42"/>
                  <a:pt x="2099" y="143"/>
                </a:cubicBezTo>
                <a:cubicBezTo>
                  <a:pt x="1848" y="727"/>
                  <a:pt x="2182" y="1316"/>
                  <a:pt x="2182" y="1316"/>
                </a:cubicBezTo>
                <a:lnTo>
                  <a:pt x="1344" y="1233"/>
                </a:lnTo>
                <a:lnTo>
                  <a:pt x="1344" y="1233"/>
                </a:lnTo>
                <a:lnTo>
                  <a:pt x="1678" y="1567"/>
                </a:lnTo>
                <a:lnTo>
                  <a:pt x="0" y="1904"/>
                </a:lnTo>
                <a:lnTo>
                  <a:pt x="7717" y="1904"/>
                </a:lnTo>
                <a:lnTo>
                  <a:pt x="6124" y="1483"/>
                </a:lnTo>
                <a:lnTo>
                  <a:pt x="5119" y="1233"/>
                </a:lnTo>
                <a:cubicBezTo>
                  <a:pt x="5119" y="1233"/>
                  <a:pt x="5730" y="388"/>
                  <a:pt x="5564" y="388"/>
                </a:cubicBezTo>
                <a:cubicBezTo>
                  <a:pt x="5556" y="388"/>
                  <a:pt x="5547" y="390"/>
                  <a:pt x="5536" y="393"/>
                </a:cubicBezTo>
                <a:cubicBezTo>
                  <a:pt x="5286" y="477"/>
                  <a:pt x="4697" y="899"/>
                  <a:pt x="4697" y="899"/>
                </a:cubicBezTo>
                <a:cubicBezTo>
                  <a:pt x="4697" y="899"/>
                  <a:pt x="4864" y="59"/>
                  <a:pt x="4530" y="59"/>
                </a:cubicBezTo>
                <a:cubicBezTo>
                  <a:pt x="4193" y="59"/>
                  <a:pt x="3653" y="995"/>
                  <a:pt x="3653" y="995"/>
                </a:cubicBezTo>
                <a:cubicBezTo>
                  <a:pt x="3653" y="995"/>
                  <a:pt x="3491" y="83"/>
                  <a:pt x="3336" y="83"/>
                </a:cubicBezTo>
                <a:cubicBezTo>
                  <a:pt x="3314" y="83"/>
                  <a:pt x="3292" y="101"/>
                  <a:pt x="3271" y="143"/>
                </a:cubicBezTo>
                <a:cubicBezTo>
                  <a:pt x="3104" y="477"/>
                  <a:pt x="2937" y="982"/>
                  <a:pt x="2937" y="982"/>
                </a:cubicBezTo>
                <a:cubicBezTo>
                  <a:pt x="2937" y="982"/>
                  <a:pt x="2533" y="1"/>
                  <a:pt x="225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9"/>
          <p:cNvSpPr/>
          <p:nvPr/>
        </p:nvSpPr>
        <p:spPr>
          <a:xfrm>
            <a:off x="2430720" y="2196360"/>
            <a:ext cx="347148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3" name="CustomShape 10"/>
          <p:cNvSpPr/>
          <p:nvPr/>
        </p:nvSpPr>
        <p:spPr>
          <a:xfrm>
            <a:off x="2753280" y="2904840"/>
            <a:ext cx="2903400" cy="16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latin typeface="Advent Pro Light"/>
                <a:ea typeface="Advent Pro Light"/>
              </a:rPr>
              <a:t>&lt;&lt;intro&gt;&gt;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4" name="CustomShape 11"/>
          <p:cNvSpPr/>
          <p:nvPr/>
        </p:nvSpPr>
        <p:spPr>
          <a:xfrm>
            <a:off x="5497920" y="2999520"/>
            <a:ext cx="23925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6100" spc="-1" strike="noStrike">
                <a:solidFill>
                  <a:srgbClr val="434343"/>
                </a:solidFill>
                <a:latin typeface="Oswald Regular"/>
                <a:ea typeface="Oswald Regular"/>
              </a:rPr>
              <a:t>.02</a:t>
            </a:r>
            <a:endParaRPr b="0" lang="en-US" sz="6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CustomShape 1"/>
          <p:cNvSpPr/>
          <p:nvPr/>
        </p:nvSpPr>
        <p:spPr>
          <a:xfrm>
            <a:off x="4279680" y="369360"/>
            <a:ext cx="404352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33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&lt;&lt;picturetitle&gt;&gt;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36" name="CustomShape 2"/>
          <p:cNvSpPr/>
          <p:nvPr/>
        </p:nvSpPr>
        <p:spPr>
          <a:xfrm>
            <a:off x="5865840" y="1465560"/>
            <a:ext cx="3000240" cy="29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&lt;&lt;picturecase&gt;&gt;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37" name="CustomShape 3"/>
          <p:cNvSpPr/>
          <p:nvPr/>
        </p:nvSpPr>
        <p:spPr>
          <a:xfrm rot="2385600">
            <a:off x="1456920" y="1879200"/>
            <a:ext cx="3284640" cy="3309840"/>
          </a:xfrm>
          <a:custGeom>
            <a:avLst/>
            <a:gdLst/>
            <a:ahLst/>
            <a:rect l="l" t="t" r="r" b="b"/>
            <a:pathLst>
              <a:path w="18146" h="17963">
                <a:moveTo>
                  <a:pt x="13608" y="0"/>
                </a:moveTo>
                <a:cubicBezTo>
                  <a:pt x="12036" y="0"/>
                  <a:pt x="10506" y="1008"/>
                  <a:pt x="8894" y="1008"/>
                </a:cubicBezTo>
                <a:cubicBezTo>
                  <a:pt x="8786" y="1008"/>
                  <a:pt x="8677" y="1004"/>
                  <a:pt x="8567" y="994"/>
                </a:cubicBezTo>
                <a:cubicBezTo>
                  <a:pt x="7830" y="950"/>
                  <a:pt x="7149" y="620"/>
                  <a:pt x="6412" y="576"/>
                </a:cubicBezTo>
                <a:cubicBezTo>
                  <a:pt x="6340" y="571"/>
                  <a:pt x="6268" y="568"/>
                  <a:pt x="6197" y="568"/>
                </a:cubicBezTo>
                <a:cubicBezTo>
                  <a:pt x="5037" y="568"/>
                  <a:pt x="3895" y="1226"/>
                  <a:pt x="3212" y="2137"/>
                </a:cubicBezTo>
                <a:cubicBezTo>
                  <a:pt x="2431" y="3149"/>
                  <a:pt x="2112" y="4425"/>
                  <a:pt x="2112" y="5668"/>
                </a:cubicBezTo>
                <a:cubicBezTo>
                  <a:pt x="2112" y="6580"/>
                  <a:pt x="2244" y="7548"/>
                  <a:pt x="1925" y="8417"/>
                </a:cubicBezTo>
                <a:cubicBezTo>
                  <a:pt x="1562" y="9374"/>
                  <a:pt x="682" y="10066"/>
                  <a:pt x="363" y="11067"/>
                </a:cubicBezTo>
                <a:cubicBezTo>
                  <a:pt x="0" y="12398"/>
                  <a:pt x="869" y="13816"/>
                  <a:pt x="1881" y="14784"/>
                </a:cubicBezTo>
                <a:cubicBezTo>
                  <a:pt x="3157" y="15972"/>
                  <a:pt x="4487" y="16434"/>
                  <a:pt x="6181" y="16709"/>
                </a:cubicBezTo>
                <a:cubicBezTo>
                  <a:pt x="7311" y="16911"/>
                  <a:pt x="8016" y="17962"/>
                  <a:pt x="9132" y="17962"/>
                </a:cubicBezTo>
                <a:cubicBezTo>
                  <a:pt x="9287" y="17962"/>
                  <a:pt x="9450" y="17942"/>
                  <a:pt x="9623" y="17896"/>
                </a:cubicBezTo>
                <a:cubicBezTo>
                  <a:pt x="10723" y="17621"/>
                  <a:pt x="11547" y="16621"/>
                  <a:pt x="11822" y="15521"/>
                </a:cubicBezTo>
                <a:cubicBezTo>
                  <a:pt x="11910" y="15191"/>
                  <a:pt x="12009" y="14872"/>
                  <a:pt x="12141" y="14553"/>
                </a:cubicBezTo>
                <a:cubicBezTo>
                  <a:pt x="12372" y="14146"/>
                  <a:pt x="12691" y="13871"/>
                  <a:pt x="13054" y="13596"/>
                </a:cubicBezTo>
                <a:cubicBezTo>
                  <a:pt x="14297" y="12541"/>
                  <a:pt x="15583" y="11485"/>
                  <a:pt x="16540" y="10154"/>
                </a:cubicBezTo>
                <a:cubicBezTo>
                  <a:pt x="17508" y="8824"/>
                  <a:pt x="18146" y="7218"/>
                  <a:pt x="18058" y="5624"/>
                </a:cubicBezTo>
                <a:cubicBezTo>
                  <a:pt x="18003" y="4524"/>
                  <a:pt x="17596" y="3424"/>
                  <a:pt x="17046" y="2456"/>
                </a:cubicBezTo>
                <a:cubicBezTo>
                  <a:pt x="16452" y="1357"/>
                  <a:pt x="15528" y="345"/>
                  <a:pt x="14297" y="70"/>
                </a:cubicBezTo>
                <a:cubicBezTo>
                  <a:pt x="14066" y="21"/>
                  <a:pt x="13837" y="0"/>
                  <a:pt x="13608" y="0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8" name="Group 4"/>
          <p:cNvGrpSpPr/>
          <p:nvPr/>
        </p:nvGrpSpPr>
        <p:grpSpPr>
          <a:xfrm>
            <a:off x="0" y="2028240"/>
            <a:ext cx="5674680" cy="3146400"/>
            <a:chOff x="0" y="2028240"/>
            <a:chExt cx="5674680" cy="3146400"/>
          </a:xfrm>
        </p:grpSpPr>
        <p:sp>
          <p:nvSpPr>
            <p:cNvPr id="1139" name="CustomShape 5"/>
            <p:cNvSpPr/>
            <p:nvPr/>
          </p:nvSpPr>
          <p:spPr>
            <a:xfrm>
              <a:off x="1353240" y="2663640"/>
              <a:ext cx="4321440" cy="2511000"/>
            </a:xfrm>
            <a:custGeom>
              <a:avLst/>
              <a:gdLst/>
              <a:ahLst/>
              <a:rect l="l" t="t" r="r" b="b"/>
              <a:pathLst>
                <a:path w="217645" h="126448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"/>
            <p:cNvSpPr/>
            <p:nvPr/>
          </p:nvSpPr>
          <p:spPr>
            <a:xfrm>
              <a:off x="4979880" y="2032920"/>
              <a:ext cx="119520" cy="92520"/>
            </a:xfrm>
            <a:custGeom>
              <a:avLst/>
              <a:gdLst/>
              <a:ahLst/>
              <a:rect l="l" t="t" r="r" b="b"/>
              <a:pathLst>
                <a:path w="6235" h="4872">
                  <a:moveTo>
                    <a:pt x="5945" y="0"/>
                  </a:moveTo>
                  <a:cubicBezTo>
                    <a:pt x="5527" y="0"/>
                    <a:pt x="3797" y="976"/>
                    <a:pt x="3638" y="1055"/>
                  </a:cubicBezTo>
                  <a:cubicBezTo>
                    <a:pt x="3464" y="1145"/>
                    <a:pt x="0" y="3050"/>
                    <a:pt x="0" y="3050"/>
                  </a:cubicBezTo>
                  <a:lnTo>
                    <a:pt x="650" y="4347"/>
                  </a:lnTo>
                  <a:lnTo>
                    <a:pt x="1085" y="4172"/>
                  </a:lnTo>
                  <a:cubicBezTo>
                    <a:pt x="1085" y="4172"/>
                    <a:pt x="1735" y="4778"/>
                    <a:pt x="2165" y="4864"/>
                  </a:cubicBezTo>
                  <a:cubicBezTo>
                    <a:pt x="2191" y="4869"/>
                    <a:pt x="2218" y="4871"/>
                    <a:pt x="2246" y="4871"/>
                  </a:cubicBezTo>
                  <a:cubicBezTo>
                    <a:pt x="2669" y="4871"/>
                    <a:pt x="3221" y="4292"/>
                    <a:pt x="3506" y="4172"/>
                  </a:cubicBezTo>
                  <a:cubicBezTo>
                    <a:pt x="3607" y="4129"/>
                    <a:pt x="3761" y="4115"/>
                    <a:pt x="3938" y="4115"/>
                  </a:cubicBezTo>
                  <a:cubicBezTo>
                    <a:pt x="4291" y="4115"/>
                    <a:pt x="4735" y="4172"/>
                    <a:pt x="5022" y="4172"/>
                  </a:cubicBezTo>
                  <a:cubicBezTo>
                    <a:pt x="5452" y="4172"/>
                    <a:pt x="5538" y="3826"/>
                    <a:pt x="5452" y="3651"/>
                  </a:cubicBezTo>
                  <a:cubicBezTo>
                    <a:pt x="5382" y="3508"/>
                    <a:pt x="5217" y="3331"/>
                    <a:pt x="4962" y="3331"/>
                  </a:cubicBezTo>
                  <a:cubicBezTo>
                    <a:pt x="4913" y="3331"/>
                    <a:pt x="4860" y="3338"/>
                    <a:pt x="4804" y="3352"/>
                  </a:cubicBezTo>
                  <a:cubicBezTo>
                    <a:pt x="4747" y="3366"/>
                    <a:pt x="4675" y="3373"/>
                    <a:pt x="4595" y="3373"/>
                  </a:cubicBezTo>
                  <a:cubicBezTo>
                    <a:pt x="4185" y="3373"/>
                    <a:pt x="3549" y="3191"/>
                    <a:pt x="3549" y="2832"/>
                  </a:cubicBezTo>
                  <a:cubicBezTo>
                    <a:pt x="3549" y="2400"/>
                    <a:pt x="3894" y="1794"/>
                    <a:pt x="4372" y="1406"/>
                  </a:cubicBezTo>
                  <a:cubicBezTo>
                    <a:pt x="4846" y="1013"/>
                    <a:pt x="6235" y="193"/>
                    <a:pt x="6017" y="18"/>
                  </a:cubicBezTo>
                  <a:cubicBezTo>
                    <a:pt x="6001" y="6"/>
                    <a:pt x="5977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7"/>
            <p:cNvSpPr/>
            <p:nvPr/>
          </p:nvSpPr>
          <p:spPr>
            <a:xfrm>
              <a:off x="4975920" y="2028960"/>
              <a:ext cx="123480" cy="99720"/>
            </a:xfrm>
            <a:custGeom>
              <a:avLst/>
              <a:gdLst/>
              <a:ahLst/>
              <a:rect l="l" t="t" r="r" b="b"/>
              <a:pathLst>
                <a:path w="6431" h="5242">
                  <a:moveTo>
                    <a:pt x="6162" y="1"/>
                  </a:moveTo>
                  <a:cubicBezTo>
                    <a:pt x="5917" y="1"/>
                    <a:pt x="5381" y="202"/>
                    <a:pt x="3921" y="990"/>
                  </a:cubicBezTo>
                  <a:cubicBezTo>
                    <a:pt x="3840" y="1034"/>
                    <a:pt x="3782" y="1066"/>
                    <a:pt x="3761" y="1076"/>
                  </a:cubicBezTo>
                  <a:cubicBezTo>
                    <a:pt x="3585" y="1167"/>
                    <a:pt x="261" y="2991"/>
                    <a:pt x="123" y="3071"/>
                  </a:cubicBezTo>
                  <a:cubicBezTo>
                    <a:pt x="32" y="3118"/>
                    <a:pt x="0" y="3231"/>
                    <a:pt x="48" y="3320"/>
                  </a:cubicBezTo>
                  <a:cubicBezTo>
                    <a:pt x="81" y="3383"/>
                    <a:pt x="144" y="3417"/>
                    <a:pt x="210" y="3417"/>
                  </a:cubicBezTo>
                  <a:cubicBezTo>
                    <a:pt x="240" y="3417"/>
                    <a:pt x="270" y="3410"/>
                    <a:pt x="298" y="3395"/>
                  </a:cubicBezTo>
                  <a:cubicBezTo>
                    <a:pt x="1495" y="2735"/>
                    <a:pt x="3793" y="1476"/>
                    <a:pt x="3926" y="1412"/>
                  </a:cubicBezTo>
                  <a:cubicBezTo>
                    <a:pt x="3953" y="1395"/>
                    <a:pt x="4011" y="1363"/>
                    <a:pt x="4096" y="1321"/>
                  </a:cubicBezTo>
                  <a:cubicBezTo>
                    <a:pt x="5011" y="821"/>
                    <a:pt x="5527" y="582"/>
                    <a:pt x="5814" y="465"/>
                  </a:cubicBezTo>
                  <a:lnTo>
                    <a:pt x="5814" y="465"/>
                  </a:lnTo>
                  <a:cubicBezTo>
                    <a:pt x="5601" y="639"/>
                    <a:pt x="5293" y="847"/>
                    <a:pt x="5080" y="1002"/>
                  </a:cubicBezTo>
                  <a:cubicBezTo>
                    <a:pt x="4835" y="1167"/>
                    <a:pt x="4606" y="1326"/>
                    <a:pt x="4463" y="1449"/>
                  </a:cubicBezTo>
                  <a:cubicBezTo>
                    <a:pt x="3948" y="1869"/>
                    <a:pt x="3575" y="2529"/>
                    <a:pt x="3575" y="3018"/>
                  </a:cubicBezTo>
                  <a:cubicBezTo>
                    <a:pt x="3575" y="3129"/>
                    <a:pt x="3612" y="3300"/>
                    <a:pt x="3808" y="3454"/>
                  </a:cubicBezTo>
                  <a:cubicBezTo>
                    <a:pt x="4050" y="3642"/>
                    <a:pt x="4471" y="3742"/>
                    <a:pt x="4798" y="3742"/>
                  </a:cubicBezTo>
                  <a:cubicBezTo>
                    <a:pt x="4895" y="3742"/>
                    <a:pt x="4985" y="3733"/>
                    <a:pt x="5058" y="3715"/>
                  </a:cubicBezTo>
                  <a:cubicBezTo>
                    <a:pt x="5096" y="3705"/>
                    <a:pt x="5131" y="3701"/>
                    <a:pt x="5164" y="3701"/>
                  </a:cubicBezTo>
                  <a:cubicBezTo>
                    <a:pt x="5368" y="3701"/>
                    <a:pt x="5467" y="3866"/>
                    <a:pt x="5495" y="3921"/>
                  </a:cubicBezTo>
                  <a:cubicBezTo>
                    <a:pt x="5511" y="3948"/>
                    <a:pt x="5516" y="4012"/>
                    <a:pt x="5479" y="4071"/>
                  </a:cubicBezTo>
                  <a:cubicBezTo>
                    <a:pt x="5426" y="4156"/>
                    <a:pt x="5313" y="4172"/>
                    <a:pt x="5229" y="4172"/>
                  </a:cubicBezTo>
                  <a:cubicBezTo>
                    <a:pt x="5096" y="4172"/>
                    <a:pt x="4925" y="4161"/>
                    <a:pt x="4750" y="4145"/>
                  </a:cubicBezTo>
                  <a:cubicBezTo>
                    <a:pt x="4549" y="4129"/>
                    <a:pt x="4343" y="4114"/>
                    <a:pt x="4156" y="4114"/>
                  </a:cubicBezTo>
                  <a:cubicBezTo>
                    <a:pt x="3951" y="4114"/>
                    <a:pt x="3769" y="4132"/>
                    <a:pt x="3639" y="4188"/>
                  </a:cubicBezTo>
                  <a:cubicBezTo>
                    <a:pt x="3521" y="4240"/>
                    <a:pt x="3383" y="4341"/>
                    <a:pt x="3229" y="4459"/>
                  </a:cubicBezTo>
                  <a:cubicBezTo>
                    <a:pt x="2987" y="4636"/>
                    <a:pt x="2672" y="4873"/>
                    <a:pt x="2458" y="4873"/>
                  </a:cubicBezTo>
                  <a:cubicBezTo>
                    <a:pt x="2441" y="4873"/>
                    <a:pt x="2425" y="4872"/>
                    <a:pt x="2409" y="4869"/>
                  </a:cubicBezTo>
                  <a:cubicBezTo>
                    <a:pt x="2097" y="4805"/>
                    <a:pt x="1586" y="4380"/>
                    <a:pt x="1420" y="4225"/>
                  </a:cubicBezTo>
                  <a:cubicBezTo>
                    <a:pt x="1386" y="4190"/>
                    <a:pt x="1342" y="4174"/>
                    <a:pt x="1297" y="4174"/>
                  </a:cubicBezTo>
                  <a:cubicBezTo>
                    <a:pt x="1273" y="4174"/>
                    <a:pt x="1248" y="4179"/>
                    <a:pt x="1223" y="4188"/>
                  </a:cubicBezTo>
                  <a:lnTo>
                    <a:pt x="788" y="4358"/>
                  </a:lnTo>
                  <a:cubicBezTo>
                    <a:pt x="697" y="4395"/>
                    <a:pt x="649" y="4507"/>
                    <a:pt x="686" y="4597"/>
                  </a:cubicBezTo>
                  <a:cubicBezTo>
                    <a:pt x="716" y="4671"/>
                    <a:pt x="788" y="4716"/>
                    <a:pt x="862" y="4716"/>
                  </a:cubicBezTo>
                  <a:cubicBezTo>
                    <a:pt x="884" y="4716"/>
                    <a:pt x="905" y="4712"/>
                    <a:pt x="926" y="4704"/>
                  </a:cubicBezTo>
                  <a:lnTo>
                    <a:pt x="1255" y="4571"/>
                  </a:lnTo>
                  <a:cubicBezTo>
                    <a:pt x="1458" y="4751"/>
                    <a:pt x="1952" y="5156"/>
                    <a:pt x="2335" y="5230"/>
                  </a:cubicBezTo>
                  <a:cubicBezTo>
                    <a:pt x="2377" y="5241"/>
                    <a:pt x="2416" y="5241"/>
                    <a:pt x="2453" y="5241"/>
                  </a:cubicBezTo>
                  <a:cubicBezTo>
                    <a:pt x="2792" y="5241"/>
                    <a:pt x="3155" y="4975"/>
                    <a:pt x="3447" y="4756"/>
                  </a:cubicBezTo>
                  <a:cubicBezTo>
                    <a:pt x="3580" y="4655"/>
                    <a:pt x="3708" y="4560"/>
                    <a:pt x="3788" y="4528"/>
                  </a:cubicBezTo>
                  <a:cubicBezTo>
                    <a:pt x="3862" y="4497"/>
                    <a:pt x="3987" y="4486"/>
                    <a:pt x="4134" y="4486"/>
                  </a:cubicBezTo>
                  <a:cubicBezTo>
                    <a:pt x="4316" y="4486"/>
                    <a:pt x="4532" y="4503"/>
                    <a:pt x="4724" y="4518"/>
                  </a:cubicBezTo>
                  <a:cubicBezTo>
                    <a:pt x="4910" y="4528"/>
                    <a:pt x="5085" y="4544"/>
                    <a:pt x="5229" y="4544"/>
                  </a:cubicBezTo>
                  <a:cubicBezTo>
                    <a:pt x="5569" y="4544"/>
                    <a:pt x="5728" y="4368"/>
                    <a:pt x="5792" y="4262"/>
                  </a:cubicBezTo>
                  <a:cubicBezTo>
                    <a:pt x="5888" y="4108"/>
                    <a:pt x="5904" y="3911"/>
                    <a:pt x="5824" y="3757"/>
                  </a:cubicBezTo>
                  <a:cubicBezTo>
                    <a:pt x="5723" y="3548"/>
                    <a:pt x="5494" y="3332"/>
                    <a:pt x="5171" y="3332"/>
                  </a:cubicBezTo>
                  <a:cubicBezTo>
                    <a:pt x="5107" y="3332"/>
                    <a:pt x="5040" y="3340"/>
                    <a:pt x="4969" y="3358"/>
                  </a:cubicBezTo>
                  <a:cubicBezTo>
                    <a:pt x="4925" y="3368"/>
                    <a:pt x="4868" y="3373"/>
                    <a:pt x="4804" y="3373"/>
                  </a:cubicBezTo>
                  <a:cubicBezTo>
                    <a:pt x="4564" y="3373"/>
                    <a:pt x="4218" y="3304"/>
                    <a:pt x="4037" y="3161"/>
                  </a:cubicBezTo>
                  <a:cubicBezTo>
                    <a:pt x="3941" y="3087"/>
                    <a:pt x="3941" y="3033"/>
                    <a:pt x="3941" y="3018"/>
                  </a:cubicBezTo>
                  <a:cubicBezTo>
                    <a:pt x="3941" y="2635"/>
                    <a:pt x="4267" y="2087"/>
                    <a:pt x="4697" y="1731"/>
                  </a:cubicBezTo>
                  <a:cubicBezTo>
                    <a:pt x="4835" y="1618"/>
                    <a:pt x="5058" y="1464"/>
                    <a:pt x="5293" y="1304"/>
                  </a:cubicBezTo>
                  <a:cubicBezTo>
                    <a:pt x="6096" y="747"/>
                    <a:pt x="6425" y="496"/>
                    <a:pt x="6430" y="263"/>
                  </a:cubicBezTo>
                  <a:cubicBezTo>
                    <a:pt x="6430" y="182"/>
                    <a:pt x="6399" y="108"/>
                    <a:pt x="6341" y="60"/>
                  </a:cubicBezTo>
                  <a:cubicBezTo>
                    <a:pt x="6299" y="26"/>
                    <a:pt x="6249" y="1"/>
                    <a:pt x="616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8"/>
            <p:cNvSpPr/>
            <p:nvPr/>
          </p:nvSpPr>
          <p:spPr>
            <a:xfrm>
              <a:off x="4949280" y="2093400"/>
              <a:ext cx="45360" cy="60120"/>
            </a:xfrm>
            <a:custGeom>
              <a:avLst/>
              <a:gdLst/>
              <a:ahLst/>
              <a:rect l="l" t="t" r="r" b="b"/>
              <a:pathLst>
                <a:path w="2495" h="3245">
                  <a:moveTo>
                    <a:pt x="1542" y="1"/>
                  </a:moveTo>
                  <a:lnTo>
                    <a:pt x="0" y="826"/>
                  </a:lnTo>
                  <a:lnTo>
                    <a:pt x="1112" y="3245"/>
                  </a:lnTo>
                  <a:lnTo>
                    <a:pt x="2495" y="215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9"/>
            <p:cNvSpPr/>
            <p:nvPr/>
          </p:nvSpPr>
          <p:spPr>
            <a:xfrm>
              <a:off x="4943880" y="2088360"/>
              <a:ext cx="56160" cy="69840"/>
            </a:xfrm>
            <a:custGeom>
              <a:avLst/>
              <a:gdLst/>
              <a:ahLst/>
              <a:rect l="l" t="t" r="r" b="b"/>
              <a:pathLst>
                <a:path w="3044" h="3737">
                  <a:moveTo>
                    <a:pt x="1703" y="587"/>
                  </a:moveTo>
                  <a:lnTo>
                    <a:pt x="2469" y="2332"/>
                  </a:lnTo>
                  <a:lnTo>
                    <a:pt x="1485" y="3103"/>
                  </a:lnTo>
                  <a:lnTo>
                    <a:pt x="601" y="1178"/>
                  </a:lnTo>
                  <a:lnTo>
                    <a:pt x="1703" y="587"/>
                  </a:lnTo>
                  <a:close/>
                  <a:moveTo>
                    <a:pt x="1823" y="1"/>
                  </a:moveTo>
                  <a:cubicBezTo>
                    <a:pt x="1782" y="1"/>
                    <a:pt x="1742" y="10"/>
                    <a:pt x="1703" y="30"/>
                  </a:cubicBezTo>
                  <a:lnTo>
                    <a:pt x="160" y="854"/>
                  </a:lnTo>
                  <a:cubicBezTo>
                    <a:pt x="49" y="918"/>
                    <a:pt x="0" y="1056"/>
                    <a:pt x="54" y="1173"/>
                  </a:cubicBezTo>
                  <a:lnTo>
                    <a:pt x="1166" y="3594"/>
                  </a:lnTo>
                  <a:cubicBezTo>
                    <a:pt x="1198" y="3663"/>
                    <a:pt x="1256" y="3710"/>
                    <a:pt x="1330" y="3732"/>
                  </a:cubicBezTo>
                  <a:cubicBezTo>
                    <a:pt x="1352" y="3737"/>
                    <a:pt x="1367" y="3737"/>
                    <a:pt x="1389" y="3737"/>
                  </a:cubicBezTo>
                  <a:cubicBezTo>
                    <a:pt x="1443" y="3737"/>
                    <a:pt x="1495" y="3721"/>
                    <a:pt x="1544" y="3683"/>
                  </a:cubicBezTo>
                  <a:lnTo>
                    <a:pt x="2926" y="2604"/>
                  </a:lnTo>
                  <a:cubicBezTo>
                    <a:pt x="3017" y="2534"/>
                    <a:pt x="3043" y="2413"/>
                    <a:pt x="3000" y="2311"/>
                  </a:cubicBezTo>
                  <a:lnTo>
                    <a:pt x="2049" y="147"/>
                  </a:lnTo>
                  <a:cubicBezTo>
                    <a:pt x="2022" y="83"/>
                    <a:pt x="1969" y="35"/>
                    <a:pt x="1905" y="13"/>
                  </a:cubicBezTo>
                  <a:cubicBezTo>
                    <a:pt x="1878" y="5"/>
                    <a:pt x="1850" y="1"/>
                    <a:pt x="182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10"/>
            <p:cNvSpPr/>
            <p:nvPr/>
          </p:nvSpPr>
          <p:spPr>
            <a:xfrm>
              <a:off x="4371840" y="2109600"/>
              <a:ext cx="616320" cy="359280"/>
            </a:xfrm>
            <a:custGeom>
              <a:avLst/>
              <a:gdLst/>
              <a:ahLst/>
              <a:rect l="l" t="t" r="r" b="b"/>
              <a:pathLst>
                <a:path w="31228" h="18271">
                  <a:moveTo>
                    <a:pt x="29052" y="1"/>
                  </a:moveTo>
                  <a:lnTo>
                    <a:pt x="16505" y="6090"/>
                  </a:lnTo>
                  <a:cubicBezTo>
                    <a:pt x="16505" y="6090"/>
                    <a:pt x="5370" y="7902"/>
                    <a:pt x="3587" y="7902"/>
                  </a:cubicBezTo>
                  <a:cubicBezTo>
                    <a:pt x="3516" y="7902"/>
                    <a:pt x="3461" y="7899"/>
                    <a:pt x="3421" y="7893"/>
                  </a:cubicBezTo>
                  <a:cubicBezTo>
                    <a:pt x="3241" y="7868"/>
                    <a:pt x="3023" y="7857"/>
                    <a:pt x="2784" y="7857"/>
                  </a:cubicBezTo>
                  <a:cubicBezTo>
                    <a:pt x="1628" y="7857"/>
                    <a:pt x="1" y="8106"/>
                    <a:pt x="1" y="8106"/>
                  </a:cubicBezTo>
                  <a:lnTo>
                    <a:pt x="4022" y="18270"/>
                  </a:lnTo>
                  <a:lnTo>
                    <a:pt x="17708" y="13611"/>
                  </a:lnTo>
                  <a:lnTo>
                    <a:pt x="31227" y="4729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11"/>
            <p:cNvSpPr/>
            <p:nvPr/>
          </p:nvSpPr>
          <p:spPr>
            <a:xfrm>
              <a:off x="4366800" y="2104920"/>
              <a:ext cx="626760" cy="369000"/>
            </a:xfrm>
            <a:custGeom>
              <a:avLst/>
              <a:gdLst/>
              <a:ahLst/>
              <a:rect l="l" t="t" r="r" b="b"/>
              <a:pathLst>
                <a:path w="31760" h="18768">
                  <a:moveTo>
                    <a:pt x="29195" y="577"/>
                  </a:moveTo>
                  <a:lnTo>
                    <a:pt x="31173" y="4885"/>
                  </a:lnTo>
                  <a:lnTo>
                    <a:pt x="17855" y="13635"/>
                  </a:lnTo>
                  <a:lnTo>
                    <a:pt x="4425" y="18208"/>
                  </a:lnTo>
                  <a:lnTo>
                    <a:pt x="607" y="8555"/>
                  </a:lnTo>
                  <a:cubicBezTo>
                    <a:pt x="1127" y="8484"/>
                    <a:pt x="2214" y="8351"/>
                    <a:pt x="3039" y="8351"/>
                  </a:cubicBezTo>
                  <a:cubicBezTo>
                    <a:pt x="3266" y="8351"/>
                    <a:pt x="3474" y="8361"/>
                    <a:pt x="3644" y="8385"/>
                  </a:cubicBezTo>
                  <a:cubicBezTo>
                    <a:pt x="3686" y="8391"/>
                    <a:pt x="3745" y="8394"/>
                    <a:pt x="3818" y="8394"/>
                  </a:cubicBezTo>
                  <a:cubicBezTo>
                    <a:pt x="5557" y="8394"/>
                    <a:pt x="15618" y="6775"/>
                    <a:pt x="16802" y="6582"/>
                  </a:cubicBezTo>
                  <a:cubicBezTo>
                    <a:pt x="16829" y="6577"/>
                    <a:pt x="16851" y="6571"/>
                    <a:pt x="16871" y="6560"/>
                  </a:cubicBezTo>
                  <a:lnTo>
                    <a:pt x="29195" y="577"/>
                  </a:lnTo>
                  <a:close/>
                  <a:moveTo>
                    <a:pt x="29317" y="0"/>
                  </a:moveTo>
                  <a:cubicBezTo>
                    <a:pt x="29279" y="0"/>
                    <a:pt x="29241" y="8"/>
                    <a:pt x="29206" y="24"/>
                  </a:cubicBezTo>
                  <a:lnTo>
                    <a:pt x="16691" y="6098"/>
                  </a:lnTo>
                  <a:cubicBezTo>
                    <a:pt x="12082" y="6844"/>
                    <a:pt x="5127" y="7902"/>
                    <a:pt x="3854" y="7902"/>
                  </a:cubicBezTo>
                  <a:cubicBezTo>
                    <a:pt x="3794" y="7902"/>
                    <a:pt x="3746" y="7900"/>
                    <a:pt x="3713" y="7895"/>
                  </a:cubicBezTo>
                  <a:cubicBezTo>
                    <a:pt x="3522" y="7868"/>
                    <a:pt x="3293" y="7857"/>
                    <a:pt x="3044" y="7857"/>
                  </a:cubicBezTo>
                  <a:cubicBezTo>
                    <a:pt x="1887" y="7857"/>
                    <a:pt x="303" y="8101"/>
                    <a:pt x="224" y="8114"/>
                  </a:cubicBezTo>
                  <a:cubicBezTo>
                    <a:pt x="149" y="8124"/>
                    <a:pt x="80" y="8167"/>
                    <a:pt x="43" y="8231"/>
                  </a:cubicBezTo>
                  <a:cubicBezTo>
                    <a:pt x="6" y="8300"/>
                    <a:pt x="0" y="8374"/>
                    <a:pt x="32" y="8449"/>
                  </a:cubicBezTo>
                  <a:lnTo>
                    <a:pt x="4053" y="18608"/>
                  </a:lnTo>
                  <a:cubicBezTo>
                    <a:pt x="4090" y="18704"/>
                    <a:pt x="4181" y="18767"/>
                    <a:pt x="4282" y="18767"/>
                  </a:cubicBezTo>
                  <a:cubicBezTo>
                    <a:pt x="4309" y="18767"/>
                    <a:pt x="4334" y="18762"/>
                    <a:pt x="4361" y="18751"/>
                  </a:cubicBezTo>
                  <a:lnTo>
                    <a:pt x="18047" y="14092"/>
                  </a:lnTo>
                  <a:cubicBezTo>
                    <a:pt x="18069" y="14081"/>
                    <a:pt x="18084" y="14076"/>
                    <a:pt x="18100" y="14066"/>
                  </a:cubicBezTo>
                  <a:lnTo>
                    <a:pt x="31620" y="5183"/>
                  </a:lnTo>
                  <a:cubicBezTo>
                    <a:pt x="31722" y="5114"/>
                    <a:pt x="31759" y="4986"/>
                    <a:pt x="31711" y="4875"/>
                  </a:cubicBezTo>
                  <a:lnTo>
                    <a:pt x="29536" y="145"/>
                  </a:lnTo>
                  <a:cubicBezTo>
                    <a:pt x="29509" y="82"/>
                    <a:pt x="29456" y="34"/>
                    <a:pt x="29398" y="13"/>
                  </a:cubicBezTo>
                  <a:cubicBezTo>
                    <a:pt x="29371" y="4"/>
                    <a:pt x="29344" y="0"/>
                    <a:pt x="2931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12"/>
            <p:cNvSpPr/>
            <p:nvPr/>
          </p:nvSpPr>
          <p:spPr>
            <a:xfrm>
              <a:off x="4031280" y="2852640"/>
              <a:ext cx="907560" cy="1073880"/>
            </a:xfrm>
            <a:custGeom>
              <a:avLst/>
              <a:gdLst/>
              <a:ahLst/>
              <a:rect l="l" t="t" r="r" b="b"/>
              <a:pathLst>
                <a:path w="45872" h="54216">
                  <a:moveTo>
                    <a:pt x="25931" y="0"/>
                  </a:moveTo>
                  <a:lnTo>
                    <a:pt x="5639" y="7345"/>
                  </a:lnTo>
                  <a:lnTo>
                    <a:pt x="6597" y="29957"/>
                  </a:lnTo>
                  <a:lnTo>
                    <a:pt x="1" y="52625"/>
                  </a:lnTo>
                  <a:lnTo>
                    <a:pt x="4363" y="54216"/>
                  </a:lnTo>
                  <a:cubicBezTo>
                    <a:pt x="4363" y="54216"/>
                    <a:pt x="15517" y="34504"/>
                    <a:pt x="16570" y="32930"/>
                  </a:cubicBezTo>
                  <a:cubicBezTo>
                    <a:pt x="17617" y="31355"/>
                    <a:pt x="19283" y="14867"/>
                    <a:pt x="20857" y="14867"/>
                  </a:cubicBezTo>
                  <a:cubicBezTo>
                    <a:pt x="22431" y="14867"/>
                    <a:pt x="29756" y="15473"/>
                    <a:pt x="29756" y="15473"/>
                  </a:cubicBezTo>
                  <a:lnTo>
                    <a:pt x="26883" y="33993"/>
                  </a:lnTo>
                  <a:lnTo>
                    <a:pt x="30053" y="35977"/>
                  </a:lnTo>
                  <a:cubicBezTo>
                    <a:pt x="30053" y="35977"/>
                    <a:pt x="45872" y="9622"/>
                    <a:pt x="42899" y="7171"/>
                  </a:cubicBezTo>
                  <a:cubicBezTo>
                    <a:pt x="39925" y="4723"/>
                    <a:pt x="28027" y="2447"/>
                    <a:pt x="28027" y="2447"/>
                  </a:cubicBezTo>
                  <a:lnTo>
                    <a:pt x="2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13"/>
            <p:cNvSpPr/>
            <p:nvPr/>
          </p:nvSpPr>
          <p:spPr>
            <a:xfrm>
              <a:off x="4025160" y="2846880"/>
              <a:ext cx="918000" cy="1085760"/>
            </a:xfrm>
            <a:custGeom>
              <a:avLst/>
              <a:gdLst/>
              <a:ahLst/>
              <a:rect l="l" t="t" r="r" b="b"/>
              <a:pathLst>
                <a:path w="46408" h="54812">
                  <a:moveTo>
                    <a:pt x="26153" y="586"/>
                  </a:moveTo>
                  <a:lnTo>
                    <a:pt x="28202" y="2969"/>
                  </a:lnTo>
                  <a:lnTo>
                    <a:pt x="28286" y="2984"/>
                  </a:lnTo>
                  <a:cubicBezTo>
                    <a:pt x="28403" y="3006"/>
                    <a:pt x="40152" y="5277"/>
                    <a:pt x="43041" y="7655"/>
                  </a:cubicBezTo>
                  <a:cubicBezTo>
                    <a:pt x="45089" y="9340"/>
                    <a:pt x="36573" y="25404"/>
                    <a:pt x="30276" y="35924"/>
                  </a:cubicBezTo>
                  <a:lnTo>
                    <a:pt x="27451" y="34164"/>
                  </a:lnTo>
                  <a:lnTo>
                    <a:pt x="30345" y="15543"/>
                  </a:lnTo>
                  <a:lnTo>
                    <a:pt x="30078" y="15521"/>
                  </a:lnTo>
                  <a:cubicBezTo>
                    <a:pt x="29781" y="15494"/>
                    <a:pt x="22723" y="14915"/>
                    <a:pt x="21159" y="14915"/>
                  </a:cubicBezTo>
                  <a:cubicBezTo>
                    <a:pt x="20138" y="14915"/>
                    <a:pt x="19441" y="18398"/>
                    <a:pt x="18196" y="25792"/>
                  </a:cubicBezTo>
                  <a:cubicBezTo>
                    <a:pt x="17643" y="29079"/>
                    <a:pt x="17069" y="32477"/>
                    <a:pt x="16664" y="33084"/>
                  </a:cubicBezTo>
                  <a:cubicBezTo>
                    <a:pt x="15665" y="34590"/>
                    <a:pt x="5750" y="52089"/>
                    <a:pt x="4554" y="54205"/>
                  </a:cubicBezTo>
                  <a:lnTo>
                    <a:pt x="607" y="52769"/>
                  </a:lnTo>
                  <a:lnTo>
                    <a:pt x="7139" y="30319"/>
                  </a:lnTo>
                  <a:lnTo>
                    <a:pt x="7149" y="30282"/>
                  </a:lnTo>
                  <a:lnTo>
                    <a:pt x="6192" y="7808"/>
                  </a:lnTo>
                  <a:lnTo>
                    <a:pt x="26153" y="586"/>
                  </a:lnTo>
                  <a:close/>
                  <a:moveTo>
                    <a:pt x="26307" y="1"/>
                  </a:moveTo>
                  <a:lnTo>
                    <a:pt x="5686" y="7469"/>
                  </a:lnTo>
                  <a:lnTo>
                    <a:pt x="6649" y="30218"/>
                  </a:lnTo>
                  <a:lnTo>
                    <a:pt x="0" y="53073"/>
                  </a:lnTo>
                  <a:lnTo>
                    <a:pt x="4777" y="54812"/>
                  </a:lnTo>
                  <a:lnTo>
                    <a:pt x="4883" y="54625"/>
                  </a:lnTo>
                  <a:cubicBezTo>
                    <a:pt x="4994" y="54429"/>
                    <a:pt x="16043" y="34909"/>
                    <a:pt x="17074" y="33361"/>
                  </a:cubicBezTo>
                  <a:cubicBezTo>
                    <a:pt x="17536" y="32664"/>
                    <a:pt x="18068" y="29521"/>
                    <a:pt x="18680" y="25871"/>
                  </a:cubicBezTo>
                  <a:cubicBezTo>
                    <a:pt x="19330" y="22021"/>
                    <a:pt x="20420" y="15570"/>
                    <a:pt x="21159" y="15410"/>
                  </a:cubicBezTo>
                  <a:cubicBezTo>
                    <a:pt x="22536" y="15410"/>
                    <a:pt x="28445" y="15882"/>
                    <a:pt x="29776" y="15990"/>
                  </a:cubicBezTo>
                  <a:lnTo>
                    <a:pt x="26914" y="34409"/>
                  </a:lnTo>
                  <a:lnTo>
                    <a:pt x="30441" y="36611"/>
                  </a:lnTo>
                  <a:lnTo>
                    <a:pt x="30568" y="36398"/>
                  </a:lnTo>
                  <a:cubicBezTo>
                    <a:pt x="32201" y="33680"/>
                    <a:pt x="46408" y="9787"/>
                    <a:pt x="43354" y="7277"/>
                  </a:cubicBezTo>
                  <a:cubicBezTo>
                    <a:pt x="40467" y="4894"/>
                    <a:pt x="29621" y="2740"/>
                    <a:pt x="28462" y="2517"/>
                  </a:cubicBezTo>
                  <a:lnTo>
                    <a:pt x="26307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14"/>
            <p:cNvSpPr/>
            <p:nvPr/>
          </p:nvSpPr>
          <p:spPr>
            <a:xfrm>
              <a:off x="3946680" y="2271240"/>
              <a:ext cx="695160" cy="848160"/>
            </a:xfrm>
            <a:custGeom>
              <a:avLst/>
              <a:gdLst/>
              <a:ahLst/>
              <a:rect l="l" t="t" r="r" b="b"/>
              <a:pathLst>
                <a:path w="35191" h="42849">
                  <a:moveTo>
                    <a:pt x="21454" y="0"/>
                  </a:moveTo>
                  <a:cubicBezTo>
                    <a:pt x="21433" y="0"/>
                    <a:pt x="21414" y="1"/>
                    <a:pt x="21394" y="2"/>
                  </a:cubicBezTo>
                  <a:cubicBezTo>
                    <a:pt x="19862" y="124"/>
                    <a:pt x="11266" y="4832"/>
                    <a:pt x="11266" y="4832"/>
                  </a:cubicBezTo>
                  <a:lnTo>
                    <a:pt x="9149" y="5661"/>
                  </a:lnTo>
                  <a:cubicBezTo>
                    <a:pt x="9149" y="5661"/>
                    <a:pt x="0" y="12353"/>
                    <a:pt x="0" y="13176"/>
                  </a:cubicBezTo>
                  <a:cubicBezTo>
                    <a:pt x="0" y="14001"/>
                    <a:pt x="9729" y="42383"/>
                    <a:pt x="10197" y="42734"/>
                  </a:cubicBezTo>
                  <a:cubicBezTo>
                    <a:pt x="10308" y="42817"/>
                    <a:pt x="11208" y="42848"/>
                    <a:pt x="12522" y="42848"/>
                  </a:cubicBezTo>
                  <a:cubicBezTo>
                    <a:pt x="16822" y="42848"/>
                    <a:pt x="25553" y="42511"/>
                    <a:pt x="25553" y="42511"/>
                  </a:cubicBezTo>
                  <a:lnTo>
                    <a:pt x="25319" y="39335"/>
                  </a:lnTo>
                  <a:lnTo>
                    <a:pt x="25319" y="39335"/>
                  </a:lnTo>
                  <a:lnTo>
                    <a:pt x="27436" y="42021"/>
                  </a:lnTo>
                  <a:cubicBezTo>
                    <a:pt x="27436" y="42021"/>
                    <a:pt x="29910" y="40277"/>
                    <a:pt x="31084" y="39096"/>
                  </a:cubicBezTo>
                  <a:cubicBezTo>
                    <a:pt x="32265" y="37921"/>
                    <a:pt x="35191" y="32618"/>
                    <a:pt x="35191" y="32618"/>
                  </a:cubicBezTo>
                  <a:cubicBezTo>
                    <a:pt x="35191" y="32618"/>
                    <a:pt x="27318" y="10252"/>
                    <a:pt x="26611" y="7304"/>
                  </a:cubicBezTo>
                  <a:cubicBezTo>
                    <a:pt x="25913" y="4401"/>
                    <a:pt x="22997" y="0"/>
                    <a:pt x="2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15"/>
            <p:cNvSpPr/>
            <p:nvPr/>
          </p:nvSpPr>
          <p:spPr>
            <a:xfrm>
              <a:off x="3942000" y="2266200"/>
              <a:ext cx="705600" cy="857520"/>
            </a:xfrm>
            <a:custGeom>
              <a:avLst/>
              <a:gdLst/>
              <a:ahLst/>
              <a:rect l="l" t="t" r="r" b="b"/>
              <a:pathLst>
                <a:path w="35712" h="43334">
                  <a:moveTo>
                    <a:pt x="21621" y="0"/>
                  </a:moveTo>
                  <a:cubicBezTo>
                    <a:pt x="20057" y="123"/>
                    <a:pt x="11750" y="4665"/>
                    <a:pt x="11394" y="4856"/>
                  </a:cubicBezTo>
                  <a:cubicBezTo>
                    <a:pt x="11276" y="4925"/>
                    <a:pt x="11234" y="5075"/>
                    <a:pt x="11298" y="5192"/>
                  </a:cubicBezTo>
                  <a:cubicBezTo>
                    <a:pt x="11342" y="5276"/>
                    <a:pt x="11428" y="5322"/>
                    <a:pt x="11516" y="5322"/>
                  </a:cubicBezTo>
                  <a:cubicBezTo>
                    <a:pt x="11556" y="5322"/>
                    <a:pt x="11596" y="5313"/>
                    <a:pt x="11632" y="5293"/>
                  </a:cubicBezTo>
                  <a:cubicBezTo>
                    <a:pt x="14010" y="3990"/>
                    <a:pt x="20445" y="585"/>
                    <a:pt x="21658" y="494"/>
                  </a:cubicBezTo>
                  <a:cubicBezTo>
                    <a:pt x="21675" y="494"/>
                    <a:pt x="21690" y="489"/>
                    <a:pt x="21707" y="489"/>
                  </a:cubicBezTo>
                  <a:cubicBezTo>
                    <a:pt x="23015" y="489"/>
                    <a:pt x="25919" y="4681"/>
                    <a:pt x="26621" y="7606"/>
                  </a:cubicBezTo>
                  <a:cubicBezTo>
                    <a:pt x="27307" y="10458"/>
                    <a:pt x="34514" y="30978"/>
                    <a:pt x="35169" y="32839"/>
                  </a:cubicBezTo>
                  <a:cubicBezTo>
                    <a:pt x="34769" y="33563"/>
                    <a:pt x="32216" y="38115"/>
                    <a:pt x="31163" y="39168"/>
                  </a:cubicBezTo>
                  <a:cubicBezTo>
                    <a:pt x="30201" y="40126"/>
                    <a:pt x="28333" y="41493"/>
                    <a:pt x="27733" y="41924"/>
                  </a:cubicBezTo>
                  <a:lnTo>
                    <a:pt x="25259" y="38790"/>
                  </a:lnTo>
                  <a:lnTo>
                    <a:pt x="25536" y="42519"/>
                  </a:lnTo>
                  <a:cubicBezTo>
                    <a:pt x="21272" y="42681"/>
                    <a:pt x="15491" y="42856"/>
                    <a:pt x="12514" y="42856"/>
                  </a:cubicBezTo>
                  <a:cubicBezTo>
                    <a:pt x="11487" y="42856"/>
                    <a:pt x="10794" y="42835"/>
                    <a:pt x="10611" y="42786"/>
                  </a:cubicBezTo>
                  <a:cubicBezTo>
                    <a:pt x="9887" y="41498"/>
                    <a:pt x="590" y="14516"/>
                    <a:pt x="494" y="13441"/>
                  </a:cubicBezTo>
                  <a:cubicBezTo>
                    <a:pt x="671" y="12845"/>
                    <a:pt x="5292" y="9213"/>
                    <a:pt x="9548" y="6106"/>
                  </a:cubicBezTo>
                  <a:cubicBezTo>
                    <a:pt x="9654" y="6022"/>
                    <a:pt x="9680" y="5867"/>
                    <a:pt x="9600" y="5760"/>
                  </a:cubicBezTo>
                  <a:cubicBezTo>
                    <a:pt x="9553" y="5694"/>
                    <a:pt x="9478" y="5657"/>
                    <a:pt x="9402" y="5657"/>
                  </a:cubicBezTo>
                  <a:cubicBezTo>
                    <a:pt x="9351" y="5657"/>
                    <a:pt x="9300" y="5674"/>
                    <a:pt x="9255" y="5708"/>
                  </a:cubicBezTo>
                  <a:cubicBezTo>
                    <a:pt x="6472" y="7739"/>
                    <a:pt x="0" y="12564"/>
                    <a:pt x="0" y="13419"/>
                  </a:cubicBezTo>
                  <a:cubicBezTo>
                    <a:pt x="0" y="14096"/>
                    <a:pt x="4734" y="27866"/>
                    <a:pt x="4936" y="28457"/>
                  </a:cubicBezTo>
                  <a:cubicBezTo>
                    <a:pt x="7201" y="35031"/>
                    <a:pt x="9968" y="42924"/>
                    <a:pt x="10297" y="43174"/>
                  </a:cubicBezTo>
                  <a:cubicBezTo>
                    <a:pt x="10451" y="43290"/>
                    <a:pt x="11574" y="43334"/>
                    <a:pt x="13213" y="43334"/>
                  </a:cubicBezTo>
                  <a:cubicBezTo>
                    <a:pt x="16557" y="43334"/>
                    <a:pt x="22058" y="43147"/>
                    <a:pt x="25812" y="43003"/>
                  </a:cubicBezTo>
                  <a:lnTo>
                    <a:pt x="26067" y="42993"/>
                  </a:lnTo>
                  <a:lnTo>
                    <a:pt x="25871" y="40366"/>
                  </a:lnTo>
                  <a:lnTo>
                    <a:pt x="27637" y="42600"/>
                  </a:lnTo>
                  <a:lnTo>
                    <a:pt x="27829" y="42467"/>
                  </a:lnTo>
                  <a:cubicBezTo>
                    <a:pt x="27930" y="42392"/>
                    <a:pt x="30333" y="40695"/>
                    <a:pt x="31509" y="39514"/>
                  </a:cubicBezTo>
                  <a:cubicBezTo>
                    <a:pt x="32700" y="38328"/>
                    <a:pt x="35535" y="33195"/>
                    <a:pt x="35658" y="32977"/>
                  </a:cubicBezTo>
                  <a:lnTo>
                    <a:pt x="35712" y="32881"/>
                  </a:lnTo>
                  <a:lnTo>
                    <a:pt x="35673" y="32780"/>
                  </a:lnTo>
                  <a:cubicBezTo>
                    <a:pt x="35594" y="32557"/>
                    <a:pt x="27797" y="10388"/>
                    <a:pt x="27100" y="7490"/>
                  </a:cubicBezTo>
                  <a:cubicBezTo>
                    <a:pt x="26445" y="4745"/>
                    <a:pt x="23499" y="0"/>
                    <a:pt x="2169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16"/>
            <p:cNvSpPr/>
            <p:nvPr/>
          </p:nvSpPr>
          <p:spPr>
            <a:xfrm>
              <a:off x="4107960" y="2273400"/>
              <a:ext cx="186480" cy="262800"/>
            </a:xfrm>
            <a:custGeom>
              <a:avLst/>
              <a:gdLst/>
              <a:ahLst/>
              <a:rect l="l" t="t" r="r" b="b"/>
              <a:pathLst>
                <a:path w="9607" h="13437">
                  <a:moveTo>
                    <a:pt x="2101" y="1"/>
                  </a:moveTo>
                  <a:lnTo>
                    <a:pt x="602" y="2846"/>
                  </a:lnTo>
                  <a:cubicBezTo>
                    <a:pt x="602" y="2846"/>
                    <a:pt x="0" y="5693"/>
                    <a:pt x="150" y="7043"/>
                  </a:cubicBezTo>
                  <a:cubicBezTo>
                    <a:pt x="304" y="8389"/>
                    <a:pt x="3319" y="13436"/>
                    <a:pt x="3319" y="13436"/>
                  </a:cubicBezTo>
                  <a:lnTo>
                    <a:pt x="5846" y="10937"/>
                  </a:lnTo>
                  <a:lnTo>
                    <a:pt x="9606" y="10964"/>
                  </a:lnTo>
                  <a:cubicBezTo>
                    <a:pt x="9606" y="10964"/>
                    <a:pt x="8245" y="4645"/>
                    <a:pt x="6144" y="2394"/>
                  </a:cubicBezTo>
                  <a:cubicBezTo>
                    <a:pt x="4048" y="150"/>
                    <a:pt x="2101" y="1"/>
                    <a:pt x="2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7"/>
            <p:cNvSpPr/>
            <p:nvPr/>
          </p:nvSpPr>
          <p:spPr>
            <a:xfrm>
              <a:off x="4102920" y="2268360"/>
              <a:ext cx="197640" cy="275760"/>
            </a:xfrm>
            <a:custGeom>
              <a:avLst/>
              <a:gdLst/>
              <a:ahLst/>
              <a:rect l="l" t="t" r="r" b="b"/>
              <a:pathLst>
                <a:path w="10160" h="14096">
                  <a:moveTo>
                    <a:pt x="2478" y="527"/>
                  </a:moveTo>
                  <a:cubicBezTo>
                    <a:pt x="2968" y="617"/>
                    <a:pt x="4537" y="1032"/>
                    <a:pt x="6207" y="2825"/>
                  </a:cubicBezTo>
                  <a:cubicBezTo>
                    <a:pt x="7979" y="4723"/>
                    <a:pt x="9239" y="9697"/>
                    <a:pt x="9543" y="10973"/>
                  </a:cubicBezTo>
                  <a:lnTo>
                    <a:pt x="5989" y="10952"/>
                  </a:lnTo>
                  <a:lnTo>
                    <a:pt x="3617" y="13298"/>
                  </a:lnTo>
                  <a:cubicBezTo>
                    <a:pt x="2691" y="11734"/>
                    <a:pt x="750" y="8276"/>
                    <a:pt x="644" y="7276"/>
                  </a:cubicBezTo>
                  <a:cubicBezTo>
                    <a:pt x="505" y="6059"/>
                    <a:pt x="1015" y="3511"/>
                    <a:pt x="1079" y="3192"/>
                  </a:cubicBezTo>
                  <a:lnTo>
                    <a:pt x="2478" y="527"/>
                  </a:lnTo>
                  <a:close/>
                  <a:moveTo>
                    <a:pt x="2202" y="0"/>
                  </a:moveTo>
                  <a:lnTo>
                    <a:pt x="627" y="2990"/>
                  </a:lnTo>
                  <a:lnTo>
                    <a:pt x="600" y="3054"/>
                  </a:lnTo>
                  <a:cubicBezTo>
                    <a:pt x="580" y="3176"/>
                    <a:pt x="0" y="5958"/>
                    <a:pt x="149" y="7330"/>
                  </a:cubicBezTo>
                  <a:cubicBezTo>
                    <a:pt x="303" y="8713"/>
                    <a:pt x="3229" y="13617"/>
                    <a:pt x="3351" y="13824"/>
                  </a:cubicBezTo>
                  <a:lnTo>
                    <a:pt x="3516" y="14096"/>
                  </a:lnTo>
                  <a:lnTo>
                    <a:pt x="6192" y="11447"/>
                  </a:lnTo>
                  <a:lnTo>
                    <a:pt x="10159" y="11474"/>
                  </a:lnTo>
                  <a:lnTo>
                    <a:pt x="10090" y="11170"/>
                  </a:lnTo>
                  <a:cubicBezTo>
                    <a:pt x="10037" y="10909"/>
                    <a:pt x="8691" y="4760"/>
                    <a:pt x="6568" y="2489"/>
                  </a:cubicBezTo>
                  <a:cubicBezTo>
                    <a:pt x="4430" y="197"/>
                    <a:pt x="2446" y="22"/>
                    <a:pt x="2362" y="10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8"/>
            <p:cNvSpPr/>
            <p:nvPr/>
          </p:nvSpPr>
          <p:spPr>
            <a:xfrm>
              <a:off x="4110840" y="2258640"/>
              <a:ext cx="123840" cy="233640"/>
            </a:xfrm>
            <a:custGeom>
              <a:avLst/>
              <a:gdLst/>
              <a:ahLst/>
              <a:rect l="l" t="t" r="r" b="b"/>
              <a:pathLst>
                <a:path w="6448" h="11972">
                  <a:moveTo>
                    <a:pt x="3" y="4345"/>
                  </a:moveTo>
                  <a:cubicBezTo>
                    <a:pt x="1" y="4345"/>
                    <a:pt x="1" y="4346"/>
                    <a:pt x="1" y="4346"/>
                  </a:cubicBezTo>
                  <a:cubicBezTo>
                    <a:pt x="1" y="4345"/>
                    <a:pt x="2" y="4345"/>
                    <a:pt x="3" y="4345"/>
                  </a:cubicBezTo>
                  <a:close/>
                  <a:moveTo>
                    <a:pt x="4495" y="0"/>
                  </a:moveTo>
                  <a:cubicBezTo>
                    <a:pt x="4495" y="0"/>
                    <a:pt x="1504" y="4038"/>
                    <a:pt x="3" y="4345"/>
                  </a:cubicBezTo>
                  <a:lnTo>
                    <a:pt x="3" y="4345"/>
                  </a:lnTo>
                  <a:cubicBezTo>
                    <a:pt x="7" y="4344"/>
                    <a:pt x="15" y="4343"/>
                    <a:pt x="27" y="4343"/>
                  </a:cubicBezTo>
                  <a:cubicBezTo>
                    <a:pt x="146" y="4343"/>
                    <a:pt x="639" y="4458"/>
                    <a:pt x="899" y="6292"/>
                  </a:cubicBezTo>
                  <a:cubicBezTo>
                    <a:pt x="1163" y="8113"/>
                    <a:pt x="4022" y="11971"/>
                    <a:pt x="5260" y="11971"/>
                  </a:cubicBezTo>
                  <a:cubicBezTo>
                    <a:pt x="5448" y="11971"/>
                    <a:pt x="5598" y="11883"/>
                    <a:pt x="5697" y="11686"/>
                  </a:cubicBezTo>
                  <a:cubicBezTo>
                    <a:pt x="6447" y="10186"/>
                    <a:pt x="6298" y="6744"/>
                    <a:pt x="5995" y="5095"/>
                  </a:cubicBezTo>
                  <a:cubicBezTo>
                    <a:pt x="5697" y="3447"/>
                    <a:pt x="4495" y="0"/>
                    <a:pt x="4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9"/>
            <p:cNvSpPr/>
            <p:nvPr/>
          </p:nvSpPr>
          <p:spPr>
            <a:xfrm>
              <a:off x="4109760" y="2248200"/>
              <a:ext cx="130320" cy="248760"/>
            </a:xfrm>
            <a:custGeom>
              <a:avLst/>
              <a:gdLst/>
              <a:ahLst/>
              <a:rect l="l" t="t" r="r" b="b"/>
              <a:pathLst>
                <a:path w="6777" h="12741">
                  <a:moveTo>
                    <a:pt x="4474" y="1043"/>
                  </a:moveTo>
                  <a:cubicBezTo>
                    <a:pt x="4805" y="2022"/>
                    <a:pt x="5581" y="4394"/>
                    <a:pt x="5809" y="5660"/>
                  </a:cubicBezTo>
                  <a:cubicBezTo>
                    <a:pt x="6133" y="7426"/>
                    <a:pt x="6219" y="10729"/>
                    <a:pt x="5532" y="12095"/>
                  </a:cubicBezTo>
                  <a:cubicBezTo>
                    <a:pt x="5479" y="12201"/>
                    <a:pt x="5420" y="12245"/>
                    <a:pt x="5320" y="12245"/>
                  </a:cubicBezTo>
                  <a:cubicBezTo>
                    <a:pt x="5299" y="12245"/>
                    <a:pt x="5276" y="12243"/>
                    <a:pt x="5251" y="12240"/>
                  </a:cubicBezTo>
                  <a:cubicBezTo>
                    <a:pt x="4091" y="12053"/>
                    <a:pt x="1447" y="8479"/>
                    <a:pt x="1203" y="6777"/>
                  </a:cubicBezTo>
                  <a:cubicBezTo>
                    <a:pt x="1076" y="5884"/>
                    <a:pt x="879" y="5261"/>
                    <a:pt x="607" y="4921"/>
                  </a:cubicBezTo>
                  <a:cubicBezTo>
                    <a:pt x="1932" y="4224"/>
                    <a:pt x="3751" y="1974"/>
                    <a:pt x="4474" y="1043"/>
                  </a:cubicBezTo>
                  <a:close/>
                  <a:moveTo>
                    <a:pt x="4633" y="0"/>
                  </a:moveTo>
                  <a:lnTo>
                    <a:pt x="4358" y="373"/>
                  </a:lnTo>
                  <a:cubicBezTo>
                    <a:pt x="3538" y="1480"/>
                    <a:pt x="1166" y="4389"/>
                    <a:pt x="17" y="4623"/>
                  </a:cubicBezTo>
                  <a:cubicBezTo>
                    <a:pt x="11" y="4623"/>
                    <a:pt x="6" y="4628"/>
                    <a:pt x="1" y="4628"/>
                  </a:cubicBezTo>
                  <a:lnTo>
                    <a:pt x="65" y="4910"/>
                  </a:lnTo>
                  <a:lnTo>
                    <a:pt x="81" y="5113"/>
                  </a:lnTo>
                  <a:cubicBezTo>
                    <a:pt x="86" y="5113"/>
                    <a:pt x="485" y="5219"/>
                    <a:pt x="713" y="6851"/>
                  </a:cubicBezTo>
                  <a:cubicBezTo>
                    <a:pt x="969" y="8623"/>
                    <a:pt x="3719" y="12495"/>
                    <a:pt x="5171" y="12729"/>
                  </a:cubicBezTo>
                  <a:cubicBezTo>
                    <a:pt x="5224" y="12734"/>
                    <a:pt x="5272" y="12740"/>
                    <a:pt x="5320" y="12740"/>
                  </a:cubicBezTo>
                  <a:cubicBezTo>
                    <a:pt x="5607" y="12740"/>
                    <a:pt x="5836" y="12596"/>
                    <a:pt x="5974" y="12319"/>
                  </a:cubicBezTo>
                  <a:cubicBezTo>
                    <a:pt x="6777" y="10713"/>
                    <a:pt x="6580" y="7133"/>
                    <a:pt x="6298" y="5570"/>
                  </a:cubicBezTo>
                  <a:cubicBezTo>
                    <a:pt x="6001" y="3920"/>
                    <a:pt x="4842" y="581"/>
                    <a:pt x="4788" y="442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20"/>
            <p:cNvSpPr/>
            <p:nvPr/>
          </p:nvSpPr>
          <p:spPr>
            <a:xfrm>
              <a:off x="4002120" y="2107800"/>
              <a:ext cx="216360" cy="289800"/>
            </a:xfrm>
            <a:custGeom>
              <a:avLst/>
              <a:gdLst/>
              <a:ahLst/>
              <a:rect l="l" t="t" r="r" b="b"/>
              <a:pathLst>
                <a:path w="11109" h="14785">
                  <a:moveTo>
                    <a:pt x="5211" y="1"/>
                  </a:moveTo>
                  <a:cubicBezTo>
                    <a:pt x="2639" y="1"/>
                    <a:pt x="0" y="3511"/>
                    <a:pt x="284" y="5583"/>
                  </a:cubicBezTo>
                  <a:cubicBezTo>
                    <a:pt x="284" y="5583"/>
                    <a:pt x="3688" y="12903"/>
                    <a:pt x="4922" y="14237"/>
                  </a:cubicBezTo>
                  <a:cubicBezTo>
                    <a:pt x="5277" y="14620"/>
                    <a:pt x="5783" y="14784"/>
                    <a:pt x="6338" y="14784"/>
                  </a:cubicBezTo>
                  <a:cubicBezTo>
                    <a:pt x="7720" y="14784"/>
                    <a:pt x="9400" y="13765"/>
                    <a:pt x="9768" y="12589"/>
                  </a:cubicBezTo>
                  <a:cubicBezTo>
                    <a:pt x="10284" y="10939"/>
                    <a:pt x="11108" y="8365"/>
                    <a:pt x="8327" y="2488"/>
                  </a:cubicBezTo>
                  <a:cubicBezTo>
                    <a:pt x="7473" y="687"/>
                    <a:pt x="6349" y="1"/>
                    <a:pt x="5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21"/>
            <p:cNvSpPr/>
            <p:nvPr/>
          </p:nvSpPr>
          <p:spPr>
            <a:xfrm>
              <a:off x="3997440" y="2102760"/>
              <a:ext cx="226440" cy="299880"/>
            </a:xfrm>
            <a:custGeom>
              <a:avLst/>
              <a:gdLst/>
              <a:ahLst/>
              <a:rect l="l" t="t" r="r" b="b"/>
              <a:pathLst>
                <a:path w="11607" h="15280">
                  <a:moveTo>
                    <a:pt x="5455" y="493"/>
                  </a:moveTo>
                  <a:cubicBezTo>
                    <a:pt x="6621" y="493"/>
                    <a:pt x="7611" y="1289"/>
                    <a:pt x="8346" y="2840"/>
                  </a:cubicBezTo>
                  <a:cubicBezTo>
                    <a:pt x="11074" y="8605"/>
                    <a:pt x="10298" y="11094"/>
                    <a:pt x="9776" y="12765"/>
                  </a:cubicBezTo>
                  <a:cubicBezTo>
                    <a:pt x="9510" y="13605"/>
                    <a:pt x="8425" y="14445"/>
                    <a:pt x="7255" y="14705"/>
                  </a:cubicBezTo>
                  <a:cubicBezTo>
                    <a:pt x="7072" y="14746"/>
                    <a:pt x="6830" y="14785"/>
                    <a:pt x="6571" y="14785"/>
                  </a:cubicBezTo>
                  <a:cubicBezTo>
                    <a:pt x="6152" y="14785"/>
                    <a:pt x="5687" y="14682"/>
                    <a:pt x="5351" y="14317"/>
                  </a:cubicBezTo>
                  <a:cubicBezTo>
                    <a:pt x="4197" y="13067"/>
                    <a:pt x="1027" y="6302"/>
                    <a:pt x="771" y="5759"/>
                  </a:cubicBezTo>
                  <a:cubicBezTo>
                    <a:pt x="575" y="4100"/>
                    <a:pt x="2421" y="1276"/>
                    <a:pt x="4617" y="621"/>
                  </a:cubicBezTo>
                  <a:cubicBezTo>
                    <a:pt x="4905" y="535"/>
                    <a:pt x="5185" y="493"/>
                    <a:pt x="5455" y="493"/>
                  </a:cubicBezTo>
                  <a:close/>
                  <a:moveTo>
                    <a:pt x="5447" y="1"/>
                  </a:moveTo>
                  <a:cubicBezTo>
                    <a:pt x="5077" y="1"/>
                    <a:pt x="4744" y="66"/>
                    <a:pt x="4473" y="148"/>
                  </a:cubicBezTo>
                  <a:cubicBezTo>
                    <a:pt x="2197" y="829"/>
                    <a:pt x="0" y="3818"/>
                    <a:pt x="287" y="5860"/>
                  </a:cubicBezTo>
                  <a:lnTo>
                    <a:pt x="304" y="5929"/>
                  </a:lnTo>
                  <a:cubicBezTo>
                    <a:pt x="447" y="6233"/>
                    <a:pt x="3739" y="13301"/>
                    <a:pt x="4984" y="14653"/>
                  </a:cubicBezTo>
                  <a:cubicBezTo>
                    <a:pt x="5367" y="15068"/>
                    <a:pt x="5921" y="15280"/>
                    <a:pt x="6574" y="15280"/>
                  </a:cubicBezTo>
                  <a:cubicBezTo>
                    <a:pt x="6825" y="15280"/>
                    <a:pt x="7085" y="15248"/>
                    <a:pt x="7362" y="15190"/>
                  </a:cubicBezTo>
                  <a:cubicBezTo>
                    <a:pt x="8718" y="14881"/>
                    <a:pt x="9930" y="13924"/>
                    <a:pt x="10255" y="12892"/>
                  </a:cubicBezTo>
                  <a:cubicBezTo>
                    <a:pt x="10792" y="11169"/>
                    <a:pt x="11606" y="8568"/>
                    <a:pt x="8793" y="2632"/>
                  </a:cubicBezTo>
                  <a:cubicBezTo>
                    <a:pt x="7790" y="513"/>
                    <a:pt x="6478" y="1"/>
                    <a:pt x="5447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22"/>
            <p:cNvSpPr/>
            <p:nvPr/>
          </p:nvSpPr>
          <p:spPr>
            <a:xfrm>
              <a:off x="4099680" y="2242440"/>
              <a:ext cx="16560" cy="16560"/>
            </a:xfrm>
            <a:custGeom>
              <a:avLst/>
              <a:gdLst/>
              <a:ahLst/>
              <a:rect l="l" t="t" r="r" b="b"/>
              <a:pathLst>
                <a:path w="1055" h="1049">
                  <a:moveTo>
                    <a:pt x="527" y="0"/>
                  </a:moveTo>
                  <a:cubicBezTo>
                    <a:pt x="240" y="0"/>
                    <a:pt x="1" y="235"/>
                    <a:pt x="1" y="527"/>
                  </a:cubicBezTo>
                  <a:cubicBezTo>
                    <a:pt x="1" y="814"/>
                    <a:pt x="240" y="1048"/>
                    <a:pt x="527" y="1048"/>
                  </a:cubicBezTo>
                  <a:cubicBezTo>
                    <a:pt x="814" y="1048"/>
                    <a:pt x="1054" y="814"/>
                    <a:pt x="1054" y="527"/>
                  </a:cubicBezTo>
                  <a:cubicBezTo>
                    <a:pt x="1054" y="235"/>
                    <a:pt x="814" y="0"/>
                    <a:pt x="52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23"/>
            <p:cNvSpPr/>
            <p:nvPr/>
          </p:nvSpPr>
          <p:spPr>
            <a:xfrm>
              <a:off x="4047840" y="2259360"/>
              <a:ext cx="16560" cy="16560"/>
            </a:xfrm>
            <a:custGeom>
              <a:avLst/>
              <a:gdLst/>
              <a:ahLst/>
              <a:rect l="l" t="t" r="r" b="b"/>
              <a:pathLst>
                <a:path w="1049" h="1054">
                  <a:moveTo>
                    <a:pt x="521" y="0"/>
                  </a:moveTo>
                  <a:cubicBezTo>
                    <a:pt x="234" y="0"/>
                    <a:pt x="0" y="239"/>
                    <a:pt x="0" y="526"/>
                  </a:cubicBezTo>
                  <a:cubicBezTo>
                    <a:pt x="0" y="820"/>
                    <a:pt x="234" y="1053"/>
                    <a:pt x="521" y="1053"/>
                  </a:cubicBezTo>
                  <a:cubicBezTo>
                    <a:pt x="813" y="1053"/>
                    <a:pt x="1048" y="820"/>
                    <a:pt x="1048" y="526"/>
                  </a:cubicBezTo>
                  <a:cubicBezTo>
                    <a:pt x="1048" y="239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24"/>
            <p:cNvSpPr/>
            <p:nvPr/>
          </p:nvSpPr>
          <p:spPr>
            <a:xfrm>
              <a:off x="4073040" y="2259720"/>
              <a:ext cx="31680" cy="46080"/>
            </a:xfrm>
            <a:custGeom>
              <a:avLst/>
              <a:gdLst/>
              <a:ahLst/>
              <a:rect l="l" t="t" r="r" b="b"/>
              <a:pathLst>
                <a:path w="1820" h="2529">
                  <a:moveTo>
                    <a:pt x="272" y="0"/>
                  </a:moveTo>
                  <a:cubicBezTo>
                    <a:pt x="252" y="0"/>
                    <a:pt x="232" y="2"/>
                    <a:pt x="212" y="7"/>
                  </a:cubicBezTo>
                  <a:cubicBezTo>
                    <a:pt x="80" y="44"/>
                    <a:pt x="1" y="177"/>
                    <a:pt x="32" y="310"/>
                  </a:cubicBezTo>
                  <a:lnTo>
                    <a:pt x="543" y="2342"/>
                  </a:lnTo>
                  <a:cubicBezTo>
                    <a:pt x="558" y="2406"/>
                    <a:pt x="600" y="2465"/>
                    <a:pt x="664" y="2497"/>
                  </a:cubicBezTo>
                  <a:cubicBezTo>
                    <a:pt x="696" y="2518"/>
                    <a:pt x="740" y="2528"/>
                    <a:pt x="782" y="2528"/>
                  </a:cubicBezTo>
                  <a:cubicBezTo>
                    <a:pt x="809" y="2528"/>
                    <a:pt x="835" y="2523"/>
                    <a:pt x="862" y="2518"/>
                  </a:cubicBezTo>
                  <a:lnTo>
                    <a:pt x="1622" y="2263"/>
                  </a:lnTo>
                  <a:cubicBezTo>
                    <a:pt x="1749" y="2219"/>
                    <a:pt x="1820" y="2082"/>
                    <a:pt x="1776" y="1949"/>
                  </a:cubicBezTo>
                  <a:cubicBezTo>
                    <a:pt x="1742" y="1847"/>
                    <a:pt x="1647" y="1782"/>
                    <a:pt x="1545" y="1782"/>
                  </a:cubicBezTo>
                  <a:cubicBezTo>
                    <a:pt x="1520" y="1782"/>
                    <a:pt x="1494" y="1786"/>
                    <a:pt x="1469" y="1794"/>
                  </a:cubicBezTo>
                  <a:lnTo>
                    <a:pt x="958" y="1964"/>
                  </a:lnTo>
                  <a:lnTo>
                    <a:pt x="511" y="189"/>
                  </a:lnTo>
                  <a:cubicBezTo>
                    <a:pt x="484" y="75"/>
                    <a:pt x="383" y="0"/>
                    <a:pt x="27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25"/>
            <p:cNvSpPr/>
            <p:nvPr/>
          </p:nvSpPr>
          <p:spPr>
            <a:xfrm>
              <a:off x="4091760" y="2303640"/>
              <a:ext cx="41760" cy="27360"/>
            </a:xfrm>
            <a:custGeom>
              <a:avLst/>
              <a:gdLst/>
              <a:ahLst/>
              <a:rect l="l" t="t" r="r" b="b"/>
              <a:pathLst>
                <a:path w="2320" h="1595">
                  <a:moveTo>
                    <a:pt x="2040" y="1"/>
                  </a:moveTo>
                  <a:cubicBezTo>
                    <a:pt x="1949" y="1"/>
                    <a:pt x="1861" y="50"/>
                    <a:pt x="1819" y="137"/>
                  </a:cubicBezTo>
                  <a:cubicBezTo>
                    <a:pt x="1366" y="1035"/>
                    <a:pt x="539" y="1101"/>
                    <a:pt x="326" y="1101"/>
                  </a:cubicBezTo>
                  <a:cubicBezTo>
                    <a:pt x="300" y="1101"/>
                    <a:pt x="283" y="1100"/>
                    <a:pt x="277" y="1100"/>
                  </a:cubicBezTo>
                  <a:cubicBezTo>
                    <a:pt x="274" y="1099"/>
                    <a:pt x="271" y="1099"/>
                    <a:pt x="268" y="1099"/>
                  </a:cubicBezTo>
                  <a:cubicBezTo>
                    <a:pt x="139" y="1099"/>
                    <a:pt x="22" y="1199"/>
                    <a:pt x="12" y="1328"/>
                  </a:cubicBezTo>
                  <a:cubicBezTo>
                    <a:pt x="0" y="1467"/>
                    <a:pt x="108" y="1583"/>
                    <a:pt x="240" y="1595"/>
                  </a:cubicBezTo>
                  <a:lnTo>
                    <a:pt x="314" y="1595"/>
                  </a:lnTo>
                  <a:cubicBezTo>
                    <a:pt x="607" y="1595"/>
                    <a:pt x="1682" y="1514"/>
                    <a:pt x="2261" y="355"/>
                  </a:cubicBezTo>
                  <a:cubicBezTo>
                    <a:pt x="2320" y="233"/>
                    <a:pt x="2271" y="83"/>
                    <a:pt x="2150" y="26"/>
                  </a:cubicBezTo>
                  <a:cubicBezTo>
                    <a:pt x="2115" y="9"/>
                    <a:pt x="2077" y="1"/>
                    <a:pt x="20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26"/>
            <p:cNvSpPr/>
            <p:nvPr/>
          </p:nvSpPr>
          <p:spPr>
            <a:xfrm>
              <a:off x="4028040" y="2222280"/>
              <a:ext cx="27360" cy="27720"/>
            </a:xfrm>
            <a:custGeom>
              <a:avLst/>
              <a:gdLst/>
              <a:ahLst/>
              <a:rect l="l" t="t" r="r" b="b"/>
              <a:pathLst>
                <a:path w="1597" h="1597">
                  <a:moveTo>
                    <a:pt x="1346" y="1"/>
                  </a:moveTo>
                  <a:cubicBezTo>
                    <a:pt x="283" y="1"/>
                    <a:pt x="1" y="884"/>
                    <a:pt x="1" y="1352"/>
                  </a:cubicBezTo>
                  <a:cubicBezTo>
                    <a:pt x="1" y="1490"/>
                    <a:pt x="112" y="1596"/>
                    <a:pt x="245" y="1596"/>
                  </a:cubicBezTo>
                  <a:cubicBezTo>
                    <a:pt x="384" y="1596"/>
                    <a:pt x="495" y="1490"/>
                    <a:pt x="495" y="1352"/>
                  </a:cubicBezTo>
                  <a:cubicBezTo>
                    <a:pt x="495" y="1262"/>
                    <a:pt x="516" y="496"/>
                    <a:pt x="1346" y="496"/>
                  </a:cubicBezTo>
                  <a:cubicBezTo>
                    <a:pt x="1484" y="496"/>
                    <a:pt x="1596" y="384"/>
                    <a:pt x="1596" y="251"/>
                  </a:cubicBezTo>
                  <a:cubicBezTo>
                    <a:pt x="1596" y="113"/>
                    <a:pt x="1484" y="1"/>
                    <a:pt x="134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27"/>
            <p:cNvSpPr/>
            <p:nvPr/>
          </p:nvSpPr>
          <p:spPr>
            <a:xfrm>
              <a:off x="4078080" y="2206080"/>
              <a:ext cx="35640" cy="16920"/>
            </a:xfrm>
            <a:custGeom>
              <a:avLst/>
              <a:gdLst/>
              <a:ahLst/>
              <a:rect l="l" t="t" r="r" b="b"/>
              <a:pathLst>
                <a:path w="2006" h="1071">
                  <a:moveTo>
                    <a:pt x="1176" y="1"/>
                  </a:moveTo>
                  <a:cubicBezTo>
                    <a:pt x="618" y="1"/>
                    <a:pt x="225" y="415"/>
                    <a:pt x="64" y="708"/>
                  </a:cubicBezTo>
                  <a:cubicBezTo>
                    <a:pt x="0" y="825"/>
                    <a:pt x="44" y="975"/>
                    <a:pt x="165" y="1044"/>
                  </a:cubicBezTo>
                  <a:cubicBezTo>
                    <a:pt x="203" y="1059"/>
                    <a:pt x="245" y="1071"/>
                    <a:pt x="282" y="1071"/>
                  </a:cubicBezTo>
                  <a:cubicBezTo>
                    <a:pt x="368" y="1071"/>
                    <a:pt x="452" y="1027"/>
                    <a:pt x="501" y="943"/>
                  </a:cubicBezTo>
                  <a:cubicBezTo>
                    <a:pt x="529" y="890"/>
                    <a:pt x="762" y="501"/>
                    <a:pt x="1187" y="501"/>
                  </a:cubicBezTo>
                  <a:cubicBezTo>
                    <a:pt x="1311" y="501"/>
                    <a:pt x="1451" y="534"/>
                    <a:pt x="1607" y="619"/>
                  </a:cubicBezTo>
                  <a:cubicBezTo>
                    <a:pt x="1644" y="639"/>
                    <a:pt x="1684" y="648"/>
                    <a:pt x="1724" y="648"/>
                  </a:cubicBezTo>
                  <a:cubicBezTo>
                    <a:pt x="1812" y="648"/>
                    <a:pt x="1898" y="603"/>
                    <a:pt x="1942" y="523"/>
                  </a:cubicBezTo>
                  <a:cubicBezTo>
                    <a:pt x="2006" y="400"/>
                    <a:pt x="1964" y="251"/>
                    <a:pt x="1841" y="187"/>
                  </a:cubicBezTo>
                  <a:cubicBezTo>
                    <a:pt x="1600" y="55"/>
                    <a:pt x="1377" y="1"/>
                    <a:pt x="117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8"/>
            <p:cNvSpPr/>
            <p:nvPr/>
          </p:nvSpPr>
          <p:spPr>
            <a:xfrm>
              <a:off x="3917160" y="2048040"/>
              <a:ext cx="276840" cy="180360"/>
            </a:xfrm>
            <a:custGeom>
              <a:avLst/>
              <a:gdLst/>
              <a:ahLst/>
              <a:rect l="l" t="t" r="r" b="b"/>
              <a:pathLst>
                <a:path w="14147" h="9293">
                  <a:moveTo>
                    <a:pt x="12047" y="0"/>
                  </a:moveTo>
                  <a:cubicBezTo>
                    <a:pt x="10886" y="0"/>
                    <a:pt x="10231" y="326"/>
                    <a:pt x="10227" y="330"/>
                  </a:cubicBezTo>
                  <a:cubicBezTo>
                    <a:pt x="10149" y="367"/>
                    <a:pt x="10054" y="382"/>
                    <a:pt x="9948" y="382"/>
                  </a:cubicBezTo>
                  <a:cubicBezTo>
                    <a:pt x="9500" y="382"/>
                    <a:pt x="8846" y="115"/>
                    <a:pt x="8404" y="115"/>
                  </a:cubicBezTo>
                  <a:cubicBezTo>
                    <a:pt x="8365" y="115"/>
                    <a:pt x="8327" y="118"/>
                    <a:pt x="8291" y="122"/>
                  </a:cubicBezTo>
                  <a:cubicBezTo>
                    <a:pt x="7833" y="181"/>
                    <a:pt x="7322" y="314"/>
                    <a:pt x="6791" y="512"/>
                  </a:cubicBezTo>
                  <a:cubicBezTo>
                    <a:pt x="4275" y="1437"/>
                    <a:pt x="1244" y="3728"/>
                    <a:pt x="434" y="5793"/>
                  </a:cubicBezTo>
                  <a:cubicBezTo>
                    <a:pt x="0" y="6902"/>
                    <a:pt x="722" y="7197"/>
                    <a:pt x="1611" y="7197"/>
                  </a:cubicBezTo>
                  <a:cubicBezTo>
                    <a:pt x="2617" y="7197"/>
                    <a:pt x="3839" y="6819"/>
                    <a:pt x="3839" y="6819"/>
                  </a:cubicBezTo>
                  <a:lnTo>
                    <a:pt x="3839" y="6819"/>
                  </a:lnTo>
                  <a:cubicBezTo>
                    <a:pt x="3839" y="6819"/>
                    <a:pt x="1366" y="9293"/>
                    <a:pt x="3424" y="9293"/>
                  </a:cubicBezTo>
                  <a:cubicBezTo>
                    <a:pt x="5488" y="9293"/>
                    <a:pt x="10742" y="4762"/>
                    <a:pt x="10742" y="4761"/>
                  </a:cubicBezTo>
                  <a:lnTo>
                    <a:pt x="10742" y="4761"/>
                  </a:lnTo>
                  <a:cubicBezTo>
                    <a:pt x="10742" y="4761"/>
                    <a:pt x="9711" y="6303"/>
                    <a:pt x="10844" y="6718"/>
                  </a:cubicBezTo>
                  <a:cubicBezTo>
                    <a:pt x="11797" y="7061"/>
                    <a:pt x="12385" y="8202"/>
                    <a:pt x="12854" y="8202"/>
                  </a:cubicBezTo>
                  <a:cubicBezTo>
                    <a:pt x="12945" y="8202"/>
                    <a:pt x="13031" y="8159"/>
                    <a:pt x="13115" y="8058"/>
                  </a:cubicBezTo>
                  <a:cubicBezTo>
                    <a:pt x="13631" y="7442"/>
                    <a:pt x="14147" y="7335"/>
                    <a:pt x="14147" y="7335"/>
                  </a:cubicBezTo>
                  <a:cubicBezTo>
                    <a:pt x="14147" y="7335"/>
                    <a:pt x="13525" y="5171"/>
                    <a:pt x="13732" y="3314"/>
                  </a:cubicBezTo>
                  <a:cubicBezTo>
                    <a:pt x="13940" y="1463"/>
                    <a:pt x="13940" y="122"/>
                    <a:pt x="12497" y="16"/>
                  </a:cubicBezTo>
                  <a:cubicBezTo>
                    <a:pt x="12340" y="5"/>
                    <a:pt x="12189" y="0"/>
                    <a:pt x="1204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9"/>
            <p:cNvSpPr/>
            <p:nvPr/>
          </p:nvSpPr>
          <p:spPr>
            <a:xfrm>
              <a:off x="4164120" y="2168280"/>
              <a:ext cx="48240" cy="64080"/>
            </a:xfrm>
            <a:custGeom>
              <a:avLst/>
              <a:gdLst/>
              <a:ahLst/>
              <a:rect l="l" t="t" r="r" b="b"/>
              <a:pathLst>
                <a:path w="2638" h="3445">
                  <a:moveTo>
                    <a:pt x="1202" y="1"/>
                  </a:moveTo>
                  <a:cubicBezTo>
                    <a:pt x="629" y="1"/>
                    <a:pt x="0" y="1555"/>
                    <a:pt x="0" y="1555"/>
                  </a:cubicBezTo>
                  <a:lnTo>
                    <a:pt x="659" y="3257"/>
                  </a:lnTo>
                  <a:cubicBezTo>
                    <a:pt x="659" y="3257"/>
                    <a:pt x="1138" y="3444"/>
                    <a:pt x="1588" y="3444"/>
                  </a:cubicBezTo>
                  <a:cubicBezTo>
                    <a:pt x="1837" y="3444"/>
                    <a:pt x="2077" y="3387"/>
                    <a:pt x="2223" y="3208"/>
                  </a:cubicBezTo>
                  <a:cubicBezTo>
                    <a:pt x="2638" y="2709"/>
                    <a:pt x="2144" y="1023"/>
                    <a:pt x="1515" y="188"/>
                  </a:cubicBezTo>
                  <a:cubicBezTo>
                    <a:pt x="1416" y="56"/>
                    <a:pt x="1310" y="1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30"/>
            <p:cNvSpPr/>
            <p:nvPr/>
          </p:nvSpPr>
          <p:spPr>
            <a:xfrm>
              <a:off x="4158360" y="2163240"/>
              <a:ext cx="59400" cy="74160"/>
            </a:xfrm>
            <a:custGeom>
              <a:avLst/>
              <a:gdLst/>
              <a:ahLst/>
              <a:rect l="l" t="t" r="r" b="b"/>
              <a:pathLst>
                <a:path w="3214" h="3943">
                  <a:moveTo>
                    <a:pt x="1475" y="1"/>
                  </a:moveTo>
                  <a:cubicBezTo>
                    <a:pt x="1448" y="1"/>
                    <a:pt x="1423" y="3"/>
                    <a:pt x="1399" y="6"/>
                  </a:cubicBezTo>
                  <a:cubicBezTo>
                    <a:pt x="751" y="96"/>
                    <a:pt x="202" y="1331"/>
                    <a:pt x="49" y="1709"/>
                  </a:cubicBezTo>
                  <a:cubicBezTo>
                    <a:pt x="0" y="1836"/>
                    <a:pt x="59" y="1979"/>
                    <a:pt x="187" y="2033"/>
                  </a:cubicBezTo>
                  <a:cubicBezTo>
                    <a:pt x="216" y="2044"/>
                    <a:pt x="247" y="2049"/>
                    <a:pt x="277" y="2049"/>
                  </a:cubicBezTo>
                  <a:cubicBezTo>
                    <a:pt x="376" y="2049"/>
                    <a:pt x="469" y="1992"/>
                    <a:pt x="506" y="1894"/>
                  </a:cubicBezTo>
                  <a:cubicBezTo>
                    <a:pt x="766" y="1245"/>
                    <a:pt x="1218" y="533"/>
                    <a:pt x="1468" y="501"/>
                  </a:cubicBezTo>
                  <a:cubicBezTo>
                    <a:pt x="1471" y="500"/>
                    <a:pt x="1475" y="498"/>
                    <a:pt x="1481" y="498"/>
                  </a:cubicBezTo>
                  <a:cubicBezTo>
                    <a:pt x="1501" y="498"/>
                    <a:pt x="1539" y="512"/>
                    <a:pt x="1596" y="585"/>
                  </a:cubicBezTo>
                  <a:cubicBezTo>
                    <a:pt x="2251" y="1458"/>
                    <a:pt x="2585" y="2968"/>
                    <a:pt x="2315" y="3298"/>
                  </a:cubicBezTo>
                  <a:cubicBezTo>
                    <a:pt x="2224" y="3405"/>
                    <a:pt x="2056" y="3443"/>
                    <a:pt x="1865" y="3443"/>
                  </a:cubicBezTo>
                  <a:cubicBezTo>
                    <a:pt x="1571" y="3443"/>
                    <a:pt x="1223" y="3352"/>
                    <a:pt x="1027" y="3277"/>
                  </a:cubicBezTo>
                  <a:cubicBezTo>
                    <a:pt x="998" y="3266"/>
                    <a:pt x="968" y="3261"/>
                    <a:pt x="939" y="3261"/>
                  </a:cubicBezTo>
                  <a:cubicBezTo>
                    <a:pt x="839" y="3261"/>
                    <a:pt x="745" y="3322"/>
                    <a:pt x="707" y="3420"/>
                  </a:cubicBezTo>
                  <a:cubicBezTo>
                    <a:pt x="660" y="3548"/>
                    <a:pt x="724" y="3687"/>
                    <a:pt x="852" y="3740"/>
                  </a:cubicBezTo>
                  <a:cubicBezTo>
                    <a:pt x="931" y="3771"/>
                    <a:pt x="1389" y="3942"/>
                    <a:pt x="1856" y="3942"/>
                  </a:cubicBezTo>
                  <a:cubicBezTo>
                    <a:pt x="2170" y="3942"/>
                    <a:pt x="2489" y="3862"/>
                    <a:pt x="2691" y="3612"/>
                  </a:cubicBezTo>
                  <a:cubicBezTo>
                    <a:pt x="3213" y="2985"/>
                    <a:pt x="2639" y="1155"/>
                    <a:pt x="1989" y="293"/>
                  </a:cubicBezTo>
                  <a:cubicBezTo>
                    <a:pt x="1817" y="62"/>
                    <a:pt x="1628" y="1"/>
                    <a:pt x="147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31"/>
            <p:cNvSpPr/>
            <p:nvPr/>
          </p:nvSpPr>
          <p:spPr>
            <a:xfrm>
              <a:off x="3906720" y="2028240"/>
              <a:ext cx="213480" cy="145440"/>
            </a:xfrm>
            <a:custGeom>
              <a:avLst/>
              <a:gdLst/>
              <a:ahLst/>
              <a:rect l="l" t="t" r="r" b="b"/>
              <a:pathLst>
                <a:path w="10964" h="7542">
                  <a:moveTo>
                    <a:pt x="8350" y="0"/>
                  </a:moveTo>
                  <a:cubicBezTo>
                    <a:pt x="7666" y="0"/>
                    <a:pt x="6814" y="163"/>
                    <a:pt x="5762" y="606"/>
                  </a:cubicBezTo>
                  <a:cubicBezTo>
                    <a:pt x="5698" y="633"/>
                    <a:pt x="5671" y="702"/>
                    <a:pt x="5698" y="766"/>
                  </a:cubicBezTo>
                  <a:cubicBezTo>
                    <a:pt x="5718" y="814"/>
                    <a:pt x="5766" y="844"/>
                    <a:pt x="5813" y="844"/>
                  </a:cubicBezTo>
                  <a:cubicBezTo>
                    <a:pt x="5828" y="844"/>
                    <a:pt x="5843" y="841"/>
                    <a:pt x="5857" y="835"/>
                  </a:cubicBezTo>
                  <a:cubicBezTo>
                    <a:pt x="6895" y="397"/>
                    <a:pt x="7721" y="238"/>
                    <a:pt x="8376" y="238"/>
                  </a:cubicBezTo>
                  <a:cubicBezTo>
                    <a:pt x="9671" y="238"/>
                    <a:pt x="10290" y="863"/>
                    <a:pt x="10527" y="1191"/>
                  </a:cubicBezTo>
                  <a:cubicBezTo>
                    <a:pt x="10355" y="1179"/>
                    <a:pt x="10099" y="1166"/>
                    <a:pt x="9779" y="1166"/>
                  </a:cubicBezTo>
                  <a:cubicBezTo>
                    <a:pt x="7555" y="1166"/>
                    <a:pt x="2218" y="1773"/>
                    <a:pt x="28" y="7372"/>
                  </a:cubicBezTo>
                  <a:cubicBezTo>
                    <a:pt x="1" y="7436"/>
                    <a:pt x="33" y="7510"/>
                    <a:pt x="96" y="7531"/>
                  </a:cubicBezTo>
                  <a:cubicBezTo>
                    <a:pt x="113" y="7542"/>
                    <a:pt x="123" y="7542"/>
                    <a:pt x="140" y="7542"/>
                  </a:cubicBezTo>
                  <a:cubicBezTo>
                    <a:pt x="192" y="7542"/>
                    <a:pt x="236" y="7510"/>
                    <a:pt x="256" y="7463"/>
                  </a:cubicBezTo>
                  <a:cubicBezTo>
                    <a:pt x="2387" y="2013"/>
                    <a:pt x="7591" y="1416"/>
                    <a:pt x="9763" y="1416"/>
                  </a:cubicBezTo>
                  <a:cubicBezTo>
                    <a:pt x="10356" y="1416"/>
                    <a:pt x="10723" y="1460"/>
                    <a:pt x="10740" y="1463"/>
                  </a:cubicBezTo>
                  <a:lnTo>
                    <a:pt x="10964" y="1490"/>
                  </a:lnTo>
                  <a:lnTo>
                    <a:pt x="10868" y="1287"/>
                  </a:lnTo>
                  <a:cubicBezTo>
                    <a:pt x="10859" y="1267"/>
                    <a:pt x="10256" y="0"/>
                    <a:pt x="835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32"/>
            <p:cNvSpPr/>
            <p:nvPr/>
          </p:nvSpPr>
          <p:spPr>
            <a:xfrm>
              <a:off x="4179960" y="2486520"/>
              <a:ext cx="153360" cy="256680"/>
            </a:xfrm>
            <a:custGeom>
              <a:avLst/>
              <a:gdLst/>
              <a:ahLst/>
              <a:rect l="l" t="t" r="r" b="b"/>
              <a:pathLst>
                <a:path w="7926" h="13114">
                  <a:moveTo>
                    <a:pt x="5970" y="1"/>
                  </a:moveTo>
                  <a:cubicBezTo>
                    <a:pt x="5960" y="1"/>
                    <a:pt x="5951" y="1"/>
                    <a:pt x="5941" y="2"/>
                  </a:cubicBezTo>
                  <a:cubicBezTo>
                    <a:pt x="5809" y="19"/>
                    <a:pt x="5713" y="147"/>
                    <a:pt x="5729" y="279"/>
                  </a:cubicBezTo>
                  <a:lnTo>
                    <a:pt x="7308" y="12055"/>
                  </a:lnTo>
                  <a:lnTo>
                    <a:pt x="464" y="3896"/>
                  </a:lnTo>
                  <a:cubicBezTo>
                    <a:pt x="416" y="3840"/>
                    <a:pt x="347" y="3810"/>
                    <a:pt x="277" y="3810"/>
                  </a:cubicBezTo>
                  <a:cubicBezTo>
                    <a:pt x="221" y="3810"/>
                    <a:pt x="165" y="3829"/>
                    <a:pt x="118" y="3869"/>
                  </a:cubicBezTo>
                  <a:cubicBezTo>
                    <a:pt x="11" y="3955"/>
                    <a:pt x="0" y="4109"/>
                    <a:pt x="86" y="4215"/>
                  </a:cubicBezTo>
                  <a:lnTo>
                    <a:pt x="7473" y="13028"/>
                  </a:lnTo>
                  <a:cubicBezTo>
                    <a:pt x="7522" y="13082"/>
                    <a:pt x="7596" y="13114"/>
                    <a:pt x="7665" y="13114"/>
                  </a:cubicBezTo>
                  <a:cubicBezTo>
                    <a:pt x="7697" y="13114"/>
                    <a:pt x="7734" y="13109"/>
                    <a:pt x="7765" y="13092"/>
                  </a:cubicBezTo>
                  <a:cubicBezTo>
                    <a:pt x="7868" y="13050"/>
                    <a:pt x="7925" y="12944"/>
                    <a:pt x="7910" y="12837"/>
                  </a:cubicBezTo>
                  <a:lnTo>
                    <a:pt x="6218" y="216"/>
                  </a:lnTo>
                  <a:cubicBezTo>
                    <a:pt x="6203" y="87"/>
                    <a:pt x="6088" y="1"/>
                    <a:pt x="597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33"/>
            <p:cNvSpPr/>
            <p:nvPr/>
          </p:nvSpPr>
          <p:spPr>
            <a:xfrm>
              <a:off x="4318200" y="2737800"/>
              <a:ext cx="108720" cy="278640"/>
            </a:xfrm>
            <a:custGeom>
              <a:avLst/>
              <a:gdLst/>
              <a:ahLst/>
              <a:rect l="l" t="t" r="r" b="b"/>
              <a:pathLst>
                <a:path w="5687" h="14242">
                  <a:moveTo>
                    <a:pt x="700" y="1"/>
                  </a:moveTo>
                  <a:cubicBezTo>
                    <a:pt x="579" y="1"/>
                    <a:pt x="473" y="92"/>
                    <a:pt x="459" y="220"/>
                  </a:cubicBezTo>
                  <a:lnTo>
                    <a:pt x="6" y="4130"/>
                  </a:lnTo>
                  <a:cubicBezTo>
                    <a:pt x="1" y="4177"/>
                    <a:pt x="12" y="4226"/>
                    <a:pt x="32" y="4268"/>
                  </a:cubicBezTo>
                  <a:lnTo>
                    <a:pt x="5187" y="14108"/>
                  </a:lnTo>
                  <a:cubicBezTo>
                    <a:pt x="5229" y="14193"/>
                    <a:pt x="5315" y="14241"/>
                    <a:pt x="5405" y="14241"/>
                  </a:cubicBezTo>
                  <a:cubicBezTo>
                    <a:pt x="5442" y="14241"/>
                    <a:pt x="5485" y="14230"/>
                    <a:pt x="5516" y="14214"/>
                  </a:cubicBezTo>
                  <a:cubicBezTo>
                    <a:pt x="5639" y="14151"/>
                    <a:pt x="5686" y="14001"/>
                    <a:pt x="5622" y="13879"/>
                  </a:cubicBezTo>
                  <a:lnTo>
                    <a:pt x="506" y="4108"/>
                  </a:lnTo>
                  <a:lnTo>
                    <a:pt x="948" y="273"/>
                  </a:lnTo>
                  <a:cubicBezTo>
                    <a:pt x="963" y="141"/>
                    <a:pt x="867" y="18"/>
                    <a:pt x="729" y="3"/>
                  </a:cubicBezTo>
                  <a:cubicBezTo>
                    <a:pt x="719" y="2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34"/>
            <p:cNvSpPr/>
            <p:nvPr/>
          </p:nvSpPr>
          <p:spPr>
            <a:xfrm>
              <a:off x="4052520" y="2428560"/>
              <a:ext cx="247680" cy="302760"/>
            </a:xfrm>
            <a:custGeom>
              <a:avLst/>
              <a:gdLst/>
              <a:ahLst/>
              <a:rect l="l" t="t" r="r" b="b"/>
              <a:pathLst>
                <a:path w="12687" h="15427">
                  <a:moveTo>
                    <a:pt x="504" y="0"/>
                  </a:moveTo>
                  <a:cubicBezTo>
                    <a:pt x="387" y="0"/>
                    <a:pt x="276" y="91"/>
                    <a:pt x="256" y="214"/>
                  </a:cubicBezTo>
                  <a:cubicBezTo>
                    <a:pt x="246" y="305"/>
                    <a:pt x="1" y="2448"/>
                    <a:pt x="762" y="4880"/>
                  </a:cubicBezTo>
                  <a:cubicBezTo>
                    <a:pt x="1511" y="7283"/>
                    <a:pt x="3123" y="9932"/>
                    <a:pt x="3192" y="10043"/>
                  </a:cubicBezTo>
                  <a:cubicBezTo>
                    <a:pt x="3237" y="10121"/>
                    <a:pt x="3315" y="10164"/>
                    <a:pt x="3399" y="10164"/>
                  </a:cubicBezTo>
                  <a:cubicBezTo>
                    <a:pt x="3425" y="10164"/>
                    <a:pt x="3453" y="10159"/>
                    <a:pt x="3479" y="10151"/>
                  </a:cubicBezTo>
                  <a:lnTo>
                    <a:pt x="5900" y="9390"/>
                  </a:lnTo>
                  <a:lnTo>
                    <a:pt x="5272" y="11656"/>
                  </a:lnTo>
                  <a:cubicBezTo>
                    <a:pt x="5245" y="11751"/>
                    <a:pt x="5277" y="11857"/>
                    <a:pt x="5357" y="11916"/>
                  </a:cubicBezTo>
                  <a:cubicBezTo>
                    <a:pt x="5527" y="12049"/>
                    <a:pt x="9506" y="15124"/>
                    <a:pt x="12400" y="15426"/>
                  </a:cubicBezTo>
                  <a:lnTo>
                    <a:pt x="12425" y="15426"/>
                  </a:lnTo>
                  <a:cubicBezTo>
                    <a:pt x="12548" y="15426"/>
                    <a:pt x="12660" y="15331"/>
                    <a:pt x="12670" y="15208"/>
                  </a:cubicBezTo>
                  <a:cubicBezTo>
                    <a:pt x="12687" y="15070"/>
                    <a:pt x="12585" y="14948"/>
                    <a:pt x="12452" y="14938"/>
                  </a:cubicBezTo>
                  <a:cubicBezTo>
                    <a:pt x="9979" y="14677"/>
                    <a:pt x="6506" y="12161"/>
                    <a:pt x="5794" y="11624"/>
                  </a:cubicBezTo>
                  <a:lnTo>
                    <a:pt x="6501" y="9081"/>
                  </a:lnTo>
                  <a:cubicBezTo>
                    <a:pt x="6521" y="8997"/>
                    <a:pt x="6496" y="8901"/>
                    <a:pt x="6432" y="8837"/>
                  </a:cubicBezTo>
                  <a:cubicBezTo>
                    <a:pt x="6386" y="8791"/>
                    <a:pt x="6324" y="8767"/>
                    <a:pt x="6261" y="8767"/>
                  </a:cubicBezTo>
                  <a:cubicBezTo>
                    <a:pt x="6236" y="8767"/>
                    <a:pt x="6211" y="8771"/>
                    <a:pt x="6187" y="8778"/>
                  </a:cubicBezTo>
                  <a:lnTo>
                    <a:pt x="3516" y="9623"/>
                  </a:lnTo>
                  <a:cubicBezTo>
                    <a:pt x="3150" y="9002"/>
                    <a:pt x="1862" y="6746"/>
                    <a:pt x="1235" y="4730"/>
                  </a:cubicBezTo>
                  <a:cubicBezTo>
                    <a:pt x="506" y="2406"/>
                    <a:pt x="745" y="294"/>
                    <a:pt x="751" y="273"/>
                  </a:cubicBezTo>
                  <a:cubicBezTo>
                    <a:pt x="767" y="140"/>
                    <a:pt x="671" y="17"/>
                    <a:pt x="533" y="2"/>
                  </a:cubicBezTo>
                  <a:cubicBezTo>
                    <a:pt x="523" y="1"/>
                    <a:pt x="514" y="0"/>
                    <a:pt x="50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5"/>
            <p:cNvSpPr/>
            <p:nvPr/>
          </p:nvSpPr>
          <p:spPr>
            <a:xfrm>
              <a:off x="4269960" y="2324880"/>
              <a:ext cx="142920" cy="460080"/>
            </a:xfrm>
            <a:custGeom>
              <a:avLst/>
              <a:gdLst/>
              <a:ahLst/>
              <a:rect l="l" t="t" r="r" b="b"/>
              <a:pathLst>
                <a:path w="7410" h="23353">
                  <a:moveTo>
                    <a:pt x="279" y="0"/>
                  </a:moveTo>
                  <a:cubicBezTo>
                    <a:pt x="212" y="0"/>
                    <a:pt x="145" y="27"/>
                    <a:pt x="97" y="78"/>
                  </a:cubicBezTo>
                  <a:cubicBezTo>
                    <a:pt x="1" y="179"/>
                    <a:pt x="6" y="338"/>
                    <a:pt x="107" y="429"/>
                  </a:cubicBezTo>
                  <a:cubicBezTo>
                    <a:pt x="129" y="444"/>
                    <a:pt x="2065" y="2237"/>
                    <a:pt x="3241" y="3710"/>
                  </a:cubicBezTo>
                  <a:cubicBezTo>
                    <a:pt x="4251" y="4976"/>
                    <a:pt x="5060" y="7035"/>
                    <a:pt x="5262" y="7571"/>
                  </a:cubicBezTo>
                  <a:lnTo>
                    <a:pt x="3394" y="9869"/>
                  </a:lnTo>
                  <a:cubicBezTo>
                    <a:pt x="3342" y="9928"/>
                    <a:pt x="3325" y="10013"/>
                    <a:pt x="3347" y="10092"/>
                  </a:cubicBezTo>
                  <a:cubicBezTo>
                    <a:pt x="3374" y="10173"/>
                    <a:pt x="3432" y="10231"/>
                    <a:pt x="3511" y="10258"/>
                  </a:cubicBezTo>
                  <a:lnTo>
                    <a:pt x="6209" y="11108"/>
                  </a:lnTo>
                  <a:cubicBezTo>
                    <a:pt x="6293" y="12220"/>
                    <a:pt x="6639" y="18800"/>
                    <a:pt x="3681" y="22965"/>
                  </a:cubicBezTo>
                  <a:cubicBezTo>
                    <a:pt x="3607" y="23076"/>
                    <a:pt x="3634" y="23230"/>
                    <a:pt x="3745" y="23311"/>
                  </a:cubicBezTo>
                  <a:cubicBezTo>
                    <a:pt x="3788" y="23336"/>
                    <a:pt x="3836" y="23353"/>
                    <a:pt x="3884" y="23353"/>
                  </a:cubicBezTo>
                  <a:cubicBezTo>
                    <a:pt x="3963" y="23353"/>
                    <a:pt x="4039" y="23316"/>
                    <a:pt x="4086" y="23252"/>
                  </a:cubicBezTo>
                  <a:cubicBezTo>
                    <a:pt x="7410" y="18566"/>
                    <a:pt x="6719" y="11209"/>
                    <a:pt x="6687" y="10902"/>
                  </a:cubicBezTo>
                  <a:cubicBezTo>
                    <a:pt x="6676" y="10801"/>
                    <a:pt x="6612" y="10720"/>
                    <a:pt x="6516" y="10688"/>
                  </a:cubicBezTo>
                  <a:lnTo>
                    <a:pt x="4007" y="9896"/>
                  </a:lnTo>
                  <a:lnTo>
                    <a:pt x="5730" y="7774"/>
                  </a:lnTo>
                  <a:cubicBezTo>
                    <a:pt x="5788" y="7705"/>
                    <a:pt x="5804" y="7615"/>
                    <a:pt x="5772" y="7534"/>
                  </a:cubicBezTo>
                  <a:cubicBezTo>
                    <a:pt x="5735" y="7428"/>
                    <a:pt x="4842" y="4922"/>
                    <a:pt x="3629" y="3402"/>
                  </a:cubicBezTo>
                  <a:cubicBezTo>
                    <a:pt x="2426" y="1902"/>
                    <a:pt x="464" y="83"/>
                    <a:pt x="443" y="66"/>
                  </a:cubicBezTo>
                  <a:cubicBezTo>
                    <a:pt x="398" y="21"/>
                    <a:pt x="339" y="0"/>
                    <a:pt x="279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36"/>
            <p:cNvSpPr/>
            <p:nvPr/>
          </p:nvSpPr>
          <p:spPr>
            <a:xfrm>
              <a:off x="3571560" y="3093840"/>
              <a:ext cx="101160" cy="60480"/>
            </a:xfrm>
            <a:custGeom>
              <a:avLst/>
              <a:gdLst/>
              <a:ahLst/>
              <a:rect l="l" t="t" r="r" b="b"/>
              <a:pathLst>
                <a:path w="5309" h="3244">
                  <a:moveTo>
                    <a:pt x="5308" y="0"/>
                  </a:moveTo>
                  <a:lnTo>
                    <a:pt x="4961" y="258"/>
                  </a:lnTo>
                  <a:lnTo>
                    <a:pt x="4961" y="258"/>
                  </a:lnTo>
                  <a:cubicBezTo>
                    <a:pt x="5146" y="127"/>
                    <a:pt x="5308" y="1"/>
                    <a:pt x="5308" y="0"/>
                  </a:cubicBezTo>
                  <a:close/>
                  <a:moveTo>
                    <a:pt x="4961" y="258"/>
                  </a:moveTo>
                  <a:cubicBezTo>
                    <a:pt x="4761" y="400"/>
                    <a:pt x="4533" y="548"/>
                    <a:pt x="4453" y="548"/>
                  </a:cubicBezTo>
                  <a:cubicBezTo>
                    <a:pt x="4293" y="548"/>
                    <a:pt x="2384" y="782"/>
                    <a:pt x="2384" y="782"/>
                  </a:cubicBezTo>
                  <a:cubicBezTo>
                    <a:pt x="2384" y="782"/>
                    <a:pt x="1405" y="1292"/>
                    <a:pt x="899" y="1447"/>
                  </a:cubicBezTo>
                  <a:cubicBezTo>
                    <a:pt x="388" y="1601"/>
                    <a:pt x="0" y="1915"/>
                    <a:pt x="155" y="2075"/>
                  </a:cubicBezTo>
                  <a:cubicBezTo>
                    <a:pt x="241" y="2161"/>
                    <a:pt x="414" y="2211"/>
                    <a:pt x="604" y="2211"/>
                  </a:cubicBezTo>
                  <a:cubicBezTo>
                    <a:pt x="754" y="2211"/>
                    <a:pt x="915" y="2180"/>
                    <a:pt x="1053" y="2112"/>
                  </a:cubicBezTo>
                  <a:cubicBezTo>
                    <a:pt x="1367" y="1957"/>
                    <a:pt x="2734" y="1761"/>
                    <a:pt x="2735" y="1761"/>
                  </a:cubicBezTo>
                  <a:lnTo>
                    <a:pt x="2735" y="1761"/>
                  </a:lnTo>
                  <a:lnTo>
                    <a:pt x="936" y="3244"/>
                  </a:lnTo>
                  <a:lnTo>
                    <a:pt x="4961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7"/>
            <p:cNvSpPr/>
            <p:nvPr/>
          </p:nvSpPr>
          <p:spPr>
            <a:xfrm>
              <a:off x="3570120" y="3089880"/>
              <a:ext cx="107280" cy="68040"/>
            </a:xfrm>
            <a:custGeom>
              <a:avLst/>
              <a:gdLst/>
              <a:ahLst/>
              <a:rect l="l" t="t" r="r" b="b"/>
              <a:pathLst>
                <a:path w="5608" h="3615">
                  <a:moveTo>
                    <a:pt x="5395" y="1"/>
                  </a:moveTo>
                  <a:cubicBezTo>
                    <a:pt x="5356" y="1"/>
                    <a:pt x="5316" y="13"/>
                    <a:pt x="5283" y="40"/>
                  </a:cubicBezTo>
                  <a:cubicBezTo>
                    <a:pt x="4991" y="269"/>
                    <a:pt x="4613" y="524"/>
                    <a:pt x="4539" y="546"/>
                  </a:cubicBezTo>
                  <a:cubicBezTo>
                    <a:pt x="4379" y="546"/>
                    <a:pt x="2767" y="742"/>
                    <a:pt x="2443" y="786"/>
                  </a:cubicBezTo>
                  <a:cubicBezTo>
                    <a:pt x="2421" y="786"/>
                    <a:pt x="2401" y="791"/>
                    <a:pt x="2384" y="801"/>
                  </a:cubicBezTo>
                  <a:cubicBezTo>
                    <a:pt x="2374" y="806"/>
                    <a:pt x="1416" y="1306"/>
                    <a:pt x="926" y="1456"/>
                  </a:cubicBezTo>
                  <a:cubicBezTo>
                    <a:pt x="528" y="1577"/>
                    <a:pt x="97" y="1822"/>
                    <a:pt x="28" y="2099"/>
                  </a:cubicBezTo>
                  <a:cubicBezTo>
                    <a:pt x="1" y="2205"/>
                    <a:pt x="33" y="2311"/>
                    <a:pt x="108" y="2386"/>
                  </a:cubicBezTo>
                  <a:cubicBezTo>
                    <a:pt x="235" y="2513"/>
                    <a:pt x="457" y="2580"/>
                    <a:pt x="694" y="2580"/>
                  </a:cubicBezTo>
                  <a:cubicBezTo>
                    <a:pt x="875" y="2580"/>
                    <a:pt x="1064" y="2541"/>
                    <a:pt x="1225" y="2460"/>
                  </a:cubicBezTo>
                  <a:cubicBezTo>
                    <a:pt x="1353" y="2397"/>
                    <a:pt x="1762" y="2306"/>
                    <a:pt x="2177" y="2237"/>
                  </a:cubicBezTo>
                  <a:lnTo>
                    <a:pt x="2177" y="2237"/>
                  </a:lnTo>
                  <a:lnTo>
                    <a:pt x="906" y="3285"/>
                  </a:lnTo>
                  <a:cubicBezTo>
                    <a:pt x="825" y="3349"/>
                    <a:pt x="815" y="3466"/>
                    <a:pt x="879" y="3545"/>
                  </a:cubicBezTo>
                  <a:cubicBezTo>
                    <a:pt x="916" y="3588"/>
                    <a:pt x="970" y="3614"/>
                    <a:pt x="1022" y="3614"/>
                  </a:cubicBezTo>
                  <a:cubicBezTo>
                    <a:pt x="1065" y="3614"/>
                    <a:pt x="1108" y="3599"/>
                    <a:pt x="1139" y="3572"/>
                  </a:cubicBezTo>
                  <a:lnTo>
                    <a:pt x="2937" y="2088"/>
                  </a:lnTo>
                  <a:cubicBezTo>
                    <a:pt x="3001" y="2035"/>
                    <a:pt x="3022" y="1945"/>
                    <a:pt x="2990" y="1871"/>
                  </a:cubicBezTo>
                  <a:cubicBezTo>
                    <a:pt x="2957" y="1798"/>
                    <a:pt x="2889" y="1757"/>
                    <a:pt x="2817" y="1757"/>
                  </a:cubicBezTo>
                  <a:cubicBezTo>
                    <a:pt x="2810" y="1757"/>
                    <a:pt x="2802" y="1757"/>
                    <a:pt x="2794" y="1758"/>
                  </a:cubicBezTo>
                  <a:cubicBezTo>
                    <a:pt x="2650" y="1780"/>
                    <a:pt x="1385" y="1966"/>
                    <a:pt x="1054" y="2131"/>
                  </a:cubicBezTo>
                  <a:cubicBezTo>
                    <a:pt x="941" y="2187"/>
                    <a:pt x="815" y="2209"/>
                    <a:pt x="702" y="2209"/>
                  </a:cubicBezTo>
                  <a:cubicBezTo>
                    <a:pt x="581" y="2209"/>
                    <a:pt x="474" y="2184"/>
                    <a:pt x="411" y="2151"/>
                  </a:cubicBezTo>
                  <a:cubicBezTo>
                    <a:pt x="480" y="2067"/>
                    <a:pt x="709" y="1908"/>
                    <a:pt x="1039" y="1807"/>
                  </a:cubicBezTo>
                  <a:cubicBezTo>
                    <a:pt x="1512" y="1663"/>
                    <a:pt x="2352" y="1237"/>
                    <a:pt x="2522" y="1147"/>
                  </a:cubicBezTo>
                  <a:cubicBezTo>
                    <a:pt x="3256" y="1056"/>
                    <a:pt x="4427" y="918"/>
                    <a:pt x="4539" y="918"/>
                  </a:cubicBezTo>
                  <a:cubicBezTo>
                    <a:pt x="4682" y="918"/>
                    <a:pt x="5011" y="722"/>
                    <a:pt x="5512" y="332"/>
                  </a:cubicBezTo>
                  <a:cubicBezTo>
                    <a:pt x="5592" y="269"/>
                    <a:pt x="5607" y="152"/>
                    <a:pt x="5544" y="72"/>
                  </a:cubicBezTo>
                  <a:cubicBezTo>
                    <a:pt x="5506" y="26"/>
                    <a:pt x="5451" y="1"/>
                    <a:pt x="539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8"/>
            <p:cNvSpPr/>
            <p:nvPr/>
          </p:nvSpPr>
          <p:spPr>
            <a:xfrm>
              <a:off x="3540600" y="3160800"/>
              <a:ext cx="25920" cy="24480"/>
            </a:xfrm>
            <a:custGeom>
              <a:avLst/>
              <a:gdLst/>
              <a:ahLst/>
              <a:rect l="l" t="t" r="r" b="b"/>
              <a:pathLst>
                <a:path w="1523" h="1442">
                  <a:moveTo>
                    <a:pt x="255" y="1"/>
                  </a:moveTo>
                  <a:cubicBezTo>
                    <a:pt x="174" y="1"/>
                    <a:pt x="106" y="49"/>
                    <a:pt x="81" y="192"/>
                  </a:cubicBezTo>
                  <a:cubicBezTo>
                    <a:pt x="1" y="618"/>
                    <a:pt x="783" y="1208"/>
                    <a:pt x="1522" y="1442"/>
                  </a:cubicBezTo>
                  <a:lnTo>
                    <a:pt x="624" y="192"/>
                  </a:lnTo>
                  <a:cubicBezTo>
                    <a:pt x="624" y="192"/>
                    <a:pt x="41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9"/>
            <p:cNvSpPr/>
            <p:nvPr/>
          </p:nvSpPr>
          <p:spPr>
            <a:xfrm>
              <a:off x="3536280" y="3157200"/>
              <a:ext cx="34200" cy="31680"/>
            </a:xfrm>
            <a:custGeom>
              <a:avLst/>
              <a:gdLst/>
              <a:ahLst/>
              <a:rect l="l" t="t" r="r" b="b"/>
              <a:pathLst>
                <a:path w="1943" h="1811">
                  <a:moveTo>
                    <a:pt x="467" y="0"/>
                  </a:moveTo>
                  <a:cubicBezTo>
                    <a:pt x="429" y="0"/>
                    <a:pt x="390" y="6"/>
                    <a:pt x="351" y="19"/>
                  </a:cubicBezTo>
                  <a:cubicBezTo>
                    <a:pt x="262" y="51"/>
                    <a:pt x="150" y="130"/>
                    <a:pt x="108" y="343"/>
                  </a:cubicBezTo>
                  <a:cubicBezTo>
                    <a:pt x="0" y="939"/>
                    <a:pt x="953" y="1577"/>
                    <a:pt x="1682" y="1806"/>
                  </a:cubicBezTo>
                  <a:cubicBezTo>
                    <a:pt x="1698" y="1811"/>
                    <a:pt x="1719" y="1811"/>
                    <a:pt x="1735" y="1811"/>
                  </a:cubicBezTo>
                  <a:cubicBezTo>
                    <a:pt x="1814" y="1811"/>
                    <a:pt x="1890" y="1764"/>
                    <a:pt x="1910" y="1683"/>
                  </a:cubicBezTo>
                  <a:cubicBezTo>
                    <a:pt x="1942" y="1588"/>
                    <a:pt x="1890" y="1482"/>
                    <a:pt x="1794" y="1450"/>
                  </a:cubicBezTo>
                  <a:cubicBezTo>
                    <a:pt x="1038" y="1215"/>
                    <a:pt x="427" y="672"/>
                    <a:pt x="474" y="412"/>
                  </a:cubicBezTo>
                  <a:cubicBezTo>
                    <a:pt x="479" y="391"/>
                    <a:pt x="479" y="380"/>
                    <a:pt x="479" y="375"/>
                  </a:cubicBezTo>
                  <a:cubicBezTo>
                    <a:pt x="533" y="380"/>
                    <a:pt x="639" y="449"/>
                    <a:pt x="714" y="513"/>
                  </a:cubicBezTo>
                  <a:cubicBezTo>
                    <a:pt x="749" y="546"/>
                    <a:pt x="793" y="562"/>
                    <a:pt x="838" y="562"/>
                  </a:cubicBezTo>
                  <a:cubicBezTo>
                    <a:pt x="888" y="562"/>
                    <a:pt x="938" y="542"/>
                    <a:pt x="974" y="503"/>
                  </a:cubicBezTo>
                  <a:cubicBezTo>
                    <a:pt x="1043" y="428"/>
                    <a:pt x="1038" y="311"/>
                    <a:pt x="964" y="242"/>
                  </a:cubicBezTo>
                  <a:cubicBezTo>
                    <a:pt x="896" y="179"/>
                    <a:pt x="686" y="0"/>
                    <a:pt x="46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40"/>
            <p:cNvSpPr/>
            <p:nvPr/>
          </p:nvSpPr>
          <p:spPr>
            <a:xfrm>
              <a:off x="3549960" y="3164760"/>
              <a:ext cx="41400" cy="19440"/>
            </a:xfrm>
            <a:custGeom>
              <a:avLst/>
              <a:gdLst/>
              <a:ahLst/>
              <a:rect l="l" t="t" r="r" b="b"/>
              <a:pathLst>
                <a:path w="2303" h="1201">
                  <a:moveTo>
                    <a:pt x="267" y="0"/>
                  </a:moveTo>
                  <a:cubicBezTo>
                    <a:pt x="122" y="0"/>
                    <a:pt x="0" y="48"/>
                    <a:pt x="197" y="265"/>
                  </a:cubicBezTo>
                  <a:cubicBezTo>
                    <a:pt x="548" y="653"/>
                    <a:pt x="1952" y="1164"/>
                    <a:pt x="2303" y="1201"/>
                  </a:cubicBezTo>
                  <a:lnTo>
                    <a:pt x="511" y="30"/>
                  </a:lnTo>
                  <a:cubicBezTo>
                    <a:pt x="511" y="30"/>
                    <a:pt x="381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41"/>
            <p:cNvSpPr/>
            <p:nvPr/>
          </p:nvSpPr>
          <p:spPr>
            <a:xfrm>
              <a:off x="3546720" y="3161160"/>
              <a:ext cx="48600" cy="27000"/>
            </a:xfrm>
            <a:custGeom>
              <a:avLst/>
              <a:gdLst/>
              <a:ahLst/>
              <a:rect l="l" t="t" r="r" b="b"/>
              <a:pathLst>
                <a:path w="2665" h="1576">
                  <a:moveTo>
                    <a:pt x="434" y="1"/>
                  </a:moveTo>
                  <a:cubicBezTo>
                    <a:pt x="295" y="1"/>
                    <a:pt x="170" y="37"/>
                    <a:pt x="106" y="145"/>
                  </a:cubicBezTo>
                  <a:cubicBezTo>
                    <a:pt x="0" y="326"/>
                    <a:pt x="165" y="518"/>
                    <a:pt x="224" y="576"/>
                  </a:cubicBezTo>
                  <a:cubicBezTo>
                    <a:pt x="627" y="1028"/>
                    <a:pt x="2095" y="1534"/>
                    <a:pt x="2451" y="1576"/>
                  </a:cubicBezTo>
                  <a:lnTo>
                    <a:pt x="2468" y="1576"/>
                  </a:lnTo>
                  <a:cubicBezTo>
                    <a:pt x="2564" y="1576"/>
                    <a:pt x="2643" y="1507"/>
                    <a:pt x="2654" y="1411"/>
                  </a:cubicBezTo>
                  <a:cubicBezTo>
                    <a:pt x="2665" y="1310"/>
                    <a:pt x="2590" y="1220"/>
                    <a:pt x="2490" y="1208"/>
                  </a:cubicBezTo>
                  <a:cubicBezTo>
                    <a:pt x="2181" y="1171"/>
                    <a:pt x="946" y="725"/>
                    <a:pt x="553" y="385"/>
                  </a:cubicBezTo>
                  <a:lnTo>
                    <a:pt x="553" y="385"/>
                  </a:lnTo>
                  <a:cubicBezTo>
                    <a:pt x="580" y="390"/>
                    <a:pt x="607" y="395"/>
                    <a:pt x="632" y="400"/>
                  </a:cubicBezTo>
                  <a:cubicBezTo>
                    <a:pt x="647" y="403"/>
                    <a:pt x="661" y="405"/>
                    <a:pt x="674" y="405"/>
                  </a:cubicBezTo>
                  <a:cubicBezTo>
                    <a:pt x="760" y="405"/>
                    <a:pt x="833" y="349"/>
                    <a:pt x="851" y="262"/>
                  </a:cubicBezTo>
                  <a:cubicBezTo>
                    <a:pt x="877" y="162"/>
                    <a:pt x="814" y="59"/>
                    <a:pt x="718" y="39"/>
                  </a:cubicBezTo>
                  <a:cubicBezTo>
                    <a:pt x="628" y="17"/>
                    <a:pt x="528" y="1"/>
                    <a:pt x="4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42"/>
            <p:cNvSpPr/>
            <p:nvPr/>
          </p:nvSpPr>
          <p:spPr>
            <a:xfrm>
              <a:off x="3562560" y="3159720"/>
              <a:ext cx="38160" cy="18000"/>
            </a:xfrm>
            <a:custGeom>
              <a:avLst/>
              <a:gdLst/>
              <a:ahLst/>
              <a:rect l="l" t="t" r="r" b="b"/>
              <a:pathLst>
                <a:path w="2146" h="1115">
                  <a:moveTo>
                    <a:pt x="220" y="0"/>
                  </a:moveTo>
                  <a:cubicBezTo>
                    <a:pt x="85" y="0"/>
                    <a:pt x="1" y="28"/>
                    <a:pt x="1" y="98"/>
                  </a:cubicBezTo>
                  <a:cubicBezTo>
                    <a:pt x="1" y="449"/>
                    <a:pt x="1640" y="1115"/>
                    <a:pt x="2145" y="1115"/>
                  </a:cubicBezTo>
                  <a:lnTo>
                    <a:pt x="2107" y="449"/>
                  </a:lnTo>
                  <a:cubicBezTo>
                    <a:pt x="2107" y="449"/>
                    <a:pt x="759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43"/>
            <p:cNvSpPr/>
            <p:nvPr/>
          </p:nvSpPr>
          <p:spPr>
            <a:xfrm>
              <a:off x="3558600" y="3156120"/>
              <a:ext cx="45720" cy="25200"/>
            </a:xfrm>
            <a:custGeom>
              <a:avLst/>
              <a:gdLst/>
              <a:ahLst/>
              <a:rect l="l" t="t" r="r" b="b"/>
              <a:pathLst>
                <a:path w="2516" h="1481">
                  <a:moveTo>
                    <a:pt x="414" y="1"/>
                  </a:moveTo>
                  <a:cubicBezTo>
                    <a:pt x="278" y="1"/>
                    <a:pt x="172" y="20"/>
                    <a:pt x="107" y="67"/>
                  </a:cubicBezTo>
                  <a:cubicBezTo>
                    <a:pt x="38" y="119"/>
                    <a:pt x="1" y="194"/>
                    <a:pt x="1" y="278"/>
                  </a:cubicBezTo>
                  <a:cubicBezTo>
                    <a:pt x="1" y="843"/>
                    <a:pt x="1867" y="1481"/>
                    <a:pt x="2330" y="1481"/>
                  </a:cubicBezTo>
                  <a:cubicBezTo>
                    <a:pt x="2436" y="1481"/>
                    <a:pt x="2516" y="1395"/>
                    <a:pt x="2516" y="1295"/>
                  </a:cubicBezTo>
                  <a:cubicBezTo>
                    <a:pt x="2516" y="1194"/>
                    <a:pt x="2436" y="1108"/>
                    <a:pt x="2330" y="1108"/>
                  </a:cubicBezTo>
                  <a:cubicBezTo>
                    <a:pt x="1904" y="1108"/>
                    <a:pt x="745" y="629"/>
                    <a:pt x="441" y="364"/>
                  </a:cubicBezTo>
                  <a:lnTo>
                    <a:pt x="441" y="364"/>
                  </a:lnTo>
                  <a:cubicBezTo>
                    <a:pt x="767" y="379"/>
                    <a:pt x="1565" y="582"/>
                    <a:pt x="2235" y="806"/>
                  </a:cubicBezTo>
                  <a:cubicBezTo>
                    <a:pt x="2254" y="812"/>
                    <a:pt x="2275" y="815"/>
                    <a:pt x="2294" y="815"/>
                  </a:cubicBezTo>
                  <a:cubicBezTo>
                    <a:pt x="2371" y="815"/>
                    <a:pt x="2443" y="768"/>
                    <a:pt x="2468" y="688"/>
                  </a:cubicBezTo>
                  <a:cubicBezTo>
                    <a:pt x="2500" y="592"/>
                    <a:pt x="2447" y="486"/>
                    <a:pt x="2351" y="455"/>
                  </a:cubicBezTo>
                  <a:cubicBezTo>
                    <a:pt x="1681" y="232"/>
                    <a:pt x="877" y="1"/>
                    <a:pt x="41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44"/>
            <p:cNvSpPr/>
            <p:nvPr/>
          </p:nvSpPr>
          <p:spPr>
            <a:xfrm>
              <a:off x="3594240" y="3114360"/>
              <a:ext cx="99000" cy="69840"/>
            </a:xfrm>
            <a:custGeom>
              <a:avLst/>
              <a:gdLst/>
              <a:ahLst/>
              <a:rect l="l" t="t" r="r" b="b"/>
              <a:pathLst>
                <a:path w="5192" h="3725">
                  <a:moveTo>
                    <a:pt x="5191" y="0"/>
                  </a:moveTo>
                  <a:lnTo>
                    <a:pt x="1558" y="2930"/>
                  </a:lnTo>
                  <a:cubicBezTo>
                    <a:pt x="1558" y="2930"/>
                    <a:pt x="667" y="2096"/>
                    <a:pt x="297" y="2096"/>
                  </a:cubicBezTo>
                  <a:cubicBezTo>
                    <a:pt x="229" y="2096"/>
                    <a:pt x="178" y="2124"/>
                    <a:pt x="154" y="2191"/>
                  </a:cubicBezTo>
                  <a:cubicBezTo>
                    <a:pt x="1" y="2617"/>
                    <a:pt x="937" y="3595"/>
                    <a:pt x="1602" y="3713"/>
                  </a:cubicBezTo>
                  <a:cubicBezTo>
                    <a:pt x="1647" y="3721"/>
                    <a:pt x="1694" y="3724"/>
                    <a:pt x="1745" y="3724"/>
                  </a:cubicBezTo>
                  <a:cubicBezTo>
                    <a:pt x="2438" y="3724"/>
                    <a:pt x="3636" y="3008"/>
                    <a:pt x="4256" y="2463"/>
                  </a:cubicBezTo>
                  <a:cubicBezTo>
                    <a:pt x="4921" y="1877"/>
                    <a:pt x="5191" y="1"/>
                    <a:pt x="5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45"/>
            <p:cNvSpPr/>
            <p:nvPr/>
          </p:nvSpPr>
          <p:spPr>
            <a:xfrm>
              <a:off x="3592440" y="3110760"/>
              <a:ext cx="104400" cy="77040"/>
            </a:xfrm>
            <a:custGeom>
              <a:avLst/>
              <a:gdLst/>
              <a:ahLst/>
              <a:rect l="l" t="t" r="r" b="b"/>
              <a:pathLst>
                <a:path w="5473" h="4094">
                  <a:moveTo>
                    <a:pt x="5274" y="1"/>
                  </a:moveTo>
                  <a:cubicBezTo>
                    <a:pt x="5185" y="1"/>
                    <a:pt x="5110" y="67"/>
                    <a:pt x="5096" y="158"/>
                  </a:cubicBezTo>
                  <a:cubicBezTo>
                    <a:pt x="5021" y="663"/>
                    <a:pt x="4718" y="2061"/>
                    <a:pt x="4218" y="2508"/>
                  </a:cubicBezTo>
                  <a:cubicBezTo>
                    <a:pt x="3547" y="3100"/>
                    <a:pt x="2409" y="3724"/>
                    <a:pt x="1830" y="3724"/>
                  </a:cubicBezTo>
                  <a:cubicBezTo>
                    <a:pt x="1790" y="3724"/>
                    <a:pt x="1753" y="3721"/>
                    <a:pt x="1719" y="3715"/>
                  </a:cubicBezTo>
                  <a:cubicBezTo>
                    <a:pt x="1299" y="3641"/>
                    <a:pt x="734" y="3146"/>
                    <a:pt x="506" y="2758"/>
                  </a:cubicBezTo>
                  <a:cubicBezTo>
                    <a:pt x="410" y="2593"/>
                    <a:pt x="394" y="2482"/>
                    <a:pt x="378" y="2466"/>
                  </a:cubicBezTo>
                  <a:cubicBezTo>
                    <a:pt x="383" y="2465"/>
                    <a:pt x="387" y="2464"/>
                    <a:pt x="393" y="2464"/>
                  </a:cubicBezTo>
                  <a:cubicBezTo>
                    <a:pt x="543" y="2464"/>
                    <a:pt x="1064" y="2826"/>
                    <a:pt x="1516" y="3248"/>
                  </a:cubicBezTo>
                  <a:cubicBezTo>
                    <a:pt x="1554" y="3284"/>
                    <a:pt x="1602" y="3301"/>
                    <a:pt x="1648" y="3301"/>
                  </a:cubicBezTo>
                  <a:cubicBezTo>
                    <a:pt x="1698" y="3301"/>
                    <a:pt x="1747" y="3281"/>
                    <a:pt x="1782" y="3242"/>
                  </a:cubicBezTo>
                  <a:cubicBezTo>
                    <a:pt x="1851" y="3168"/>
                    <a:pt x="1846" y="3050"/>
                    <a:pt x="1771" y="2981"/>
                  </a:cubicBezTo>
                  <a:cubicBezTo>
                    <a:pt x="1478" y="2702"/>
                    <a:pt x="776" y="2096"/>
                    <a:pt x="370" y="2096"/>
                  </a:cubicBezTo>
                  <a:cubicBezTo>
                    <a:pt x="343" y="2096"/>
                    <a:pt x="317" y="2099"/>
                    <a:pt x="293" y="2104"/>
                  </a:cubicBezTo>
                  <a:cubicBezTo>
                    <a:pt x="187" y="2131"/>
                    <a:pt x="106" y="2200"/>
                    <a:pt x="64" y="2311"/>
                  </a:cubicBezTo>
                  <a:cubicBezTo>
                    <a:pt x="0" y="2482"/>
                    <a:pt x="43" y="2694"/>
                    <a:pt x="187" y="2944"/>
                  </a:cubicBezTo>
                  <a:cubicBezTo>
                    <a:pt x="457" y="3413"/>
                    <a:pt x="1112" y="3982"/>
                    <a:pt x="1655" y="4078"/>
                  </a:cubicBezTo>
                  <a:cubicBezTo>
                    <a:pt x="1707" y="4088"/>
                    <a:pt x="1766" y="4093"/>
                    <a:pt x="1825" y="4093"/>
                  </a:cubicBezTo>
                  <a:cubicBezTo>
                    <a:pt x="2639" y="4093"/>
                    <a:pt x="3916" y="3269"/>
                    <a:pt x="4463" y="2785"/>
                  </a:cubicBezTo>
                  <a:cubicBezTo>
                    <a:pt x="5170" y="2163"/>
                    <a:pt x="5447" y="290"/>
                    <a:pt x="5463" y="210"/>
                  </a:cubicBezTo>
                  <a:cubicBezTo>
                    <a:pt x="5473" y="109"/>
                    <a:pt x="5404" y="18"/>
                    <a:pt x="5303" y="3"/>
                  </a:cubicBezTo>
                  <a:cubicBezTo>
                    <a:pt x="5293" y="1"/>
                    <a:pt x="5283" y="1"/>
                    <a:pt x="527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46"/>
            <p:cNvSpPr/>
            <p:nvPr/>
          </p:nvSpPr>
          <p:spPr>
            <a:xfrm>
              <a:off x="3641400" y="3115800"/>
              <a:ext cx="33120" cy="39240"/>
            </a:xfrm>
            <a:custGeom>
              <a:avLst/>
              <a:gdLst/>
              <a:ahLst/>
              <a:rect l="l" t="t" r="r" b="b"/>
              <a:pathLst>
                <a:path w="1879" h="2188">
                  <a:moveTo>
                    <a:pt x="1879" y="1"/>
                  </a:moveTo>
                  <a:cubicBezTo>
                    <a:pt x="1878" y="1"/>
                    <a:pt x="1017" y="234"/>
                    <a:pt x="666" y="899"/>
                  </a:cubicBezTo>
                  <a:cubicBezTo>
                    <a:pt x="315" y="1564"/>
                    <a:pt x="1" y="2187"/>
                    <a:pt x="1" y="218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47"/>
            <p:cNvSpPr/>
            <p:nvPr/>
          </p:nvSpPr>
          <p:spPr>
            <a:xfrm>
              <a:off x="3638880" y="3113280"/>
              <a:ext cx="38520" cy="43920"/>
            </a:xfrm>
            <a:custGeom>
              <a:avLst/>
              <a:gdLst/>
              <a:ahLst/>
              <a:rect l="l" t="t" r="r" b="b"/>
              <a:pathLst>
                <a:path w="2155" h="2432">
                  <a:moveTo>
                    <a:pt x="2018" y="1"/>
                  </a:moveTo>
                  <a:cubicBezTo>
                    <a:pt x="2007" y="1"/>
                    <a:pt x="1996" y="3"/>
                    <a:pt x="1985" y="6"/>
                  </a:cubicBezTo>
                  <a:cubicBezTo>
                    <a:pt x="1948" y="12"/>
                    <a:pt x="1069" y="261"/>
                    <a:pt x="698" y="964"/>
                  </a:cubicBezTo>
                  <a:cubicBezTo>
                    <a:pt x="347" y="1629"/>
                    <a:pt x="33" y="2257"/>
                    <a:pt x="33" y="2257"/>
                  </a:cubicBezTo>
                  <a:cubicBezTo>
                    <a:pt x="1" y="2315"/>
                    <a:pt x="28" y="2389"/>
                    <a:pt x="85" y="2421"/>
                  </a:cubicBezTo>
                  <a:cubicBezTo>
                    <a:pt x="102" y="2432"/>
                    <a:pt x="123" y="2432"/>
                    <a:pt x="139" y="2432"/>
                  </a:cubicBezTo>
                  <a:cubicBezTo>
                    <a:pt x="187" y="2432"/>
                    <a:pt x="229" y="2411"/>
                    <a:pt x="251" y="2368"/>
                  </a:cubicBezTo>
                  <a:cubicBezTo>
                    <a:pt x="251" y="2363"/>
                    <a:pt x="564" y="1741"/>
                    <a:pt x="915" y="1081"/>
                  </a:cubicBezTo>
                  <a:cubicBezTo>
                    <a:pt x="1234" y="475"/>
                    <a:pt x="2043" y="246"/>
                    <a:pt x="2049" y="241"/>
                  </a:cubicBezTo>
                  <a:cubicBezTo>
                    <a:pt x="2112" y="224"/>
                    <a:pt x="2154" y="155"/>
                    <a:pt x="2134" y="92"/>
                  </a:cubicBezTo>
                  <a:cubicBezTo>
                    <a:pt x="2120" y="39"/>
                    <a:pt x="2071" y="1"/>
                    <a:pt x="201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8"/>
            <p:cNvSpPr/>
            <p:nvPr/>
          </p:nvSpPr>
          <p:spPr>
            <a:xfrm>
              <a:off x="3669480" y="3070440"/>
              <a:ext cx="65880" cy="64800"/>
            </a:xfrm>
            <a:custGeom>
              <a:avLst/>
              <a:gdLst/>
              <a:ahLst/>
              <a:rect l="l" t="t" r="r" b="b"/>
              <a:pathLst>
                <a:path w="3533" h="3453">
                  <a:moveTo>
                    <a:pt x="1107" y="1"/>
                  </a:moveTo>
                  <a:lnTo>
                    <a:pt x="0" y="1176"/>
                  </a:lnTo>
                  <a:lnTo>
                    <a:pt x="2128" y="3452"/>
                  </a:lnTo>
                  <a:lnTo>
                    <a:pt x="3532" y="1538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49"/>
            <p:cNvSpPr/>
            <p:nvPr/>
          </p:nvSpPr>
          <p:spPr>
            <a:xfrm>
              <a:off x="3664080" y="3065400"/>
              <a:ext cx="76320" cy="74520"/>
            </a:xfrm>
            <a:custGeom>
              <a:avLst/>
              <a:gdLst/>
              <a:ahLst/>
              <a:rect l="l" t="t" r="r" b="b"/>
              <a:pathLst>
                <a:path w="4059" h="3950">
                  <a:moveTo>
                    <a:pt x="1415" y="567"/>
                  </a:moveTo>
                  <a:lnTo>
                    <a:pt x="3447" y="1848"/>
                  </a:lnTo>
                  <a:lnTo>
                    <a:pt x="2372" y="3316"/>
                  </a:lnTo>
                  <a:lnTo>
                    <a:pt x="607" y="1423"/>
                  </a:lnTo>
                  <a:lnTo>
                    <a:pt x="1415" y="567"/>
                  </a:lnTo>
                  <a:close/>
                  <a:moveTo>
                    <a:pt x="1373" y="1"/>
                  </a:moveTo>
                  <a:cubicBezTo>
                    <a:pt x="1308" y="1"/>
                    <a:pt x="1244" y="27"/>
                    <a:pt x="1196" y="78"/>
                  </a:cubicBezTo>
                  <a:lnTo>
                    <a:pt x="90" y="1259"/>
                  </a:lnTo>
                  <a:cubicBezTo>
                    <a:pt x="0" y="1348"/>
                    <a:pt x="0" y="1497"/>
                    <a:pt x="90" y="1593"/>
                  </a:cubicBezTo>
                  <a:lnTo>
                    <a:pt x="2218" y="3869"/>
                  </a:lnTo>
                  <a:cubicBezTo>
                    <a:pt x="2266" y="3918"/>
                    <a:pt x="2330" y="3950"/>
                    <a:pt x="2399" y="3950"/>
                  </a:cubicBezTo>
                  <a:cubicBezTo>
                    <a:pt x="2404" y="3950"/>
                    <a:pt x="2409" y="3944"/>
                    <a:pt x="2414" y="3944"/>
                  </a:cubicBezTo>
                  <a:cubicBezTo>
                    <a:pt x="2483" y="3944"/>
                    <a:pt x="2553" y="3907"/>
                    <a:pt x="2596" y="3849"/>
                  </a:cubicBezTo>
                  <a:lnTo>
                    <a:pt x="4005" y="1929"/>
                  </a:lnTo>
                  <a:cubicBezTo>
                    <a:pt x="4042" y="1875"/>
                    <a:pt x="4058" y="1806"/>
                    <a:pt x="4047" y="1737"/>
                  </a:cubicBezTo>
                  <a:cubicBezTo>
                    <a:pt x="4032" y="1667"/>
                    <a:pt x="3995" y="1610"/>
                    <a:pt x="3936" y="1571"/>
                  </a:cubicBezTo>
                  <a:lnTo>
                    <a:pt x="1505" y="40"/>
                  </a:lnTo>
                  <a:cubicBezTo>
                    <a:pt x="1464" y="13"/>
                    <a:pt x="1418" y="1"/>
                    <a:pt x="137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50"/>
            <p:cNvSpPr/>
            <p:nvPr/>
          </p:nvSpPr>
          <p:spPr>
            <a:xfrm>
              <a:off x="3691440" y="2532960"/>
              <a:ext cx="382680" cy="627480"/>
            </a:xfrm>
            <a:custGeom>
              <a:avLst/>
              <a:gdLst/>
              <a:ahLst/>
              <a:rect l="l" t="t" r="r" b="b"/>
              <a:pathLst>
                <a:path w="19468" h="31744">
                  <a:moveTo>
                    <a:pt x="12850" y="0"/>
                  </a:moveTo>
                  <a:lnTo>
                    <a:pt x="10596" y="14889"/>
                  </a:lnTo>
                  <a:lnTo>
                    <a:pt x="1" y="27016"/>
                  </a:lnTo>
                  <a:lnTo>
                    <a:pt x="3580" y="31744"/>
                  </a:lnTo>
                  <a:lnTo>
                    <a:pt x="15356" y="20309"/>
                  </a:lnTo>
                  <a:cubicBezTo>
                    <a:pt x="16277" y="19415"/>
                    <a:pt x="16984" y="18313"/>
                    <a:pt x="17409" y="17101"/>
                  </a:cubicBezTo>
                  <a:lnTo>
                    <a:pt x="19468" y="11277"/>
                  </a:lnTo>
                  <a:cubicBezTo>
                    <a:pt x="19468" y="11277"/>
                    <a:pt x="19313" y="5261"/>
                    <a:pt x="17058" y="2857"/>
                  </a:cubicBezTo>
                  <a:lnTo>
                    <a:pt x="12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51"/>
            <p:cNvSpPr/>
            <p:nvPr/>
          </p:nvSpPr>
          <p:spPr>
            <a:xfrm>
              <a:off x="3686040" y="2528280"/>
              <a:ext cx="392760" cy="637200"/>
            </a:xfrm>
            <a:custGeom>
              <a:avLst/>
              <a:gdLst/>
              <a:ahLst/>
              <a:rect l="l" t="t" r="r" b="b"/>
              <a:pathLst>
                <a:path w="19984" h="32242">
                  <a:moveTo>
                    <a:pt x="13120" y="0"/>
                  </a:moveTo>
                  <a:cubicBezTo>
                    <a:pt x="12998" y="0"/>
                    <a:pt x="12897" y="86"/>
                    <a:pt x="12879" y="210"/>
                  </a:cubicBezTo>
                  <a:lnTo>
                    <a:pt x="10633" y="15023"/>
                  </a:lnTo>
                  <a:lnTo>
                    <a:pt x="86" y="27103"/>
                  </a:lnTo>
                  <a:cubicBezTo>
                    <a:pt x="6" y="27189"/>
                    <a:pt x="1" y="27321"/>
                    <a:pt x="76" y="27412"/>
                  </a:cubicBezTo>
                  <a:lnTo>
                    <a:pt x="3656" y="32140"/>
                  </a:lnTo>
                  <a:cubicBezTo>
                    <a:pt x="3693" y="32199"/>
                    <a:pt x="3762" y="32236"/>
                    <a:pt x="3830" y="32241"/>
                  </a:cubicBezTo>
                  <a:lnTo>
                    <a:pt x="3852" y="32241"/>
                  </a:lnTo>
                  <a:cubicBezTo>
                    <a:pt x="3916" y="32241"/>
                    <a:pt x="3975" y="32214"/>
                    <a:pt x="4022" y="32172"/>
                  </a:cubicBezTo>
                  <a:lnTo>
                    <a:pt x="15798" y="20736"/>
                  </a:lnTo>
                  <a:cubicBezTo>
                    <a:pt x="16745" y="19817"/>
                    <a:pt x="17479" y="18673"/>
                    <a:pt x="17916" y="17433"/>
                  </a:cubicBezTo>
                  <a:lnTo>
                    <a:pt x="19974" y="11608"/>
                  </a:lnTo>
                  <a:cubicBezTo>
                    <a:pt x="19979" y="11577"/>
                    <a:pt x="19984" y="11551"/>
                    <a:pt x="19984" y="11519"/>
                  </a:cubicBezTo>
                  <a:cubicBezTo>
                    <a:pt x="19979" y="11269"/>
                    <a:pt x="19804" y="5380"/>
                    <a:pt x="17511" y="2934"/>
                  </a:cubicBezTo>
                  <a:cubicBezTo>
                    <a:pt x="17464" y="2882"/>
                    <a:pt x="17399" y="2856"/>
                    <a:pt x="17334" y="2856"/>
                  </a:cubicBezTo>
                  <a:cubicBezTo>
                    <a:pt x="17273" y="2856"/>
                    <a:pt x="17212" y="2879"/>
                    <a:pt x="17165" y="2923"/>
                  </a:cubicBezTo>
                  <a:cubicBezTo>
                    <a:pt x="17064" y="3019"/>
                    <a:pt x="17059" y="3173"/>
                    <a:pt x="17150" y="3274"/>
                  </a:cubicBezTo>
                  <a:cubicBezTo>
                    <a:pt x="19218" y="5476"/>
                    <a:pt x="19468" y="10933"/>
                    <a:pt x="19490" y="11487"/>
                  </a:cubicBezTo>
                  <a:lnTo>
                    <a:pt x="17447" y="17269"/>
                  </a:lnTo>
                  <a:cubicBezTo>
                    <a:pt x="17038" y="18438"/>
                    <a:pt x="16346" y="19513"/>
                    <a:pt x="15458" y="20380"/>
                  </a:cubicBezTo>
                  <a:lnTo>
                    <a:pt x="3879" y="31625"/>
                  </a:lnTo>
                  <a:lnTo>
                    <a:pt x="587" y="27273"/>
                  </a:lnTo>
                  <a:lnTo>
                    <a:pt x="11054" y="15295"/>
                  </a:lnTo>
                  <a:cubicBezTo>
                    <a:pt x="11080" y="15263"/>
                    <a:pt x="11102" y="15215"/>
                    <a:pt x="11107" y="15173"/>
                  </a:cubicBezTo>
                  <a:lnTo>
                    <a:pt x="13367" y="286"/>
                  </a:lnTo>
                  <a:cubicBezTo>
                    <a:pt x="13384" y="146"/>
                    <a:pt x="13293" y="24"/>
                    <a:pt x="13161" y="3"/>
                  </a:cubicBezTo>
                  <a:cubicBezTo>
                    <a:pt x="13147" y="1"/>
                    <a:pt x="13133" y="0"/>
                    <a:pt x="1312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52"/>
            <p:cNvSpPr/>
            <p:nvPr/>
          </p:nvSpPr>
          <p:spPr>
            <a:xfrm>
              <a:off x="5063040" y="2057040"/>
              <a:ext cx="18000" cy="38520"/>
            </a:xfrm>
            <a:custGeom>
              <a:avLst/>
              <a:gdLst/>
              <a:ahLst/>
              <a:rect l="l" t="t" r="r" b="b"/>
              <a:pathLst>
                <a:path w="1128" h="2147">
                  <a:moveTo>
                    <a:pt x="212" y="0"/>
                  </a:moveTo>
                  <a:cubicBezTo>
                    <a:pt x="126" y="0"/>
                    <a:pt x="41" y="61"/>
                    <a:pt x="22" y="152"/>
                  </a:cubicBezTo>
                  <a:cubicBezTo>
                    <a:pt x="1" y="253"/>
                    <a:pt x="65" y="348"/>
                    <a:pt x="165" y="370"/>
                  </a:cubicBezTo>
                  <a:cubicBezTo>
                    <a:pt x="171" y="370"/>
                    <a:pt x="681" y="481"/>
                    <a:pt x="708" y="812"/>
                  </a:cubicBezTo>
                  <a:cubicBezTo>
                    <a:pt x="740" y="1141"/>
                    <a:pt x="432" y="1678"/>
                    <a:pt x="310" y="1853"/>
                  </a:cubicBezTo>
                  <a:cubicBezTo>
                    <a:pt x="251" y="1939"/>
                    <a:pt x="273" y="2056"/>
                    <a:pt x="357" y="2115"/>
                  </a:cubicBezTo>
                  <a:cubicBezTo>
                    <a:pt x="389" y="2135"/>
                    <a:pt x="426" y="2147"/>
                    <a:pt x="464" y="2147"/>
                  </a:cubicBezTo>
                  <a:cubicBezTo>
                    <a:pt x="522" y="2147"/>
                    <a:pt x="580" y="2120"/>
                    <a:pt x="612" y="2066"/>
                  </a:cubicBezTo>
                  <a:cubicBezTo>
                    <a:pt x="666" y="1987"/>
                    <a:pt x="1128" y="1301"/>
                    <a:pt x="1081" y="775"/>
                  </a:cubicBezTo>
                  <a:cubicBezTo>
                    <a:pt x="1022" y="168"/>
                    <a:pt x="273" y="14"/>
                    <a:pt x="241" y="2"/>
                  </a:cubicBezTo>
                  <a:cubicBezTo>
                    <a:pt x="231" y="1"/>
                    <a:pt x="222" y="0"/>
                    <a:pt x="21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53"/>
            <p:cNvSpPr/>
            <p:nvPr/>
          </p:nvSpPr>
          <p:spPr>
            <a:xfrm>
              <a:off x="5072760" y="2062080"/>
              <a:ext cx="23040" cy="33120"/>
            </a:xfrm>
            <a:custGeom>
              <a:avLst/>
              <a:gdLst/>
              <a:ahLst/>
              <a:rect l="l" t="t" r="r" b="b"/>
              <a:pathLst>
                <a:path w="1380" h="1888">
                  <a:moveTo>
                    <a:pt x="293" y="1"/>
                  </a:moveTo>
                  <a:cubicBezTo>
                    <a:pt x="238" y="1"/>
                    <a:pt x="198" y="3"/>
                    <a:pt x="182" y="5"/>
                  </a:cubicBezTo>
                  <a:cubicBezTo>
                    <a:pt x="76" y="10"/>
                    <a:pt x="1" y="94"/>
                    <a:pt x="7" y="196"/>
                  </a:cubicBezTo>
                  <a:cubicBezTo>
                    <a:pt x="12" y="292"/>
                    <a:pt x="93" y="372"/>
                    <a:pt x="183" y="372"/>
                  </a:cubicBezTo>
                  <a:cubicBezTo>
                    <a:pt x="188" y="372"/>
                    <a:pt x="193" y="372"/>
                    <a:pt x="199" y="371"/>
                  </a:cubicBezTo>
                  <a:cubicBezTo>
                    <a:pt x="217" y="371"/>
                    <a:pt x="236" y="370"/>
                    <a:pt x="255" y="370"/>
                  </a:cubicBezTo>
                  <a:cubicBezTo>
                    <a:pt x="520" y="370"/>
                    <a:pt x="886" y="435"/>
                    <a:pt x="916" y="573"/>
                  </a:cubicBezTo>
                  <a:cubicBezTo>
                    <a:pt x="970" y="808"/>
                    <a:pt x="746" y="1334"/>
                    <a:pt x="592" y="1611"/>
                  </a:cubicBezTo>
                  <a:cubicBezTo>
                    <a:pt x="538" y="1702"/>
                    <a:pt x="570" y="1813"/>
                    <a:pt x="661" y="1861"/>
                  </a:cubicBezTo>
                  <a:cubicBezTo>
                    <a:pt x="687" y="1876"/>
                    <a:pt x="719" y="1888"/>
                    <a:pt x="751" y="1888"/>
                  </a:cubicBezTo>
                  <a:cubicBezTo>
                    <a:pt x="815" y="1888"/>
                    <a:pt x="879" y="1850"/>
                    <a:pt x="911" y="1792"/>
                  </a:cubicBezTo>
                  <a:cubicBezTo>
                    <a:pt x="958" y="1707"/>
                    <a:pt x="1379" y="941"/>
                    <a:pt x="1277" y="494"/>
                  </a:cubicBezTo>
                  <a:cubicBezTo>
                    <a:pt x="1181" y="57"/>
                    <a:pt x="558" y="1"/>
                    <a:pt x="29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54"/>
            <p:cNvSpPr/>
            <p:nvPr/>
          </p:nvSpPr>
          <p:spPr>
            <a:xfrm>
              <a:off x="4015440" y="3899520"/>
              <a:ext cx="192960" cy="112320"/>
            </a:xfrm>
            <a:custGeom>
              <a:avLst/>
              <a:gdLst/>
              <a:ahLst/>
              <a:rect l="l" t="t" r="r" b="b"/>
              <a:pathLst>
                <a:path w="9920" h="5851">
                  <a:moveTo>
                    <a:pt x="798" y="0"/>
                  </a:moveTo>
                  <a:cubicBezTo>
                    <a:pt x="798" y="0"/>
                    <a:pt x="54" y="383"/>
                    <a:pt x="54" y="889"/>
                  </a:cubicBezTo>
                  <a:cubicBezTo>
                    <a:pt x="54" y="1399"/>
                    <a:pt x="0" y="2984"/>
                    <a:pt x="0" y="2984"/>
                  </a:cubicBezTo>
                  <a:lnTo>
                    <a:pt x="1303" y="3548"/>
                  </a:lnTo>
                  <a:lnTo>
                    <a:pt x="1585" y="2873"/>
                  </a:lnTo>
                  <a:cubicBezTo>
                    <a:pt x="1585" y="2873"/>
                    <a:pt x="2187" y="3575"/>
                    <a:pt x="2783" y="3771"/>
                  </a:cubicBezTo>
                  <a:cubicBezTo>
                    <a:pt x="3312" y="3946"/>
                    <a:pt x="7292" y="5850"/>
                    <a:pt x="8723" y="5850"/>
                  </a:cubicBezTo>
                  <a:cubicBezTo>
                    <a:pt x="8901" y="5850"/>
                    <a:pt x="9040" y="5821"/>
                    <a:pt x="9127" y="5755"/>
                  </a:cubicBezTo>
                  <a:cubicBezTo>
                    <a:pt x="9920" y="5160"/>
                    <a:pt x="6154" y="3575"/>
                    <a:pt x="6154" y="3575"/>
                  </a:cubicBezTo>
                  <a:lnTo>
                    <a:pt x="5160" y="1591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55"/>
            <p:cNvSpPr/>
            <p:nvPr/>
          </p:nvSpPr>
          <p:spPr>
            <a:xfrm>
              <a:off x="4524840" y="3528720"/>
              <a:ext cx="175320" cy="149040"/>
            </a:xfrm>
            <a:custGeom>
              <a:avLst/>
              <a:gdLst/>
              <a:ahLst/>
              <a:rect l="l" t="t" r="r" b="b"/>
              <a:pathLst>
                <a:path w="9038" h="7692">
                  <a:moveTo>
                    <a:pt x="2043" y="0"/>
                  </a:moveTo>
                  <a:cubicBezTo>
                    <a:pt x="2043" y="0"/>
                    <a:pt x="718" y="133"/>
                    <a:pt x="586" y="628"/>
                  </a:cubicBezTo>
                  <a:cubicBezTo>
                    <a:pt x="458" y="1117"/>
                    <a:pt x="1" y="2639"/>
                    <a:pt x="1" y="2639"/>
                  </a:cubicBezTo>
                  <a:lnTo>
                    <a:pt x="1113" y="3516"/>
                  </a:lnTo>
                  <a:lnTo>
                    <a:pt x="1560" y="2931"/>
                  </a:lnTo>
                  <a:cubicBezTo>
                    <a:pt x="1560" y="2931"/>
                    <a:pt x="3256" y="5410"/>
                    <a:pt x="3777" y="5755"/>
                  </a:cubicBezTo>
                  <a:cubicBezTo>
                    <a:pt x="4258" y="6066"/>
                    <a:pt x="6713" y="7691"/>
                    <a:pt x="7838" y="7691"/>
                  </a:cubicBezTo>
                  <a:cubicBezTo>
                    <a:pt x="7946" y="7691"/>
                    <a:pt x="8042" y="7677"/>
                    <a:pt x="8122" y="7644"/>
                  </a:cubicBezTo>
                  <a:cubicBezTo>
                    <a:pt x="9038" y="7271"/>
                    <a:pt x="5191" y="4564"/>
                    <a:pt x="5191" y="4564"/>
                  </a:cubicBezTo>
                  <a:lnTo>
                    <a:pt x="5213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56"/>
            <p:cNvSpPr/>
            <p:nvPr/>
          </p:nvSpPr>
          <p:spPr>
            <a:xfrm>
              <a:off x="2730600" y="4404960"/>
              <a:ext cx="175320" cy="148320"/>
            </a:xfrm>
            <a:custGeom>
              <a:avLst/>
              <a:gdLst/>
              <a:ahLst/>
              <a:rect l="l" t="t" r="r" b="b"/>
              <a:pathLst>
                <a:path w="9042" h="7687">
                  <a:moveTo>
                    <a:pt x="2043" y="0"/>
                  </a:moveTo>
                  <a:cubicBezTo>
                    <a:pt x="2043" y="0"/>
                    <a:pt x="717" y="133"/>
                    <a:pt x="590" y="622"/>
                  </a:cubicBezTo>
                  <a:cubicBezTo>
                    <a:pt x="462" y="1117"/>
                    <a:pt x="0" y="2633"/>
                    <a:pt x="0" y="2633"/>
                  </a:cubicBezTo>
                  <a:lnTo>
                    <a:pt x="1117" y="3511"/>
                  </a:lnTo>
                  <a:lnTo>
                    <a:pt x="1564" y="2931"/>
                  </a:lnTo>
                  <a:cubicBezTo>
                    <a:pt x="1564" y="2931"/>
                    <a:pt x="3255" y="5409"/>
                    <a:pt x="3781" y="5750"/>
                  </a:cubicBezTo>
                  <a:cubicBezTo>
                    <a:pt x="4262" y="6065"/>
                    <a:pt x="6707" y="7687"/>
                    <a:pt x="7833" y="7687"/>
                  </a:cubicBezTo>
                  <a:cubicBezTo>
                    <a:pt x="7942" y="7687"/>
                    <a:pt x="8040" y="7672"/>
                    <a:pt x="8121" y="7638"/>
                  </a:cubicBezTo>
                  <a:cubicBezTo>
                    <a:pt x="9042" y="7266"/>
                    <a:pt x="5197" y="4564"/>
                    <a:pt x="5197" y="4564"/>
                  </a:cubicBezTo>
                  <a:lnTo>
                    <a:pt x="5217" y="198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57"/>
            <p:cNvSpPr/>
            <p:nvPr/>
          </p:nvSpPr>
          <p:spPr>
            <a:xfrm>
              <a:off x="1990080" y="4606560"/>
              <a:ext cx="175320" cy="148320"/>
            </a:xfrm>
            <a:custGeom>
              <a:avLst/>
              <a:gdLst/>
              <a:ahLst/>
              <a:rect l="l" t="t" r="r" b="b"/>
              <a:pathLst>
                <a:path w="9038" h="7687">
                  <a:moveTo>
                    <a:pt x="2038" y="1"/>
                  </a:moveTo>
                  <a:cubicBezTo>
                    <a:pt x="2038" y="1"/>
                    <a:pt x="719" y="134"/>
                    <a:pt x="586" y="622"/>
                  </a:cubicBezTo>
                  <a:cubicBezTo>
                    <a:pt x="459" y="1118"/>
                    <a:pt x="0" y="2633"/>
                    <a:pt x="0" y="2633"/>
                  </a:cubicBezTo>
                  <a:lnTo>
                    <a:pt x="1112" y="3511"/>
                  </a:lnTo>
                  <a:lnTo>
                    <a:pt x="1559" y="2925"/>
                  </a:lnTo>
                  <a:cubicBezTo>
                    <a:pt x="1559" y="2925"/>
                    <a:pt x="3256" y="5409"/>
                    <a:pt x="3778" y="5750"/>
                  </a:cubicBezTo>
                  <a:cubicBezTo>
                    <a:pt x="4257" y="6066"/>
                    <a:pt x="6711" y="7686"/>
                    <a:pt x="7837" y="7686"/>
                  </a:cubicBezTo>
                  <a:cubicBezTo>
                    <a:pt x="7946" y="7686"/>
                    <a:pt x="8042" y="7671"/>
                    <a:pt x="8123" y="7638"/>
                  </a:cubicBezTo>
                  <a:cubicBezTo>
                    <a:pt x="9037" y="7266"/>
                    <a:pt x="5192" y="4564"/>
                    <a:pt x="5192" y="4564"/>
                  </a:cubicBezTo>
                  <a:lnTo>
                    <a:pt x="5214" y="1979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58"/>
            <p:cNvSpPr/>
            <p:nvPr/>
          </p:nvSpPr>
          <p:spPr>
            <a:xfrm>
              <a:off x="2722320" y="2946960"/>
              <a:ext cx="275760" cy="250560"/>
            </a:xfrm>
            <a:custGeom>
              <a:avLst/>
              <a:gdLst/>
              <a:ahLst/>
              <a:rect l="l" t="t" r="r" b="b"/>
              <a:pathLst>
                <a:path w="14094" h="12811">
                  <a:moveTo>
                    <a:pt x="5716" y="0"/>
                  </a:moveTo>
                  <a:cubicBezTo>
                    <a:pt x="2992" y="0"/>
                    <a:pt x="0" y="3727"/>
                    <a:pt x="835" y="6124"/>
                  </a:cubicBezTo>
                  <a:cubicBezTo>
                    <a:pt x="1682" y="8549"/>
                    <a:pt x="5330" y="10624"/>
                    <a:pt x="5330" y="10624"/>
                  </a:cubicBezTo>
                  <a:cubicBezTo>
                    <a:pt x="5330" y="10624"/>
                    <a:pt x="7293" y="12656"/>
                    <a:pt x="10484" y="12804"/>
                  </a:cubicBezTo>
                  <a:cubicBezTo>
                    <a:pt x="10581" y="12808"/>
                    <a:pt x="10675" y="12811"/>
                    <a:pt x="10767" y="12811"/>
                  </a:cubicBezTo>
                  <a:cubicBezTo>
                    <a:pt x="13696" y="12811"/>
                    <a:pt x="14093" y="10600"/>
                    <a:pt x="12660" y="7651"/>
                  </a:cubicBezTo>
                  <a:cubicBezTo>
                    <a:pt x="11187" y="4614"/>
                    <a:pt x="8563" y="87"/>
                    <a:pt x="5814" y="2"/>
                  </a:cubicBezTo>
                  <a:cubicBezTo>
                    <a:pt x="5781" y="1"/>
                    <a:pt x="5749" y="0"/>
                    <a:pt x="5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59"/>
            <p:cNvSpPr/>
            <p:nvPr/>
          </p:nvSpPr>
          <p:spPr>
            <a:xfrm>
              <a:off x="2726640" y="2941920"/>
              <a:ext cx="268920" cy="260640"/>
            </a:xfrm>
            <a:custGeom>
              <a:avLst/>
              <a:gdLst/>
              <a:ahLst/>
              <a:rect l="l" t="t" r="r" b="b"/>
              <a:pathLst>
                <a:path w="13756" h="13306">
                  <a:moveTo>
                    <a:pt x="5590" y="498"/>
                  </a:moveTo>
                  <a:cubicBezTo>
                    <a:pt x="8095" y="577"/>
                    <a:pt x="10579" y="4625"/>
                    <a:pt x="12228" y="8013"/>
                  </a:cubicBezTo>
                  <a:cubicBezTo>
                    <a:pt x="13063" y="9736"/>
                    <a:pt x="13233" y="11135"/>
                    <a:pt x="12697" y="11955"/>
                  </a:cubicBezTo>
                  <a:cubicBezTo>
                    <a:pt x="12319" y="12524"/>
                    <a:pt x="11596" y="12812"/>
                    <a:pt x="10551" y="12812"/>
                  </a:cubicBezTo>
                  <a:cubicBezTo>
                    <a:pt x="10463" y="12812"/>
                    <a:pt x="10374" y="12810"/>
                    <a:pt x="10282" y="12806"/>
                  </a:cubicBezTo>
                  <a:cubicBezTo>
                    <a:pt x="7233" y="12667"/>
                    <a:pt x="5313" y="10720"/>
                    <a:pt x="5298" y="10705"/>
                  </a:cubicBezTo>
                  <a:lnTo>
                    <a:pt x="5239" y="10662"/>
                  </a:lnTo>
                  <a:cubicBezTo>
                    <a:pt x="5202" y="10641"/>
                    <a:pt x="1660" y="8604"/>
                    <a:pt x="857" y="6296"/>
                  </a:cubicBezTo>
                  <a:cubicBezTo>
                    <a:pt x="516" y="5322"/>
                    <a:pt x="857" y="4008"/>
                    <a:pt x="1761" y="2779"/>
                  </a:cubicBezTo>
                  <a:cubicBezTo>
                    <a:pt x="2787" y="1386"/>
                    <a:pt x="4250" y="498"/>
                    <a:pt x="5510" y="498"/>
                  </a:cubicBezTo>
                  <a:close/>
                  <a:moveTo>
                    <a:pt x="5487" y="0"/>
                  </a:moveTo>
                  <a:cubicBezTo>
                    <a:pt x="4084" y="0"/>
                    <a:pt x="2473" y="977"/>
                    <a:pt x="1361" y="2487"/>
                  </a:cubicBezTo>
                  <a:cubicBezTo>
                    <a:pt x="362" y="3849"/>
                    <a:pt x="0" y="5332"/>
                    <a:pt x="389" y="6455"/>
                  </a:cubicBezTo>
                  <a:cubicBezTo>
                    <a:pt x="1223" y="8849"/>
                    <a:pt x="4585" y="10853"/>
                    <a:pt x="4967" y="11071"/>
                  </a:cubicBezTo>
                  <a:cubicBezTo>
                    <a:pt x="5218" y="11327"/>
                    <a:pt x="7170" y="13162"/>
                    <a:pt x="10255" y="13300"/>
                  </a:cubicBezTo>
                  <a:cubicBezTo>
                    <a:pt x="10361" y="13305"/>
                    <a:pt x="10457" y="13305"/>
                    <a:pt x="10559" y="13305"/>
                  </a:cubicBezTo>
                  <a:cubicBezTo>
                    <a:pt x="11777" y="13305"/>
                    <a:pt x="12633" y="12944"/>
                    <a:pt x="13105" y="12225"/>
                  </a:cubicBezTo>
                  <a:cubicBezTo>
                    <a:pt x="13755" y="11242"/>
                    <a:pt x="13601" y="9711"/>
                    <a:pt x="12670" y="7796"/>
                  </a:cubicBezTo>
                  <a:cubicBezTo>
                    <a:pt x="10967" y="4290"/>
                    <a:pt x="8362" y="93"/>
                    <a:pt x="5606" y="3"/>
                  </a:cubicBezTo>
                  <a:cubicBezTo>
                    <a:pt x="5566" y="1"/>
                    <a:pt x="5527" y="0"/>
                    <a:pt x="548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60"/>
            <p:cNvSpPr/>
            <p:nvPr/>
          </p:nvSpPr>
          <p:spPr>
            <a:xfrm>
              <a:off x="2682000" y="2933640"/>
              <a:ext cx="195840" cy="230040"/>
            </a:xfrm>
            <a:custGeom>
              <a:avLst/>
              <a:gdLst/>
              <a:ahLst/>
              <a:rect l="l" t="t" r="r" b="b"/>
              <a:pathLst>
                <a:path w="10076" h="11766">
                  <a:moveTo>
                    <a:pt x="7868" y="0"/>
                  </a:moveTo>
                  <a:cubicBezTo>
                    <a:pt x="7056" y="0"/>
                    <a:pt x="5986" y="390"/>
                    <a:pt x="4672" y="1143"/>
                  </a:cubicBezTo>
                  <a:cubicBezTo>
                    <a:pt x="1884" y="2739"/>
                    <a:pt x="1" y="6952"/>
                    <a:pt x="2097" y="9357"/>
                  </a:cubicBezTo>
                  <a:cubicBezTo>
                    <a:pt x="4193" y="11765"/>
                    <a:pt x="6682" y="11105"/>
                    <a:pt x="7368" y="11287"/>
                  </a:cubicBezTo>
                  <a:cubicBezTo>
                    <a:pt x="7368" y="11287"/>
                    <a:pt x="7905" y="9217"/>
                    <a:pt x="7942" y="7531"/>
                  </a:cubicBezTo>
                  <a:cubicBezTo>
                    <a:pt x="7984" y="5846"/>
                    <a:pt x="7304" y="6293"/>
                    <a:pt x="6842" y="4362"/>
                  </a:cubicBezTo>
                  <a:cubicBezTo>
                    <a:pt x="6379" y="2431"/>
                    <a:pt x="10075" y="3441"/>
                    <a:pt x="9612" y="1511"/>
                  </a:cubicBezTo>
                  <a:cubicBezTo>
                    <a:pt x="9367" y="492"/>
                    <a:pt x="8780" y="0"/>
                    <a:pt x="786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61"/>
            <p:cNvSpPr/>
            <p:nvPr/>
          </p:nvSpPr>
          <p:spPr>
            <a:xfrm>
              <a:off x="2030400" y="3997440"/>
              <a:ext cx="761040" cy="644040"/>
            </a:xfrm>
            <a:custGeom>
              <a:avLst/>
              <a:gdLst/>
              <a:ahLst/>
              <a:rect l="l" t="t" r="r" b="b"/>
              <a:pathLst>
                <a:path w="38511" h="32611">
                  <a:moveTo>
                    <a:pt x="22011" y="0"/>
                  </a:moveTo>
                  <a:lnTo>
                    <a:pt x="23335" y="5755"/>
                  </a:lnTo>
                  <a:lnTo>
                    <a:pt x="18223" y="20977"/>
                  </a:lnTo>
                  <a:lnTo>
                    <a:pt x="1" y="30632"/>
                  </a:lnTo>
                  <a:lnTo>
                    <a:pt x="3177" y="32610"/>
                  </a:lnTo>
                  <a:lnTo>
                    <a:pt x="26403" y="24956"/>
                  </a:lnTo>
                  <a:lnTo>
                    <a:pt x="38510" y="5877"/>
                  </a:lnTo>
                  <a:lnTo>
                    <a:pt x="2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62"/>
            <p:cNvSpPr/>
            <p:nvPr/>
          </p:nvSpPr>
          <p:spPr>
            <a:xfrm>
              <a:off x="2020680" y="3989880"/>
              <a:ext cx="778320" cy="657000"/>
            </a:xfrm>
            <a:custGeom>
              <a:avLst/>
              <a:gdLst/>
              <a:ahLst/>
              <a:rect l="l" t="t" r="r" b="b"/>
              <a:pathLst>
                <a:path w="39376" h="33264">
                  <a:moveTo>
                    <a:pt x="22844" y="771"/>
                  </a:moveTo>
                  <a:lnTo>
                    <a:pt x="38626" y="6388"/>
                  </a:lnTo>
                  <a:lnTo>
                    <a:pt x="26738" y="25131"/>
                  </a:lnTo>
                  <a:lnTo>
                    <a:pt x="3703" y="32721"/>
                  </a:lnTo>
                  <a:lnTo>
                    <a:pt x="990" y="31030"/>
                  </a:lnTo>
                  <a:lnTo>
                    <a:pt x="18919" y="21531"/>
                  </a:lnTo>
                  <a:lnTo>
                    <a:pt x="24084" y="6149"/>
                  </a:lnTo>
                  <a:lnTo>
                    <a:pt x="22844" y="771"/>
                  </a:lnTo>
                  <a:close/>
                  <a:moveTo>
                    <a:pt x="22159" y="0"/>
                  </a:moveTo>
                  <a:lnTo>
                    <a:pt x="23573" y="6122"/>
                  </a:lnTo>
                  <a:lnTo>
                    <a:pt x="18516" y="21185"/>
                  </a:lnTo>
                  <a:lnTo>
                    <a:pt x="1" y="30993"/>
                  </a:lnTo>
                  <a:lnTo>
                    <a:pt x="3639" y="33264"/>
                  </a:lnTo>
                  <a:lnTo>
                    <a:pt x="27063" y="25546"/>
                  </a:lnTo>
                  <a:lnTo>
                    <a:pt x="39376" y="6127"/>
                  </a:lnTo>
                  <a:lnTo>
                    <a:pt x="22159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63"/>
            <p:cNvSpPr/>
            <p:nvPr/>
          </p:nvSpPr>
          <p:spPr>
            <a:xfrm>
              <a:off x="2448000" y="3762360"/>
              <a:ext cx="857880" cy="679320"/>
            </a:xfrm>
            <a:custGeom>
              <a:avLst/>
              <a:gdLst/>
              <a:ahLst/>
              <a:rect l="l" t="t" r="r" b="b"/>
              <a:pathLst>
                <a:path w="43377" h="34353">
                  <a:moveTo>
                    <a:pt x="11098" y="0"/>
                  </a:moveTo>
                  <a:cubicBezTo>
                    <a:pt x="6822" y="0"/>
                    <a:pt x="2457" y="6184"/>
                    <a:pt x="2457" y="6184"/>
                  </a:cubicBezTo>
                  <a:cubicBezTo>
                    <a:pt x="2457" y="6184"/>
                    <a:pt x="0" y="6205"/>
                    <a:pt x="687" y="13262"/>
                  </a:cubicBezTo>
                  <a:cubicBezTo>
                    <a:pt x="1064" y="17116"/>
                    <a:pt x="5627" y="18224"/>
                    <a:pt x="10750" y="18224"/>
                  </a:cubicBezTo>
                  <a:cubicBezTo>
                    <a:pt x="17685" y="18224"/>
                    <a:pt x="25648" y="16194"/>
                    <a:pt x="25648" y="16193"/>
                  </a:cubicBezTo>
                  <a:lnTo>
                    <a:pt x="25648" y="16193"/>
                  </a:lnTo>
                  <a:lnTo>
                    <a:pt x="15287" y="32283"/>
                  </a:lnTo>
                  <a:lnTo>
                    <a:pt x="19781" y="34352"/>
                  </a:lnTo>
                  <a:cubicBezTo>
                    <a:pt x="19781" y="34352"/>
                    <a:pt x="43377" y="13928"/>
                    <a:pt x="43377" y="9061"/>
                  </a:cubicBezTo>
                  <a:cubicBezTo>
                    <a:pt x="43377" y="7077"/>
                    <a:pt x="39261" y="6490"/>
                    <a:pt x="34386" y="6490"/>
                  </a:cubicBezTo>
                  <a:cubicBezTo>
                    <a:pt x="27299" y="6490"/>
                    <a:pt x="18606" y="7731"/>
                    <a:pt x="18606" y="7731"/>
                  </a:cubicBezTo>
                  <a:cubicBezTo>
                    <a:pt x="18606" y="7731"/>
                    <a:pt x="17053" y="1758"/>
                    <a:pt x="12409" y="210"/>
                  </a:cubicBezTo>
                  <a:cubicBezTo>
                    <a:pt x="11976" y="66"/>
                    <a:pt x="11537" y="0"/>
                    <a:pt x="1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64"/>
            <p:cNvSpPr/>
            <p:nvPr/>
          </p:nvSpPr>
          <p:spPr>
            <a:xfrm>
              <a:off x="2448360" y="3757320"/>
              <a:ext cx="862200" cy="689760"/>
            </a:xfrm>
            <a:custGeom>
              <a:avLst/>
              <a:gdLst/>
              <a:ahLst/>
              <a:rect l="l" t="t" r="r" b="b"/>
              <a:pathLst>
                <a:path w="43600" h="34893">
                  <a:moveTo>
                    <a:pt x="11077" y="497"/>
                  </a:moveTo>
                  <a:cubicBezTo>
                    <a:pt x="11490" y="497"/>
                    <a:pt x="11900" y="558"/>
                    <a:pt x="12304" y="693"/>
                  </a:cubicBezTo>
                  <a:cubicBezTo>
                    <a:pt x="16767" y="2181"/>
                    <a:pt x="18324" y="7984"/>
                    <a:pt x="18341" y="8043"/>
                  </a:cubicBezTo>
                  <a:lnTo>
                    <a:pt x="18394" y="8256"/>
                  </a:lnTo>
                  <a:lnTo>
                    <a:pt x="18611" y="8224"/>
                  </a:lnTo>
                  <a:cubicBezTo>
                    <a:pt x="18747" y="8207"/>
                    <a:pt x="27443" y="6982"/>
                    <a:pt x="34445" y="6982"/>
                  </a:cubicBezTo>
                  <a:cubicBezTo>
                    <a:pt x="38170" y="6982"/>
                    <a:pt x="41416" y="7329"/>
                    <a:pt x="42637" y="8389"/>
                  </a:cubicBezTo>
                  <a:cubicBezTo>
                    <a:pt x="42951" y="8660"/>
                    <a:pt x="43106" y="8963"/>
                    <a:pt x="43106" y="9309"/>
                  </a:cubicBezTo>
                  <a:cubicBezTo>
                    <a:pt x="43106" y="13830"/>
                    <a:pt x="21532" y="32729"/>
                    <a:pt x="19713" y="34313"/>
                  </a:cubicBezTo>
                  <a:lnTo>
                    <a:pt x="15623" y="32425"/>
                  </a:lnTo>
                  <a:lnTo>
                    <a:pt x="26165" y="16043"/>
                  </a:lnTo>
                  <a:lnTo>
                    <a:pt x="26165" y="16043"/>
                  </a:lnTo>
                  <a:lnTo>
                    <a:pt x="25558" y="16203"/>
                  </a:lnTo>
                  <a:cubicBezTo>
                    <a:pt x="25443" y="16231"/>
                    <a:pt x="17532" y="18219"/>
                    <a:pt x="10696" y="18219"/>
                  </a:cubicBezTo>
                  <a:cubicBezTo>
                    <a:pt x="7494" y="18219"/>
                    <a:pt x="4527" y="17783"/>
                    <a:pt x="2708" y="16505"/>
                  </a:cubicBezTo>
                  <a:cubicBezTo>
                    <a:pt x="1634" y="15756"/>
                    <a:pt x="1027" y="14740"/>
                    <a:pt x="906" y="13485"/>
                  </a:cubicBezTo>
                  <a:cubicBezTo>
                    <a:pt x="517" y="9469"/>
                    <a:pt x="1145" y="7804"/>
                    <a:pt x="1741" y="7118"/>
                  </a:cubicBezTo>
                  <a:cubicBezTo>
                    <a:pt x="2102" y="6698"/>
                    <a:pt x="2426" y="6681"/>
                    <a:pt x="2431" y="6681"/>
                  </a:cubicBezTo>
                  <a:lnTo>
                    <a:pt x="2559" y="6676"/>
                  </a:lnTo>
                  <a:lnTo>
                    <a:pt x="2634" y="6575"/>
                  </a:lnTo>
                  <a:cubicBezTo>
                    <a:pt x="2682" y="6508"/>
                    <a:pt x="6984" y="497"/>
                    <a:pt x="11077" y="497"/>
                  </a:cubicBezTo>
                  <a:close/>
                  <a:moveTo>
                    <a:pt x="11064" y="1"/>
                  </a:moveTo>
                  <a:cubicBezTo>
                    <a:pt x="6950" y="1"/>
                    <a:pt x="2876" y="5400"/>
                    <a:pt x="2293" y="6202"/>
                  </a:cubicBezTo>
                  <a:cubicBezTo>
                    <a:pt x="2107" y="6241"/>
                    <a:pt x="1756" y="6362"/>
                    <a:pt x="1395" y="6756"/>
                  </a:cubicBezTo>
                  <a:cubicBezTo>
                    <a:pt x="720" y="7511"/>
                    <a:pt x="1" y="9293"/>
                    <a:pt x="416" y="13532"/>
                  </a:cubicBezTo>
                  <a:cubicBezTo>
                    <a:pt x="555" y="14936"/>
                    <a:pt x="1230" y="16070"/>
                    <a:pt x="2426" y="16910"/>
                  </a:cubicBezTo>
                  <a:cubicBezTo>
                    <a:pt x="4358" y="18267"/>
                    <a:pt x="7452" y="18728"/>
                    <a:pt x="10761" y="18728"/>
                  </a:cubicBezTo>
                  <a:cubicBezTo>
                    <a:pt x="16581" y="18728"/>
                    <a:pt x="23069" y="17303"/>
                    <a:pt x="25080" y="16824"/>
                  </a:cubicBezTo>
                  <a:lnTo>
                    <a:pt x="25080" y="16824"/>
                  </a:lnTo>
                  <a:lnTo>
                    <a:pt x="14899" y="32638"/>
                  </a:lnTo>
                  <a:lnTo>
                    <a:pt x="19799" y="34892"/>
                  </a:lnTo>
                  <a:lnTo>
                    <a:pt x="19920" y="34786"/>
                  </a:lnTo>
                  <a:cubicBezTo>
                    <a:pt x="20884" y="33952"/>
                    <a:pt x="43600" y="14229"/>
                    <a:pt x="43600" y="9309"/>
                  </a:cubicBezTo>
                  <a:cubicBezTo>
                    <a:pt x="43600" y="8814"/>
                    <a:pt x="43383" y="8384"/>
                    <a:pt x="42961" y="8016"/>
                  </a:cubicBezTo>
                  <a:cubicBezTo>
                    <a:pt x="41631" y="6862"/>
                    <a:pt x="38190" y="6489"/>
                    <a:pt x="34295" y="6489"/>
                  </a:cubicBezTo>
                  <a:cubicBezTo>
                    <a:pt x="27867" y="6489"/>
                    <a:pt x="20203" y="7506"/>
                    <a:pt x="18756" y="7709"/>
                  </a:cubicBezTo>
                  <a:cubicBezTo>
                    <a:pt x="18426" y="6597"/>
                    <a:pt x="16735" y="1650"/>
                    <a:pt x="12464" y="224"/>
                  </a:cubicBezTo>
                  <a:cubicBezTo>
                    <a:pt x="12000" y="70"/>
                    <a:pt x="11532" y="1"/>
                    <a:pt x="110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65"/>
            <p:cNvSpPr/>
            <p:nvPr/>
          </p:nvSpPr>
          <p:spPr>
            <a:xfrm>
              <a:off x="2779200" y="3134160"/>
              <a:ext cx="74880" cy="50040"/>
            </a:xfrm>
            <a:custGeom>
              <a:avLst/>
              <a:gdLst/>
              <a:ahLst/>
              <a:rect l="l" t="t" r="r" b="b"/>
              <a:pathLst>
                <a:path w="3976" h="2735">
                  <a:moveTo>
                    <a:pt x="2361" y="1"/>
                  </a:moveTo>
                  <a:cubicBezTo>
                    <a:pt x="1247" y="1"/>
                    <a:pt x="0" y="163"/>
                    <a:pt x="316" y="929"/>
                  </a:cubicBezTo>
                  <a:cubicBezTo>
                    <a:pt x="691" y="1836"/>
                    <a:pt x="1523" y="2734"/>
                    <a:pt x="2516" y="2734"/>
                  </a:cubicBezTo>
                  <a:cubicBezTo>
                    <a:pt x="2978" y="2734"/>
                    <a:pt x="3474" y="2540"/>
                    <a:pt x="3976" y="2062"/>
                  </a:cubicBezTo>
                  <a:lnTo>
                    <a:pt x="3929" y="89"/>
                  </a:lnTo>
                  <a:cubicBezTo>
                    <a:pt x="3929" y="89"/>
                    <a:pt x="3181" y="1"/>
                    <a:pt x="2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66"/>
            <p:cNvSpPr/>
            <p:nvPr/>
          </p:nvSpPr>
          <p:spPr>
            <a:xfrm>
              <a:off x="2778120" y="3129120"/>
              <a:ext cx="81360" cy="60120"/>
            </a:xfrm>
            <a:custGeom>
              <a:avLst/>
              <a:gdLst/>
              <a:ahLst/>
              <a:rect l="l" t="t" r="r" b="b"/>
              <a:pathLst>
                <a:path w="4304" h="3234">
                  <a:moveTo>
                    <a:pt x="2440" y="0"/>
                  </a:moveTo>
                  <a:cubicBezTo>
                    <a:pt x="1539" y="0"/>
                    <a:pt x="541" y="111"/>
                    <a:pt x="202" y="558"/>
                  </a:cubicBezTo>
                  <a:cubicBezTo>
                    <a:pt x="96" y="701"/>
                    <a:pt x="1" y="941"/>
                    <a:pt x="138" y="1275"/>
                  </a:cubicBezTo>
                  <a:cubicBezTo>
                    <a:pt x="447" y="2026"/>
                    <a:pt x="1160" y="2972"/>
                    <a:pt x="2166" y="3190"/>
                  </a:cubicBezTo>
                  <a:cubicBezTo>
                    <a:pt x="2282" y="3217"/>
                    <a:pt x="2416" y="3234"/>
                    <a:pt x="2564" y="3234"/>
                  </a:cubicBezTo>
                  <a:cubicBezTo>
                    <a:pt x="3016" y="3234"/>
                    <a:pt x="3590" y="3068"/>
                    <a:pt x="4197" y="2493"/>
                  </a:cubicBezTo>
                  <a:cubicBezTo>
                    <a:pt x="4299" y="2397"/>
                    <a:pt x="4304" y="2244"/>
                    <a:pt x="4208" y="2142"/>
                  </a:cubicBezTo>
                  <a:cubicBezTo>
                    <a:pt x="4159" y="2093"/>
                    <a:pt x="4094" y="2068"/>
                    <a:pt x="4029" y="2068"/>
                  </a:cubicBezTo>
                  <a:cubicBezTo>
                    <a:pt x="3968" y="2068"/>
                    <a:pt x="3906" y="2090"/>
                    <a:pt x="3857" y="2137"/>
                  </a:cubicBezTo>
                  <a:cubicBezTo>
                    <a:pt x="3438" y="2535"/>
                    <a:pt x="3005" y="2739"/>
                    <a:pt x="2570" y="2739"/>
                  </a:cubicBezTo>
                  <a:cubicBezTo>
                    <a:pt x="2469" y="2739"/>
                    <a:pt x="2368" y="2728"/>
                    <a:pt x="2266" y="2706"/>
                  </a:cubicBezTo>
                  <a:cubicBezTo>
                    <a:pt x="1452" y="2531"/>
                    <a:pt x="857" y="1727"/>
                    <a:pt x="597" y="1089"/>
                  </a:cubicBezTo>
                  <a:cubicBezTo>
                    <a:pt x="533" y="941"/>
                    <a:pt x="575" y="882"/>
                    <a:pt x="597" y="855"/>
                  </a:cubicBezTo>
                  <a:cubicBezTo>
                    <a:pt x="796" y="593"/>
                    <a:pt x="1587" y="499"/>
                    <a:pt x="2446" y="499"/>
                  </a:cubicBezTo>
                  <a:cubicBezTo>
                    <a:pt x="2962" y="499"/>
                    <a:pt x="3502" y="533"/>
                    <a:pt x="3953" y="585"/>
                  </a:cubicBezTo>
                  <a:cubicBezTo>
                    <a:pt x="3965" y="587"/>
                    <a:pt x="3977" y="587"/>
                    <a:pt x="3988" y="587"/>
                  </a:cubicBezTo>
                  <a:cubicBezTo>
                    <a:pt x="4110" y="587"/>
                    <a:pt x="4209" y="492"/>
                    <a:pt x="4223" y="366"/>
                  </a:cubicBezTo>
                  <a:cubicBezTo>
                    <a:pt x="4240" y="234"/>
                    <a:pt x="4144" y="111"/>
                    <a:pt x="4005" y="95"/>
                  </a:cubicBezTo>
                  <a:cubicBezTo>
                    <a:pt x="3776" y="67"/>
                    <a:pt x="3137" y="0"/>
                    <a:pt x="244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67"/>
            <p:cNvSpPr/>
            <p:nvPr/>
          </p:nvSpPr>
          <p:spPr>
            <a:xfrm>
              <a:off x="2898720" y="3035520"/>
              <a:ext cx="16920" cy="14760"/>
            </a:xfrm>
            <a:custGeom>
              <a:avLst/>
              <a:gdLst/>
              <a:ahLst/>
              <a:rect l="l" t="t" r="r" b="b"/>
              <a:pathLst>
                <a:path w="1076" h="954">
                  <a:moveTo>
                    <a:pt x="539" y="1"/>
                  </a:moveTo>
                  <a:cubicBezTo>
                    <a:pt x="486" y="1"/>
                    <a:pt x="432" y="10"/>
                    <a:pt x="378" y="29"/>
                  </a:cubicBezTo>
                  <a:cubicBezTo>
                    <a:pt x="133" y="113"/>
                    <a:pt x="0" y="385"/>
                    <a:pt x="86" y="636"/>
                  </a:cubicBezTo>
                  <a:cubicBezTo>
                    <a:pt x="158" y="829"/>
                    <a:pt x="344" y="954"/>
                    <a:pt x="540" y="954"/>
                  </a:cubicBezTo>
                  <a:cubicBezTo>
                    <a:pt x="591" y="954"/>
                    <a:pt x="642" y="945"/>
                    <a:pt x="692" y="928"/>
                  </a:cubicBezTo>
                  <a:cubicBezTo>
                    <a:pt x="942" y="837"/>
                    <a:pt x="1075" y="567"/>
                    <a:pt x="985" y="321"/>
                  </a:cubicBezTo>
                  <a:cubicBezTo>
                    <a:pt x="917" y="125"/>
                    <a:pt x="736" y="1"/>
                    <a:pt x="53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68"/>
            <p:cNvSpPr/>
            <p:nvPr/>
          </p:nvSpPr>
          <p:spPr>
            <a:xfrm>
              <a:off x="2876040" y="3010320"/>
              <a:ext cx="28440" cy="21600"/>
            </a:xfrm>
            <a:custGeom>
              <a:avLst/>
              <a:gdLst/>
              <a:ahLst/>
              <a:rect l="l" t="t" r="r" b="b"/>
              <a:pathLst>
                <a:path w="1640" h="1305">
                  <a:moveTo>
                    <a:pt x="1163" y="1"/>
                  </a:moveTo>
                  <a:cubicBezTo>
                    <a:pt x="400" y="1"/>
                    <a:pt x="85" y="646"/>
                    <a:pt x="22" y="1017"/>
                  </a:cubicBezTo>
                  <a:cubicBezTo>
                    <a:pt x="1" y="1150"/>
                    <a:pt x="91" y="1277"/>
                    <a:pt x="224" y="1304"/>
                  </a:cubicBezTo>
                  <a:lnTo>
                    <a:pt x="267" y="1304"/>
                  </a:lnTo>
                  <a:cubicBezTo>
                    <a:pt x="384" y="1304"/>
                    <a:pt x="491" y="1219"/>
                    <a:pt x="511" y="1103"/>
                  </a:cubicBezTo>
                  <a:cubicBezTo>
                    <a:pt x="531" y="995"/>
                    <a:pt x="644" y="498"/>
                    <a:pt x="1175" y="498"/>
                  </a:cubicBezTo>
                  <a:cubicBezTo>
                    <a:pt x="1225" y="498"/>
                    <a:pt x="1278" y="502"/>
                    <a:pt x="1336" y="512"/>
                  </a:cubicBezTo>
                  <a:cubicBezTo>
                    <a:pt x="1349" y="514"/>
                    <a:pt x="1362" y="515"/>
                    <a:pt x="1375" y="515"/>
                  </a:cubicBezTo>
                  <a:cubicBezTo>
                    <a:pt x="1493" y="515"/>
                    <a:pt x="1598" y="429"/>
                    <a:pt x="1618" y="305"/>
                  </a:cubicBezTo>
                  <a:cubicBezTo>
                    <a:pt x="1640" y="171"/>
                    <a:pt x="1549" y="43"/>
                    <a:pt x="1416" y="23"/>
                  </a:cubicBezTo>
                  <a:cubicBezTo>
                    <a:pt x="1327" y="8"/>
                    <a:pt x="1243" y="1"/>
                    <a:pt x="1163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69"/>
            <p:cNvSpPr/>
            <p:nvPr/>
          </p:nvSpPr>
          <p:spPr>
            <a:xfrm>
              <a:off x="2942640" y="3033360"/>
              <a:ext cx="29160" cy="37800"/>
            </a:xfrm>
            <a:custGeom>
              <a:avLst/>
              <a:gdLst/>
              <a:ahLst/>
              <a:rect l="l" t="t" r="r" b="b"/>
              <a:pathLst>
                <a:path w="1682" h="2117">
                  <a:moveTo>
                    <a:pt x="0" y="1"/>
                  </a:moveTo>
                  <a:lnTo>
                    <a:pt x="1267" y="2117"/>
                  </a:lnTo>
                  <a:cubicBezTo>
                    <a:pt x="1267" y="2117"/>
                    <a:pt x="1603" y="1846"/>
                    <a:pt x="1640" y="995"/>
                  </a:cubicBezTo>
                  <a:cubicBezTo>
                    <a:pt x="1682" y="14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70"/>
            <p:cNvSpPr/>
            <p:nvPr/>
          </p:nvSpPr>
          <p:spPr>
            <a:xfrm>
              <a:off x="2937600" y="3028680"/>
              <a:ext cx="39240" cy="47520"/>
            </a:xfrm>
            <a:custGeom>
              <a:avLst/>
              <a:gdLst/>
              <a:ahLst/>
              <a:rect l="l" t="t" r="r" b="b"/>
              <a:pathLst>
                <a:path w="2197" h="2609">
                  <a:moveTo>
                    <a:pt x="264" y="1"/>
                  </a:moveTo>
                  <a:cubicBezTo>
                    <a:pt x="143" y="1"/>
                    <a:pt x="26" y="98"/>
                    <a:pt x="12" y="230"/>
                  </a:cubicBezTo>
                  <a:cubicBezTo>
                    <a:pt x="0" y="363"/>
                    <a:pt x="101" y="485"/>
                    <a:pt x="240" y="497"/>
                  </a:cubicBezTo>
                  <a:cubicBezTo>
                    <a:pt x="543" y="522"/>
                    <a:pt x="1676" y="720"/>
                    <a:pt x="1654" y="1231"/>
                  </a:cubicBezTo>
                  <a:cubicBezTo>
                    <a:pt x="1623" y="1933"/>
                    <a:pt x="1372" y="2172"/>
                    <a:pt x="1372" y="2172"/>
                  </a:cubicBezTo>
                  <a:cubicBezTo>
                    <a:pt x="1266" y="2257"/>
                    <a:pt x="1250" y="2412"/>
                    <a:pt x="1335" y="2517"/>
                  </a:cubicBezTo>
                  <a:cubicBezTo>
                    <a:pt x="1384" y="2576"/>
                    <a:pt x="1458" y="2608"/>
                    <a:pt x="1527" y="2608"/>
                  </a:cubicBezTo>
                  <a:cubicBezTo>
                    <a:pt x="1580" y="2608"/>
                    <a:pt x="1639" y="2592"/>
                    <a:pt x="1681" y="2554"/>
                  </a:cubicBezTo>
                  <a:cubicBezTo>
                    <a:pt x="1723" y="2517"/>
                    <a:pt x="2106" y="2188"/>
                    <a:pt x="2150" y="1251"/>
                  </a:cubicBezTo>
                  <a:cubicBezTo>
                    <a:pt x="2197" y="193"/>
                    <a:pt x="479" y="18"/>
                    <a:pt x="282" y="1"/>
                  </a:cubicBezTo>
                  <a:cubicBezTo>
                    <a:pt x="276" y="1"/>
                    <a:pt x="270" y="1"/>
                    <a:pt x="26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71"/>
            <p:cNvSpPr/>
            <p:nvPr/>
          </p:nvSpPr>
          <p:spPr>
            <a:xfrm>
              <a:off x="2850120" y="3201480"/>
              <a:ext cx="76320" cy="77040"/>
            </a:xfrm>
            <a:custGeom>
              <a:avLst/>
              <a:gdLst/>
              <a:ahLst/>
              <a:rect l="l" t="t" r="r" b="b"/>
              <a:pathLst>
                <a:path w="4054" h="4096">
                  <a:moveTo>
                    <a:pt x="4053" y="0"/>
                  </a:moveTo>
                  <a:cubicBezTo>
                    <a:pt x="4053" y="0"/>
                    <a:pt x="2681" y="155"/>
                    <a:pt x="2537" y="1139"/>
                  </a:cubicBezTo>
                  <a:cubicBezTo>
                    <a:pt x="2530" y="1187"/>
                    <a:pt x="2522" y="1238"/>
                    <a:pt x="2514" y="1290"/>
                  </a:cubicBezTo>
                  <a:lnTo>
                    <a:pt x="2514" y="1290"/>
                  </a:lnTo>
                  <a:lnTo>
                    <a:pt x="4053" y="0"/>
                  </a:lnTo>
                  <a:close/>
                  <a:moveTo>
                    <a:pt x="2514" y="1290"/>
                  </a:moveTo>
                  <a:lnTo>
                    <a:pt x="0" y="3394"/>
                  </a:lnTo>
                  <a:cubicBezTo>
                    <a:pt x="605" y="3940"/>
                    <a:pt x="1028" y="4095"/>
                    <a:pt x="1315" y="4095"/>
                  </a:cubicBezTo>
                  <a:cubicBezTo>
                    <a:pt x="1696" y="4095"/>
                    <a:pt x="1835" y="3819"/>
                    <a:pt x="1835" y="3819"/>
                  </a:cubicBezTo>
                  <a:cubicBezTo>
                    <a:pt x="1835" y="3819"/>
                    <a:pt x="2345" y="2290"/>
                    <a:pt x="2514" y="1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72"/>
            <p:cNvSpPr/>
            <p:nvPr/>
          </p:nvSpPr>
          <p:spPr>
            <a:xfrm>
              <a:off x="2844720" y="3196800"/>
              <a:ext cx="86760" cy="86760"/>
            </a:xfrm>
            <a:custGeom>
              <a:avLst/>
              <a:gdLst/>
              <a:ahLst/>
              <a:rect l="l" t="t" r="r" b="b"/>
              <a:pathLst>
                <a:path w="4586" h="4591">
                  <a:moveTo>
                    <a:pt x="4315" y="0"/>
                  </a:moveTo>
                  <a:cubicBezTo>
                    <a:pt x="4308" y="0"/>
                    <a:pt x="4301" y="1"/>
                    <a:pt x="4294" y="1"/>
                  </a:cubicBezTo>
                  <a:cubicBezTo>
                    <a:pt x="4230" y="11"/>
                    <a:pt x="2735" y="193"/>
                    <a:pt x="2564" y="1357"/>
                  </a:cubicBezTo>
                  <a:cubicBezTo>
                    <a:pt x="2431" y="2304"/>
                    <a:pt x="1883" y="3952"/>
                    <a:pt x="1889" y="3952"/>
                  </a:cubicBezTo>
                  <a:cubicBezTo>
                    <a:pt x="1883" y="3963"/>
                    <a:pt x="1820" y="4064"/>
                    <a:pt x="1665" y="4091"/>
                  </a:cubicBezTo>
                  <a:cubicBezTo>
                    <a:pt x="1644" y="4095"/>
                    <a:pt x="1620" y="4097"/>
                    <a:pt x="1592" y="4097"/>
                  </a:cubicBezTo>
                  <a:cubicBezTo>
                    <a:pt x="1399" y="4097"/>
                    <a:pt x="1031" y="3993"/>
                    <a:pt x="437" y="3463"/>
                  </a:cubicBezTo>
                  <a:cubicBezTo>
                    <a:pt x="393" y="3418"/>
                    <a:pt x="334" y="3397"/>
                    <a:pt x="275" y="3397"/>
                  </a:cubicBezTo>
                  <a:cubicBezTo>
                    <a:pt x="208" y="3397"/>
                    <a:pt x="140" y="3425"/>
                    <a:pt x="91" y="3480"/>
                  </a:cubicBezTo>
                  <a:cubicBezTo>
                    <a:pt x="1" y="3581"/>
                    <a:pt x="6" y="3735"/>
                    <a:pt x="107" y="3831"/>
                  </a:cubicBezTo>
                  <a:cubicBezTo>
                    <a:pt x="671" y="4335"/>
                    <a:pt x="1166" y="4590"/>
                    <a:pt x="1586" y="4590"/>
                  </a:cubicBezTo>
                  <a:cubicBezTo>
                    <a:pt x="1650" y="4590"/>
                    <a:pt x="1709" y="4585"/>
                    <a:pt x="1766" y="4575"/>
                  </a:cubicBezTo>
                  <a:cubicBezTo>
                    <a:pt x="2155" y="4501"/>
                    <a:pt x="2309" y="4207"/>
                    <a:pt x="2340" y="4143"/>
                  </a:cubicBezTo>
                  <a:cubicBezTo>
                    <a:pt x="2362" y="4075"/>
                    <a:pt x="2910" y="2420"/>
                    <a:pt x="3054" y="1426"/>
                  </a:cubicBezTo>
                  <a:cubicBezTo>
                    <a:pt x="3165" y="639"/>
                    <a:pt x="4341" y="495"/>
                    <a:pt x="4351" y="495"/>
                  </a:cubicBezTo>
                  <a:cubicBezTo>
                    <a:pt x="4485" y="480"/>
                    <a:pt x="4586" y="357"/>
                    <a:pt x="4569" y="218"/>
                  </a:cubicBezTo>
                  <a:cubicBezTo>
                    <a:pt x="4555" y="93"/>
                    <a:pt x="4440" y="0"/>
                    <a:pt x="4315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73"/>
            <p:cNvSpPr/>
            <p:nvPr/>
          </p:nvSpPr>
          <p:spPr>
            <a:xfrm>
              <a:off x="2167200" y="3822480"/>
              <a:ext cx="62280" cy="56520"/>
            </a:xfrm>
            <a:custGeom>
              <a:avLst/>
              <a:gdLst/>
              <a:ahLst/>
              <a:rect l="l" t="t" r="r" b="b"/>
              <a:pathLst>
                <a:path w="3346" h="3064">
                  <a:moveTo>
                    <a:pt x="3345" y="0"/>
                  </a:moveTo>
                  <a:lnTo>
                    <a:pt x="1" y="953"/>
                  </a:lnTo>
                  <a:lnTo>
                    <a:pt x="48" y="3064"/>
                  </a:lnTo>
                  <a:lnTo>
                    <a:pt x="2878" y="2474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74"/>
            <p:cNvSpPr/>
            <p:nvPr/>
          </p:nvSpPr>
          <p:spPr>
            <a:xfrm>
              <a:off x="2162160" y="3815640"/>
              <a:ext cx="73440" cy="69480"/>
            </a:xfrm>
            <a:custGeom>
              <a:avLst/>
              <a:gdLst/>
              <a:ahLst/>
              <a:rect l="l" t="t" r="r" b="b"/>
              <a:pathLst>
                <a:path w="3915" h="3713">
                  <a:moveTo>
                    <a:pt x="3283" y="691"/>
                  </a:moveTo>
                  <a:lnTo>
                    <a:pt x="2915" y="2611"/>
                  </a:lnTo>
                  <a:lnTo>
                    <a:pt x="538" y="3106"/>
                  </a:lnTo>
                  <a:lnTo>
                    <a:pt x="500" y="1484"/>
                  </a:lnTo>
                  <a:lnTo>
                    <a:pt x="3283" y="691"/>
                  </a:lnTo>
                  <a:close/>
                  <a:moveTo>
                    <a:pt x="3914" y="1"/>
                  </a:moveTo>
                  <a:lnTo>
                    <a:pt x="1" y="1111"/>
                  </a:lnTo>
                  <a:lnTo>
                    <a:pt x="59" y="3713"/>
                  </a:lnTo>
                  <a:lnTo>
                    <a:pt x="3340" y="3026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75"/>
            <p:cNvSpPr/>
            <p:nvPr/>
          </p:nvSpPr>
          <p:spPr>
            <a:xfrm>
              <a:off x="2167200" y="3224880"/>
              <a:ext cx="423000" cy="612000"/>
            </a:xfrm>
            <a:custGeom>
              <a:avLst/>
              <a:gdLst/>
              <a:ahLst/>
              <a:rect l="l" t="t" r="r" b="b"/>
              <a:pathLst>
                <a:path w="21504" h="30999">
                  <a:moveTo>
                    <a:pt x="17968" y="1"/>
                  </a:moveTo>
                  <a:cubicBezTo>
                    <a:pt x="17968" y="1"/>
                    <a:pt x="12607" y="2910"/>
                    <a:pt x="9511" y="4235"/>
                  </a:cubicBezTo>
                  <a:cubicBezTo>
                    <a:pt x="6415" y="5564"/>
                    <a:pt x="441" y="8441"/>
                    <a:pt x="224" y="10431"/>
                  </a:cubicBezTo>
                  <a:cubicBezTo>
                    <a:pt x="1" y="12420"/>
                    <a:pt x="1" y="30999"/>
                    <a:pt x="1" y="30999"/>
                  </a:cubicBezTo>
                  <a:lnTo>
                    <a:pt x="3468" y="30755"/>
                  </a:lnTo>
                  <a:lnTo>
                    <a:pt x="7521" y="15297"/>
                  </a:lnTo>
                  <a:lnTo>
                    <a:pt x="19908" y="10649"/>
                  </a:lnTo>
                  <a:cubicBezTo>
                    <a:pt x="19908" y="10649"/>
                    <a:pt x="21504" y="5090"/>
                    <a:pt x="17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76"/>
            <p:cNvSpPr/>
            <p:nvPr/>
          </p:nvSpPr>
          <p:spPr>
            <a:xfrm>
              <a:off x="2162160" y="3218400"/>
              <a:ext cx="432360" cy="623880"/>
            </a:xfrm>
            <a:custGeom>
              <a:avLst/>
              <a:gdLst/>
              <a:ahLst/>
              <a:rect l="l" t="t" r="r" b="b"/>
              <a:pathLst>
                <a:path w="21979" h="31585">
                  <a:moveTo>
                    <a:pt x="18133" y="644"/>
                  </a:moveTo>
                  <a:cubicBezTo>
                    <a:pt x="21127" y="5122"/>
                    <a:pt x="20143" y="9973"/>
                    <a:pt x="19947" y="10782"/>
                  </a:cubicBezTo>
                  <a:lnTo>
                    <a:pt x="7559" y="15430"/>
                  </a:lnTo>
                  <a:lnTo>
                    <a:pt x="3516" y="30839"/>
                  </a:lnTo>
                  <a:lnTo>
                    <a:pt x="490" y="31052"/>
                  </a:lnTo>
                  <a:cubicBezTo>
                    <a:pt x="495" y="28776"/>
                    <a:pt x="511" y="12601"/>
                    <a:pt x="713" y="10777"/>
                  </a:cubicBezTo>
                  <a:cubicBezTo>
                    <a:pt x="889" y="9170"/>
                    <a:pt x="5554" y="6628"/>
                    <a:pt x="9852" y="4782"/>
                  </a:cubicBezTo>
                  <a:cubicBezTo>
                    <a:pt x="12590" y="3612"/>
                    <a:pt x="17138" y="1181"/>
                    <a:pt x="18133" y="644"/>
                  </a:cubicBezTo>
                  <a:close/>
                  <a:moveTo>
                    <a:pt x="18287" y="0"/>
                  </a:moveTo>
                  <a:lnTo>
                    <a:pt x="18096" y="106"/>
                  </a:lnTo>
                  <a:cubicBezTo>
                    <a:pt x="18037" y="133"/>
                    <a:pt x="12707" y="3022"/>
                    <a:pt x="9660" y="4330"/>
                  </a:cubicBezTo>
                  <a:cubicBezTo>
                    <a:pt x="6904" y="5511"/>
                    <a:pt x="469" y="8494"/>
                    <a:pt x="219" y="10723"/>
                  </a:cubicBezTo>
                  <a:cubicBezTo>
                    <a:pt x="1" y="12702"/>
                    <a:pt x="1" y="30557"/>
                    <a:pt x="1" y="31318"/>
                  </a:cubicBezTo>
                  <a:lnTo>
                    <a:pt x="1" y="31584"/>
                  </a:lnTo>
                  <a:lnTo>
                    <a:pt x="3904" y="31307"/>
                  </a:lnTo>
                  <a:lnTo>
                    <a:pt x="7974" y="15803"/>
                  </a:lnTo>
                  <a:lnTo>
                    <a:pt x="20356" y="11160"/>
                  </a:lnTo>
                  <a:lnTo>
                    <a:pt x="20388" y="11037"/>
                  </a:lnTo>
                  <a:cubicBezTo>
                    <a:pt x="20404" y="10984"/>
                    <a:pt x="21979" y="5303"/>
                    <a:pt x="18415" y="182"/>
                  </a:cubicBezTo>
                  <a:lnTo>
                    <a:pt x="18287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77"/>
            <p:cNvSpPr/>
            <p:nvPr/>
          </p:nvSpPr>
          <p:spPr>
            <a:xfrm>
              <a:off x="2690280" y="3185280"/>
              <a:ext cx="225720" cy="132480"/>
            </a:xfrm>
            <a:custGeom>
              <a:avLst/>
              <a:gdLst/>
              <a:ahLst/>
              <a:rect l="l" t="t" r="r" b="b"/>
              <a:pathLst>
                <a:path w="11576" h="6892">
                  <a:moveTo>
                    <a:pt x="2777" y="0"/>
                  </a:moveTo>
                  <a:cubicBezTo>
                    <a:pt x="1949" y="0"/>
                    <a:pt x="927" y="193"/>
                    <a:pt x="1" y="913"/>
                  </a:cubicBezTo>
                  <a:lnTo>
                    <a:pt x="5996" y="3918"/>
                  </a:lnTo>
                  <a:cubicBezTo>
                    <a:pt x="7262" y="4057"/>
                    <a:pt x="11575" y="6892"/>
                    <a:pt x="11575" y="6892"/>
                  </a:cubicBezTo>
                  <a:lnTo>
                    <a:pt x="10730" y="4779"/>
                  </a:lnTo>
                  <a:cubicBezTo>
                    <a:pt x="10448" y="2668"/>
                    <a:pt x="4422" y="254"/>
                    <a:pt x="4422" y="254"/>
                  </a:cubicBezTo>
                  <a:cubicBezTo>
                    <a:pt x="4422" y="254"/>
                    <a:pt x="3727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78"/>
            <p:cNvSpPr/>
            <p:nvPr/>
          </p:nvSpPr>
          <p:spPr>
            <a:xfrm>
              <a:off x="2684880" y="3180240"/>
              <a:ext cx="241560" cy="150480"/>
            </a:xfrm>
            <a:custGeom>
              <a:avLst/>
              <a:gdLst/>
              <a:ahLst/>
              <a:rect l="l" t="t" r="r" b="b"/>
              <a:pathLst>
                <a:path w="12377" h="7788">
                  <a:moveTo>
                    <a:pt x="3060" y="1"/>
                  </a:moveTo>
                  <a:cubicBezTo>
                    <a:pt x="2190" y="1"/>
                    <a:pt x="1113" y="206"/>
                    <a:pt x="128" y="973"/>
                  </a:cubicBezTo>
                  <a:cubicBezTo>
                    <a:pt x="21" y="1059"/>
                    <a:pt x="0" y="1213"/>
                    <a:pt x="84" y="1319"/>
                  </a:cubicBezTo>
                  <a:cubicBezTo>
                    <a:pt x="134" y="1381"/>
                    <a:pt x="207" y="1414"/>
                    <a:pt x="281" y="1414"/>
                  </a:cubicBezTo>
                  <a:cubicBezTo>
                    <a:pt x="333" y="1414"/>
                    <a:pt x="386" y="1397"/>
                    <a:pt x="430" y="1361"/>
                  </a:cubicBezTo>
                  <a:cubicBezTo>
                    <a:pt x="1303" y="683"/>
                    <a:pt x="2276" y="503"/>
                    <a:pt x="3064" y="503"/>
                  </a:cubicBezTo>
                  <a:cubicBezTo>
                    <a:pt x="3951" y="503"/>
                    <a:pt x="4603" y="732"/>
                    <a:pt x="4611" y="734"/>
                  </a:cubicBezTo>
                  <a:cubicBezTo>
                    <a:pt x="6249" y="1388"/>
                    <a:pt x="10547" y="3447"/>
                    <a:pt x="10765" y="5063"/>
                  </a:cubicBezTo>
                  <a:lnTo>
                    <a:pt x="11340" y="6521"/>
                  </a:lnTo>
                  <a:cubicBezTo>
                    <a:pt x="10068" y="5718"/>
                    <a:pt x="7318" y="4037"/>
                    <a:pt x="6302" y="3926"/>
                  </a:cubicBezTo>
                  <a:cubicBezTo>
                    <a:pt x="6292" y="3925"/>
                    <a:pt x="6282" y="3924"/>
                    <a:pt x="6271" y="3924"/>
                  </a:cubicBezTo>
                  <a:cubicBezTo>
                    <a:pt x="6147" y="3924"/>
                    <a:pt x="6041" y="4015"/>
                    <a:pt x="6032" y="4144"/>
                  </a:cubicBezTo>
                  <a:cubicBezTo>
                    <a:pt x="6015" y="4277"/>
                    <a:pt x="6111" y="4399"/>
                    <a:pt x="6249" y="4415"/>
                  </a:cubicBezTo>
                  <a:cubicBezTo>
                    <a:pt x="7238" y="4527"/>
                    <a:pt x="10532" y="6575"/>
                    <a:pt x="11717" y="7351"/>
                  </a:cubicBezTo>
                  <a:lnTo>
                    <a:pt x="12376" y="7787"/>
                  </a:lnTo>
                  <a:lnTo>
                    <a:pt x="11249" y="4967"/>
                  </a:lnTo>
                  <a:cubicBezTo>
                    <a:pt x="10898" y="2745"/>
                    <a:pt x="5048" y="372"/>
                    <a:pt x="4787" y="271"/>
                  </a:cubicBezTo>
                  <a:cubicBezTo>
                    <a:pt x="4733" y="252"/>
                    <a:pt x="4023" y="1"/>
                    <a:pt x="306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79"/>
            <p:cNvSpPr/>
            <p:nvPr/>
          </p:nvSpPr>
          <p:spPr>
            <a:xfrm>
              <a:off x="2167920" y="3093480"/>
              <a:ext cx="471600" cy="192600"/>
            </a:xfrm>
            <a:custGeom>
              <a:avLst/>
              <a:gdLst/>
              <a:ahLst/>
              <a:rect l="l" t="t" r="r" b="b"/>
              <a:pathLst>
                <a:path w="23952" h="9885">
                  <a:moveTo>
                    <a:pt x="16388" y="0"/>
                  </a:moveTo>
                  <a:cubicBezTo>
                    <a:pt x="15044" y="0"/>
                    <a:pt x="13575" y="839"/>
                    <a:pt x="11979" y="2439"/>
                  </a:cubicBezTo>
                  <a:cubicBezTo>
                    <a:pt x="9457" y="4960"/>
                    <a:pt x="4410" y="5274"/>
                    <a:pt x="3469" y="5274"/>
                  </a:cubicBezTo>
                  <a:cubicBezTo>
                    <a:pt x="2522" y="5274"/>
                    <a:pt x="1" y="8108"/>
                    <a:pt x="1" y="8108"/>
                  </a:cubicBezTo>
                  <a:lnTo>
                    <a:pt x="4410" y="9683"/>
                  </a:lnTo>
                  <a:cubicBezTo>
                    <a:pt x="4410" y="9683"/>
                    <a:pt x="4880" y="9885"/>
                    <a:pt x="5666" y="9885"/>
                  </a:cubicBezTo>
                  <a:cubicBezTo>
                    <a:pt x="6582" y="9885"/>
                    <a:pt x="7928" y="9610"/>
                    <a:pt x="9457" y="8422"/>
                  </a:cubicBezTo>
                  <a:cubicBezTo>
                    <a:pt x="12293" y="6220"/>
                    <a:pt x="14181" y="3379"/>
                    <a:pt x="16388" y="3379"/>
                  </a:cubicBezTo>
                  <a:cubicBezTo>
                    <a:pt x="18596" y="3379"/>
                    <a:pt x="23639" y="8741"/>
                    <a:pt x="23639" y="8741"/>
                  </a:cubicBezTo>
                  <a:lnTo>
                    <a:pt x="23951" y="6220"/>
                  </a:lnTo>
                  <a:cubicBezTo>
                    <a:pt x="23951" y="6220"/>
                    <a:pt x="20489" y="2439"/>
                    <a:pt x="18596" y="858"/>
                  </a:cubicBezTo>
                  <a:cubicBezTo>
                    <a:pt x="17902" y="281"/>
                    <a:pt x="17166" y="0"/>
                    <a:pt x="163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80"/>
            <p:cNvSpPr/>
            <p:nvPr/>
          </p:nvSpPr>
          <p:spPr>
            <a:xfrm>
              <a:off x="2395800" y="3215880"/>
              <a:ext cx="523440" cy="806760"/>
            </a:xfrm>
            <a:custGeom>
              <a:avLst/>
              <a:gdLst/>
              <a:ahLst/>
              <a:rect l="l" t="t" r="r" b="b"/>
              <a:pathLst>
                <a:path w="26548" h="40764">
                  <a:moveTo>
                    <a:pt x="8321" y="1"/>
                  </a:moveTo>
                  <a:cubicBezTo>
                    <a:pt x="7345" y="1"/>
                    <a:pt x="6654" y="129"/>
                    <a:pt x="6469" y="455"/>
                  </a:cubicBezTo>
                  <a:cubicBezTo>
                    <a:pt x="5581" y="2008"/>
                    <a:pt x="1554" y="16193"/>
                    <a:pt x="1108" y="22826"/>
                  </a:cubicBezTo>
                  <a:cubicBezTo>
                    <a:pt x="666" y="29464"/>
                    <a:pt x="1" y="39197"/>
                    <a:pt x="1" y="39197"/>
                  </a:cubicBezTo>
                  <a:cubicBezTo>
                    <a:pt x="1" y="39197"/>
                    <a:pt x="3336" y="40763"/>
                    <a:pt x="7420" y="40763"/>
                  </a:cubicBezTo>
                  <a:cubicBezTo>
                    <a:pt x="7673" y="40763"/>
                    <a:pt x="7928" y="40757"/>
                    <a:pt x="8186" y="40744"/>
                  </a:cubicBezTo>
                  <a:cubicBezTo>
                    <a:pt x="9766" y="40665"/>
                    <a:pt x="12074" y="39910"/>
                    <a:pt x="14389" y="38974"/>
                  </a:cubicBezTo>
                  <a:cubicBezTo>
                    <a:pt x="15697" y="38665"/>
                    <a:pt x="17293" y="38176"/>
                    <a:pt x="18585" y="37425"/>
                  </a:cubicBezTo>
                  <a:cubicBezTo>
                    <a:pt x="21239" y="35878"/>
                    <a:pt x="26548" y="34330"/>
                    <a:pt x="26548" y="34330"/>
                  </a:cubicBezTo>
                  <a:lnTo>
                    <a:pt x="25441" y="32559"/>
                  </a:lnTo>
                  <a:lnTo>
                    <a:pt x="22643" y="30161"/>
                  </a:lnTo>
                  <a:cubicBezTo>
                    <a:pt x="22809" y="28023"/>
                    <a:pt x="23261" y="25203"/>
                    <a:pt x="24334" y="21724"/>
                  </a:cubicBezTo>
                  <a:cubicBezTo>
                    <a:pt x="25473" y="18017"/>
                    <a:pt x="26084" y="15331"/>
                    <a:pt x="26408" y="13475"/>
                  </a:cubicBezTo>
                  <a:lnTo>
                    <a:pt x="19686" y="1817"/>
                  </a:lnTo>
                  <a:cubicBezTo>
                    <a:pt x="19686" y="1817"/>
                    <a:pt x="11990" y="1"/>
                    <a:pt x="8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81"/>
            <p:cNvSpPr/>
            <p:nvPr/>
          </p:nvSpPr>
          <p:spPr>
            <a:xfrm>
              <a:off x="2390760" y="3211200"/>
              <a:ext cx="536040" cy="816120"/>
            </a:xfrm>
            <a:custGeom>
              <a:avLst/>
              <a:gdLst/>
              <a:ahLst/>
              <a:rect l="l" t="t" r="r" b="b"/>
              <a:pathLst>
                <a:path w="27186" h="41240">
                  <a:moveTo>
                    <a:pt x="8691" y="0"/>
                  </a:moveTo>
                  <a:cubicBezTo>
                    <a:pt x="7557" y="0"/>
                    <a:pt x="6737" y="157"/>
                    <a:pt x="6506" y="560"/>
                  </a:cubicBezTo>
                  <a:cubicBezTo>
                    <a:pt x="5649" y="2065"/>
                    <a:pt x="1564" y="16342"/>
                    <a:pt x="1117" y="23037"/>
                  </a:cubicBezTo>
                  <a:cubicBezTo>
                    <a:pt x="676" y="29675"/>
                    <a:pt x="11" y="39409"/>
                    <a:pt x="11" y="39409"/>
                  </a:cubicBezTo>
                  <a:lnTo>
                    <a:pt x="0" y="39575"/>
                  </a:lnTo>
                  <a:lnTo>
                    <a:pt x="155" y="39649"/>
                  </a:lnTo>
                  <a:cubicBezTo>
                    <a:pt x="298" y="39718"/>
                    <a:pt x="3585" y="41239"/>
                    <a:pt x="7660" y="41239"/>
                  </a:cubicBezTo>
                  <a:cubicBezTo>
                    <a:pt x="7920" y="41239"/>
                    <a:pt x="8186" y="41234"/>
                    <a:pt x="8452" y="41218"/>
                  </a:cubicBezTo>
                  <a:cubicBezTo>
                    <a:pt x="9862" y="41149"/>
                    <a:pt x="11978" y="40547"/>
                    <a:pt x="14702" y="39441"/>
                  </a:cubicBezTo>
                  <a:cubicBezTo>
                    <a:pt x="16436" y="39037"/>
                    <a:pt x="17867" y="38505"/>
                    <a:pt x="18962" y="37867"/>
                  </a:cubicBezTo>
                  <a:cubicBezTo>
                    <a:pt x="21557" y="36351"/>
                    <a:pt x="26818" y="34808"/>
                    <a:pt x="26872" y="34793"/>
                  </a:cubicBezTo>
                  <a:lnTo>
                    <a:pt x="27186" y="34702"/>
                  </a:lnTo>
                  <a:lnTo>
                    <a:pt x="25904" y="32660"/>
                  </a:lnTo>
                  <a:lnTo>
                    <a:pt x="23153" y="30288"/>
                  </a:lnTo>
                  <a:cubicBezTo>
                    <a:pt x="23366" y="27723"/>
                    <a:pt x="23925" y="24942"/>
                    <a:pt x="24824" y="22022"/>
                  </a:cubicBezTo>
                  <a:cubicBezTo>
                    <a:pt x="25797" y="18851"/>
                    <a:pt x="26499" y="16070"/>
                    <a:pt x="26903" y="13745"/>
                  </a:cubicBezTo>
                  <a:cubicBezTo>
                    <a:pt x="26930" y="13613"/>
                    <a:pt x="26840" y="13485"/>
                    <a:pt x="26707" y="13458"/>
                  </a:cubicBezTo>
                  <a:cubicBezTo>
                    <a:pt x="26694" y="13456"/>
                    <a:pt x="26680" y="13455"/>
                    <a:pt x="26667" y="13455"/>
                  </a:cubicBezTo>
                  <a:cubicBezTo>
                    <a:pt x="26544" y="13455"/>
                    <a:pt x="26438" y="13540"/>
                    <a:pt x="26420" y="13661"/>
                  </a:cubicBezTo>
                  <a:cubicBezTo>
                    <a:pt x="26015" y="15964"/>
                    <a:pt x="25323" y="18729"/>
                    <a:pt x="24350" y="21878"/>
                  </a:cubicBezTo>
                  <a:cubicBezTo>
                    <a:pt x="23430" y="24878"/>
                    <a:pt x="22856" y="27740"/>
                    <a:pt x="22654" y="30372"/>
                  </a:cubicBezTo>
                  <a:lnTo>
                    <a:pt x="22642" y="30495"/>
                  </a:lnTo>
                  <a:lnTo>
                    <a:pt x="25504" y="32952"/>
                  </a:lnTo>
                  <a:lnTo>
                    <a:pt x="26420" y="34415"/>
                  </a:lnTo>
                  <a:cubicBezTo>
                    <a:pt x="25234" y="34771"/>
                    <a:pt x="21021" y="36096"/>
                    <a:pt x="18712" y="37442"/>
                  </a:cubicBezTo>
                  <a:cubicBezTo>
                    <a:pt x="17664" y="38053"/>
                    <a:pt x="16276" y="38564"/>
                    <a:pt x="14553" y="38973"/>
                  </a:cubicBezTo>
                  <a:cubicBezTo>
                    <a:pt x="11845" y="40069"/>
                    <a:pt x="9781" y="40660"/>
                    <a:pt x="8431" y="40724"/>
                  </a:cubicBezTo>
                  <a:cubicBezTo>
                    <a:pt x="8171" y="40737"/>
                    <a:pt x="7914" y="40743"/>
                    <a:pt x="7660" y="40743"/>
                  </a:cubicBezTo>
                  <a:cubicBezTo>
                    <a:pt x="4173" y="40743"/>
                    <a:pt x="1210" y="39563"/>
                    <a:pt x="516" y="39266"/>
                  </a:cubicBezTo>
                  <a:cubicBezTo>
                    <a:pt x="607" y="37936"/>
                    <a:pt x="1203" y="29191"/>
                    <a:pt x="1611" y="23075"/>
                  </a:cubicBezTo>
                  <a:cubicBezTo>
                    <a:pt x="2053" y="16426"/>
                    <a:pt x="6086" y="2294"/>
                    <a:pt x="6936" y="805"/>
                  </a:cubicBezTo>
                  <a:cubicBezTo>
                    <a:pt x="7072" y="566"/>
                    <a:pt x="7632" y="465"/>
                    <a:pt x="8473" y="465"/>
                  </a:cubicBezTo>
                  <a:cubicBezTo>
                    <a:pt x="11007" y="465"/>
                    <a:pt x="16098" y="1389"/>
                    <a:pt x="19888" y="2283"/>
                  </a:cubicBezTo>
                  <a:cubicBezTo>
                    <a:pt x="19907" y="2288"/>
                    <a:pt x="19925" y="2290"/>
                    <a:pt x="19944" y="2290"/>
                  </a:cubicBezTo>
                  <a:cubicBezTo>
                    <a:pt x="20056" y="2290"/>
                    <a:pt x="20158" y="2212"/>
                    <a:pt x="20185" y="2102"/>
                  </a:cubicBezTo>
                  <a:cubicBezTo>
                    <a:pt x="20217" y="1969"/>
                    <a:pt x="20133" y="1837"/>
                    <a:pt x="20000" y="1805"/>
                  </a:cubicBezTo>
                  <a:cubicBezTo>
                    <a:pt x="18428" y="1433"/>
                    <a:pt x="12122" y="0"/>
                    <a:pt x="8691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82"/>
            <p:cNvSpPr/>
            <p:nvPr/>
          </p:nvSpPr>
          <p:spPr>
            <a:xfrm>
              <a:off x="2850120" y="3305520"/>
              <a:ext cx="538920" cy="326880"/>
            </a:xfrm>
            <a:custGeom>
              <a:avLst/>
              <a:gdLst/>
              <a:ahLst/>
              <a:rect l="l" t="t" r="r" b="b"/>
              <a:pathLst>
                <a:path w="27339" h="16650">
                  <a:moveTo>
                    <a:pt x="24945" y="1"/>
                  </a:moveTo>
                  <a:lnTo>
                    <a:pt x="13537" y="8335"/>
                  </a:lnTo>
                  <a:lnTo>
                    <a:pt x="7191" y="4230"/>
                  </a:lnTo>
                  <a:lnTo>
                    <a:pt x="1973" y="145"/>
                  </a:lnTo>
                  <a:lnTo>
                    <a:pt x="0" y="9585"/>
                  </a:lnTo>
                  <a:cubicBezTo>
                    <a:pt x="0" y="9585"/>
                    <a:pt x="12535" y="16650"/>
                    <a:pt x="14385" y="16650"/>
                  </a:cubicBezTo>
                  <a:cubicBezTo>
                    <a:pt x="14437" y="16650"/>
                    <a:pt x="14480" y="16644"/>
                    <a:pt x="14515" y="16633"/>
                  </a:cubicBezTo>
                  <a:cubicBezTo>
                    <a:pt x="15786" y="16207"/>
                    <a:pt x="27339" y="2819"/>
                    <a:pt x="27339" y="2819"/>
                  </a:cubicBezTo>
                  <a:lnTo>
                    <a:pt x="249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83"/>
            <p:cNvSpPr/>
            <p:nvPr/>
          </p:nvSpPr>
          <p:spPr>
            <a:xfrm>
              <a:off x="2844720" y="3299040"/>
              <a:ext cx="551160" cy="338400"/>
            </a:xfrm>
            <a:custGeom>
              <a:avLst/>
              <a:gdLst/>
              <a:ahLst/>
              <a:rect l="l" t="t" r="r" b="b"/>
              <a:pathLst>
                <a:path w="27952" h="17217">
                  <a:moveTo>
                    <a:pt x="25271" y="0"/>
                  </a:moveTo>
                  <a:lnTo>
                    <a:pt x="13807" y="8367"/>
                  </a:lnTo>
                  <a:lnTo>
                    <a:pt x="7623" y="4367"/>
                  </a:lnTo>
                  <a:lnTo>
                    <a:pt x="2409" y="276"/>
                  </a:lnTo>
                  <a:cubicBezTo>
                    <a:pt x="2365" y="243"/>
                    <a:pt x="2311" y="226"/>
                    <a:pt x="2258" y="226"/>
                  </a:cubicBezTo>
                  <a:cubicBezTo>
                    <a:pt x="2185" y="226"/>
                    <a:pt x="2113" y="257"/>
                    <a:pt x="2063" y="319"/>
                  </a:cubicBezTo>
                  <a:cubicBezTo>
                    <a:pt x="1979" y="430"/>
                    <a:pt x="1999" y="585"/>
                    <a:pt x="2107" y="670"/>
                  </a:cubicBezTo>
                  <a:lnTo>
                    <a:pt x="7335" y="4766"/>
                  </a:lnTo>
                  <a:lnTo>
                    <a:pt x="13824" y="8963"/>
                  </a:lnTo>
                  <a:lnTo>
                    <a:pt x="25190" y="665"/>
                  </a:lnTo>
                  <a:lnTo>
                    <a:pt x="27297" y="3148"/>
                  </a:lnTo>
                  <a:cubicBezTo>
                    <a:pt x="22669" y="8510"/>
                    <a:pt x="15595" y="16436"/>
                    <a:pt x="14723" y="16728"/>
                  </a:cubicBezTo>
                  <a:cubicBezTo>
                    <a:pt x="14699" y="16735"/>
                    <a:pt x="14670" y="16739"/>
                    <a:pt x="14634" y="16739"/>
                  </a:cubicBezTo>
                  <a:cubicBezTo>
                    <a:pt x="13522" y="16739"/>
                    <a:pt x="6574" y="13180"/>
                    <a:pt x="404" y="9702"/>
                  </a:cubicBezTo>
                  <a:cubicBezTo>
                    <a:pt x="366" y="9679"/>
                    <a:pt x="324" y="9669"/>
                    <a:pt x="283" y="9669"/>
                  </a:cubicBezTo>
                  <a:cubicBezTo>
                    <a:pt x="198" y="9669"/>
                    <a:pt x="116" y="9714"/>
                    <a:pt x="69" y="9793"/>
                  </a:cubicBezTo>
                  <a:cubicBezTo>
                    <a:pt x="0" y="9914"/>
                    <a:pt x="43" y="10063"/>
                    <a:pt x="165" y="10132"/>
                  </a:cubicBezTo>
                  <a:cubicBezTo>
                    <a:pt x="2313" y="11345"/>
                    <a:pt x="12830" y="17217"/>
                    <a:pt x="14712" y="17217"/>
                  </a:cubicBezTo>
                  <a:cubicBezTo>
                    <a:pt x="14776" y="17217"/>
                    <a:pt x="14835" y="17212"/>
                    <a:pt x="14877" y="17196"/>
                  </a:cubicBezTo>
                  <a:cubicBezTo>
                    <a:pt x="16175" y="16765"/>
                    <a:pt x="26621" y="4686"/>
                    <a:pt x="27812" y="3314"/>
                  </a:cubicBezTo>
                  <a:lnTo>
                    <a:pt x="27951" y="3155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84"/>
            <p:cNvSpPr/>
            <p:nvPr/>
          </p:nvSpPr>
          <p:spPr>
            <a:xfrm>
              <a:off x="3407760" y="3194640"/>
              <a:ext cx="28440" cy="50760"/>
            </a:xfrm>
            <a:custGeom>
              <a:avLst/>
              <a:gdLst/>
              <a:ahLst/>
              <a:rect l="l" t="t" r="r" b="b"/>
              <a:pathLst>
                <a:path w="1655" h="2770">
                  <a:moveTo>
                    <a:pt x="1499" y="0"/>
                  </a:moveTo>
                  <a:cubicBezTo>
                    <a:pt x="1195" y="0"/>
                    <a:pt x="0" y="2769"/>
                    <a:pt x="0" y="2769"/>
                  </a:cubicBezTo>
                  <a:lnTo>
                    <a:pt x="1468" y="2035"/>
                  </a:lnTo>
                  <a:cubicBezTo>
                    <a:pt x="1468" y="2035"/>
                    <a:pt x="1655" y="839"/>
                    <a:pt x="1564" y="105"/>
                  </a:cubicBezTo>
                  <a:cubicBezTo>
                    <a:pt x="1555" y="33"/>
                    <a:pt x="1532" y="0"/>
                    <a:pt x="1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85"/>
            <p:cNvSpPr/>
            <p:nvPr/>
          </p:nvSpPr>
          <p:spPr>
            <a:xfrm>
              <a:off x="3403800" y="3191040"/>
              <a:ext cx="36360" cy="58320"/>
            </a:xfrm>
            <a:custGeom>
              <a:avLst/>
              <a:gdLst/>
              <a:ahLst/>
              <a:rect l="l" t="t" r="r" b="b"/>
              <a:pathLst>
                <a:path w="2053" h="3143">
                  <a:moveTo>
                    <a:pt x="1702" y="1"/>
                  </a:moveTo>
                  <a:cubicBezTo>
                    <a:pt x="1544" y="1"/>
                    <a:pt x="1197" y="212"/>
                    <a:pt x="42" y="2882"/>
                  </a:cubicBezTo>
                  <a:cubicBezTo>
                    <a:pt x="0" y="2978"/>
                    <a:pt x="42" y="3084"/>
                    <a:pt x="138" y="3127"/>
                  </a:cubicBezTo>
                  <a:cubicBezTo>
                    <a:pt x="160" y="3138"/>
                    <a:pt x="187" y="3143"/>
                    <a:pt x="213" y="3143"/>
                  </a:cubicBezTo>
                  <a:cubicBezTo>
                    <a:pt x="282" y="3143"/>
                    <a:pt x="351" y="3101"/>
                    <a:pt x="383" y="3032"/>
                  </a:cubicBezTo>
                  <a:cubicBezTo>
                    <a:pt x="798" y="2063"/>
                    <a:pt x="1325" y="983"/>
                    <a:pt x="1613" y="548"/>
                  </a:cubicBezTo>
                  <a:lnTo>
                    <a:pt x="1613" y="548"/>
                  </a:lnTo>
                  <a:cubicBezTo>
                    <a:pt x="1644" y="1245"/>
                    <a:pt x="1500" y="2180"/>
                    <a:pt x="1500" y="2190"/>
                  </a:cubicBezTo>
                  <a:cubicBezTo>
                    <a:pt x="1485" y="2291"/>
                    <a:pt x="1554" y="2387"/>
                    <a:pt x="1655" y="2404"/>
                  </a:cubicBezTo>
                  <a:cubicBezTo>
                    <a:pt x="1664" y="2405"/>
                    <a:pt x="1674" y="2406"/>
                    <a:pt x="1683" y="2406"/>
                  </a:cubicBezTo>
                  <a:cubicBezTo>
                    <a:pt x="1773" y="2406"/>
                    <a:pt x="1853" y="2341"/>
                    <a:pt x="1868" y="2249"/>
                  </a:cubicBezTo>
                  <a:cubicBezTo>
                    <a:pt x="1873" y="2202"/>
                    <a:pt x="2053" y="1021"/>
                    <a:pt x="1957" y="265"/>
                  </a:cubicBezTo>
                  <a:cubicBezTo>
                    <a:pt x="1932" y="52"/>
                    <a:pt x="1798" y="10"/>
                    <a:pt x="1745" y="5"/>
                  </a:cubicBezTo>
                  <a:cubicBezTo>
                    <a:pt x="1733" y="3"/>
                    <a:pt x="1718" y="1"/>
                    <a:pt x="1702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86"/>
            <p:cNvSpPr/>
            <p:nvPr/>
          </p:nvSpPr>
          <p:spPr>
            <a:xfrm>
              <a:off x="3346200" y="3282480"/>
              <a:ext cx="59400" cy="57960"/>
            </a:xfrm>
            <a:custGeom>
              <a:avLst/>
              <a:gdLst/>
              <a:ahLst/>
              <a:rect l="l" t="t" r="r" b="b"/>
              <a:pathLst>
                <a:path w="3204" h="3129">
                  <a:moveTo>
                    <a:pt x="1729" y="1"/>
                  </a:moveTo>
                  <a:lnTo>
                    <a:pt x="0" y="1150"/>
                  </a:lnTo>
                  <a:lnTo>
                    <a:pt x="1824" y="3128"/>
                  </a:lnTo>
                  <a:lnTo>
                    <a:pt x="3203" y="1655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87"/>
            <p:cNvSpPr/>
            <p:nvPr/>
          </p:nvSpPr>
          <p:spPr>
            <a:xfrm>
              <a:off x="3338640" y="3276360"/>
              <a:ext cx="73440" cy="71640"/>
            </a:xfrm>
            <a:custGeom>
              <a:avLst/>
              <a:gdLst/>
              <a:ahLst/>
              <a:rect l="l" t="t" r="r" b="b"/>
              <a:pathLst>
                <a:path w="3916" h="3814">
                  <a:moveTo>
                    <a:pt x="2070" y="649"/>
                  </a:moveTo>
                  <a:lnTo>
                    <a:pt x="3245" y="1974"/>
                  </a:lnTo>
                  <a:lnTo>
                    <a:pt x="2202" y="3086"/>
                  </a:lnTo>
                  <a:lnTo>
                    <a:pt x="756" y="1522"/>
                  </a:lnTo>
                  <a:lnTo>
                    <a:pt x="2070" y="649"/>
                  </a:lnTo>
                  <a:close/>
                  <a:moveTo>
                    <a:pt x="2150" y="1"/>
                  </a:moveTo>
                  <a:lnTo>
                    <a:pt x="0" y="1432"/>
                  </a:lnTo>
                  <a:lnTo>
                    <a:pt x="2197" y="3814"/>
                  </a:lnTo>
                  <a:lnTo>
                    <a:pt x="3916" y="1984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88"/>
            <p:cNvSpPr/>
            <p:nvPr/>
          </p:nvSpPr>
          <p:spPr>
            <a:xfrm>
              <a:off x="3380400" y="3190320"/>
              <a:ext cx="150840" cy="87840"/>
            </a:xfrm>
            <a:custGeom>
              <a:avLst/>
              <a:gdLst/>
              <a:ahLst/>
              <a:rect l="l" t="t" r="r" b="b"/>
              <a:pathLst>
                <a:path w="7815" h="4644">
                  <a:moveTo>
                    <a:pt x="7531" y="1"/>
                  </a:moveTo>
                  <a:cubicBezTo>
                    <a:pt x="7102" y="1"/>
                    <a:pt x="6346" y="505"/>
                    <a:pt x="6346" y="505"/>
                  </a:cubicBezTo>
                  <a:lnTo>
                    <a:pt x="1564" y="2714"/>
                  </a:lnTo>
                  <a:lnTo>
                    <a:pt x="1" y="4644"/>
                  </a:lnTo>
                  <a:lnTo>
                    <a:pt x="7814" y="229"/>
                  </a:lnTo>
                  <a:cubicBezTo>
                    <a:pt x="7791" y="63"/>
                    <a:pt x="7681" y="1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89"/>
            <p:cNvSpPr/>
            <p:nvPr/>
          </p:nvSpPr>
          <p:spPr>
            <a:xfrm>
              <a:off x="3376080" y="3186720"/>
              <a:ext cx="159120" cy="95400"/>
            </a:xfrm>
            <a:custGeom>
              <a:avLst/>
              <a:gdLst/>
              <a:ahLst/>
              <a:rect l="l" t="t" r="r" b="b"/>
              <a:pathLst>
                <a:path w="8225" h="5013">
                  <a:moveTo>
                    <a:pt x="7737" y="0"/>
                  </a:moveTo>
                  <a:cubicBezTo>
                    <a:pt x="7288" y="0"/>
                    <a:pt x="6663" y="392"/>
                    <a:pt x="6474" y="523"/>
                  </a:cubicBezTo>
                  <a:lnTo>
                    <a:pt x="1697" y="2725"/>
                  </a:lnTo>
                  <a:cubicBezTo>
                    <a:pt x="1671" y="2741"/>
                    <a:pt x="1650" y="2756"/>
                    <a:pt x="1628" y="2778"/>
                  </a:cubicBezTo>
                  <a:lnTo>
                    <a:pt x="65" y="4708"/>
                  </a:lnTo>
                  <a:cubicBezTo>
                    <a:pt x="1" y="4789"/>
                    <a:pt x="16" y="4906"/>
                    <a:pt x="97" y="4970"/>
                  </a:cubicBezTo>
                  <a:cubicBezTo>
                    <a:pt x="129" y="4996"/>
                    <a:pt x="171" y="5012"/>
                    <a:pt x="208" y="5012"/>
                  </a:cubicBezTo>
                  <a:cubicBezTo>
                    <a:pt x="266" y="5012"/>
                    <a:pt x="320" y="4985"/>
                    <a:pt x="352" y="4943"/>
                  </a:cubicBezTo>
                  <a:lnTo>
                    <a:pt x="1889" y="3044"/>
                  </a:lnTo>
                  <a:lnTo>
                    <a:pt x="6654" y="842"/>
                  </a:lnTo>
                  <a:cubicBezTo>
                    <a:pt x="7032" y="592"/>
                    <a:pt x="7522" y="368"/>
                    <a:pt x="7740" y="368"/>
                  </a:cubicBezTo>
                  <a:cubicBezTo>
                    <a:pt x="7768" y="368"/>
                    <a:pt x="7791" y="372"/>
                    <a:pt x="7809" y="380"/>
                  </a:cubicBezTo>
                  <a:cubicBezTo>
                    <a:pt x="7820" y="385"/>
                    <a:pt x="7835" y="390"/>
                    <a:pt x="7841" y="438"/>
                  </a:cubicBezTo>
                  <a:cubicBezTo>
                    <a:pt x="7855" y="530"/>
                    <a:pt x="7932" y="600"/>
                    <a:pt x="8022" y="600"/>
                  </a:cubicBezTo>
                  <a:cubicBezTo>
                    <a:pt x="8030" y="600"/>
                    <a:pt x="8039" y="599"/>
                    <a:pt x="8048" y="598"/>
                  </a:cubicBezTo>
                  <a:cubicBezTo>
                    <a:pt x="8149" y="581"/>
                    <a:pt x="8224" y="491"/>
                    <a:pt x="8208" y="390"/>
                  </a:cubicBezTo>
                  <a:cubicBezTo>
                    <a:pt x="8186" y="225"/>
                    <a:pt x="8097" y="103"/>
                    <a:pt x="7963" y="44"/>
                  </a:cubicBezTo>
                  <a:cubicBezTo>
                    <a:pt x="7896" y="13"/>
                    <a:pt x="7819" y="0"/>
                    <a:pt x="7737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90"/>
            <p:cNvSpPr/>
            <p:nvPr/>
          </p:nvSpPr>
          <p:spPr>
            <a:xfrm>
              <a:off x="3409560" y="3233160"/>
              <a:ext cx="140040" cy="78120"/>
            </a:xfrm>
            <a:custGeom>
              <a:avLst/>
              <a:gdLst/>
              <a:ahLst/>
              <a:rect l="l" t="t" r="r" b="b"/>
              <a:pathLst>
                <a:path w="7260" h="4140">
                  <a:moveTo>
                    <a:pt x="7260" y="1"/>
                  </a:moveTo>
                  <a:lnTo>
                    <a:pt x="3398" y="1841"/>
                  </a:lnTo>
                  <a:cubicBezTo>
                    <a:pt x="3398" y="1841"/>
                    <a:pt x="3952" y="1673"/>
                    <a:pt x="4587" y="1524"/>
                  </a:cubicBezTo>
                  <a:lnTo>
                    <a:pt x="4587" y="1524"/>
                  </a:lnTo>
                  <a:lnTo>
                    <a:pt x="7260" y="1"/>
                  </a:lnTo>
                  <a:close/>
                  <a:moveTo>
                    <a:pt x="6024" y="1297"/>
                  </a:moveTo>
                  <a:cubicBezTo>
                    <a:pt x="5655" y="1297"/>
                    <a:pt x="5095" y="1405"/>
                    <a:pt x="4587" y="1524"/>
                  </a:cubicBezTo>
                  <a:lnTo>
                    <a:pt x="4587" y="1524"/>
                  </a:lnTo>
                  <a:lnTo>
                    <a:pt x="0" y="4139"/>
                  </a:lnTo>
                  <a:cubicBezTo>
                    <a:pt x="1010" y="4049"/>
                    <a:pt x="2207" y="2942"/>
                    <a:pt x="2483" y="2942"/>
                  </a:cubicBezTo>
                  <a:cubicBezTo>
                    <a:pt x="2755" y="2942"/>
                    <a:pt x="6435" y="2028"/>
                    <a:pt x="6435" y="1474"/>
                  </a:cubicBezTo>
                  <a:cubicBezTo>
                    <a:pt x="6435" y="1346"/>
                    <a:pt x="6273" y="1297"/>
                    <a:pt x="6024" y="1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91"/>
            <p:cNvSpPr/>
            <p:nvPr/>
          </p:nvSpPr>
          <p:spPr>
            <a:xfrm>
              <a:off x="3405960" y="3229560"/>
              <a:ext cx="147960" cy="85320"/>
            </a:xfrm>
            <a:custGeom>
              <a:avLst/>
              <a:gdLst/>
              <a:ahLst/>
              <a:rect l="l" t="t" r="r" b="b"/>
              <a:pathLst>
                <a:path w="7665" h="4508">
                  <a:moveTo>
                    <a:pt x="7454" y="1"/>
                  </a:moveTo>
                  <a:cubicBezTo>
                    <a:pt x="7427" y="1"/>
                    <a:pt x="7399" y="6"/>
                    <a:pt x="7373" y="18"/>
                  </a:cubicBezTo>
                  <a:lnTo>
                    <a:pt x="3511" y="1859"/>
                  </a:lnTo>
                  <a:cubicBezTo>
                    <a:pt x="3426" y="1896"/>
                    <a:pt x="3383" y="2002"/>
                    <a:pt x="3420" y="2092"/>
                  </a:cubicBezTo>
                  <a:cubicBezTo>
                    <a:pt x="3446" y="2165"/>
                    <a:pt x="3516" y="2206"/>
                    <a:pt x="3589" y="2206"/>
                  </a:cubicBezTo>
                  <a:cubicBezTo>
                    <a:pt x="3607" y="2206"/>
                    <a:pt x="3626" y="2204"/>
                    <a:pt x="3644" y="2198"/>
                  </a:cubicBezTo>
                  <a:cubicBezTo>
                    <a:pt x="4733" y="1870"/>
                    <a:pt x="5783" y="1659"/>
                    <a:pt x="6242" y="1659"/>
                  </a:cubicBezTo>
                  <a:cubicBezTo>
                    <a:pt x="6319" y="1659"/>
                    <a:pt x="6379" y="1665"/>
                    <a:pt x="6420" y="1677"/>
                  </a:cubicBezTo>
                  <a:cubicBezTo>
                    <a:pt x="6090" y="2092"/>
                    <a:pt x="3085" y="2927"/>
                    <a:pt x="2675" y="2944"/>
                  </a:cubicBezTo>
                  <a:cubicBezTo>
                    <a:pt x="2527" y="2944"/>
                    <a:pt x="2351" y="3050"/>
                    <a:pt x="1968" y="3300"/>
                  </a:cubicBezTo>
                  <a:cubicBezTo>
                    <a:pt x="1462" y="3629"/>
                    <a:pt x="777" y="4081"/>
                    <a:pt x="176" y="4135"/>
                  </a:cubicBezTo>
                  <a:cubicBezTo>
                    <a:pt x="75" y="4145"/>
                    <a:pt x="1" y="4236"/>
                    <a:pt x="6" y="4336"/>
                  </a:cubicBezTo>
                  <a:cubicBezTo>
                    <a:pt x="16" y="4432"/>
                    <a:pt x="96" y="4508"/>
                    <a:pt x="192" y="4508"/>
                  </a:cubicBezTo>
                  <a:lnTo>
                    <a:pt x="207" y="4508"/>
                  </a:lnTo>
                  <a:cubicBezTo>
                    <a:pt x="904" y="4444"/>
                    <a:pt x="1633" y="3965"/>
                    <a:pt x="2171" y="3614"/>
                  </a:cubicBezTo>
                  <a:cubicBezTo>
                    <a:pt x="2367" y="3481"/>
                    <a:pt x="2611" y="3322"/>
                    <a:pt x="2675" y="3310"/>
                  </a:cubicBezTo>
                  <a:cubicBezTo>
                    <a:pt x="2878" y="3310"/>
                    <a:pt x="6814" y="2448"/>
                    <a:pt x="6814" y="1656"/>
                  </a:cubicBezTo>
                  <a:cubicBezTo>
                    <a:pt x="6814" y="1555"/>
                    <a:pt x="6766" y="1464"/>
                    <a:pt x="6681" y="1400"/>
                  </a:cubicBezTo>
                  <a:cubicBezTo>
                    <a:pt x="6584" y="1329"/>
                    <a:pt x="6415" y="1300"/>
                    <a:pt x="6203" y="1300"/>
                  </a:cubicBezTo>
                  <a:cubicBezTo>
                    <a:pt x="5958" y="1300"/>
                    <a:pt x="5656" y="1339"/>
                    <a:pt x="5340" y="1395"/>
                  </a:cubicBezTo>
                  <a:lnTo>
                    <a:pt x="7532" y="354"/>
                  </a:lnTo>
                  <a:cubicBezTo>
                    <a:pt x="7628" y="310"/>
                    <a:pt x="7665" y="199"/>
                    <a:pt x="7622" y="103"/>
                  </a:cubicBezTo>
                  <a:cubicBezTo>
                    <a:pt x="7591" y="38"/>
                    <a:pt x="7525" y="1"/>
                    <a:pt x="745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92"/>
            <p:cNvSpPr/>
            <p:nvPr/>
          </p:nvSpPr>
          <p:spPr>
            <a:xfrm>
              <a:off x="3449160" y="3204000"/>
              <a:ext cx="88200" cy="36000"/>
            </a:xfrm>
            <a:custGeom>
              <a:avLst/>
              <a:gdLst/>
              <a:ahLst/>
              <a:rect l="l" t="t" r="r" b="b"/>
              <a:pathLst>
                <a:path w="4650" h="2025">
                  <a:moveTo>
                    <a:pt x="4440" y="1"/>
                  </a:moveTo>
                  <a:cubicBezTo>
                    <a:pt x="4417" y="1"/>
                    <a:pt x="4394" y="5"/>
                    <a:pt x="4372" y="14"/>
                  </a:cubicBezTo>
                  <a:lnTo>
                    <a:pt x="144" y="1667"/>
                  </a:lnTo>
                  <a:cubicBezTo>
                    <a:pt x="49" y="1705"/>
                    <a:pt x="0" y="1811"/>
                    <a:pt x="37" y="1907"/>
                  </a:cubicBezTo>
                  <a:cubicBezTo>
                    <a:pt x="69" y="1981"/>
                    <a:pt x="138" y="2025"/>
                    <a:pt x="213" y="2025"/>
                  </a:cubicBezTo>
                  <a:cubicBezTo>
                    <a:pt x="234" y="2025"/>
                    <a:pt x="255" y="2025"/>
                    <a:pt x="277" y="2013"/>
                  </a:cubicBezTo>
                  <a:lnTo>
                    <a:pt x="4505" y="359"/>
                  </a:lnTo>
                  <a:cubicBezTo>
                    <a:pt x="4601" y="322"/>
                    <a:pt x="4649" y="216"/>
                    <a:pt x="4612" y="120"/>
                  </a:cubicBezTo>
                  <a:cubicBezTo>
                    <a:pt x="4583" y="47"/>
                    <a:pt x="4514" y="1"/>
                    <a:pt x="4440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93"/>
            <p:cNvSpPr/>
            <p:nvPr/>
          </p:nvSpPr>
          <p:spPr>
            <a:xfrm>
              <a:off x="3458520" y="3215160"/>
              <a:ext cx="91800" cy="36000"/>
            </a:xfrm>
            <a:custGeom>
              <a:avLst/>
              <a:gdLst/>
              <a:ahLst/>
              <a:rect l="l" t="t" r="r" b="b"/>
              <a:pathLst>
                <a:path w="4836" h="2027">
                  <a:moveTo>
                    <a:pt x="4625" y="1"/>
                  </a:moveTo>
                  <a:cubicBezTo>
                    <a:pt x="4604" y="1"/>
                    <a:pt x="4584" y="4"/>
                    <a:pt x="4564" y="11"/>
                  </a:cubicBezTo>
                  <a:cubicBezTo>
                    <a:pt x="4399" y="75"/>
                    <a:pt x="506" y="1489"/>
                    <a:pt x="134" y="1675"/>
                  </a:cubicBezTo>
                  <a:cubicBezTo>
                    <a:pt x="38" y="1723"/>
                    <a:pt x="0" y="1835"/>
                    <a:pt x="49" y="1926"/>
                  </a:cubicBezTo>
                  <a:cubicBezTo>
                    <a:pt x="80" y="1989"/>
                    <a:pt x="144" y="2026"/>
                    <a:pt x="213" y="2026"/>
                  </a:cubicBezTo>
                  <a:cubicBezTo>
                    <a:pt x="240" y="2026"/>
                    <a:pt x="272" y="2021"/>
                    <a:pt x="299" y="2005"/>
                  </a:cubicBezTo>
                  <a:cubicBezTo>
                    <a:pt x="581" y="1867"/>
                    <a:pt x="3294" y="867"/>
                    <a:pt x="4691" y="362"/>
                  </a:cubicBezTo>
                  <a:cubicBezTo>
                    <a:pt x="4787" y="325"/>
                    <a:pt x="4836" y="218"/>
                    <a:pt x="4799" y="122"/>
                  </a:cubicBezTo>
                  <a:cubicBezTo>
                    <a:pt x="4773" y="46"/>
                    <a:pt x="4701" y="1"/>
                    <a:pt x="462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94"/>
            <p:cNvSpPr/>
            <p:nvPr/>
          </p:nvSpPr>
          <p:spPr>
            <a:xfrm>
              <a:off x="2187720" y="3867840"/>
              <a:ext cx="61560" cy="110880"/>
            </a:xfrm>
            <a:custGeom>
              <a:avLst/>
              <a:gdLst/>
              <a:ahLst/>
              <a:rect l="l" t="t" r="r" b="b"/>
              <a:pathLst>
                <a:path w="3315" h="5770">
                  <a:moveTo>
                    <a:pt x="1834" y="1"/>
                  </a:moveTo>
                  <a:cubicBezTo>
                    <a:pt x="1802" y="1"/>
                    <a:pt x="1770" y="9"/>
                    <a:pt x="1740" y="25"/>
                  </a:cubicBezTo>
                  <a:cubicBezTo>
                    <a:pt x="1655" y="78"/>
                    <a:pt x="1623" y="189"/>
                    <a:pt x="1677" y="280"/>
                  </a:cubicBezTo>
                  <a:cubicBezTo>
                    <a:pt x="2028" y="891"/>
                    <a:pt x="2948" y="2593"/>
                    <a:pt x="2948" y="3130"/>
                  </a:cubicBezTo>
                  <a:cubicBezTo>
                    <a:pt x="2948" y="3535"/>
                    <a:pt x="1724" y="4966"/>
                    <a:pt x="847" y="5327"/>
                  </a:cubicBezTo>
                  <a:cubicBezTo>
                    <a:pt x="771" y="5359"/>
                    <a:pt x="658" y="5398"/>
                    <a:pt x="565" y="5398"/>
                  </a:cubicBezTo>
                  <a:cubicBezTo>
                    <a:pt x="513" y="5398"/>
                    <a:pt x="467" y="5386"/>
                    <a:pt x="437" y="5354"/>
                  </a:cubicBezTo>
                  <a:cubicBezTo>
                    <a:pt x="405" y="5327"/>
                    <a:pt x="373" y="5280"/>
                    <a:pt x="373" y="5184"/>
                  </a:cubicBezTo>
                  <a:cubicBezTo>
                    <a:pt x="395" y="4662"/>
                    <a:pt x="1352" y="3710"/>
                    <a:pt x="1724" y="3386"/>
                  </a:cubicBezTo>
                  <a:cubicBezTo>
                    <a:pt x="1788" y="3333"/>
                    <a:pt x="1804" y="3238"/>
                    <a:pt x="1761" y="3157"/>
                  </a:cubicBezTo>
                  <a:cubicBezTo>
                    <a:pt x="1728" y="3099"/>
                    <a:pt x="1664" y="3064"/>
                    <a:pt x="1598" y="3064"/>
                  </a:cubicBezTo>
                  <a:cubicBezTo>
                    <a:pt x="1580" y="3064"/>
                    <a:pt x="1562" y="3066"/>
                    <a:pt x="1544" y="3072"/>
                  </a:cubicBezTo>
                  <a:cubicBezTo>
                    <a:pt x="1538" y="3073"/>
                    <a:pt x="1496" y="3085"/>
                    <a:pt x="1431" y="3085"/>
                  </a:cubicBezTo>
                  <a:cubicBezTo>
                    <a:pt x="1249" y="3085"/>
                    <a:pt x="881" y="2995"/>
                    <a:pt x="591" y="2349"/>
                  </a:cubicBezTo>
                  <a:cubicBezTo>
                    <a:pt x="559" y="2279"/>
                    <a:pt x="494" y="2237"/>
                    <a:pt x="423" y="2237"/>
                  </a:cubicBezTo>
                  <a:cubicBezTo>
                    <a:pt x="398" y="2237"/>
                    <a:pt x="372" y="2242"/>
                    <a:pt x="346" y="2253"/>
                  </a:cubicBezTo>
                  <a:cubicBezTo>
                    <a:pt x="251" y="2296"/>
                    <a:pt x="214" y="2408"/>
                    <a:pt x="251" y="2497"/>
                  </a:cubicBezTo>
                  <a:cubicBezTo>
                    <a:pt x="516" y="3099"/>
                    <a:pt x="867" y="3333"/>
                    <a:pt x="1149" y="3413"/>
                  </a:cubicBezTo>
                  <a:cubicBezTo>
                    <a:pt x="719" y="3838"/>
                    <a:pt x="22" y="4610"/>
                    <a:pt x="6" y="5173"/>
                  </a:cubicBezTo>
                  <a:cubicBezTo>
                    <a:pt x="0" y="5349"/>
                    <a:pt x="59" y="5504"/>
                    <a:pt x="171" y="5620"/>
                  </a:cubicBezTo>
                  <a:cubicBezTo>
                    <a:pt x="251" y="5695"/>
                    <a:pt x="373" y="5769"/>
                    <a:pt x="565" y="5769"/>
                  </a:cubicBezTo>
                  <a:cubicBezTo>
                    <a:pt x="676" y="5769"/>
                    <a:pt x="820" y="5742"/>
                    <a:pt x="985" y="5673"/>
                  </a:cubicBezTo>
                  <a:cubicBezTo>
                    <a:pt x="1851" y="5312"/>
                    <a:pt x="3314" y="3812"/>
                    <a:pt x="3314" y="3130"/>
                  </a:cubicBezTo>
                  <a:cubicBezTo>
                    <a:pt x="3314" y="2396"/>
                    <a:pt x="2128" y="327"/>
                    <a:pt x="1996" y="94"/>
                  </a:cubicBezTo>
                  <a:cubicBezTo>
                    <a:pt x="1960" y="33"/>
                    <a:pt x="1898" y="1"/>
                    <a:pt x="1834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95"/>
            <p:cNvSpPr/>
            <p:nvPr/>
          </p:nvSpPr>
          <p:spPr>
            <a:xfrm>
              <a:off x="2144880" y="3879360"/>
              <a:ext cx="104400" cy="121680"/>
            </a:xfrm>
            <a:custGeom>
              <a:avLst/>
              <a:gdLst/>
              <a:ahLst/>
              <a:rect l="l" t="t" r="r" b="b"/>
              <a:pathLst>
                <a:path w="5479" h="6326">
                  <a:moveTo>
                    <a:pt x="1168" y="1"/>
                  </a:moveTo>
                  <a:cubicBezTo>
                    <a:pt x="1096" y="1"/>
                    <a:pt x="1028" y="42"/>
                    <a:pt x="1000" y="113"/>
                  </a:cubicBezTo>
                  <a:cubicBezTo>
                    <a:pt x="836" y="474"/>
                    <a:pt x="38" y="2288"/>
                    <a:pt x="38" y="2661"/>
                  </a:cubicBezTo>
                  <a:lnTo>
                    <a:pt x="38" y="2799"/>
                  </a:lnTo>
                  <a:cubicBezTo>
                    <a:pt x="1" y="5012"/>
                    <a:pt x="218" y="6076"/>
                    <a:pt x="755" y="6251"/>
                  </a:cubicBezTo>
                  <a:cubicBezTo>
                    <a:pt x="899" y="6304"/>
                    <a:pt x="1106" y="6326"/>
                    <a:pt x="1346" y="6326"/>
                  </a:cubicBezTo>
                  <a:cubicBezTo>
                    <a:pt x="2383" y="6326"/>
                    <a:pt x="4101" y="5916"/>
                    <a:pt x="4686" y="5528"/>
                  </a:cubicBezTo>
                  <a:cubicBezTo>
                    <a:pt x="5478" y="4996"/>
                    <a:pt x="5250" y="3294"/>
                    <a:pt x="5240" y="3225"/>
                  </a:cubicBezTo>
                  <a:cubicBezTo>
                    <a:pt x="5225" y="3133"/>
                    <a:pt x="5145" y="3063"/>
                    <a:pt x="5055" y="3063"/>
                  </a:cubicBezTo>
                  <a:cubicBezTo>
                    <a:pt x="5046" y="3063"/>
                    <a:pt x="5036" y="3064"/>
                    <a:pt x="5027" y="3066"/>
                  </a:cubicBezTo>
                  <a:cubicBezTo>
                    <a:pt x="4926" y="3081"/>
                    <a:pt x="4857" y="3177"/>
                    <a:pt x="4872" y="3277"/>
                  </a:cubicBezTo>
                  <a:cubicBezTo>
                    <a:pt x="4931" y="3704"/>
                    <a:pt x="4979" y="4885"/>
                    <a:pt x="4479" y="5219"/>
                  </a:cubicBezTo>
                  <a:cubicBezTo>
                    <a:pt x="3916" y="5594"/>
                    <a:pt x="2272" y="5955"/>
                    <a:pt x="1353" y="5955"/>
                  </a:cubicBezTo>
                  <a:cubicBezTo>
                    <a:pt x="1152" y="5955"/>
                    <a:pt x="986" y="5938"/>
                    <a:pt x="873" y="5899"/>
                  </a:cubicBezTo>
                  <a:cubicBezTo>
                    <a:pt x="750" y="5862"/>
                    <a:pt x="357" y="5517"/>
                    <a:pt x="409" y="2810"/>
                  </a:cubicBezTo>
                  <a:lnTo>
                    <a:pt x="409" y="2661"/>
                  </a:lnTo>
                  <a:cubicBezTo>
                    <a:pt x="409" y="2464"/>
                    <a:pt x="883" y="1289"/>
                    <a:pt x="1335" y="262"/>
                  </a:cubicBezTo>
                  <a:cubicBezTo>
                    <a:pt x="1378" y="172"/>
                    <a:pt x="1335" y="59"/>
                    <a:pt x="1245" y="17"/>
                  </a:cubicBezTo>
                  <a:cubicBezTo>
                    <a:pt x="1220" y="6"/>
                    <a:pt x="1194" y="1"/>
                    <a:pt x="116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96"/>
            <p:cNvSpPr/>
            <p:nvPr/>
          </p:nvSpPr>
          <p:spPr>
            <a:xfrm>
              <a:off x="2160720" y="3948120"/>
              <a:ext cx="36360" cy="14400"/>
            </a:xfrm>
            <a:custGeom>
              <a:avLst/>
              <a:gdLst/>
              <a:ahLst/>
              <a:rect l="l" t="t" r="r" b="b"/>
              <a:pathLst>
                <a:path w="2054" h="915">
                  <a:moveTo>
                    <a:pt x="1845" y="1"/>
                  </a:moveTo>
                  <a:cubicBezTo>
                    <a:pt x="1826" y="1"/>
                    <a:pt x="1807" y="4"/>
                    <a:pt x="1788" y="10"/>
                  </a:cubicBezTo>
                  <a:lnTo>
                    <a:pt x="149" y="558"/>
                  </a:lnTo>
                  <a:cubicBezTo>
                    <a:pt x="53" y="589"/>
                    <a:pt x="1" y="692"/>
                    <a:pt x="33" y="792"/>
                  </a:cubicBezTo>
                  <a:cubicBezTo>
                    <a:pt x="59" y="867"/>
                    <a:pt x="133" y="915"/>
                    <a:pt x="208" y="915"/>
                  </a:cubicBezTo>
                  <a:cubicBezTo>
                    <a:pt x="229" y="915"/>
                    <a:pt x="251" y="915"/>
                    <a:pt x="266" y="909"/>
                  </a:cubicBezTo>
                  <a:lnTo>
                    <a:pt x="1904" y="361"/>
                  </a:lnTo>
                  <a:cubicBezTo>
                    <a:pt x="2006" y="329"/>
                    <a:pt x="2053" y="223"/>
                    <a:pt x="2021" y="127"/>
                  </a:cubicBezTo>
                  <a:cubicBezTo>
                    <a:pt x="1996" y="50"/>
                    <a:pt x="1922" y="1"/>
                    <a:pt x="1845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97"/>
            <p:cNvSpPr/>
            <p:nvPr/>
          </p:nvSpPr>
          <p:spPr>
            <a:xfrm>
              <a:off x="2178000" y="3960720"/>
              <a:ext cx="720" cy="36360"/>
            </a:xfrm>
            <a:custGeom>
              <a:avLst/>
              <a:gdLst/>
              <a:ahLst/>
              <a:rect l="l" t="t" r="r" b="b"/>
              <a:pathLst>
                <a:path w="246" h="2043">
                  <a:moveTo>
                    <a:pt x="123" y="0"/>
                  </a:moveTo>
                  <a:cubicBezTo>
                    <a:pt x="54" y="0"/>
                    <a:pt x="1" y="59"/>
                    <a:pt x="1" y="128"/>
                  </a:cubicBezTo>
                  <a:lnTo>
                    <a:pt x="1" y="1920"/>
                  </a:lnTo>
                  <a:cubicBezTo>
                    <a:pt x="1" y="1989"/>
                    <a:pt x="54" y="2043"/>
                    <a:pt x="123" y="2043"/>
                  </a:cubicBezTo>
                  <a:cubicBezTo>
                    <a:pt x="192" y="2043"/>
                    <a:pt x="246" y="1989"/>
                    <a:pt x="246" y="1920"/>
                  </a:cubicBezTo>
                  <a:lnTo>
                    <a:pt x="246" y="128"/>
                  </a:lnTo>
                  <a:cubicBezTo>
                    <a:pt x="246" y="59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98"/>
            <p:cNvSpPr/>
            <p:nvPr/>
          </p:nvSpPr>
          <p:spPr>
            <a:xfrm>
              <a:off x="2199600" y="3976200"/>
              <a:ext cx="7560" cy="17640"/>
            </a:xfrm>
            <a:custGeom>
              <a:avLst/>
              <a:gdLst/>
              <a:ahLst/>
              <a:rect l="l" t="t" r="r" b="b"/>
              <a:pathLst>
                <a:path w="591" h="1106">
                  <a:moveTo>
                    <a:pt x="448" y="0"/>
                  </a:moveTo>
                  <a:cubicBezTo>
                    <a:pt x="400" y="0"/>
                    <a:pt x="355" y="30"/>
                    <a:pt x="335" y="79"/>
                  </a:cubicBezTo>
                  <a:lnTo>
                    <a:pt x="26" y="940"/>
                  </a:lnTo>
                  <a:cubicBezTo>
                    <a:pt x="0" y="1004"/>
                    <a:pt x="37" y="1073"/>
                    <a:pt x="96" y="1100"/>
                  </a:cubicBezTo>
                  <a:cubicBezTo>
                    <a:pt x="111" y="1105"/>
                    <a:pt x="128" y="1105"/>
                    <a:pt x="138" y="1105"/>
                  </a:cubicBezTo>
                  <a:cubicBezTo>
                    <a:pt x="192" y="1105"/>
                    <a:pt x="239" y="1073"/>
                    <a:pt x="256" y="1026"/>
                  </a:cubicBezTo>
                  <a:lnTo>
                    <a:pt x="568" y="164"/>
                  </a:lnTo>
                  <a:cubicBezTo>
                    <a:pt x="590" y="100"/>
                    <a:pt x="558" y="30"/>
                    <a:pt x="494" y="10"/>
                  </a:cubicBezTo>
                  <a:cubicBezTo>
                    <a:pt x="479" y="3"/>
                    <a:pt x="463" y="0"/>
                    <a:pt x="44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99"/>
            <p:cNvSpPr/>
            <p:nvPr/>
          </p:nvSpPr>
          <p:spPr>
            <a:xfrm>
              <a:off x="2222640" y="3960720"/>
              <a:ext cx="2520" cy="23760"/>
            </a:xfrm>
            <a:custGeom>
              <a:avLst/>
              <a:gdLst/>
              <a:ahLst/>
              <a:rect l="l" t="t" r="r" b="b"/>
              <a:pathLst>
                <a:path w="342" h="1420">
                  <a:moveTo>
                    <a:pt x="214" y="0"/>
                  </a:moveTo>
                  <a:cubicBezTo>
                    <a:pt x="150" y="0"/>
                    <a:pt x="91" y="59"/>
                    <a:pt x="91" y="128"/>
                  </a:cubicBezTo>
                  <a:cubicBezTo>
                    <a:pt x="91" y="133"/>
                    <a:pt x="91" y="899"/>
                    <a:pt x="17" y="1272"/>
                  </a:cubicBezTo>
                  <a:cubicBezTo>
                    <a:pt x="1" y="1340"/>
                    <a:pt x="49" y="1404"/>
                    <a:pt x="113" y="1420"/>
                  </a:cubicBezTo>
                  <a:lnTo>
                    <a:pt x="140" y="1420"/>
                  </a:lnTo>
                  <a:cubicBezTo>
                    <a:pt x="199" y="1420"/>
                    <a:pt x="246" y="1377"/>
                    <a:pt x="256" y="1319"/>
                  </a:cubicBezTo>
                  <a:cubicBezTo>
                    <a:pt x="336" y="926"/>
                    <a:pt x="342" y="160"/>
                    <a:pt x="342" y="128"/>
                  </a:cubicBezTo>
                  <a:cubicBezTo>
                    <a:pt x="342" y="59"/>
                    <a:pt x="283" y="0"/>
                    <a:pt x="21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00"/>
            <p:cNvSpPr/>
            <p:nvPr/>
          </p:nvSpPr>
          <p:spPr>
            <a:xfrm>
              <a:off x="2173320" y="3924720"/>
              <a:ext cx="19440" cy="34920"/>
            </a:xfrm>
            <a:custGeom>
              <a:avLst/>
              <a:gdLst/>
              <a:ahLst/>
              <a:rect l="l" t="t" r="r" b="b"/>
              <a:pathLst>
                <a:path w="1198" h="1964">
                  <a:moveTo>
                    <a:pt x="1062" y="0"/>
                  </a:moveTo>
                  <a:cubicBezTo>
                    <a:pt x="1001" y="0"/>
                    <a:pt x="952" y="50"/>
                    <a:pt x="948" y="113"/>
                  </a:cubicBezTo>
                  <a:cubicBezTo>
                    <a:pt x="905" y="518"/>
                    <a:pt x="676" y="1608"/>
                    <a:pt x="108" y="1720"/>
                  </a:cubicBezTo>
                  <a:cubicBezTo>
                    <a:pt x="44" y="1735"/>
                    <a:pt x="0" y="1799"/>
                    <a:pt x="12" y="1863"/>
                  </a:cubicBezTo>
                  <a:cubicBezTo>
                    <a:pt x="22" y="1927"/>
                    <a:pt x="76" y="1964"/>
                    <a:pt x="133" y="1964"/>
                  </a:cubicBezTo>
                  <a:lnTo>
                    <a:pt x="155" y="1964"/>
                  </a:lnTo>
                  <a:cubicBezTo>
                    <a:pt x="1017" y="1789"/>
                    <a:pt x="1186" y="204"/>
                    <a:pt x="1193" y="135"/>
                  </a:cubicBezTo>
                  <a:cubicBezTo>
                    <a:pt x="1198" y="66"/>
                    <a:pt x="1149" y="7"/>
                    <a:pt x="1080" y="2"/>
                  </a:cubicBezTo>
                  <a:cubicBezTo>
                    <a:pt x="1074" y="1"/>
                    <a:pt x="1068" y="0"/>
                    <a:pt x="1062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01"/>
            <p:cNvSpPr/>
            <p:nvPr/>
          </p:nvSpPr>
          <p:spPr>
            <a:xfrm>
              <a:off x="3629160" y="2497680"/>
              <a:ext cx="635040" cy="186840"/>
            </a:xfrm>
            <a:custGeom>
              <a:avLst/>
              <a:gdLst/>
              <a:ahLst/>
              <a:rect l="l" t="t" r="r" b="b"/>
              <a:pathLst>
                <a:path w="32170" h="9601">
                  <a:moveTo>
                    <a:pt x="30085" y="0"/>
                  </a:moveTo>
                  <a:lnTo>
                    <a:pt x="28665" y="1394"/>
                  </a:lnTo>
                  <a:lnTo>
                    <a:pt x="30521" y="3314"/>
                  </a:lnTo>
                  <a:cubicBezTo>
                    <a:pt x="30521" y="3314"/>
                    <a:pt x="31734" y="5219"/>
                    <a:pt x="28143" y="5734"/>
                  </a:cubicBezTo>
                  <a:cubicBezTo>
                    <a:pt x="27957" y="5761"/>
                    <a:pt x="27771" y="5773"/>
                    <a:pt x="27586" y="5773"/>
                  </a:cubicBezTo>
                  <a:cubicBezTo>
                    <a:pt x="23936" y="5773"/>
                    <a:pt x="20444" y="890"/>
                    <a:pt x="16568" y="890"/>
                  </a:cubicBezTo>
                  <a:cubicBezTo>
                    <a:pt x="16290" y="890"/>
                    <a:pt x="16011" y="915"/>
                    <a:pt x="15729" y="969"/>
                  </a:cubicBezTo>
                  <a:cubicBezTo>
                    <a:pt x="11315" y="1804"/>
                    <a:pt x="9091" y="3900"/>
                    <a:pt x="6948" y="4436"/>
                  </a:cubicBezTo>
                  <a:cubicBezTo>
                    <a:pt x="5682" y="4753"/>
                    <a:pt x="4493" y="4818"/>
                    <a:pt x="3731" y="4818"/>
                  </a:cubicBezTo>
                  <a:cubicBezTo>
                    <a:pt x="3202" y="4818"/>
                    <a:pt x="2879" y="4787"/>
                    <a:pt x="2879" y="4787"/>
                  </a:cubicBezTo>
                  <a:lnTo>
                    <a:pt x="1" y="7080"/>
                  </a:lnTo>
                  <a:lnTo>
                    <a:pt x="4384" y="9601"/>
                  </a:lnTo>
                  <a:cubicBezTo>
                    <a:pt x="4384" y="9601"/>
                    <a:pt x="7129" y="9048"/>
                    <a:pt x="9368" y="7548"/>
                  </a:cubicBezTo>
                  <a:cubicBezTo>
                    <a:pt x="11325" y="6242"/>
                    <a:pt x="13258" y="4018"/>
                    <a:pt x="15930" y="4018"/>
                  </a:cubicBezTo>
                  <a:cubicBezTo>
                    <a:pt x="16315" y="4018"/>
                    <a:pt x="16715" y="4064"/>
                    <a:pt x="17133" y="4165"/>
                  </a:cubicBezTo>
                  <a:cubicBezTo>
                    <a:pt x="19860" y="4834"/>
                    <a:pt x="24831" y="7786"/>
                    <a:pt x="27822" y="7786"/>
                  </a:cubicBezTo>
                  <a:cubicBezTo>
                    <a:pt x="28471" y="7786"/>
                    <a:pt x="29027" y="7647"/>
                    <a:pt x="29447" y="7315"/>
                  </a:cubicBezTo>
                  <a:cubicBezTo>
                    <a:pt x="31793" y="5457"/>
                    <a:pt x="31133" y="3075"/>
                    <a:pt x="31133" y="3075"/>
                  </a:cubicBezTo>
                  <a:lnTo>
                    <a:pt x="32169" y="17"/>
                  </a:lnTo>
                  <a:lnTo>
                    <a:pt x="300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02"/>
            <p:cNvSpPr/>
            <p:nvPr/>
          </p:nvSpPr>
          <p:spPr>
            <a:xfrm>
              <a:off x="2715480" y="2882160"/>
              <a:ext cx="170640" cy="149760"/>
            </a:xfrm>
            <a:custGeom>
              <a:avLst/>
              <a:gdLst/>
              <a:ahLst/>
              <a:rect l="l" t="t" r="r" b="b"/>
              <a:pathLst>
                <a:path w="8799" h="7756">
                  <a:moveTo>
                    <a:pt x="5879" y="1"/>
                  </a:moveTo>
                  <a:cubicBezTo>
                    <a:pt x="5482" y="1"/>
                    <a:pt x="5070" y="91"/>
                    <a:pt x="4665" y="294"/>
                  </a:cubicBezTo>
                  <a:cubicBezTo>
                    <a:pt x="2799" y="1225"/>
                    <a:pt x="4532" y="1623"/>
                    <a:pt x="3464" y="2293"/>
                  </a:cubicBezTo>
                  <a:cubicBezTo>
                    <a:pt x="2399" y="2958"/>
                    <a:pt x="798" y="3889"/>
                    <a:pt x="400" y="5224"/>
                  </a:cubicBezTo>
                  <a:cubicBezTo>
                    <a:pt x="0" y="6559"/>
                    <a:pt x="665" y="7756"/>
                    <a:pt x="665" y="7756"/>
                  </a:cubicBezTo>
                  <a:lnTo>
                    <a:pt x="7863" y="4826"/>
                  </a:lnTo>
                  <a:cubicBezTo>
                    <a:pt x="7863" y="4826"/>
                    <a:pt x="8798" y="4028"/>
                    <a:pt x="8665" y="2426"/>
                  </a:cubicBezTo>
                  <a:cubicBezTo>
                    <a:pt x="8562" y="1173"/>
                    <a:pt x="7313" y="1"/>
                    <a:pt x="587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03"/>
            <p:cNvSpPr/>
            <p:nvPr/>
          </p:nvSpPr>
          <p:spPr>
            <a:xfrm>
              <a:off x="2845440" y="2909520"/>
              <a:ext cx="52920" cy="74880"/>
            </a:xfrm>
            <a:custGeom>
              <a:avLst/>
              <a:gdLst/>
              <a:ahLst/>
              <a:rect l="l" t="t" r="r" b="b"/>
              <a:pathLst>
                <a:path w="2878" h="3980">
                  <a:moveTo>
                    <a:pt x="2660" y="0"/>
                  </a:moveTo>
                  <a:cubicBezTo>
                    <a:pt x="2656" y="0"/>
                    <a:pt x="2653" y="1"/>
                    <a:pt x="2649" y="1"/>
                  </a:cubicBezTo>
                  <a:cubicBezTo>
                    <a:pt x="2585" y="6"/>
                    <a:pt x="2532" y="65"/>
                    <a:pt x="2538" y="134"/>
                  </a:cubicBezTo>
                  <a:cubicBezTo>
                    <a:pt x="2623" y="1321"/>
                    <a:pt x="2384" y="2240"/>
                    <a:pt x="1825" y="2873"/>
                  </a:cubicBezTo>
                  <a:cubicBezTo>
                    <a:pt x="1117" y="3676"/>
                    <a:pt x="133" y="3735"/>
                    <a:pt x="123" y="3735"/>
                  </a:cubicBezTo>
                  <a:cubicBezTo>
                    <a:pt x="54" y="3740"/>
                    <a:pt x="1" y="3799"/>
                    <a:pt x="6" y="3862"/>
                  </a:cubicBezTo>
                  <a:cubicBezTo>
                    <a:pt x="6" y="3931"/>
                    <a:pt x="59" y="3980"/>
                    <a:pt x="128" y="3980"/>
                  </a:cubicBezTo>
                  <a:lnTo>
                    <a:pt x="133" y="3980"/>
                  </a:lnTo>
                  <a:cubicBezTo>
                    <a:pt x="177" y="3980"/>
                    <a:pt x="1230" y="3921"/>
                    <a:pt x="2006" y="3044"/>
                  </a:cubicBezTo>
                  <a:cubicBezTo>
                    <a:pt x="2617" y="2357"/>
                    <a:pt x="2878" y="1368"/>
                    <a:pt x="2782" y="118"/>
                  </a:cubicBezTo>
                  <a:cubicBezTo>
                    <a:pt x="2777" y="52"/>
                    <a:pt x="2734" y="0"/>
                    <a:pt x="2660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04"/>
            <p:cNvSpPr/>
            <p:nvPr/>
          </p:nvSpPr>
          <p:spPr>
            <a:xfrm>
              <a:off x="2747160" y="2919600"/>
              <a:ext cx="46080" cy="6480"/>
            </a:xfrm>
            <a:custGeom>
              <a:avLst/>
              <a:gdLst/>
              <a:ahLst/>
              <a:rect l="l" t="t" r="r" b="b"/>
              <a:pathLst>
                <a:path w="2544" h="543">
                  <a:moveTo>
                    <a:pt x="1684" y="0"/>
                  </a:moveTo>
                  <a:cubicBezTo>
                    <a:pt x="1280" y="0"/>
                    <a:pt x="748" y="102"/>
                    <a:pt x="107" y="304"/>
                  </a:cubicBezTo>
                  <a:cubicBezTo>
                    <a:pt x="38" y="319"/>
                    <a:pt x="1" y="388"/>
                    <a:pt x="23" y="457"/>
                  </a:cubicBezTo>
                  <a:cubicBezTo>
                    <a:pt x="38" y="511"/>
                    <a:pt x="92" y="543"/>
                    <a:pt x="139" y="543"/>
                  </a:cubicBezTo>
                  <a:cubicBezTo>
                    <a:pt x="155" y="543"/>
                    <a:pt x="166" y="543"/>
                    <a:pt x="177" y="538"/>
                  </a:cubicBezTo>
                  <a:cubicBezTo>
                    <a:pt x="874" y="319"/>
                    <a:pt x="1356" y="247"/>
                    <a:pt x="1682" y="247"/>
                  </a:cubicBezTo>
                  <a:cubicBezTo>
                    <a:pt x="2101" y="247"/>
                    <a:pt x="2261" y="367"/>
                    <a:pt x="2288" y="447"/>
                  </a:cubicBezTo>
                  <a:cubicBezTo>
                    <a:pt x="2302" y="502"/>
                    <a:pt x="2351" y="541"/>
                    <a:pt x="2405" y="541"/>
                  </a:cubicBezTo>
                  <a:cubicBezTo>
                    <a:pt x="2414" y="541"/>
                    <a:pt x="2423" y="540"/>
                    <a:pt x="2431" y="538"/>
                  </a:cubicBezTo>
                  <a:cubicBezTo>
                    <a:pt x="2500" y="528"/>
                    <a:pt x="2544" y="464"/>
                    <a:pt x="2527" y="393"/>
                  </a:cubicBezTo>
                  <a:cubicBezTo>
                    <a:pt x="2522" y="368"/>
                    <a:pt x="2490" y="240"/>
                    <a:pt x="2315" y="133"/>
                  </a:cubicBezTo>
                  <a:cubicBezTo>
                    <a:pt x="2163" y="44"/>
                    <a:pt x="1951" y="0"/>
                    <a:pt x="1684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05"/>
            <p:cNvSpPr/>
            <p:nvPr/>
          </p:nvSpPr>
          <p:spPr>
            <a:xfrm>
              <a:off x="4049280" y="3123720"/>
              <a:ext cx="347040" cy="745200"/>
            </a:xfrm>
            <a:custGeom>
              <a:avLst/>
              <a:gdLst/>
              <a:ahLst/>
              <a:rect l="l" t="t" r="r" b="b"/>
              <a:pathLst>
                <a:path w="17670" h="37690">
                  <a:moveTo>
                    <a:pt x="17669" y="0"/>
                  </a:moveTo>
                  <a:lnTo>
                    <a:pt x="17669" y="0"/>
                  </a:lnTo>
                  <a:cubicBezTo>
                    <a:pt x="14303" y="116"/>
                    <a:pt x="10410" y="229"/>
                    <a:pt x="7815" y="229"/>
                  </a:cubicBezTo>
                  <a:cubicBezTo>
                    <a:pt x="6639" y="229"/>
                    <a:pt x="5729" y="207"/>
                    <a:pt x="5250" y="148"/>
                  </a:cubicBezTo>
                  <a:lnTo>
                    <a:pt x="5250" y="148"/>
                  </a:lnTo>
                  <a:lnTo>
                    <a:pt x="5942" y="16372"/>
                  </a:lnTo>
                  <a:lnTo>
                    <a:pt x="5932" y="16409"/>
                  </a:lnTo>
                  <a:lnTo>
                    <a:pt x="2878" y="26886"/>
                  </a:lnTo>
                  <a:lnTo>
                    <a:pt x="1" y="37690"/>
                  </a:lnTo>
                  <a:lnTo>
                    <a:pt x="1" y="37690"/>
                  </a:lnTo>
                  <a:lnTo>
                    <a:pt x="686" y="37519"/>
                  </a:lnTo>
                  <a:lnTo>
                    <a:pt x="8782" y="17366"/>
                  </a:lnTo>
                  <a:lnTo>
                    <a:pt x="9819" y="1692"/>
                  </a:lnTo>
                  <a:lnTo>
                    <a:pt x="1766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06"/>
            <p:cNvSpPr/>
            <p:nvPr/>
          </p:nvSpPr>
          <p:spPr>
            <a:xfrm>
              <a:off x="4106160" y="3126240"/>
              <a:ext cx="56520" cy="528120"/>
            </a:xfrm>
            <a:custGeom>
              <a:avLst/>
              <a:gdLst/>
              <a:ahLst/>
              <a:rect l="l" t="t" r="r" b="b"/>
              <a:pathLst>
                <a:path w="3064" h="26766">
                  <a:moveTo>
                    <a:pt x="2181" y="0"/>
                  </a:moveTo>
                  <a:lnTo>
                    <a:pt x="2814" y="16219"/>
                  </a:lnTo>
                  <a:lnTo>
                    <a:pt x="0" y="26765"/>
                  </a:lnTo>
                  <a:lnTo>
                    <a:pt x="3054" y="16288"/>
                  </a:lnTo>
                  <a:lnTo>
                    <a:pt x="3064" y="16251"/>
                  </a:lnTo>
                  <a:lnTo>
                    <a:pt x="2372" y="27"/>
                  </a:lnTo>
                  <a:cubicBezTo>
                    <a:pt x="2298" y="22"/>
                    <a:pt x="2234" y="12"/>
                    <a:pt x="2181" y="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07"/>
            <p:cNvSpPr/>
            <p:nvPr/>
          </p:nvSpPr>
          <p:spPr>
            <a:xfrm>
              <a:off x="4053600" y="2746800"/>
              <a:ext cx="284760" cy="367560"/>
            </a:xfrm>
            <a:custGeom>
              <a:avLst/>
              <a:gdLst/>
              <a:ahLst/>
              <a:rect l="l" t="t" r="r" b="b"/>
              <a:pathLst>
                <a:path w="14538" h="18692">
                  <a:moveTo>
                    <a:pt x="1458" y="1"/>
                  </a:moveTo>
                  <a:cubicBezTo>
                    <a:pt x="1474" y="298"/>
                    <a:pt x="1479" y="485"/>
                    <a:pt x="1479" y="528"/>
                  </a:cubicBezTo>
                  <a:cubicBezTo>
                    <a:pt x="1479" y="560"/>
                    <a:pt x="1474" y="586"/>
                    <a:pt x="1469" y="617"/>
                  </a:cubicBezTo>
                  <a:lnTo>
                    <a:pt x="1" y="4778"/>
                  </a:lnTo>
                  <a:cubicBezTo>
                    <a:pt x="2325" y="11506"/>
                    <a:pt x="4633" y="18005"/>
                    <a:pt x="4979" y="18623"/>
                  </a:cubicBezTo>
                  <a:cubicBezTo>
                    <a:pt x="5165" y="18670"/>
                    <a:pt x="5862" y="18692"/>
                    <a:pt x="6889" y="18692"/>
                  </a:cubicBezTo>
                  <a:cubicBezTo>
                    <a:pt x="8718" y="18692"/>
                    <a:pt x="11602" y="18628"/>
                    <a:pt x="14538" y="18537"/>
                  </a:cubicBezTo>
                  <a:lnTo>
                    <a:pt x="11825" y="18393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08"/>
            <p:cNvSpPr/>
            <p:nvPr/>
          </p:nvSpPr>
          <p:spPr>
            <a:xfrm>
              <a:off x="4050360" y="2841840"/>
              <a:ext cx="363960" cy="282240"/>
            </a:xfrm>
            <a:custGeom>
              <a:avLst/>
              <a:gdLst/>
              <a:ahLst/>
              <a:rect l="l" t="t" r="r" b="b"/>
              <a:pathLst>
                <a:path w="18538" h="14394">
                  <a:moveTo>
                    <a:pt x="171" y="1"/>
                  </a:moveTo>
                  <a:lnTo>
                    <a:pt x="1" y="479"/>
                  </a:lnTo>
                  <a:lnTo>
                    <a:pt x="4984" y="14037"/>
                  </a:lnTo>
                  <a:lnTo>
                    <a:pt x="4995" y="14286"/>
                  </a:lnTo>
                  <a:cubicBezTo>
                    <a:pt x="5048" y="14298"/>
                    <a:pt x="5112" y="14308"/>
                    <a:pt x="5186" y="14313"/>
                  </a:cubicBezTo>
                  <a:cubicBezTo>
                    <a:pt x="5665" y="14372"/>
                    <a:pt x="6575" y="14394"/>
                    <a:pt x="7751" y="14394"/>
                  </a:cubicBezTo>
                  <a:cubicBezTo>
                    <a:pt x="10346" y="14394"/>
                    <a:pt x="14239" y="14281"/>
                    <a:pt x="17605" y="14165"/>
                  </a:cubicBezTo>
                  <a:lnTo>
                    <a:pt x="18537" y="13962"/>
                  </a:lnTo>
                  <a:lnTo>
                    <a:pt x="14708" y="13760"/>
                  </a:lnTo>
                  <a:cubicBezTo>
                    <a:pt x="11772" y="13851"/>
                    <a:pt x="8888" y="13915"/>
                    <a:pt x="7059" y="13915"/>
                  </a:cubicBezTo>
                  <a:cubicBezTo>
                    <a:pt x="6032" y="13915"/>
                    <a:pt x="5335" y="13893"/>
                    <a:pt x="5149" y="13846"/>
                  </a:cubicBezTo>
                  <a:cubicBezTo>
                    <a:pt x="4803" y="13228"/>
                    <a:pt x="2495" y="6729"/>
                    <a:pt x="17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09"/>
            <p:cNvSpPr/>
            <p:nvPr/>
          </p:nvSpPr>
          <p:spPr>
            <a:xfrm>
              <a:off x="4047480" y="2736000"/>
              <a:ext cx="31680" cy="111240"/>
            </a:xfrm>
            <a:custGeom>
              <a:avLst/>
              <a:gdLst/>
              <a:ahLst/>
              <a:rect l="l" t="t" r="r" b="b"/>
              <a:pathLst>
                <a:path w="1803" h="5809">
                  <a:moveTo>
                    <a:pt x="1468" y="0"/>
                  </a:moveTo>
                  <a:cubicBezTo>
                    <a:pt x="1458" y="79"/>
                    <a:pt x="1441" y="175"/>
                    <a:pt x="1415" y="282"/>
                  </a:cubicBezTo>
                  <a:lnTo>
                    <a:pt x="1559" y="1085"/>
                  </a:lnTo>
                  <a:lnTo>
                    <a:pt x="0" y="5388"/>
                  </a:lnTo>
                  <a:lnTo>
                    <a:pt x="155" y="5808"/>
                  </a:lnTo>
                  <a:lnTo>
                    <a:pt x="325" y="5330"/>
                  </a:lnTo>
                  <a:lnTo>
                    <a:pt x="1793" y="1169"/>
                  </a:lnTo>
                  <a:cubicBezTo>
                    <a:pt x="1798" y="1138"/>
                    <a:pt x="1803" y="1112"/>
                    <a:pt x="1803" y="1080"/>
                  </a:cubicBezTo>
                  <a:cubicBezTo>
                    <a:pt x="1803" y="1037"/>
                    <a:pt x="1798" y="850"/>
                    <a:pt x="1782" y="553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10"/>
            <p:cNvSpPr/>
            <p:nvPr/>
          </p:nvSpPr>
          <p:spPr>
            <a:xfrm>
              <a:off x="4447080" y="2990880"/>
              <a:ext cx="334800" cy="540360"/>
            </a:xfrm>
            <a:custGeom>
              <a:avLst/>
              <a:gdLst/>
              <a:ahLst/>
              <a:rect l="l" t="t" r="r" b="b"/>
              <a:pathLst>
                <a:path w="17060" h="27371">
                  <a:moveTo>
                    <a:pt x="8234" y="0"/>
                  </a:moveTo>
                  <a:lnTo>
                    <a:pt x="8234" y="0"/>
                  </a:lnTo>
                  <a:cubicBezTo>
                    <a:pt x="8187" y="74"/>
                    <a:pt x="8144" y="148"/>
                    <a:pt x="8097" y="224"/>
                  </a:cubicBezTo>
                  <a:cubicBezTo>
                    <a:pt x="7952" y="499"/>
                    <a:pt x="7772" y="787"/>
                    <a:pt x="7564" y="1069"/>
                  </a:cubicBezTo>
                  <a:cubicBezTo>
                    <a:pt x="7000" y="1947"/>
                    <a:pt x="6469" y="2706"/>
                    <a:pt x="6091" y="3079"/>
                  </a:cubicBezTo>
                  <a:cubicBezTo>
                    <a:pt x="4915" y="4260"/>
                    <a:pt x="2512" y="5957"/>
                    <a:pt x="2411" y="6032"/>
                  </a:cubicBezTo>
                  <a:lnTo>
                    <a:pt x="2219" y="6165"/>
                  </a:lnTo>
                  <a:lnTo>
                    <a:pt x="597" y="4106"/>
                  </a:lnTo>
                  <a:lnTo>
                    <a:pt x="522" y="4866"/>
                  </a:lnTo>
                  <a:lnTo>
                    <a:pt x="649" y="6558"/>
                  </a:lnTo>
                  <a:lnTo>
                    <a:pt x="394" y="6568"/>
                  </a:lnTo>
                  <a:lnTo>
                    <a:pt x="315" y="6568"/>
                  </a:lnTo>
                  <a:lnTo>
                    <a:pt x="1" y="7675"/>
                  </a:lnTo>
                  <a:cubicBezTo>
                    <a:pt x="1697" y="7691"/>
                    <a:pt x="8559" y="8254"/>
                    <a:pt x="8851" y="8281"/>
                  </a:cubicBezTo>
                  <a:lnTo>
                    <a:pt x="9118" y="8303"/>
                  </a:lnTo>
                  <a:lnTo>
                    <a:pt x="6224" y="26924"/>
                  </a:lnTo>
                  <a:lnTo>
                    <a:pt x="6612" y="27164"/>
                  </a:lnTo>
                  <a:lnTo>
                    <a:pt x="7740" y="27370"/>
                  </a:lnTo>
                  <a:cubicBezTo>
                    <a:pt x="7740" y="27370"/>
                    <a:pt x="16245" y="7398"/>
                    <a:pt x="16836" y="5026"/>
                  </a:cubicBezTo>
                  <a:cubicBezTo>
                    <a:pt x="17059" y="4132"/>
                    <a:pt x="15697" y="3855"/>
                    <a:pt x="13905" y="3855"/>
                  </a:cubicBezTo>
                  <a:cubicBezTo>
                    <a:pt x="10925" y="3855"/>
                    <a:pt x="6751" y="4628"/>
                    <a:pt x="6751" y="4628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11"/>
            <p:cNvSpPr/>
            <p:nvPr/>
          </p:nvSpPr>
          <p:spPr>
            <a:xfrm>
              <a:off x="4445640" y="3143880"/>
              <a:ext cx="178200" cy="383400"/>
            </a:xfrm>
            <a:custGeom>
              <a:avLst/>
              <a:gdLst/>
              <a:ahLst/>
              <a:rect l="l" t="t" r="r" b="b"/>
              <a:pathLst>
                <a:path w="9187" h="19490">
                  <a:moveTo>
                    <a:pt x="70" y="1"/>
                  </a:moveTo>
                  <a:lnTo>
                    <a:pt x="1" y="246"/>
                  </a:lnTo>
                  <a:lnTo>
                    <a:pt x="8900" y="852"/>
                  </a:lnTo>
                  <a:lnTo>
                    <a:pt x="6027" y="19372"/>
                  </a:lnTo>
                  <a:lnTo>
                    <a:pt x="6681" y="19490"/>
                  </a:lnTo>
                  <a:lnTo>
                    <a:pt x="6293" y="19250"/>
                  </a:lnTo>
                  <a:lnTo>
                    <a:pt x="9187" y="629"/>
                  </a:lnTo>
                  <a:lnTo>
                    <a:pt x="8920" y="607"/>
                  </a:lnTo>
                  <a:cubicBezTo>
                    <a:pt x="8628" y="580"/>
                    <a:pt x="1766" y="17"/>
                    <a:pt x="70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12"/>
            <p:cNvSpPr/>
            <p:nvPr/>
          </p:nvSpPr>
          <p:spPr>
            <a:xfrm>
              <a:off x="4453200" y="2984760"/>
              <a:ext cx="155160" cy="132840"/>
            </a:xfrm>
            <a:custGeom>
              <a:avLst/>
              <a:gdLst/>
              <a:ahLst/>
              <a:rect l="l" t="t" r="r" b="b"/>
              <a:pathLst>
                <a:path w="8022" h="6882">
                  <a:moveTo>
                    <a:pt x="8021" y="0"/>
                  </a:moveTo>
                  <a:lnTo>
                    <a:pt x="8021" y="0"/>
                  </a:lnTo>
                  <a:cubicBezTo>
                    <a:pt x="7958" y="175"/>
                    <a:pt x="7878" y="356"/>
                    <a:pt x="7783" y="538"/>
                  </a:cubicBezTo>
                  <a:cubicBezTo>
                    <a:pt x="7830" y="462"/>
                    <a:pt x="7873" y="388"/>
                    <a:pt x="7920" y="314"/>
                  </a:cubicBezTo>
                  <a:lnTo>
                    <a:pt x="8021" y="0"/>
                  </a:lnTo>
                  <a:close/>
                  <a:moveTo>
                    <a:pt x="7250" y="1383"/>
                  </a:moveTo>
                  <a:lnTo>
                    <a:pt x="7250" y="1383"/>
                  </a:lnTo>
                  <a:cubicBezTo>
                    <a:pt x="5512" y="3776"/>
                    <a:pt x="1953" y="6143"/>
                    <a:pt x="1953" y="6143"/>
                  </a:cubicBezTo>
                  <a:lnTo>
                    <a:pt x="310" y="4149"/>
                  </a:lnTo>
                  <a:lnTo>
                    <a:pt x="283" y="4420"/>
                  </a:lnTo>
                  <a:lnTo>
                    <a:pt x="1905" y="6479"/>
                  </a:lnTo>
                  <a:lnTo>
                    <a:pt x="2097" y="6346"/>
                  </a:lnTo>
                  <a:cubicBezTo>
                    <a:pt x="2198" y="6271"/>
                    <a:pt x="4601" y="4574"/>
                    <a:pt x="5777" y="3393"/>
                  </a:cubicBezTo>
                  <a:cubicBezTo>
                    <a:pt x="6155" y="3020"/>
                    <a:pt x="6686" y="2261"/>
                    <a:pt x="7250" y="1383"/>
                  </a:cubicBezTo>
                  <a:close/>
                  <a:moveTo>
                    <a:pt x="208" y="5180"/>
                  </a:moveTo>
                  <a:lnTo>
                    <a:pt x="70" y="6633"/>
                  </a:lnTo>
                  <a:lnTo>
                    <a:pt x="1" y="6882"/>
                  </a:lnTo>
                  <a:lnTo>
                    <a:pt x="80" y="6882"/>
                  </a:lnTo>
                  <a:lnTo>
                    <a:pt x="335" y="6872"/>
                  </a:lnTo>
                  <a:lnTo>
                    <a:pt x="208" y="518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13"/>
            <p:cNvSpPr/>
            <p:nvPr/>
          </p:nvSpPr>
          <p:spPr>
            <a:xfrm>
              <a:off x="4494960" y="2420640"/>
              <a:ext cx="122040" cy="44280"/>
            </a:xfrm>
            <a:custGeom>
              <a:avLst/>
              <a:gdLst/>
              <a:ahLst/>
              <a:rect l="l" t="t" r="r" b="b"/>
              <a:pathLst>
                <a:path w="6356" h="2453">
                  <a:moveTo>
                    <a:pt x="6356" y="1"/>
                  </a:moveTo>
                  <a:lnTo>
                    <a:pt x="5324" y="352"/>
                  </a:lnTo>
                  <a:lnTo>
                    <a:pt x="5324" y="405"/>
                  </a:lnTo>
                  <a:lnTo>
                    <a:pt x="6356" y="1"/>
                  </a:lnTo>
                  <a:close/>
                  <a:moveTo>
                    <a:pt x="5202" y="395"/>
                  </a:moveTo>
                  <a:lnTo>
                    <a:pt x="0" y="2166"/>
                  </a:lnTo>
                  <a:cubicBezTo>
                    <a:pt x="32" y="2261"/>
                    <a:pt x="64" y="2352"/>
                    <a:pt x="96" y="2453"/>
                  </a:cubicBezTo>
                  <a:lnTo>
                    <a:pt x="5202" y="452"/>
                  </a:lnTo>
                  <a:lnTo>
                    <a:pt x="5202" y="395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14"/>
            <p:cNvSpPr/>
            <p:nvPr/>
          </p:nvSpPr>
          <p:spPr>
            <a:xfrm>
              <a:off x="4598280" y="2427480"/>
              <a:ext cx="360" cy="360"/>
            </a:xfrm>
            <a:custGeom>
              <a:avLst/>
              <a:gdLst/>
              <a:ahLst/>
              <a:rect l="l" t="t" r="r" b="b"/>
              <a:pathLst>
                <a:path w="124" h="102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15"/>
            <p:cNvSpPr/>
            <p:nvPr/>
          </p:nvSpPr>
          <p:spPr>
            <a:xfrm>
              <a:off x="4460400" y="2176200"/>
              <a:ext cx="521640" cy="273960"/>
            </a:xfrm>
            <a:custGeom>
              <a:avLst/>
              <a:gdLst/>
              <a:ahLst/>
              <a:rect l="l" t="t" r="r" b="b"/>
              <a:pathLst>
                <a:path w="26467" h="13979">
                  <a:moveTo>
                    <a:pt x="25872" y="0"/>
                  </a:moveTo>
                  <a:lnTo>
                    <a:pt x="10829" y="8405"/>
                  </a:lnTo>
                  <a:lnTo>
                    <a:pt x="0" y="9389"/>
                  </a:lnTo>
                  <a:cubicBezTo>
                    <a:pt x="469" y="10320"/>
                    <a:pt x="830" y="11240"/>
                    <a:pt x="1011" y="12006"/>
                  </a:cubicBezTo>
                  <a:cubicBezTo>
                    <a:pt x="1102" y="12377"/>
                    <a:pt x="1308" y="13064"/>
                    <a:pt x="1596" y="13978"/>
                  </a:cubicBezTo>
                  <a:lnTo>
                    <a:pt x="13148" y="10043"/>
                  </a:lnTo>
                  <a:lnTo>
                    <a:pt x="26466" y="1293"/>
                  </a:lnTo>
                  <a:lnTo>
                    <a:pt x="2587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16"/>
            <p:cNvSpPr/>
            <p:nvPr/>
          </p:nvSpPr>
          <p:spPr>
            <a:xfrm>
              <a:off x="4492080" y="2174040"/>
              <a:ext cx="496080" cy="285120"/>
            </a:xfrm>
            <a:custGeom>
              <a:avLst/>
              <a:gdLst/>
              <a:ahLst/>
              <a:rect l="l" t="t" r="r" b="b"/>
              <a:pathLst>
                <a:path w="25186" h="14548">
                  <a:moveTo>
                    <a:pt x="24457" y="0"/>
                  </a:moveTo>
                  <a:lnTo>
                    <a:pt x="24277" y="101"/>
                  </a:lnTo>
                  <a:lnTo>
                    <a:pt x="24871" y="1394"/>
                  </a:lnTo>
                  <a:lnTo>
                    <a:pt x="11553" y="10144"/>
                  </a:lnTo>
                  <a:lnTo>
                    <a:pt x="1" y="14079"/>
                  </a:lnTo>
                  <a:cubicBezTo>
                    <a:pt x="49" y="14228"/>
                    <a:pt x="102" y="14388"/>
                    <a:pt x="150" y="14548"/>
                  </a:cubicBezTo>
                  <a:lnTo>
                    <a:pt x="5352" y="12777"/>
                  </a:lnTo>
                  <a:lnTo>
                    <a:pt x="5474" y="12734"/>
                  </a:lnTo>
                  <a:lnTo>
                    <a:pt x="6506" y="12383"/>
                  </a:lnTo>
                  <a:lnTo>
                    <a:pt x="11666" y="10367"/>
                  </a:lnTo>
                  <a:lnTo>
                    <a:pt x="25185" y="1485"/>
                  </a:lnTo>
                  <a:lnTo>
                    <a:pt x="24457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17"/>
            <p:cNvSpPr/>
            <p:nvPr/>
          </p:nvSpPr>
          <p:spPr>
            <a:xfrm>
              <a:off x="4483440" y="2460240"/>
              <a:ext cx="360" cy="9000"/>
            </a:xfrm>
            <a:custGeom>
              <a:avLst/>
              <a:gdLst/>
              <a:ahLst/>
              <a:rect l="l" t="t" r="r" b="b"/>
              <a:pathLst>
                <a:path w="208" h="666">
                  <a:moveTo>
                    <a:pt x="1" y="0"/>
                  </a:moveTo>
                  <a:lnTo>
                    <a:pt x="165" y="665"/>
                  </a:lnTo>
                  <a:lnTo>
                    <a:pt x="207" y="650"/>
                  </a:lnTo>
                  <a:cubicBezTo>
                    <a:pt x="133" y="422"/>
                    <a:pt x="64" y="203"/>
                    <a:pt x="1" y="0"/>
                  </a:cubicBez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18"/>
            <p:cNvSpPr/>
            <p:nvPr/>
          </p:nvSpPr>
          <p:spPr>
            <a:xfrm>
              <a:off x="4459320" y="2363040"/>
              <a:ext cx="33120" cy="105480"/>
            </a:xfrm>
            <a:custGeom>
              <a:avLst/>
              <a:gdLst/>
              <a:ahLst/>
              <a:rect l="l" t="t" r="r" b="b"/>
              <a:pathLst>
                <a:path w="1889" h="5528">
                  <a:moveTo>
                    <a:pt x="48" y="1"/>
                  </a:moveTo>
                  <a:lnTo>
                    <a:pt x="1" y="6"/>
                  </a:lnTo>
                  <a:lnTo>
                    <a:pt x="1219" y="4877"/>
                  </a:lnTo>
                  <a:cubicBezTo>
                    <a:pt x="1282" y="5080"/>
                    <a:pt x="1351" y="5299"/>
                    <a:pt x="1425" y="5527"/>
                  </a:cubicBezTo>
                  <a:lnTo>
                    <a:pt x="1889" y="5346"/>
                  </a:lnTo>
                  <a:cubicBezTo>
                    <a:pt x="1857" y="5245"/>
                    <a:pt x="1825" y="5154"/>
                    <a:pt x="1793" y="5059"/>
                  </a:cubicBezTo>
                  <a:cubicBezTo>
                    <a:pt x="1745" y="4899"/>
                    <a:pt x="1692" y="4739"/>
                    <a:pt x="1644" y="4590"/>
                  </a:cubicBezTo>
                  <a:cubicBezTo>
                    <a:pt x="1356" y="3676"/>
                    <a:pt x="1150" y="2989"/>
                    <a:pt x="1059" y="2618"/>
                  </a:cubicBezTo>
                  <a:cubicBezTo>
                    <a:pt x="878" y="1852"/>
                    <a:pt x="517" y="932"/>
                    <a:pt x="48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19"/>
            <p:cNvSpPr/>
            <p:nvPr/>
          </p:nvSpPr>
          <p:spPr>
            <a:xfrm>
              <a:off x="3740040" y="2669760"/>
              <a:ext cx="328680" cy="483120"/>
            </a:xfrm>
            <a:custGeom>
              <a:avLst/>
              <a:gdLst/>
              <a:ahLst/>
              <a:rect l="l" t="t" r="r" b="b"/>
              <a:pathLst>
                <a:path w="16756" h="24495">
                  <a:moveTo>
                    <a:pt x="16181" y="0"/>
                  </a:moveTo>
                  <a:cubicBezTo>
                    <a:pt x="15941" y="1267"/>
                    <a:pt x="14633" y="8160"/>
                    <a:pt x="14633" y="8697"/>
                  </a:cubicBezTo>
                  <a:cubicBezTo>
                    <a:pt x="14633" y="9292"/>
                    <a:pt x="1" y="22936"/>
                    <a:pt x="1" y="22936"/>
                  </a:cubicBezTo>
                  <a:lnTo>
                    <a:pt x="85" y="23079"/>
                  </a:lnTo>
                  <a:lnTo>
                    <a:pt x="1155" y="24495"/>
                  </a:lnTo>
                  <a:lnTo>
                    <a:pt x="12734" y="13250"/>
                  </a:lnTo>
                  <a:cubicBezTo>
                    <a:pt x="13622" y="12383"/>
                    <a:pt x="14314" y="11308"/>
                    <a:pt x="14723" y="10139"/>
                  </a:cubicBezTo>
                  <a:lnTo>
                    <a:pt x="16270" y="5755"/>
                  </a:lnTo>
                  <a:cubicBezTo>
                    <a:pt x="16452" y="5170"/>
                    <a:pt x="16628" y="4581"/>
                    <a:pt x="16756" y="4096"/>
                  </a:cubicBezTo>
                  <a:cubicBezTo>
                    <a:pt x="16717" y="3425"/>
                    <a:pt x="16590" y="1729"/>
                    <a:pt x="161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20"/>
            <p:cNvSpPr/>
            <p:nvPr/>
          </p:nvSpPr>
          <p:spPr>
            <a:xfrm>
              <a:off x="3741840" y="2665800"/>
              <a:ext cx="329400" cy="494640"/>
            </a:xfrm>
            <a:custGeom>
              <a:avLst/>
              <a:gdLst/>
              <a:ahLst/>
              <a:rect l="l" t="t" r="r" b="b"/>
              <a:pathLst>
                <a:path w="16787" h="25063">
                  <a:moveTo>
                    <a:pt x="16133" y="1"/>
                  </a:moveTo>
                  <a:cubicBezTo>
                    <a:pt x="16133" y="1"/>
                    <a:pt x="16117" y="75"/>
                    <a:pt x="16096" y="202"/>
                  </a:cubicBezTo>
                  <a:cubicBezTo>
                    <a:pt x="16505" y="1931"/>
                    <a:pt x="16632" y="3627"/>
                    <a:pt x="16671" y="4298"/>
                  </a:cubicBezTo>
                  <a:cubicBezTo>
                    <a:pt x="16718" y="4112"/>
                    <a:pt x="16760" y="3941"/>
                    <a:pt x="16787" y="3793"/>
                  </a:cubicBezTo>
                  <a:lnTo>
                    <a:pt x="16133" y="1"/>
                  </a:lnTo>
                  <a:close/>
                  <a:moveTo>
                    <a:pt x="16185" y="5957"/>
                  </a:moveTo>
                  <a:lnTo>
                    <a:pt x="14638" y="10341"/>
                  </a:lnTo>
                  <a:cubicBezTo>
                    <a:pt x="14229" y="11510"/>
                    <a:pt x="13537" y="12585"/>
                    <a:pt x="12649" y="13452"/>
                  </a:cubicBezTo>
                  <a:lnTo>
                    <a:pt x="1070" y="24697"/>
                  </a:lnTo>
                  <a:lnTo>
                    <a:pt x="0" y="23281"/>
                  </a:lnTo>
                  <a:lnTo>
                    <a:pt x="1043" y="25063"/>
                  </a:lnTo>
                  <a:lnTo>
                    <a:pt x="14154" y="12261"/>
                  </a:lnTo>
                  <a:lnTo>
                    <a:pt x="15372" y="8899"/>
                  </a:lnTo>
                  <a:lnTo>
                    <a:pt x="15292" y="8681"/>
                  </a:lnTo>
                  <a:cubicBezTo>
                    <a:pt x="15292" y="8681"/>
                    <a:pt x="15760" y="7324"/>
                    <a:pt x="16185" y="5957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21"/>
            <p:cNvSpPr/>
            <p:nvPr/>
          </p:nvSpPr>
          <p:spPr>
            <a:xfrm>
              <a:off x="4063320" y="2751480"/>
              <a:ext cx="5400" cy="28800"/>
            </a:xfrm>
            <a:custGeom>
              <a:avLst/>
              <a:gdLst/>
              <a:ahLst/>
              <a:rect l="l" t="t" r="r" b="b"/>
              <a:pathLst>
                <a:path w="496" h="1660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22"/>
            <p:cNvSpPr/>
            <p:nvPr/>
          </p:nvSpPr>
          <p:spPr>
            <a:xfrm>
              <a:off x="4045680" y="2741400"/>
              <a:ext cx="28440" cy="97200"/>
            </a:xfrm>
            <a:custGeom>
              <a:avLst/>
              <a:gdLst/>
              <a:ahLst/>
              <a:rect l="l" t="t" r="r" b="b"/>
              <a:pathLst>
                <a:path w="1640" h="5107">
                  <a:moveTo>
                    <a:pt x="1496" y="0"/>
                  </a:moveTo>
                  <a:cubicBezTo>
                    <a:pt x="1469" y="148"/>
                    <a:pt x="1427" y="319"/>
                    <a:pt x="1380" y="505"/>
                  </a:cubicBezTo>
                  <a:cubicBezTo>
                    <a:pt x="1385" y="627"/>
                    <a:pt x="1390" y="718"/>
                    <a:pt x="1390" y="766"/>
                  </a:cubicBezTo>
                  <a:lnTo>
                    <a:pt x="894" y="2164"/>
                  </a:lnTo>
                  <a:cubicBezTo>
                    <a:pt x="469" y="3531"/>
                    <a:pt x="1" y="4888"/>
                    <a:pt x="1" y="4888"/>
                  </a:cubicBezTo>
                  <a:lnTo>
                    <a:pt x="81" y="5106"/>
                  </a:lnTo>
                  <a:lnTo>
                    <a:pt x="1640" y="80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24260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23"/>
            <p:cNvSpPr/>
            <p:nvPr/>
          </p:nvSpPr>
          <p:spPr>
            <a:xfrm>
              <a:off x="2171880" y="3236040"/>
              <a:ext cx="337680" cy="595800"/>
            </a:xfrm>
            <a:custGeom>
              <a:avLst/>
              <a:gdLst/>
              <a:ahLst/>
              <a:rect l="l" t="t" r="r" b="b"/>
              <a:pathLst>
                <a:path w="17214" h="30176">
                  <a:moveTo>
                    <a:pt x="17213" y="0"/>
                  </a:moveTo>
                  <a:lnTo>
                    <a:pt x="17213" y="0"/>
                  </a:lnTo>
                  <a:cubicBezTo>
                    <a:pt x="15702" y="805"/>
                    <a:pt x="11809" y="2857"/>
                    <a:pt x="9363" y="3905"/>
                  </a:cubicBezTo>
                  <a:cubicBezTo>
                    <a:pt x="8341" y="4347"/>
                    <a:pt x="7293" y="4826"/>
                    <a:pt x="6293" y="5320"/>
                  </a:cubicBezTo>
                  <a:cubicBezTo>
                    <a:pt x="4942" y="6027"/>
                    <a:pt x="3660" y="6734"/>
                    <a:pt x="2725" y="7325"/>
                  </a:cubicBezTo>
                  <a:cubicBezTo>
                    <a:pt x="2278" y="7617"/>
                    <a:pt x="1868" y="7910"/>
                    <a:pt x="1522" y="8197"/>
                  </a:cubicBezTo>
                  <a:cubicBezTo>
                    <a:pt x="1469" y="8246"/>
                    <a:pt x="1426" y="8288"/>
                    <a:pt x="1389" y="8336"/>
                  </a:cubicBezTo>
                  <a:cubicBezTo>
                    <a:pt x="719" y="9096"/>
                    <a:pt x="373" y="9766"/>
                    <a:pt x="197" y="10261"/>
                  </a:cubicBezTo>
                  <a:cubicBezTo>
                    <a:pt x="17" y="13251"/>
                    <a:pt x="6" y="28005"/>
                    <a:pt x="1" y="30175"/>
                  </a:cubicBezTo>
                  <a:lnTo>
                    <a:pt x="484" y="30143"/>
                  </a:lnTo>
                  <a:lnTo>
                    <a:pt x="1586" y="29691"/>
                  </a:lnTo>
                  <a:lnTo>
                    <a:pt x="3165" y="13080"/>
                  </a:lnTo>
                  <a:lnTo>
                    <a:pt x="13564" y="12117"/>
                  </a:lnTo>
                  <a:lnTo>
                    <a:pt x="13819" y="12021"/>
                  </a:lnTo>
                  <a:cubicBezTo>
                    <a:pt x="15005" y="6947"/>
                    <a:pt x="16479" y="1910"/>
                    <a:pt x="1721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24"/>
            <p:cNvSpPr/>
            <p:nvPr/>
          </p:nvSpPr>
          <p:spPr>
            <a:xfrm>
              <a:off x="2167200" y="3228840"/>
              <a:ext cx="345240" cy="608040"/>
            </a:xfrm>
            <a:custGeom>
              <a:avLst/>
              <a:gdLst/>
              <a:ahLst/>
              <a:rect l="l" t="t" r="r" b="b"/>
              <a:pathLst>
                <a:path w="17596" h="30792">
                  <a:moveTo>
                    <a:pt x="17595" y="0"/>
                  </a:moveTo>
                  <a:lnTo>
                    <a:pt x="13697" y="2160"/>
                  </a:lnTo>
                  <a:cubicBezTo>
                    <a:pt x="13697" y="2160"/>
                    <a:pt x="9899" y="3915"/>
                    <a:pt x="6537" y="5671"/>
                  </a:cubicBezTo>
                  <a:cubicBezTo>
                    <a:pt x="7537" y="5177"/>
                    <a:pt x="8585" y="4698"/>
                    <a:pt x="9607" y="4256"/>
                  </a:cubicBezTo>
                  <a:cubicBezTo>
                    <a:pt x="12053" y="3208"/>
                    <a:pt x="15946" y="1156"/>
                    <a:pt x="17457" y="351"/>
                  </a:cubicBezTo>
                  <a:cubicBezTo>
                    <a:pt x="17505" y="219"/>
                    <a:pt x="17553" y="102"/>
                    <a:pt x="17595" y="0"/>
                  </a:cubicBezTo>
                  <a:close/>
                  <a:moveTo>
                    <a:pt x="2969" y="7676"/>
                  </a:moveTo>
                  <a:cubicBezTo>
                    <a:pt x="2441" y="8011"/>
                    <a:pt x="2022" y="8309"/>
                    <a:pt x="1766" y="8548"/>
                  </a:cubicBezTo>
                  <a:cubicBezTo>
                    <a:pt x="2112" y="8261"/>
                    <a:pt x="2522" y="7968"/>
                    <a:pt x="2969" y="7676"/>
                  </a:cubicBezTo>
                  <a:close/>
                  <a:moveTo>
                    <a:pt x="14063" y="12372"/>
                  </a:moveTo>
                  <a:lnTo>
                    <a:pt x="13808" y="12468"/>
                  </a:lnTo>
                  <a:lnTo>
                    <a:pt x="14048" y="12447"/>
                  </a:lnTo>
                  <a:cubicBezTo>
                    <a:pt x="14053" y="12421"/>
                    <a:pt x="14058" y="12394"/>
                    <a:pt x="14063" y="12372"/>
                  </a:cubicBezTo>
                  <a:close/>
                  <a:moveTo>
                    <a:pt x="441" y="10612"/>
                  </a:moveTo>
                  <a:lnTo>
                    <a:pt x="441" y="10612"/>
                  </a:lnTo>
                  <a:cubicBezTo>
                    <a:pt x="250" y="11133"/>
                    <a:pt x="250" y="11452"/>
                    <a:pt x="250" y="11452"/>
                  </a:cubicBezTo>
                  <a:lnTo>
                    <a:pt x="1" y="30792"/>
                  </a:lnTo>
                  <a:lnTo>
                    <a:pt x="1" y="30792"/>
                  </a:lnTo>
                  <a:lnTo>
                    <a:pt x="728" y="30494"/>
                  </a:lnTo>
                  <a:lnTo>
                    <a:pt x="245" y="30526"/>
                  </a:lnTo>
                  <a:cubicBezTo>
                    <a:pt x="250" y="28356"/>
                    <a:pt x="261" y="13602"/>
                    <a:pt x="441" y="10612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25"/>
            <p:cNvSpPr/>
            <p:nvPr/>
          </p:nvSpPr>
          <p:spPr>
            <a:xfrm>
              <a:off x="2442240" y="4017240"/>
              <a:ext cx="304560" cy="392040"/>
            </a:xfrm>
            <a:custGeom>
              <a:avLst/>
              <a:gdLst/>
              <a:ahLst/>
              <a:rect l="l" t="t" r="r" b="b"/>
              <a:pathLst>
                <a:path w="15543" h="19925">
                  <a:moveTo>
                    <a:pt x="1" y="0"/>
                  </a:moveTo>
                  <a:lnTo>
                    <a:pt x="719" y="336"/>
                  </a:lnTo>
                  <a:cubicBezTo>
                    <a:pt x="714" y="283"/>
                    <a:pt x="714" y="234"/>
                    <a:pt x="708" y="187"/>
                  </a:cubicBezTo>
                  <a:cubicBezTo>
                    <a:pt x="459" y="123"/>
                    <a:pt x="224" y="64"/>
                    <a:pt x="1" y="0"/>
                  </a:cubicBezTo>
                  <a:close/>
                  <a:moveTo>
                    <a:pt x="15394" y="19664"/>
                  </a:moveTo>
                  <a:lnTo>
                    <a:pt x="15228" y="19925"/>
                  </a:lnTo>
                  <a:cubicBezTo>
                    <a:pt x="15309" y="19851"/>
                    <a:pt x="15420" y="19787"/>
                    <a:pt x="15543" y="19733"/>
                  </a:cubicBezTo>
                  <a:lnTo>
                    <a:pt x="15394" y="19664"/>
                  </a:lnTo>
                  <a:close/>
                </a:path>
              </a:pathLst>
            </a:custGeom>
            <a:solidFill>
              <a:srgbClr val="d1d53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26"/>
            <p:cNvSpPr/>
            <p:nvPr/>
          </p:nvSpPr>
          <p:spPr>
            <a:xfrm>
              <a:off x="2742120" y="4409640"/>
              <a:ext cx="23760" cy="4320"/>
            </a:xfrm>
            <a:custGeom>
              <a:avLst/>
              <a:gdLst/>
              <a:ahLst/>
              <a:rect l="l" t="t" r="r" b="b"/>
              <a:pathLst>
                <a:path w="1406" h="442">
                  <a:moveTo>
                    <a:pt x="443" y="0"/>
                  </a:moveTo>
                  <a:cubicBezTo>
                    <a:pt x="320" y="54"/>
                    <a:pt x="209" y="118"/>
                    <a:pt x="128" y="192"/>
                  </a:cubicBezTo>
                  <a:lnTo>
                    <a:pt x="1" y="383"/>
                  </a:lnTo>
                  <a:lnTo>
                    <a:pt x="1405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27"/>
            <p:cNvSpPr/>
            <p:nvPr/>
          </p:nvSpPr>
          <p:spPr>
            <a:xfrm>
              <a:off x="2046240" y="4093920"/>
              <a:ext cx="727200" cy="510840"/>
            </a:xfrm>
            <a:custGeom>
              <a:avLst/>
              <a:gdLst/>
              <a:ahLst/>
              <a:rect l="l" t="t" r="r" b="b"/>
              <a:pathLst>
                <a:path w="36807" h="25899">
                  <a:moveTo>
                    <a:pt x="22676" y="0"/>
                  </a:moveTo>
                  <a:lnTo>
                    <a:pt x="22622" y="160"/>
                  </a:lnTo>
                  <a:lnTo>
                    <a:pt x="22792" y="905"/>
                  </a:lnTo>
                  <a:lnTo>
                    <a:pt x="17627" y="16287"/>
                  </a:lnTo>
                  <a:lnTo>
                    <a:pt x="8602" y="21068"/>
                  </a:lnTo>
                  <a:lnTo>
                    <a:pt x="1" y="25898"/>
                  </a:lnTo>
                  <a:lnTo>
                    <a:pt x="1" y="25898"/>
                  </a:lnTo>
                  <a:cubicBezTo>
                    <a:pt x="1" y="25898"/>
                    <a:pt x="20563" y="17989"/>
                    <a:pt x="21356" y="17596"/>
                  </a:cubicBezTo>
                  <a:cubicBezTo>
                    <a:pt x="22149" y="17196"/>
                    <a:pt x="26101" y="6324"/>
                    <a:pt x="26101" y="6324"/>
                  </a:cubicBezTo>
                  <a:lnTo>
                    <a:pt x="36807" y="1426"/>
                  </a:lnTo>
                  <a:lnTo>
                    <a:pt x="36807" y="1426"/>
                  </a:lnTo>
                  <a:cubicBezTo>
                    <a:pt x="34924" y="1649"/>
                    <a:pt x="32925" y="1809"/>
                    <a:pt x="30994" y="1809"/>
                  </a:cubicBezTo>
                  <a:cubicBezTo>
                    <a:pt x="27696" y="1809"/>
                    <a:pt x="24606" y="1352"/>
                    <a:pt x="2267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28"/>
            <p:cNvSpPr/>
            <p:nvPr/>
          </p:nvSpPr>
          <p:spPr>
            <a:xfrm>
              <a:off x="2217240" y="4097160"/>
              <a:ext cx="277560" cy="411480"/>
            </a:xfrm>
            <a:custGeom>
              <a:avLst/>
              <a:gdLst/>
              <a:ahLst/>
              <a:rect l="l" t="t" r="r" b="b"/>
              <a:pathLst>
                <a:path w="14191" h="20909">
                  <a:moveTo>
                    <a:pt x="14021" y="1"/>
                  </a:moveTo>
                  <a:lnTo>
                    <a:pt x="8824" y="15957"/>
                  </a:lnTo>
                  <a:lnTo>
                    <a:pt x="1" y="20909"/>
                  </a:lnTo>
                  <a:lnTo>
                    <a:pt x="1" y="20909"/>
                  </a:lnTo>
                  <a:lnTo>
                    <a:pt x="9026" y="16128"/>
                  </a:lnTo>
                  <a:lnTo>
                    <a:pt x="14191" y="746"/>
                  </a:lnTo>
                  <a:lnTo>
                    <a:pt x="14021" y="1"/>
                  </a:ln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29"/>
            <p:cNvSpPr/>
            <p:nvPr/>
          </p:nvSpPr>
          <p:spPr>
            <a:xfrm>
              <a:off x="2466360" y="3984480"/>
              <a:ext cx="682560" cy="431640"/>
            </a:xfrm>
            <a:custGeom>
              <a:avLst/>
              <a:gdLst/>
              <a:ahLst/>
              <a:rect l="l" t="t" r="r" b="b"/>
              <a:pathLst>
                <a:path w="34558" h="21919">
                  <a:moveTo>
                    <a:pt x="33170" y="1"/>
                  </a:moveTo>
                  <a:cubicBezTo>
                    <a:pt x="31233" y="1"/>
                    <a:pt x="27404" y="1612"/>
                    <a:pt x="23755" y="1744"/>
                  </a:cubicBezTo>
                  <a:cubicBezTo>
                    <a:pt x="20154" y="1883"/>
                    <a:pt x="15117" y="2554"/>
                    <a:pt x="12463" y="2554"/>
                  </a:cubicBezTo>
                  <a:cubicBezTo>
                    <a:pt x="11175" y="2554"/>
                    <a:pt x="10448" y="2394"/>
                    <a:pt x="10703" y="1947"/>
                  </a:cubicBezTo>
                  <a:cubicBezTo>
                    <a:pt x="11027" y="1383"/>
                    <a:pt x="11926" y="664"/>
                    <a:pt x="12883" y="6"/>
                  </a:cubicBezTo>
                  <a:lnTo>
                    <a:pt x="12883" y="6"/>
                  </a:lnTo>
                  <a:cubicBezTo>
                    <a:pt x="12277" y="212"/>
                    <a:pt x="11612" y="404"/>
                    <a:pt x="10894" y="569"/>
                  </a:cubicBezTo>
                  <a:cubicBezTo>
                    <a:pt x="8170" y="1675"/>
                    <a:pt x="6054" y="2277"/>
                    <a:pt x="4644" y="2346"/>
                  </a:cubicBezTo>
                  <a:cubicBezTo>
                    <a:pt x="4378" y="2362"/>
                    <a:pt x="4112" y="2367"/>
                    <a:pt x="3852" y="2367"/>
                  </a:cubicBezTo>
                  <a:cubicBezTo>
                    <a:pt x="2442" y="2367"/>
                    <a:pt x="1122" y="2186"/>
                    <a:pt x="0" y="1941"/>
                  </a:cubicBezTo>
                  <a:lnTo>
                    <a:pt x="0" y="1941"/>
                  </a:lnTo>
                  <a:cubicBezTo>
                    <a:pt x="6" y="1989"/>
                    <a:pt x="12" y="2032"/>
                    <a:pt x="12" y="2075"/>
                  </a:cubicBezTo>
                  <a:cubicBezTo>
                    <a:pt x="133" y="3330"/>
                    <a:pt x="740" y="4346"/>
                    <a:pt x="1814" y="5095"/>
                  </a:cubicBezTo>
                  <a:cubicBezTo>
                    <a:pt x="3633" y="6372"/>
                    <a:pt x="6596" y="6808"/>
                    <a:pt x="9798" y="6808"/>
                  </a:cubicBezTo>
                  <a:cubicBezTo>
                    <a:pt x="16632" y="6808"/>
                    <a:pt x="24547" y="4819"/>
                    <a:pt x="24664" y="4793"/>
                  </a:cubicBezTo>
                  <a:lnTo>
                    <a:pt x="25271" y="4633"/>
                  </a:lnTo>
                  <a:lnTo>
                    <a:pt x="25271" y="4633"/>
                  </a:lnTo>
                  <a:lnTo>
                    <a:pt x="14729" y="21015"/>
                  </a:lnTo>
                  <a:lnTo>
                    <a:pt x="16590" y="21871"/>
                  </a:lnTo>
                  <a:lnTo>
                    <a:pt x="17628" y="21919"/>
                  </a:lnTo>
                  <a:cubicBezTo>
                    <a:pt x="17628" y="21919"/>
                    <a:pt x="34037" y="4516"/>
                    <a:pt x="34435" y="1351"/>
                  </a:cubicBezTo>
                  <a:cubicBezTo>
                    <a:pt x="34558" y="345"/>
                    <a:pt x="34069" y="1"/>
                    <a:pt x="3317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30"/>
            <p:cNvSpPr/>
            <p:nvPr/>
          </p:nvSpPr>
          <p:spPr>
            <a:xfrm>
              <a:off x="2456280" y="4020840"/>
              <a:ext cx="507960" cy="394560"/>
            </a:xfrm>
            <a:custGeom>
              <a:avLst/>
              <a:gdLst/>
              <a:ahLst/>
              <a:rect l="l" t="t" r="r" b="b"/>
              <a:pathLst>
                <a:path w="25777" h="20043">
                  <a:moveTo>
                    <a:pt x="1" y="1"/>
                  </a:moveTo>
                  <a:lnTo>
                    <a:pt x="1" y="1"/>
                  </a:lnTo>
                  <a:cubicBezTo>
                    <a:pt x="7" y="48"/>
                    <a:pt x="7" y="97"/>
                    <a:pt x="12" y="150"/>
                  </a:cubicBezTo>
                  <a:lnTo>
                    <a:pt x="273" y="271"/>
                  </a:lnTo>
                  <a:cubicBezTo>
                    <a:pt x="805" y="2208"/>
                    <a:pt x="2114" y="3479"/>
                    <a:pt x="2114" y="3479"/>
                  </a:cubicBezTo>
                  <a:lnTo>
                    <a:pt x="2050" y="3681"/>
                  </a:lnTo>
                  <a:cubicBezTo>
                    <a:pt x="3980" y="5033"/>
                    <a:pt x="7070" y="5490"/>
                    <a:pt x="10368" y="5490"/>
                  </a:cubicBezTo>
                  <a:cubicBezTo>
                    <a:pt x="12299" y="5490"/>
                    <a:pt x="14298" y="5330"/>
                    <a:pt x="16181" y="5107"/>
                  </a:cubicBezTo>
                  <a:lnTo>
                    <a:pt x="17086" y="4697"/>
                  </a:lnTo>
                  <a:lnTo>
                    <a:pt x="25234" y="3202"/>
                  </a:lnTo>
                  <a:lnTo>
                    <a:pt x="14687" y="19478"/>
                  </a:lnTo>
                  <a:lnTo>
                    <a:pt x="14836" y="19547"/>
                  </a:lnTo>
                  <a:lnTo>
                    <a:pt x="15798" y="19989"/>
                  </a:lnTo>
                  <a:lnTo>
                    <a:pt x="17096" y="20042"/>
                  </a:lnTo>
                  <a:lnTo>
                    <a:pt x="15235" y="19186"/>
                  </a:lnTo>
                  <a:lnTo>
                    <a:pt x="25777" y="2804"/>
                  </a:lnTo>
                  <a:lnTo>
                    <a:pt x="25777" y="2804"/>
                  </a:lnTo>
                  <a:lnTo>
                    <a:pt x="25170" y="2964"/>
                  </a:lnTo>
                  <a:cubicBezTo>
                    <a:pt x="25053" y="2990"/>
                    <a:pt x="17138" y="4979"/>
                    <a:pt x="10304" y="4979"/>
                  </a:cubicBezTo>
                  <a:cubicBezTo>
                    <a:pt x="7102" y="4979"/>
                    <a:pt x="4139" y="4543"/>
                    <a:pt x="2320" y="3266"/>
                  </a:cubicBezTo>
                  <a:cubicBezTo>
                    <a:pt x="1246" y="2517"/>
                    <a:pt x="639" y="1501"/>
                    <a:pt x="518" y="246"/>
                  </a:cubicBezTo>
                  <a:cubicBezTo>
                    <a:pt x="518" y="203"/>
                    <a:pt x="512" y="160"/>
                    <a:pt x="506" y="112"/>
                  </a:cubicBezTo>
                  <a:cubicBezTo>
                    <a:pt x="332" y="75"/>
                    <a:pt x="167" y="38"/>
                    <a:pt x="1" y="1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31"/>
            <p:cNvSpPr/>
            <p:nvPr/>
          </p:nvSpPr>
          <p:spPr>
            <a:xfrm>
              <a:off x="2400840" y="3220560"/>
              <a:ext cx="364320" cy="797040"/>
            </a:xfrm>
            <a:custGeom>
              <a:avLst/>
              <a:gdLst/>
              <a:ahLst/>
              <a:rect l="l" t="t" r="r" b="b"/>
              <a:pathLst>
                <a:path w="18547" h="40280">
                  <a:moveTo>
                    <a:pt x="7957" y="0"/>
                  </a:moveTo>
                  <a:cubicBezTo>
                    <a:pt x="7846" y="0"/>
                    <a:pt x="7745" y="5"/>
                    <a:pt x="7644" y="5"/>
                  </a:cubicBezTo>
                  <a:cubicBezTo>
                    <a:pt x="7287" y="54"/>
                    <a:pt x="6974" y="96"/>
                    <a:pt x="6729" y="133"/>
                  </a:cubicBezTo>
                  <a:cubicBezTo>
                    <a:pt x="6574" y="187"/>
                    <a:pt x="6468" y="256"/>
                    <a:pt x="6420" y="341"/>
                  </a:cubicBezTo>
                  <a:cubicBezTo>
                    <a:pt x="5570" y="1830"/>
                    <a:pt x="1537" y="15962"/>
                    <a:pt x="1095" y="22611"/>
                  </a:cubicBezTo>
                  <a:cubicBezTo>
                    <a:pt x="687" y="28727"/>
                    <a:pt x="91" y="37472"/>
                    <a:pt x="0" y="38802"/>
                  </a:cubicBezTo>
                  <a:cubicBezTo>
                    <a:pt x="692" y="39099"/>
                    <a:pt x="3660" y="40280"/>
                    <a:pt x="7149" y="40280"/>
                  </a:cubicBezTo>
                  <a:cubicBezTo>
                    <a:pt x="7399" y="40280"/>
                    <a:pt x="7654" y="40275"/>
                    <a:pt x="7915" y="40260"/>
                  </a:cubicBezTo>
                  <a:cubicBezTo>
                    <a:pt x="9265" y="40196"/>
                    <a:pt x="11329" y="39605"/>
                    <a:pt x="14037" y="38509"/>
                  </a:cubicBezTo>
                  <a:cubicBezTo>
                    <a:pt x="15760" y="38100"/>
                    <a:pt x="17148" y="37589"/>
                    <a:pt x="18196" y="36978"/>
                  </a:cubicBezTo>
                  <a:cubicBezTo>
                    <a:pt x="18260" y="36941"/>
                    <a:pt x="18329" y="36902"/>
                    <a:pt x="18399" y="36865"/>
                  </a:cubicBezTo>
                  <a:lnTo>
                    <a:pt x="18399" y="36865"/>
                  </a:lnTo>
                  <a:lnTo>
                    <a:pt x="12021" y="39168"/>
                  </a:lnTo>
                  <a:cubicBezTo>
                    <a:pt x="12021" y="39168"/>
                    <a:pt x="5298" y="29675"/>
                    <a:pt x="7473" y="26116"/>
                  </a:cubicBezTo>
                  <a:cubicBezTo>
                    <a:pt x="9648" y="22558"/>
                    <a:pt x="18547" y="8123"/>
                    <a:pt x="18149" y="6144"/>
                  </a:cubicBezTo>
                  <a:cubicBezTo>
                    <a:pt x="18058" y="5691"/>
                    <a:pt x="17563" y="5521"/>
                    <a:pt x="16845" y="5521"/>
                  </a:cubicBezTo>
                  <a:cubicBezTo>
                    <a:pt x="14410" y="5521"/>
                    <a:pt x="9447" y="7527"/>
                    <a:pt x="9447" y="7527"/>
                  </a:cubicBezTo>
                  <a:lnTo>
                    <a:pt x="15419" y="979"/>
                  </a:lnTo>
                  <a:cubicBezTo>
                    <a:pt x="12559" y="425"/>
                    <a:pt x="9670" y="0"/>
                    <a:pt x="79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32"/>
            <p:cNvSpPr/>
            <p:nvPr/>
          </p:nvSpPr>
          <p:spPr>
            <a:xfrm>
              <a:off x="2395800" y="3216600"/>
              <a:ext cx="381240" cy="810360"/>
            </a:xfrm>
            <a:custGeom>
              <a:avLst/>
              <a:gdLst/>
              <a:ahLst/>
              <a:rect l="l" t="t" r="r" b="b"/>
              <a:pathLst>
                <a:path w="19400" h="40963">
                  <a:moveTo>
                    <a:pt x="10522" y="1"/>
                  </a:moveTo>
                  <a:cubicBezTo>
                    <a:pt x="9665" y="1"/>
                    <a:pt x="8686" y="97"/>
                    <a:pt x="7905" y="192"/>
                  </a:cubicBezTo>
                  <a:cubicBezTo>
                    <a:pt x="8006" y="192"/>
                    <a:pt x="8107" y="187"/>
                    <a:pt x="8218" y="187"/>
                  </a:cubicBezTo>
                  <a:cubicBezTo>
                    <a:pt x="9931" y="187"/>
                    <a:pt x="12820" y="612"/>
                    <a:pt x="15680" y="1166"/>
                  </a:cubicBezTo>
                  <a:lnTo>
                    <a:pt x="15840" y="990"/>
                  </a:lnTo>
                  <a:cubicBezTo>
                    <a:pt x="15840" y="990"/>
                    <a:pt x="12494" y="33"/>
                    <a:pt x="10697" y="1"/>
                  </a:cubicBezTo>
                  <a:close/>
                  <a:moveTo>
                    <a:pt x="6990" y="320"/>
                  </a:moveTo>
                  <a:cubicBezTo>
                    <a:pt x="6666" y="374"/>
                    <a:pt x="6469" y="406"/>
                    <a:pt x="6469" y="406"/>
                  </a:cubicBezTo>
                  <a:lnTo>
                    <a:pt x="6096" y="612"/>
                  </a:lnTo>
                  <a:cubicBezTo>
                    <a:pt x="6054" y="714"/>
                    <a:pt x="6006" y="831"/>
                    <a:pt x="5958" y="963"/>
                  </a:cubicBezTo>
                  <a:cubicBezTo>
                    <a:pt x="5224" y="2873"/>
                    <a:pt x="3750" y="7910"/>
                    <a:pt x="2564" y="12984"/>
                  </a:cubicBezTo>
                  <a:cubicBezTo>
                    <a:pt x="2559" y="13006"/>
                    <a:pt x="2554" y="13033"/>
                    <a:pt x="2549" y="13059"/>
                  </a:cubicBezTo>
                  <a:lnTo>
                    <a:pt x="2591" y="13053"/>
                  </a:lnTo>
                  <a:lnTo>
                    <a:pt x="2591" y="13053"/>
                  </a:lnTo>
                  <a:lnTo>
                    <a:pt x="1405" y="20170"/>
                  </a:lnTo>
                  <a:lnTo>
                    <a:pt x="1108" y="22777"/>
                  </a:lnTo>
                  <a:lnTo>
                    <a:pt x="1" y="39148"/>
                  </a:lnTo>
                  <a:lnTo>
                    <a:pt x="2341" y="40238"/>
                  </a:lnTo>
                  <a:cubicBezTo>
                    <a:pt x="2564" y="40302"/>
                    <a:pt x="2799" y="40361"/>
                    <a:pt x="3048" y="40425"/>
                  </a:cubicBezTo>
                  <a:cubicBezTo>
                    <a:pt x="3214" y="40462"/>
                    <a:pt x="3379" y="40499"/>
                    <a:pt x="3553" y="40536"/>
                  </a:cubicBezTo>
                  <a:cubicBezTo>
                    <a:pt x="4675" y="40781"/>
                    <a:pt x="5995" y="40962"/>
                    <a:pt x="7405" y="40962"/>
                  </a:cubicBezTo>
                  <a:cubicBezTo>
                    <a:pt x="7665" y="40962"/>
                    <a:pt x="7931" y="40957"/>
                    <a:pt x="8197" y="40941"/>
                  </a:cubicBezTo>
                  <a:cubicBezTo>
                    <a:pt x="9607" y="40872"/>
                    <a:pt x="11723" y="40270"/>
                    <a:pt x="14447" y="39164"/>
                  </a:cubicBezTo>
                  <a:cubicBezTo>
                    <a:pt x="15165" y="38999"/>
                    <a:pt x="15830" y="38807"/>
                    <a:pt x="16436" y="38601"/>
                  </a:cubicBezTo>
                  <a:cubicBezTo>
                    <a:pt x="17856" y="37627"/>
                    <a:pt x="19399" y="36782"/>
                    <a:pt x="19399" y="36782"/>
                  </a:cubicBezTo>
                  <a:lnTo>
                    <a:pt x="19399" y="36782"/>
                  </a:lnTo>
                  <a:lnTo>
                    <a:pt x="18660" y="37052"/>
                  </a:lnTo>
                  <a:cubicBezTo>
                    <a:pt x="18590" y="37089"/>
                    <a:pt x="18521" y="37128"/>
                    <a:pt x="18457" y="37165"/>
                  </a:cubicBezTo>
                  <a:cubicBezTo>
                    <a:pt x="17409" y="37776"/>
                    <a:pt x="16021" y="38287"/>
                    <a:pt x="14298" y="38696"/>
                  </a:cubicBezTo>
                  <a:cubicBezTo>
                    <a:pt x="11590" y="39792"/>
                    <a:pt x="9526" y="40383"/>
                    <a:pt x="8176" y="40447"/>
                  </a:cubicBezTo>
                  <a:cubicBezTo>
                    <a:pt x="7915" y="40462"/>
                    <a:pt x="7660" y="40467"/>
                    <a:pt x="7410" y="40467"/>
                  </a:cubicBezTo>
                  <a:cubicBezTo>
                    <a:pt x="3921" y="40467"/>
                    <a:pt x="953" y="39286"/>
                    <a:pt x="261" y="38989"/>
                  </a:cubicBezTo>
                  <a:cubicBezTo>
                    <a:pt x="352" y="37659"/>
                    <a:pt x="948" y="28914"/>
                    <a:pt x="1356" y="22798"/>
                  </a:cubicBezTo>
                  <a:cubicBezTo>
                    <a:pt x="1798" y="16149"/>
                    <a:pt x="5831" y="2017"/>
                    <a:pt x="6681" y="528"/>
                  </a:cubicBezTo>
                  <a:cubicBezTo>
                    <a:pt x="6729" y="443"/>
                    <a:pt x="6835" y="374"/>
                    <a:pt x="6990" y="320"/>
                  </a:cubicBezTo>
                  <a:close/>
                </a:path>
              </a:pathLst>
            </a:custGeom>
            <a:solidFill>
              <a:srgbClr val="2c2d0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33"/>
            <p:cNvSpPr/>
            <p:nvPr/>
          </p:nvSpPr>
          <p:spPr>
            <a:xfrm>
              <a:off x="167040" y="4365000"/>
              <a:ext cx="1526400" cy="809640"/>
            </a:xfrm>
            <a:custGeom>
              <a:avLst/>
              <a:gdLst/>
              <a:ahLst/>
              <a:rect l="l" t="t" r="r" b="b"/>
              <a:pathLst>
                <a:path w="77019" h="40914">
                  <a:moveTo>
                    <a:pt x="77019" y="1"/>
                  </a:moveTo>
                  <a:lnTo>
                    <a:pt x="54483" y="5915"/>
                  </a:lnTo>
                  <a:lnTo>
                    <a:pt x="60024" y="9978"/>
                  </a:lnTo>
                  <a:lnTo>
                    <a:pt x="47094" y="19952"/>
                  </a:lnTo>
                  <a:lnTo>
                    <a:pt x="25298" y="13670"/>
                  </a:lnTo>
                  <a:lnTo>
                    <a:pt x="0" y="40913"/>
                  </a:lnTo>
                  <a:lnTo>
                    <a:pt x="16617" y="40913"/>
                  </a:lnTo>
                  <a:lnTo>
                    <a:pt x="27883" y="24015"/>
                  </a:lnTo>
                  <a:lnTo>
                    <a:pt x="47834" y="29185"/>
                  </a:lnTo>
                  <a:lnTo>
                    <a:pt x="64828" y="13302"/>
                  </a:lnTo>
                  <a:lnTo>
                    <a:pt x="69259" y="17733"/>
                  </a:lnTo>
                  <a:lnTo>
                    <a:pt x="770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34"/>
            <p:cNvSpPr/>
            <p:nvPr/>
          </p:nvSpPr>
          <p:spPr>
            <a:xfrm>
              <a:off x="0" y="4387680"/>
              <a:ext cx="482040" cy="311400"/>
            </a:xfrm>
            <a:custGeom>
              <a:avLst/>
              <a:gdLst/>
              <a:ahLst/>
              <a:rect l="l" t="t" r="r" b="b"/>
              <a:pathLst>
                <a:path w="24474" h="15883">
                  <a:moveTo>
                    <a:pt x="6373" y="0"/>
                  </a:moveTo>
                  <a:lnTo>
                    <a:pt x="8958" y="5543"/>
                  </a:lnTo>
                  <a:lnTo>
                    <a:pt x="1" y="9554"/>
                  </a:lnTo>
                  <a:lnTo>
                    <a:pt x="1" y="15282"/>
                  </a:lnTo>
                  <a:lnTo>
                    <a:pt x="11915" y="10340"/>
                  </a:lnTo>
                  <a:lnTo>
                    <a:pt x="15607" y="15883"/>
                  </a:lnTo>
                  <a:lnTo>
                    <a:pt x="24473" y="2953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9" name="CustomShape 135"/>
          <p:cNvSpPr/>
          <p:nvPr/>
        </p:nvSpPr>
        <p:spPr>
          <a:xfrm>
            <a:off x="548640" y="274320"/>
            <a:ext cx="22824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CustomShape 1"/>
          <p:cNvSpPr/>
          <p:nvPr/>
        </p:nvSpPr>
        <p:spPr>
          <a:xfrm>
            <a:off x="548640" y="274320"/>
            <a:ext cx="22824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2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&lt;&lt;formula&gt;&gt;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2" name="CustomShape 3"/>
          <p:cNvSpPr/>
          <p:nvPr/>
        </p:nvSpPr>
        <p:spPr>
          <a:xfrm>
            <a:off x="2351520" y="2083680"/>
            <a:ext cx="17182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3" name="CustomShape 4"/>
          <p:cNvSpPr/>
          <p:nvPr/>
        </p:nvSpPr>
        <p:spPr>
          <a:xfrm>
            <a:off x="4659120" y="2145600"/>
            <a:ext cx="227988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4" name="CustomShape 5"/>
          <p:cNvSpPr/>
          <p:nvPr/>
        </p:nvSpPr>
        <p:spPr>
          <a:xfrm>
            <a:off x="0" y="2057040"/>
            <a:ext cx="18176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5" name="CustomShape 6"/>
          <p:cNvSpPr/>
          <p:nvPr/>
        </p:nvSpPr>
        <p:spPr>
          <a:xfrm>
            <a:off x="6941160" y="2156040"/>
            <a:ext cx="20858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6" name="CustomShape 7"/>
          <p:cNvSpPr/>
          <p:nvPr/>
        </p:nvSpPr>
        <p:spPr>
          <a:xfrm>
            <a:off x="2129760" y="1136880"/>
            <a:ext cx="20840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Auxiliary | Modal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7" name="CustomShape 8"/>
          <p:cNvSpPr/>
          <p:nvPr/>
        </p:nvSpPr>
        <p:spPr>
          <a:xfrm>
            <a:off x="43200" y="14302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8" name="CustomShape 9"/>
          <p:cNvSpPr/>
          <p:nvPr/>
        </p:nvSpPr>
        <p:spPr>
          <a:xfrm>
            <a:off x="7229160" y="14612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9" name="CustomShape 10"/>
          <p:cNvSpPr/>
          <p:nvPr/>
        </p:nvSpPr>
        <p:spPr>
          <a:xfrm>
            <a:off x="4673160" y="11264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Verb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CustomShape 11"/>
          <p:cNvSpPr/>
          <p:nvPr/>
        </p:nvSpPr>
        <p:spPr>
          <a:xfrm>
            <a:off x="2211120" y="1625400"/>
            <a:ext cx="207540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&lt;&lt;aux&gt;&gt;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81" name="CustomShape 12"/>
          <p:cNvSpPr/>
          <p:nvPr/>
        </p:nvSpPr>
        <p:spPr>
          <a:xfrm>
            <a:off x="4659120" y="1633320"/>
            <a:ext cx="22827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82" name="CustomShape 13"/>
          <p:cNvSpPr/>
          <p:nvPr/>
        </p:nvSpPr>
        <p:spPr>
          <a:xfrm>
            <a:off x="2438640" y="182880"/>
            <a:ext cx="41115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&lt;&lt;topic&gt;&gt;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62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CustomShape 1"/>
          <p:cNvSpPr/>
          <p:nvPr/>
        </p:nvSpPr>
        <p:spPr>
          <a:xfrm>
            <a:off x="704880" y="341640"/>
            <a:ext cx="7729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&lt;&lt;formula&gt;&gt;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84" name="CustomShape 2"/>
          <p:cNvSpPr/>
          <p:nvPr/>
        </p:nvSpPr>
        <p:spPr>
          <a:xfrm>
            <a:off x="2351520" y="2083680"/>
            <a:ext cx="17182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5" name="CustomShape 3"/>
          <p:cNvSpPr/>
          <p:nvPr/>
        </p:nvSpPr>
        <p:spPr>
          <a:xfrm>
            <a:off x="4659120" y="2145600"/>
            <a:ext cx="227988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6" name="CustomShape 4"/>
          <p:cNvSpPr/>
          <p:nvPr/>
        </p:nvSpPr>
        <p:spPr>
          <a:xfrm>
            <a:off x="0" y="2057040"/>
            <a:ext cx="18176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7" name="CustomShape 5"/>
          <p:cNvSpPr/>
          <p:nvPr/>
        </p:nvSpPr>
        <p:spPr>
          <a:xfrm>
            <a:off x="6941160" y="2156040"/>
            <a:ext cx="20858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8" name="CustomShape 6"/>
          <p:cNvSpPr/>
          <p:nvPr/>
        </p:nvSpPr>
        <p:spPr>
          <a:xfrm>
            <a:off x="2129760" y="1136880"/>
            <a:ext cx="20840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Auxiliary | Modal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9" name="CustomShape 7"/>
          <p:cNvSpPr/>
          <p:nvPr/>
        </p:nvSpPr>
        <p:spPr>
          <a:xfrm>
            <a:off x="43200" y="143028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0" name="CustomShape 8"/>
          <p:cNvSpPr/>
          <p:nvPr/>
        </p:nvSpPr>
        <p:spPr>
          <a:xfrm>
            <a:off x="7229160" y="14612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1" name="CustomShape 9"/>
          <p:cNvSpPr/>
          <p:nvPr/>
        </p:nvSpPr>
        <p:spPr>
          <a:xfrm>
            <a:off x="4673160" y="1126440"/>
            <a:ext cx="15418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Verb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2" name="CustomShape 10"/>
          <p:cNvSpPr/>
          <p:nvPr/>
        </p:nvSpPr>
        <p:spPr>
          <a:xfrm>
            <a:off x="2211120" y="1625400"/>
            <a:ext cx="207540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&lt;&lt;aux&gt;&gt;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93" name="CustomShape 11"/>
          <p:cNvSpPr/>
          <p:nvPr/>
        </p:nvSpPr>
        <p:spPr>
          <a:xfrm>
            <a:off x="4659120" y="1633320"/>
            <a:ext cx="22827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94" name="CustomShape 12"/>
          <p:cNvSpPr/>
          <p:nvPr/>
        </p:nvSpPr>
        <p:spPr>
          <a:xfrm>
            <a:off x="2438640" y="182880"/>
            <a:ext cx="41115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&lt;&lt;topic&gt;&gt;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95" name="CustomShape 13"/>
          <p:cNvSpPr/>
          <p:nvPr/>
        </p:nvSpPr>
        <p:spPr>
          <a:xfrm>
            <a:off x="2438640" y="3105360"/>
            <a:ext cx="41115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Nomarker just text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296" name="CustomShape 14"/>
          <p:cNvSpPr/>
          <p:nvPr/>
        </p:nvSpPr>
        <p:spPr>
          <a:xfrm>
            <a:off x="608400" y="3440160"/>
            <a:ext cx="180036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wtf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97" name="CustomShape 15"/>
          <p:cNvSpPr/>
          <p:nvPr/>
        </p:nvSpPr>
        <p:spPr>
          <a:xfrm>
            <a:off x="822960" y="4023360"/>
            <a:ext cx="3930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wtf2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2020-05-08T03:19:46Z</dcterms:modified>
  <cp:revision>21</cp:revision>
  <dc:subject/>
  <dc:title/>
</cp:coreProperties>
</file>