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8262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343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351520" y="2083680"/>
            <a:ext cx="17179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659120" y="2145600"/>
            <a:ext cx="227952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2057040"/>
            <a:ext cx="18172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941160" y="2156040"/>
            <a:ext cx="20854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2129760" y="1136880"/>
            <a:ext cx="20836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Auxiliary | Modal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43200" y="143028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7229160" y="146124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673160" y="112644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Verb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2211120" y="1625400"/>
            <a:ext cx="207504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&lt;&lt;aux&gt;&gt;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5" name="CustomShape 10"/>
          <p:cNvSpPr/>
          <p:nvPr/>
        </p:nvSpPr>
        <p:spPr>
          <a:xfrm>
            <a:off x="4659120" y="1633320"/>
            <a:ext cx="22824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6" name="CustomShape 11"/>
          <p:cNvSpPr/>
          <p:nvPr/>
        </p:nvSpPr>
        <p:spPr>
          <a:xfrm>
            <a:off x="2438640" y="182880"/>
            <a:ext cx="4111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&lt;&lt;topic&gt;&gt;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7" name="CustomShape 12"/>
          <p:cNvSpPr/>
          <p:nvPr/>
        </p:nvSpPr>
        <p:spPr>
          <a:xfrm>
            <a:off x="2438640" y="658800"/>
            <a:ext cx="4111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&lt;&lt;formula&gt;&gt;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62e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04880" y="341640"/>
            <a:ext cx="7729200" cy="52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Oswald Regular"/>
              </a:rPr>
              <a:t>&lt;&lt;formula&gt;&gt;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351520" y="2083680"/>
            <a:ext cx="17179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&lt;&lt;auxexp&gt;&gt;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659120" y="2145600"/>
            <a:ext cx="2279520" cy="717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&lt;&lt;verbformexp&gt;&gt;</a:t>
            </a:r>
            <a:endParaRPr b="0" lang="en-US" sz="1100" spc="-1" strike="noStrike">
              <a:latin typeface="Arial"/>
            </a:endParaRPr>
          </a:p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0" y="2057040"/>
            <a:ext cx="18172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&lt;&lt;subjectexp&gt;&gt;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2" name="CustomShape 5"/>
          <p:cNvSpPr/>
          <p:nvPr/>
        </p:nvSpPr>
        <p:spPr>
          <a:xfrm>
            <a:off x="6941160" y="2156040"/>
            <a:ext cx="20854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>
            <a:noAutofit/>
          </a:bodyPr>
          <a:p>
            <a:pPr marL="12600" algn="ctr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&lt;&lt;complementexp&gt;&gt;</a:t>
            </a:r>
            <a:endParaRPr b="0" lang="en-US" sz="1100" spc="-1" strike="noStrike">
              <a:latin typeface="Arial"/>
            </a:endParaRPr>
          </a:p>
          <a:p>
            <a:pPr marL="12600">
              <a:lnSpc>
                <a:spcPct val="100000"/>
              </a:lnSpc>
            </a:pPr>
            <a:r>
              <a:rPr b="0" lang="en-US" sz="1100" spc="-1" strike="noStrike">
                <a:solidFill>
                  <a:srgbClr val="ffc39f"/>
                </a:solidFill>
                <a:latin typeface="Advent Pro Light"/>
                <a:ea typeface="Advent Pro Light"/>
              </a:rPr>
              <a:t> 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3" name="CustomShape 6"/>
          <p:cNvSpPr/>
          <p:nvPr/>
        </p:nvSpPr>
        <p:spPr>
          <a:xfrm>
            <a:off x="2129760" y="1136880"/>
            <a:ext cx="208368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Auxiliary | Modal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43200" y="143028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Subject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7229160" y="146124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Complement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CustomShape 9"/>
          <p:cNvSpPr/>
          <p:nvPr/>
        </p:nvSpPr>
        <p:spPr>
          <a:xfrm>
            <a:off x="4673160" y="1126440"/>
            <a:ext cx="1541520" cy="44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480" bIns="0" anchor="b">
            <a:noAutofit/>
          </a:bodyPr>
          <a:p>
            <a:pPr marL="12600"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ffc39f"/>
                </a:solidFill>
                <a:latin typeface="Oswald"/>
                <a:ea typeface="Oswald"/>
              </a:rPr>
              <a:t>Verb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>
            <a:off x="2211120" y="1625400"/>
            <a:ext cx="207504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&lt;&lt;aux&gt;&gt;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4659120" y="1633320"/>
            <a:ext cx="22824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&lt;&lt;verbform&gt;&gt;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>
            <a:off x="2438640" y="182880"/>
            <a:ext cx="4111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&lt;&lt;topic&gt;&gt;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2438640" y="3105360"/>
            <a:ext cx="4111200" cy="32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Nomarker just text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2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608400" y="3440160"/>
            <a:ext cx="1800000" cy="41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c39f"/>
                </a:solidFill>
                <a:latin typeface="Oswald Regular"/>
                <a:ea typeface="DejaVu Sans"/>
              </a:rPr>
              <a:t>wtf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>
            <a:off x="822960" y="4023360"/>
            <a:ext cx="3929760" cy="34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wtf2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f7965c"/>
      </a:dk2>
      <a:lt2>
        <a:srgbClr val="ffffff"/>
      </a:lt2>
      <a:accent1>
        <a:srgbClr val="434343"/>
      </a:accent1>
      <a:accent2>
        <a:srgbClr val="fdd8c2"/>
      </a:accent2>
      <a:accent3>
        <a:srgbClr val="ffc39f"/>
      </a:accent3>
      <a:accent4>
        <a:srgbClr val="f7965c"/>
      </a:accent4>
      <a:accent5>
        <a:srgbClr val="fb8a47"/>
      </a:accent5>
      <a:accent6>
        <a:srgbClr val="ffffff"/>
      </a:accent6>
      <a:hlink>
        <a:srgbClr val="ffc39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LibreOffice/6.4.2.2$Linux_X86_64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2020-05-08T02:16:20Z</dcterms:modified>
  <cp:revision>30</cp:revision>
  <dc:subject/>
  <dc:title/>
</cp:coreProperties>
</file>