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bafb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87560" y="0"/>
            <a:ext cx="5906520" cy="660240"/>
          </a:xfrm>
          <a:prstGeom prst="rect">
            <a:avLst/>
          </a:prstGeom>
          <a:solidFill>
            <a:srgbClr val="ffffff"/>
          </a:solidFill>
          <a:ln cap="sq" w="38160">
            <a:solidFill>
              <a:srgbClr val="40404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274320" rIns="274320" tIns="182880" bIns="182880" anchor="ctr" anchorCtr="1">
            <a:normAutofit fontScale="40000"/>
          </a:bodyPr>
          <a:p>
            <a:pPr algn="ctr">
              <a:lnSpc>
                <a:spcPct val="90000"/>
              </a:lnSpc>
            </a:pPr>
            <a:r>
              <a:rPr b="0" lang="en-US" sz="4000" spc="188" strike="noStrike" cap="all">
                <a:solidFill>
                  <a:srgbClr val="262626"/>
                </a:solidFill>
                <a:latin typeface="Gill Sans MT"/>
                <a:ea typeface="DejaVu Sans"/>
              </a:rPr>
              <a:t>&lt;&lt;tense&gt;&gt;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0558080" y="6498000"/>
            <a:ext cx="24620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&lt;&lt;filename&gt;&gt;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87560" y="1247760"/>
            <a:ext cx="59065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&lt;&lt;explanation&gt;&gt;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Line 4"/>
          <p:cNvSpPr/>
          <p:nvPr/>
        </p:nvSpPr>
        <p:spPr>
          <a:xfrm>
            <a:off x="6095880" y="173520"/>
            <a:ext cx="0" cy="6392160"/>
          </a:xfrm>
          <a:prstGeom prst="line">
            <a:avLst/>
          </a:prstGeom>
          <a:ln>
            <a:solidFill>
              <a:srgbClr val="f59f1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5"/>
          <p:cNvSpPr/>
          <p:nvPr/>
        </p:nvSpPr>
        <p:spPr>
          <a:xfrm>
            <a:off x="1634040" y="3659760"/>
            <a:ext cx="3954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&lt;&lt;uses&gt;&gt;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6"/>
          <p:cNvSpPr/>
          <p:nvPr/>
        </p:nvSpPr>
        <p:spPr>
          <a:xfrm>
            <a:off x="6908760" y="0"/>
            <a:ext cx="3528720" cy="66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&lt;&lt;tenseSp&gt;&gt;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6468480" y="1617120"/>
            <a:ext cx="55861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Gill Sans MT"/>
                <a:ea typeface="DejaVu Sans"/>
              </a:rPr>
              <a:t>&lt;&lt;explanationSp&gt;&gt;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7443720" y="3675600"/>
            <a:ext cx="4678920" cy="7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c9211e"/>
                </a:solidFill>
                <a:highlight>
                  <a:srgbClr val="ffff00"/>
                </a:highlight>
                <a:latin typeface="Gill Sans MT"/>
                <a:ea typeface="DejaVu Sans"/>
              </a:rPr>
              <a:t>&lt;&lt;usesSp&gt;&gt;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1247</TotalTime>
  <Application>LibreOffice/6.4.2.2$Linux_X86_64 LibreOffice_project/40$Build-2</Application>
  <Words>115</Words>
  <Paragraphs>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2020-04-26T07:47:17Z</dcterms:created>
  <dc:creator>Kami Owl</dc:creator>
  <dc:description/>
  <dc:language>en-US</dc:language>
  <cp:lastModifiedBy/>
  <dcterms:modified xsi:type="dcterms:W3CDTF">2020-05-07T01:27:41Z</dcterms:modified>
  <cp:revision>55</cp:revision>
  <dc:subject/>
  <dc:title>This is my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