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87560" y="0"/>
            <a:ext cx="5906880" cy="66060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74320" rIns="274320" tIns="182880" bIns="182880" anchor="ctr" anchorCtr="1">
            <a:normAutofit fontScale="40000"/>
          </a:bodyPr>
          <a:p>
            <a:pPr algn="ctr">
              <a:lnSpc>
                <a:spcPct val="90000"/>
              </a:lnSpc>
            </a:pPr>
            <a:r>
              <a:rPr b="0" lang="en-US" sz="4000" spc="191" strike="noStrike" cap="all">
                <a:solidFill>
                  <a:srgbClr val="262626"/>
                </a:solidFill>
                <a:latin typeface="Gill Sans MT"/>
                <a:ea typeface="DejaVu Sans"/>
              </a:rPr>
              <a:t>Verb 'to be'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0558080" y="6498000"/>
            <a:ext cx="2462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INTRO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87560" y="1247760"/>
            <a:ext cx="5906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The verb 'to be' is used to express NAMES, ADJECTIVES(FEELINGS,EMOTIONS), PROFESSIONS, PLACES.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Line 4"/>
          <p:cNvSpPr/>
          <p:nvPr/>
        </p:nvSpPr>
        <p:spPr>
          <a:xfrm>
            <a:off x="6095880" y="173520"/>
            <a:ext cx="0" cy="6392160"/>
          </a:xfrm>
          <a:prstGeom prst="line">
            <a:avLst/>
          </a:prstGeom>
          <a:ln>
            <a:solidFill>
              <a:srgbClr val="f59f1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1634040" y="3659760"/>
            <a:ext cx="3955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NAMES: John, Mary
FEELINGS: Angry, Bored, Happy
PROFESSIONS: Doctor, Engineer, Teacher
PLACES: home, house, work, school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6908760" y="0"/>
            <a:ext cx="3529080" cy="66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Gill Sans MT"/>
                <a:ea typeface="DejaVu Sans"/>
              </a:rPr>
              <a:t>Verbo 'Ser o Estar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6468480" y="1617120"/>
            <a:ext cx="5586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El verbo ser/estar es usado para expresar NOMBER, ADJETIVOS(SENTIMIENTOS,EMOCIONES), PROFESIONES, LUGARES.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7443720" y="3675600"/>
            <a:ext cx="467928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9211e"/>
                </a:solidFill>
                <a:highlight>
                  <a:srgbClr val="ffff00"/>
                </a:highlight>
                <a:latin typeface="Gill Sans MT"/>
                <a:ea typeface="DejaVu Sans"/>
              </a:rPr>
              <a:t>NOMBRES:
SENTIMIENTOS:
PROFESIONES:
LUGARES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0"/>
            <a:ext cx="7737120" cy="6447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>
            <a:normAutofit fontScale="64000"/>
          </a:bodyPr>
          <a:p>
            <a:pPr algn="ctr">
              <a:lnSpc>
                <a:spcPct val="90000"/>
              </a:lnSpc>
            </a:pPr>
            <a:r>
              <a:rPr b="0" lang="en-US" sz="2800" spc="191" strike="noStrike" cap="all">
                <a:solidFill>
                  <a:srgbClr val="262626"/>
                </a:solidFill>
                <a:latin typeface="Gill Sans MT"/>
                <a:ea typeface="DejaVu Sans"/>
              </a:rPr>
              <a:t>Verb 'to be'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72600" y="1555200"/>
            <a:ext cx="667044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DejaVu Sans"/>
              </a:rPr>
              <a:t>Subject + be + complement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071080" y="2475000"/>
            <a:ext cx="26823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DejaVu Sans"/>
              </a:rPr>
              <a:t>am
is
are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5" name="Line 4"/>
          <p:cNvSpPr/>
          <p:nvPr/>
        </p:nvSpPr>
        <p:spPr>
          <a:xfrm>
            <a:off x="7738200" y="267120"/>
            <a:ext cx="0" cy="6392520"/>
          </a:xfrm>
          <a:prstGeom prst="line">
            <a:avLst/>
          </a:prstGeom>
          <a:ln>
            <a:solidFill>
              <a:srgbClr val="f59f1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8601120" y="470160"/>
            <a:ext cx="30380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DejaVu Sans"/>
              </a:rPr>
              <a:t>Verbo 'Ser o Estar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7738560" y="1555200"/>
            <a:ext cx="4367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Subject + ser/estar + complement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8823960" y="2736720"/>
            <a:ext cx="23806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soy
es
eres/son/somos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14480" y="912240"/>
            <a:ext cx="226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1</a:t>
            </a:r>
            <a:r>
              <a:rPr b="0" lang="en-US" sz="1800" spc="-1" strike="noStrike" baseline="30000">
                <a:solidFill>
                  <a:srgbClr val="000000"/>
                </a:solidFill>
                <a:latin typeface="Gill Sans MT"/>
                <a:ea typeface="DejaVu Sans"/>
              </a:rPr>
              <a:t>st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person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4480" y="2297520"/>
            <a:ext cx="226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2</a:t>
            </a:r>
            <a:r>
              <a:rPr b="0" lang="en-US" sz="1800" spc="-1" strike="noStrike" baseline="30000">
                <a:solidFill>
                  <a:srgbClr val="000000"/>
                </a:solidFill>
                <a:latin typeface="Gill Sans MT"/>
                <a:ea typeface="DejaVu Sans"/>
              </a:rPr>
              <a:t>nd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person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14480" y="3713400"/>
            <a:ext cx="23014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3</a:t>
            </a:r>
            <a:r>
              <a:rPr b="0" lang="en-US" sz="1800" spc="-1" strike="noStrike" baseline="30000">
                <a:solidFill>
                  <a:srgbClr val="000000"/>
                </a:solidFill>
                <a:latin typeface="Gill Sans MT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 person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Line 4"/>
          <p:cNvSpPr/>
          <p:nvPr/>
        </p:nvSpPr>
        <p:spPr>
          <a:xfrm>
            <a:off x="7738200" y="267120"/>
            <a:ext cx="0" cy="6392520"/>
          </a:xfrm>
          <a:prstGeom prst="line">
            <a:avLst/>
          </a:prstGeom>
          <a:ln>
            <a:solidFill>
              <a:srgbClr val="f59f1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114480" y="101520"/>
            <a:ext cx="6674400" cy="363960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Conjugation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8034840" y="971280"/>
            <a:ext cx="226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1</a:t>
            </a:r>
            <a:r>
              <a:rPr b="0" lang="en-US" sz="1800" spc="-1" strike="noStrike" baseline="30000">
                <a:solidFill>
                  <a:srgbClr val="000000"/>
                </a:solidFill>
                <a:latin typeface="Gill Sans MT"/>
                <a:ea typeface="DejaVu Sans"/>
              </a:rPr>
              <a:t>st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person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soy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8034840" y="2356560"/>
            <a:ext cx="226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2</a:t>
            </a:r>
            <a:r>
              <a:rPr b="0" lang="en-US" sz="1800" spc="-1" strike="noStrike" baseline="30000">
                <a:solidFill>
                  <a:srgbClr val="000000"/>
                </a:solidFill>
                <a:latin typeface="Gill Sans MT"/>
                <a:ea typeface="DejaVu Sans"/>
              </a:rPr>
              <a:t>nd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person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eres/son/somos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8034840" y="3772440"/>
            <a:ext cx="23014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3</a:t>
            </a:r>
            <a:r>
              <a:rPr b="0" lang="en-US" sz="1800" spc="-1" strike="noStrike" baseline="30000">
                <a:solidFill>
                  <a:srgbClr val="000000"/>
                </a:solidFill>
                <a:latin typeface="Gill Sans MT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 person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 1"/>
          <p:cNvSpPr/>
          <p:nvPr/>
        </p:nvSpPr>
        <p:spPr>
          <a:xfrm>
            <a:off x="7738200" y="267120"/>
            <a:ext cx="0" cy="6392520"/>
          </a:xfrm>
          <a:prstGeom prst="line">
            <a:avLst/>
          </a:prstGeom>
          <a:ln>
            <a:solidFill>
              <a:srgbClr val="f59f1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0" y="6840"/>
            <a:ext cx="6674400" cy="516240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Gill Sans MT"/>
                <a:ea typeface="DejaVu Sans"/>
              </a:rPr>
              <a:t>Examples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14480" y="912240"/>
            <a:ext cx="2267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I am Diego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114480" y="1980000"/>
            <a:ext cx="2267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You are tall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14120" y="304776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He is happy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97200" y="411552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She is at school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114120" y="518364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We are in Italy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80280" y="625140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They are doctors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8106840" y="912240"/>
            <a:ext cx="2267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Yo soy Diego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8106840" y="1980000"/>
            <a:ext cx="2267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Tu eres alto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8106840" y="304776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El esta feliz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12"/>
          <p:cNvSpPr/>
          <p:nvPr/>
        </p:nvSpPr>
        <p:spPr>
          <a:xfrm>
            <a:off x="8089920" y="411552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Ella esta en la escuela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13"/>
          <p:cNvSpPr/>
          <p:nvPr/>
        </p:nvSpPr>
        <p:spPr>
          <a:xfrm>
            <a:off x="8106840" y="518364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Nosotros estamos en Italia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14"/>
          <p:cNvSpPr/>
          <p:nvPr/>
        </p:nvSpPr>
        <p:spPr>
          <a:xfrm>
            <a:off x="8073000" y="625140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Ellos son doctores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1247</TotalTime>
  <Application>LibreOffice/6.4.2.2$Linux_X86_64 LibreOffice_project/40$Build-2</Application>
  <Words>115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2020-04-26T07:47:17Z</dcterms:created>
  <dc:creator>Kami Owl</dc:creator>
  <dc:description/>
  <dc:language>en-US</dc:language>
  <cp:lastModifiedBy/>
  <dcterms:modified xsi:type="dcterms:W3CDTF">2020-05-06T21:31:05Z</dcterms:modified>
  <cp:revision>54</cp:revision>
  <dc:subject/>
  <dc:title>This is my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