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54BEF2-A119-4FB3-9874-0E5F4DAB0AB9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30.08.20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D47DC25-1459-46A6-91BE-371CCC10CD1E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320000" y="4509000"/>
            <a:ext cx="1583640" cy="133164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960000" y="3321000"/>
            <a:ext cx="431640" cy="863640"/>
          </a:xfrm>
          <a:prstGeom prst="rect">
            <a:avLst/>
          </a:prstGeom>
          <a:solidFill>
            <a:srgbClr val="73cc29"/>
          </a:solidFill>
          <a:ln w="76320">
            <a:solidFill>
              <a:srgbClr val="73cc2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159640" y="4005000"/>
            <a:ext cx="2160000" cy="216000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168000" y="1520640"/>
            <a:ext cx="2016000" cy="2016000"/>
          </a:xfrm>
          <a:prstGeom prst="ellipse">
            <a:avLst/>
          </a:prstGeom>
          <a:solidFill>
            <a:srgbClr val="73cc29"/>
          </a:solidFill>
          <a:ln w="76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231640" y="4077000"/>
            <a:ext cx="2016000" cy="2016000"/>
          </a:xfrm>
          <a:prstGeom prst="ellipse">
            <a:avLst/>
          </a:prstGeom>
          <a:solidFill>
            <a:srgbClr val="0e7847"/>
          </a:solidFill>
          <a:ln w="76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4536000" y="656640"/>
            <a:ext cx="2016000" cy="4572000"/>
          </a:xfrm>
          <a:prstGeom prst="triangle">
            <a:avLst>
              <a:gd name="adj" fmla="val 50000"/>
            </a:avLst>
          </a:prstGeom>
          <a:solidFill>
            <a:srgbClr val="0e7847"/>
          </a:solidFill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4392000" y="4581000"/>
            <a:ext cx="1439640" cy="1295640"/>
          </a:xfrm>
          <a:prstGeom prst="ellipse">
            <a:avLst/>
          </a:prstGeom>
          <a:solidFill>
            <a:srgbClr val="73cc29"/>
          </a:solidFill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 rot="5400000">
            <a:off x="3816360" y="3753000"/>
            <a:ext cx="1187640" cy="4716000"/>
          </a:xfrm>
          <a:prstGeom prst="chord">
            <a:avLst>
              <a:gd name="adj1" fmla="val 5454860"/>
              <a:gd name="adj2" fmla="val 16162354"/>
            </a:avLst>
          </a:prstGeom>
          <a:solidFill>
            <a:srgbClr val="0e7847"/>
          </a:solidFill>
          <a:ln w="284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2020-08-16T16:39:19Z</dcterms:created>
  <dc:creator>Aeneas</dc:creator>
  <dc:description/>
  <dc:language>de-DE</dc:language>
  <cp:lastModifiedBy/>
  <dcterms:modified xsi:type="dcterms:W3CDTF">2020-08-30T15:50:06Z</dcterms:modified>
  <cp:revision>8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