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제목</a:t>
            </a:r>
            <a:endParaRPr lang="en-US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1828800"/>
            <a:ext cx="8229600" cy="4114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내용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SK이노베이션 AI 문화 확산 전략 보고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914400" y="36576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Segoe UI Light" pitchFamily="34" charset="0"/>
                <a:ea typeface="Segoe UI Light" pitchFamily="34" charset="-122"/>
                <a:cs typeface="Segoe UI Light" pitchFamily="34" charset="-120"/>
              </a:rPr>
              <a:t>상반기 성과 및 하반기 계획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7315200" y="5943600"/>
            <a:ext cx="1371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2025. 6. 28.</a:t>
            </a:r>
            <a:endParaRPr lang="en-US" sz="1200" dirty="0"/>
          </a:p>
        </p:txBody>
      </p:sp>
      <p:sp>
        <p:nvSpPr>
          <p:cNvPr id="5" name="Text 0"/>
          <p:cNvSpPr/>
          <p:nvPr>
            <p:ph idx="100" type="title" hasCustomPrompt="1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0"/>
          <p:cNvSpPr/>
          <p:nvPr>
            <p:ph idx="101" type="body" hasCustomPrompt="1"/>
          </p:nvPr>
        </p:nvSpPr>
        <p:spPr>
          <a:xfrm>
            <a:off x="457200" y="1828800"/>
            <a:ext cx="82296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4472C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주요 안건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Font typeface="+mj-lt"/>
              <a:buAutoNum type="1)" startAt="1"/>
            </a:pPr>
            <a:r>
              <a:rPr lang="en-US" sz="18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1. 상반기 성과 보고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256032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Font typeface="+mj-lt"/>
              <a:buAutoNum type="1)" startAt="1"/>
            </a:pPr>
            <a:r>
              <a:rPr lang="en-US" sz="18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2. 하반기 계획 발표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0" y="329184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Font typeface="+mj-lt"/>
              <a:buAutoNum type="1)" startAt="1"/>
            </a:pPr>
            <a:r>
              <a:rPr lang="en-US" sz="18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3. 질의응답</a:t>
            </a:r>
            <a:endParaRPr lang="en-US" sz="1800" dirty="0"/>
          </a:p>
        </p:txBody>
      </p:sp>
      <p:sp>
        <p:nvSpPr>
          <p:cNvPr id="6" name="Text 0"/>
          <p:cNvSpPr/>
          <p:nvPr>
            <p:ph idx="100" type="title" hasCustomPrompt="1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0"/>
          <p:cNvSpPr/>
          <p:nvPr>
            <p:ph idx="101" type="body" hasCustomPrompt="1"/>
          </p:nvPr>
        </p:nvSpPr>
        <p:spPr>
          <a:xfrm>
            <a:off x="457200" y="1828800"/>
            <a:ext cx="82296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4472C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상반기 성과: 도전과 극복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Change Agent를 통한 AI 문화 확산 성과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Change Agent 프로그램 현황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640080" y="228600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배경: AI 문화 확산을 위한 Change Agent 선발 및 교육 프로그램 진행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640080" y="274320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Change Agent 100명 선발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640080" y="310896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맞춤형 교육 및 캠프 운영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640080" y="347472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실질적인 업무 혁신 과제 도출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640080" y="384048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2E7D3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결론: 체계적인 프로그램 운영을 통해 Change Agent 역량 강화 및 AI 문화 확산 기반 마련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57200" y="46634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혁신 과제 성과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640080" y="530352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배경: Change Agent 주도 혁신 과제 수행 및 성과 측정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640080" y="576072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업무 효율 증대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640080" y="612648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비용 절감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640080" y="649224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신규 사업 기회 발굴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457200" y="6858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D32F2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⚠️ 표 데이터 처리 중 오류가 발생했습니다.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640080" y="868680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2E7D3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결론: 구체적인 성과 데이터를 통해 AI 도입의 경제적 효과 입증</a:t>
            </a:r>
            <a:endParaRPr lang="en-US" sz="1400" dirty="0"/>
          </a:p>
        </p:txBody>
      </p:sp>
      <p:sp>
        <p:nvSpPr>
          <p:cNvPr id="17" name="Text 0"/>
          <p:cNvSpPr/>
          <p:nvPr>
            <p:ph idx="100" type="title" hasCustomPrompt="1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0"/>
          <p:cNvSpPr/>
          <p:nvPr>
            <p:ph idx="101" type="body" hasCustomPrompt="1"/>
          </p:nvPr>
        </p:nvSpPr>
        <p:spPr>
          <a:xfrm>
            <a:off x="457200" y="1828800"/>
            <a:ext cx="82296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4472C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하반기 계획: 비전과 전략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AI 기반 지속가능한 성장 위한 실행 로드맵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AI 문화 확산 전략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640080" y="228600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배경: 상반기 성과를 바탕으로 한 AI 문화 확산 전략 강화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640080" y="274320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Change Agent 규모 확대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640080" y="310896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AI 전문가 양성 프로그램 개발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640080" y="347472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AI 활용 우수 사례 공유 및 확산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640080" y="384048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2E7D3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결론: 전사적 AI 역량 강화 및 지속가능한 성장 기반 구축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57200" y="46634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예상 성과 및 ROI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640080" y="530352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배경: 하반기 계획 달성 시 예상되는 경제적 효과 및 투자 대비 수익률 제시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640080" y="576072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매출 증대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640080" y="612648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비용 절감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640080" y="649224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ESG 경영 개선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640080" y="685800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2E7D3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결론: AI 투자의 경제적 효과 및 지속가능한 성장에 대한 기여도 제시</a:t>
            </a:r>
            <a:endParaRPr lang="en-US" sz="1400" dirty="0"/>
          </a:p>
        </p:txBody>
      </p:sp>
      <p:sp>
        <p:nvSpPr>
          <p:cNvPr id="16" name="Text 0"/>
          <p:cNvSpPr/>
          <p:nvPr>
            <p:ph idx="100" type="title" hasCustomPrompt="1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Text 0"/>
          <p:cNvSpPr/>
          <p:nvPr>
            <p:ph idx="101" type="body" hasCustomPrompt="1"/>
          </p:nvPr>
        </p:nvSpPr>
        <p:spPr>
          <a:xfrm>
            <a:off x="457200" y="1828800"/>
            <a:ext cx="82296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D32F2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핵심 결정사항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D32F2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1. Change Agent 프로그램 확대 및 AI 전문가 양성 프로그램 신설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640080" y="228600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  영향도: AI 문화 확산 및 전사적 AI 역량 강화</a:t>
            </a:r>
            <a:endParaRPr lang="en-US" sz="1200" dirty="0"/>
          </a:p>
        </p:txBody>
      </p:sp>
      <p:sp>
        <p:nvSpPr>
          <p:cNvPr id="5" name="Text 0"/>
          <p:cNvSpPr/>
          <p:nvPr>
            <p:ph idx="100" type="title" hasCustomPrompt="1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0"/>
          <p:cNvSpPr/>
          <p:nvPr>
            <p:ph idx="101" type="body" hasCustomPrompt="1"/>
          </p:nvPr>
        </p:nvSpPr>
        <p:spPr>
          <a:xfrm>
            <a:off x="457200" y="1828800"/>
            <a:ext cx="82296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976D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Action Items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82880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1. 하반기 Change Agent 선발 및 교육 프로그램 계획 수립 (담당: 변화관리팀)</a:t>
            </a:r>
            <a:endParaRPr lang="en-US" sz="1200" dirty="0"/>
          </a:p>
        </p:txBody>
      </p:sp>
      <p:sp>
        <p:nvSpPr>
          <p:cNvPr id="4" name="Text 0"/>
          <p:cNvSpPr/>
          <p:nvPr>
            <p:ph idx="100" type="title" hasCustomPrompt="1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0"/>
          <p:cNvSpPr/>
          <p:nvPr>
            <p:ph idx="101" type="body" hasCustomPrompt="1"/>
          </p:nvPr>
        </p:nvSpPr>
        <p:spPr>
          <a:xfrm>
            <a:off x="457200" y="1828800"/>
            <a:ext cx="82296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ChatApp Pro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SK이노베이션 AI 문화 확산 전략 보고</dc:title>
  <dc:subject>SK이노베이션 AI 문화 확산 전략 보고</dc:subject>
  <dc:creator>AI 회의록 시스템</dc:creator>
  <cp:lastModifiedBy>AI 회의록 시스템</cp:lastModifiedBy>
  <cp:revision>1</cp:revision>
  <dcterms:created xsi:type="dcterms:W3CDTF">2025-06-28T03:08:07Z</dcterms:created>
  <dcterms:modified xsi:type="dcterms:W3CDTF">2025-06-28T03:08:07Z</dcterms:modified>
</cp:coreProperties>
</file>