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회의 결과 보고서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3657600"/>
            <a:ext cx="73152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2025. 6. 28.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주요 논의 내용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사람: 우리 팀은 SK이노베이션의 총괄 CEO 직속 변화관리 조직이야. 조직의 임무는 회사 전체에 AI문화를 확산하고 전파하는 일이야. 이를 위해 우리 팀은 올해 change agent를 선발하였고, 그들이 업무 혁신을 일으킬 수 있도록 평소 업무를 볼 때 needs 와 pain point로부터 출발한 혁신 과제를 도출하도록 했으며, 그들이 그 과제를 수행할 수 있도록 맞춤 교육, 개발 캠프 등의 적극적인 지원을 하고 있어. 실질적인 과제 수행 및 과제의 결과를 통해 더 많은 가치를 창출할 수 있도록, 과제 수행에 대해서도 밀착 지원을 하고 있고, 그 외에도 문화 확산과 전파를 하는 등 다양한 업무를 수행 중이야.  최근, 우리 회사의 CEO가 바뀌었고, 우리 팀이 하는 업무에 대해 업무보고를 해야 하는 상황이야. 이 업무보고를 통해 우리의 상반기 성과와, 하반기 계획을 설명드리고, 우리의 성과를 잘 인정받아 하반기 업무에 탄력을 받기를 기대하고 있어. 이 중요한 업무보고에 어떤 내...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b="1" dirty="0">
                <a:solidFill>
                  <a:srgbClr val="000000"/>
                </a:solidFill>
              </a:rPr>
              <a:t>📋 참고사항</a:t>
            </a:r>
            <a:endParaRPr lang="en-US" sz="2000" dirty="0"/>
          </a:p>
        </p:txBody>
      </p:sp>
      <p:sp>
        <p:nvSpPr>
          <p:cNvPr id="3" name="Text 1"/>
          <p:cNvSpPr/>
          <p:nvPr/>
        </p:nvSpPr>
        <p:spPr>
          <a:xfrm>
            <a:off x="914400" y="2286000"/>
            <a:ext cx="73152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이 보고서는 AI가 자동으로 생성했습니다.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914400" y="3200400"/>
            <a:ext cx="73152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더 상세한 정보는 원본 채팅 기록을 참조하세요.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914400" y="4572000"/>
            <a:ext cx="73152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생성 시간: 2025. 6. 28. 오후 12:43:26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Report</dc:title>
  <dc:subject>PptxGenJS Presentation</dc:subject>
  <dc:creator>AI</dc:creator>
  <cp:lastModifiedBy>AI</cp:lastModifiedBy>
  <cp:revision>1</cp:revision>
  <dcterms:created xsi:type="dcterms:W3CDTF">2025-06-28T03:43:26Z</dcterms:created>
  <dcterms:modified xsi:type="dcterms:W3CDTF">2025-06-28T03:43:26Z</dcterms:modified>
</cp:coreProperties>
</file>