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AI 문화 확산 전략 보고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347472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SK이노베이션의 지속가능한 성장 동력 확보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50292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2025. 6. 28.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주요 안건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457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1.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371600" y="1645920"/>
            <a:ext cx="6858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상반기 성과 보고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2377440"/>
            <a:ext cx="457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2.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371600" y="2377440"/>
            <a:ext cx="6858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하반기 계획 발표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914400" y="3108960"/>
            <a:ext cx="457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3.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371600" y="3108960"/>
            <a:ext cx="6858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질의응답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상반기 성과: Change Agent 프로그램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Change Agent 선발 및 교육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23774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총 30명의 Change Agent 선발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AI 기반 업무 혁신 교육 이수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37490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업무 혁신 과제 도출 및 지원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914400" y="44805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과제 수: 15개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914400" y="50292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평균 효율 증대율: 15% (예시)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914400" y="55778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비용 절감 효과: 5억원 (예시)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하반기 계획: AI 문화 확산 가속화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AI 활용 교육 프로그램 확대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23774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교육 대상 확대 (Change Agent -&gt; 전 직원)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교육 커리큘럼 고도화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4747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온라인 교육 플랫폼 구축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429768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AI 기반 업무 프로세스 개선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914400" y="50292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자동화 시스템 구축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914400" y="55778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데이터 분석 기반 의사결정 지원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핵심 결정사항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결정 1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❌ 슬라이드 5 생성 오류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914400" y="3200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핵심 결정사항 슬라이드를 생성하는 중 오류가 발생했습니다.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Action Items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□ 액션 1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❌ 슬라이드 6 생성 오류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914400" y="3200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Action Items 슬라이드를 생성하는 중 오류가 발생했습니다.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문화 확산 전략 보고</dc:title>
  <dc:subject>PptxGenJS Presentation</dc:subject>
  <dc:creator>AI 회의록 시스템</dc:creator>
  <cp:lastModifiedBy>AI 회의록 시스템</cp:lastModifiedBy>
  <cp:revision>1</cp:revision>
  <dcterms:created xsi:type="dcterms:W3CDTF">2025-06-28T03:52:41Z</dcterms:created>
  <dcterms:modified xsi:type="dcterms:W3CDTF">2025-06-28T03:52:41Z</dcterms:modified>
</cp:coreProperties>
</file>