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AI 문화 확산 전략 보고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347472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SK이노베이션 AI 전환 가속화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50292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2025. 6. 28.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주요 안건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457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1.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371600" y="1645920"/>
            <a:ext cx="6858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상반기 성과 보고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14400" y="2377440"/>
            <a:ext cx="457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2.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371600" y="2377440"/>
            <a:ext cx="6858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하반기 계획 발표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914400" y="3108960"/>
            <a:ext cx="457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3.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371600" y="3108960"/>
            <a:ext cx="6858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질의응답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상반기 성과: AI Change Agent 프로그램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Change Agent 프로그램 성과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237744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참여율 80% 달성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92608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혁신 과제 성공률 70%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4747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평균 생산성 15% 향상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429768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주요 성공 사례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914400" y="50292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부서 A: 업무 효율 20% 향상, 비용 절감 1억원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914400" y="557784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부서 B: 신규 AI 시스템 도입 성공, 매출 증대 5%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457200" y="640080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극복 과정 및 교훈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914400" y="71323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문제: AI 시스템 호환성 문제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914400" y="76809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해결: 신규 기술 도입 및 팀워크 강화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914400" y="8229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교훈: 유연한 대응 및 협업 중요성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하반기 계획: AI 문화 확산 전략 강화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AI 교육 프로그램 확대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237744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교육 대상 확대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92608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교육 프로그램 다양화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4747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실습 위주 교육 강화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429768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성공 사례 공유 및 확산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914400" y="50292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성공 사례 발표회 개최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914400" y="557784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사내 플랫폼 활용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914400" y="612648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지속적인 피드백 및 개선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핵심 결정사항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결정 1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7772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{"decision":"하반기 Change Agent 프로그램 확대","priority":"high","impact":"AI 문화 확산 가속화 및 전사적 AI 역량 강화"}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Action Items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□ 액션 1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7772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{"action":"하반기 교육 프로그램 계획 확정","owner":"담당자 A","deadline":"2024년 8월","priority":"high"}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문화 확산 전략 보고</dc:title>
  <dc:subject>PptxGenJS Presentation</dc:subject>
  <dc:creator>AI 회의록 시스템</dc:creator>
  <cp:lastModifiedBy>AI 회의록 시스템</cp:lastModifiedBy>
  <cp:revision>1</cp:revision>
  <dcterms:created xsi:type="dcterms:W3CDTF">2025-06-28T03:59:53Z</dcterms:created>
  <dcterms:modified xsi:type="dcterms:W3CDTF">2025-06-28T03:59:53Z</dcterms:modified>
</cp:coreProperties>
</file>