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SK이노베이션 AI 문화 확산 전략 보고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2024년 상반기 성과 및 하반기 계획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2025. 6. 28.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주요 안건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1.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164592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상반기 성과 보고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2.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228600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하반기 계획 발표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292608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3.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71600" y="292608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질의응답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상반기 성과: Change Agent를 통한 AI 문화 확산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Change Agent 선발 및 교육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Change Agent 30명 선발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맞춤형 교육 프로그램 운영 (참여율 100%)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전문가 멘토링 시스템 구축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931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혁신 과제 수행 및 성과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평균 20% 효율 증대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평균 15% 비용 절감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신규 사업 아이템 발굴 3건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하반기 계획: AI 전문가 양성 및 문화 확산 강화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전문가 육성 프로그램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내부 전문가 양성 프로그램 운영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외부 전문 교육 기관과의 파트너십 구축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관련 학위 과정 지원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931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문화 확산 전략 강화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활용 우수 사례 공유 플랫폼 구축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관련 교육 프로그램 확대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활용 인센티브 제도 도입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핵심 결정사항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60320" y="16459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✅ 하반기 AI 전문가 양성 프로그램 확대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30175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60320" y="30175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✅ AI 문화 확산을 위한 인센티브 제도 도입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Action Items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60320" y="16459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📋 AI 전문가 양성 프로그램 운영 계획 수립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👤 담당자: 김팀장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⏰ 기한: 2024년 8월 31일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🔥 우선순위: high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30175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60320" y="30175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📋 AI 문화 확산 인센티브 제도 설계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👤 담당자: 이대리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⏰ 기한: 2024년 9월 30일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🔥 우선순위: high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SK이노베이션 AI 문화 확산 전략 보고</dc:title>
  <dc:subject>PptxGenJS Presentation</dc:subject>
  <dc:creator>AI 회의록 시스템</dc:creator>
  <cp:lastModifiedBy>AI 회의록 시스템</cp:lastModifiedBy>
  <cp:revision>1</cp:revision>
  <dcterms:created xsi:type="dcterms:W3CDTF">2025-06-28T04:07:27Z</dcterms:created>
  <dcterms:modified xsi:type="dcterms:W3CDTF">2025-06-28T04:07:27Z</dcterms:modified>
</cp:coreProperties>
</file>