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AI, SK이노베이션의 미래를 혁신하다!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AI 문화 확산 프로젝트 상반기 성과 보고 및 하반기 계획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50292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2025. 6. 28.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주요 안건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64592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1.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71600" y="164592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프로젝트 개요 및 목표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228600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2.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371600" y="228600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상반기 주요 성과 (Change Agent 성공 사례)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914400" y="292608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3.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371600" y="292608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하반기 계획 및 전략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914400" y="356616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4.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371600" y="3566160"/>
            <a:ext cx="6858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향후 예상 성과 및 기대 효과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프로젝트 개요 및 목표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프로젝트 목표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전문가 육성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기반 업무 혁신 확산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문화 정착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상반기 주요 성과: Change Agent 성공 사례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사례 1: AI 기반 예측 시스템 도입으로 불량률 10% 감소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기반 예측 모델 개발 및 적용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불량률 10% 감소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생산 효율 증대 및 비용 절감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931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사례 2: AI 기반 자동화 시스템 도입으로 업무 시간 20% 단축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기반 자동화 시스템 개발 및 적용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업무 시간 20% 단축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인력 효율 증대 및 업무 만족도 향상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하반기 계획 및 전략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하반기 목표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교육 프로그램 확대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기반 혁신 과제 발굴 및 지원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• AI 전문가 네트워크 구축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핵심 결정사항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결정 1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560320" y="1645920"/>
            <a:ext cx="6126480" cy="1188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✅ 하반기 AI 관련 예산 확대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30175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결정 2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560320" y="3017520"/>
            <a:ext cx="6126480" cy="1188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✅ Change Agent 전문 교육 프로그램 도입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Action Items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□ 액션 1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2560320" y="1645920"/>
            <a:ext cx="6126480" cy="1188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📋 하반기 AI 프로젝트 세부 계획 수립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👤 담당자: AI 문화 확산팀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⏰ 기한: 2024년 8월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🔥 우선순위: high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30175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□ 액션 2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560320" y="3017520"/>
            <a:ext cx="6126480" cy="11887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📋 Change Agent 전문 교육 프로그램 개발 및 운영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👤 담당자: AI 문화 확산팀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⏰ 기한: 2024년 9월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🔥 우선순위: high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문화 확산 프로젝트 상반기 성과 보고 및 하반기 계획</dc:title>
  <dc:subject>PptxGenJS Presentation</dc:subject>
  <dc:creator>AI 회의록 시스템</dc:creator>
  <cp:lastModifiedBy>AI 회의록 시스템</cp:lastModifiedBy>
  <cp:revision>1</cp:revision>
  <dcterms:created xsi:type="dcterms:W3CDTF">2025-06-28T05:01:46Z</dcterms:created>
  <dcterms:modified xsi:type="dcterms:W3CDTF">2025-06-28T05:01:46Z</dcterms:modified>
</cp:coreProperties>
</file>