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000000"/>
                </a:solidFill>
              </a:rPr>
              <a:t>AI 문화 확산 전략 보고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914400" y="347472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SK이노베이션 AI 전환 가속화를 위한 상반기 성과 및 하반기 계획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914400" y="5029200"/>
            <a:ext cx="73152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2025. 6. 28.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주요 안건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645920"/>
            <a:ext cx="457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</a:rPr>
              <a:t>1.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1371600" y="1645920"/>
            <a:ext cx="68580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상반기 성과 보고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914400" y="2286000"/>
            <a:ext cx="457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</a:rPr>
              <a:t>2.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1371600" y="2286000"/>
            <a:ext cx="68580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하반기 계획 발표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914400" y="2926080"/>
            <a:ext cx="457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</a:rPr>
              <a:t>3.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1371600" y="2926080"/>
            <a:ext cx="68580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질의응답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상반기 성과: Change Agent를 통한 AI 문화 확산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000000"/>
                </a:solidFill>
              </a:rPr>
              <a:t>Change Agent 선발 및 교육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914400" y="22860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• Change Agent 30명 선발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914400" y="27432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• 맞춤형 교육 프로그램 운영 (참여율 95%)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914400" y="32004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• AI 관련 기술 및 문화 교육 이수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457200" y="393192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000000"/>
                </a:solidFill>
              </a:rPr>
              <a:t>업무 혁신 과제 도출 및 지원</a:t>
            </a:r>
            <a:endParaRPr lang="en-US" sz="1800" dirty="0"/>
          </a:p>
        </p:txBody>
      </p:sp>
      <p:sp>
        <p:nvSpPr>
          <p:cNvPr id="8" name="Text 6"/>
          <p:cNvSpPr/>
          <p:nvPr/>
        </p:nvSpPr>
        <p:spPr>
          <a:xfrm>
            <a:off x="914400" y="45720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• 총 15개 과제 도출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914400" y="50292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• 과제별 밀착 지원 및 성과 관리</a:t>
            </a:r>
            <a:endParaRPr lang="en-US" sz="1400" dirty="0"/>
          </a:p>
        </p:txBody>
      </p:sp>
      <p:sp>
        <p:nvSpPr>
          <p:cNvPr id="10" name="Text 8"/>
          <p:cNvSpPr/>
          <p:nvPr/>
        </p:nvSpPr>
        <p:spPr>
          <a:xfrm>
            <a:off x="914400" y="54864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• 평균 20% 생산성 향상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하반기 계획: AI 문화 확산 심화 및 지속 가능한 성장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000000"/>
                </a:solidFill>
              </a:rPr>
              <a:t>Change Agent 육성 및 성장 지원 강화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914400" y="22860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• 전문가 멘토링 프로그램 도입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914400" y="27432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• AI 관련 추가 교육 및 워크숍 제공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914400" y="32004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• 성과 공유 및 네트워킹 기회 확대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457200" y="393192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000000"/>
                </a:solidFill>
              </a:rPr>
              <a:t>AI 기반 혁신 과제 발굴 및 확대</a:t>
            </a:r>
            <a:endParaRPr lang="en-US" sz="1800" dirty="0"/>
          </a:p>
        </p:txBody>
      </p:sp>
      <p:sp>
        <p:nvSpPr>
          <p:cNvPr id="8" name="Text 6"/>
          <p:cNvSpPr/>
          <p:nvPr/>
        </p:nvSpPr>
        <p:spPr>
          <a:xfrm>
            <a:off x="914400" y="45720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• AI 기반 신규 과제 발굴 (목표 20개)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914400" y="50292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• 전사적 AI 활용 확산을 위한 캠페인 진행</a:t>
            </a:r>
            <a:endParaRPr lang="en-US" sz="1400" dirty="0"/>
          </a:p>
        </p:txBody>
      </p:sp>
      <p:sp>
        <p:nvSpPr>
          <p:cNvPr id="10" name="Text 8"/>
          <p:cNvSpPr/>
          <p:nvPr/>
        </p:nvSpPr>
        <p:spPr>
          <a:xfrm>
            <a:off x="914400" y="54864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• AI 기술 도입 및 활용에 대한 교육 및 지원 강화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핵심 결정사항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</a:rPr>
              <a:t>결정 1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2560320" y="1645920"/>
            <a:ext cx="6126480" cy="11887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✅ 하반기 Change Agent 추가 선발 (10명)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457200" y="301752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</a:rPr>
              <a:t>결정 2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2560320" y="3017520"/>
            <a:ext cx="6126480" cy="11887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✅ AI 기반 혁신 과제 발굴 및 지원 확대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Action Items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</a:rPr>
              <a:t>□ 액션 1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2560320" y="1645920"/>
            <a:ext cx="6126480" cy="11887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📋 Change Agent 추가 선발 계획 수립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👤 담당자: 변화관리팀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⏰ 기한: 2024년 7월 31일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🔥 우선순위: high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457200" y="301752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</a:rPr>
              <a:t>□ 액션 2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2560320" y="3017520"/>
            <a:ext cx="6126480" cy="11887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📋 AI 기반 혁신 과제 발굴 워크숍 개최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👤 담당자: 변화관리팀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⏰ 기한: 2024년 8월 15일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🔥 우선순위: high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문화 확산 전략 보고</dc:title>
  <dc:subject>PptxGenJS Presentation</dc:subject>
  <dc:creator>AI 회의록 시스템</dc:creator>
  <cp:lastModifiedBy>AI 회의록 시스템</cp:lastModifiedBy>
  <cp:revision>1</cp:revision>
  <dcterms:created xsi:type="dcterms:W3CDTF">2025-06-28T05:08:19Z</dcterms:created>
  <dcterms:modified xsi:type="dcterms:W3CDTF">2025-06-28T05:08:19Z</dcterms:modified>
</cp:coreProperties>
</file>