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3192"/>
                </a:solidFill>
              </a:rPr>
              <a:t>SK이노베이션 AI 문화 확산 전략 보고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상반기 성과 및 하반기 계획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999999"/>
                </a:solidFill>
              </a:rPr>
              <a:t>2025.06.28 생성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400800" y="64008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CCCCCC"/>
                </a:solidFill>
              </a:rPr>
              <a:t>Neural Café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3192"/>
                </a:solidFill>
              </a:rPr>
              <a:t>📋 회의 안건 개요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오늘 회의에서 다뤄진 핵심 주제들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292608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상반기 성과 보고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371600" y="365760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하반기 계획 발표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438912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• 질의응답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3192"/>
                </a:solidFill>
              </a:rPr>
              <a:t>상반기 성과: Change Agent 프로그램 성공 사례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AI 기반 혁신 가속화 및 실질적 성과 창출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7432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4444"/>
                </a:solidFill>
              </a:rPr>
              <a:t>Change Agent 선발 및 교육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371600" y="33832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66666"/>
                </a:solidFill>
              </a:rPr>
              <a:t>배경: 최태원 회장님의 AI 비전 달성을 위한 핵심 전략으로 Change Agent 프로그램을 기획 및 실행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41148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4444"/>
                </a:solidFill>
              </a:rPr>
              <a:t>업무 혁신 과제 도출 및 지원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371600" y="47548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66666"/>
                </a:solidFill>
              </a:rPr>
              <a:t>배경: Change Agent들의 업무 현장의 니즈와 페인포인트를 기반으로 AI 활용 혁신 과제 도출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3192"/>
                </a:solidFill>
              </a:rPr>
              <a:t>하반기 계획: AI 문화 확산 전략 강화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AI 기반 지속가능한 성장 동력 확보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27432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4444"/>
                </a:solidFill>
              </a:rPr>
              <a:t>AI 전문가 육성 프로그램 확대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371600" y="33832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66666"/>
                </a:solidFill>
              </a:rPr>
              <a:t>배경: Change Agent 프로그램의 성공적인 운영을 바탕으로 AI 전문가 육성 프로그램 확대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41148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4444"/>
                </a:solidFill>
              </a:rPr>
              <a:t>AI 우수 사례 공유 및 확산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371600" y="47548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666666"/>
                </a:solidFill>
              </a:rPr>
              <a:t>배경: 상반기 성과를 바탕으로 AI 우수 사례를 전사적으로 공유 및 확산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3192"/>
                </a:solidFill>
              </a:rPr>
              <a:t>💡 핵심 결정사항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회의를 통해 확정된 주요 의사결정 내용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292608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1. 결정: 하반기 Change Agent 프로그램 확대 | 영향: AI 전문가 풀 확대 및 AI 기반 혁신 가속화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371600" y="402336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2. 결정: AI 우수 사례 공유 플랫폼 구축 | 영향: 전사적 AI 문화 확산 및 AI 활용 저변 확대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3192"/>
                </a:solidFill>
              </a:rPr>
              <a:t>⚡ Action Items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회의 결과 실행해야 할 구체적인 후속 조치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292608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1. 액션: 하반기 Change Agent 프로그램 계획 확정 | 담당: 변화관리팀 | 마감: 2024년 7월 15일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371600" y="4023360"/>
            <a:ext cx="6400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</a:rPr>
              <a:t>2. 액션: AI 우수 사례 공유 플랫폼 개발 | 담당: IT팀 | 마감: 2024년 9월 30일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Neural Café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SK이노베이션 AI 문화 확산 전략 보고</dc:title>
  <dc:subject>자동 생성된 회의 보고서</dc:subject>
  <dc:creator>AI 회의록 시스템</dc:creator>
  <cp:lastModifiedBy>AI 회의록 시스템</cp:lastModifiedBy>
  <cp:revision>1</cp:revision>
  <dcterms:created xsi:type="dcterms:W3CDTF">2025-06-28T05:54:28Z</dcterms:created>
  <dcterms:modified xsi:type="dcterms:W3CDTF">2025-06-28T05:54:28Z</dcterms:modified>
</cp:coreProperties>
</file>