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AI 문화 확산 상반기 성과 보고 및 하반기 계획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SK이노베이션의 지속가능한 성장을 위한 AI 주도 혁신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5486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2025.06.28 생성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6400800" y="64008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Neural Café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📋 회의 안건 개요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오늘 회의에서 다뤄진 핵심 주제들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371600" y="2926080"/>
            <a:ext cx="6400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• 상반기 AI 문화 확산 성과 보고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371600" y="3657600"/>
            <a:ext cx="6400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• 하반기 AI 문화 확산 계획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371600" y="4389120"/>
            <a:ext cx="6400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• 질의응답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상반기 AI 문화 확산 성과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Change Agent 육성 및 AI 기반 혁신 과제 추진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274320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Change Agent 프로그램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371600" y="338328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배경: AI 문화 확산을 위한 핵심 인재 육성 프로그램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411480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AI 기반 혁신 과제 추진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1371600" y="475488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배경: Change Agent 주도의 실질적인 업무 혁신 과제 추진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하반기 AI 문화 확산 계획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AI 리터러시 향상 및 AI 기반 혁신 확대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274320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AI 리터러시 교육 확대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371600" y="338328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배경: 전사적 AI 역량 강화를 위한 교육 프로그램 확대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411480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AI 기반 혁신 확대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1371600" y="475488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배경: AI 기술 도입 확대 및 혁신 과제 발굴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💡 핵심 결정사항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회의를 통해 확정된 주요 의사결정 내용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371600" y="2926080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1. 결정: 하반기 AI 리터러시 교육 전사적 확대 | 영향: 전 직원 AI 역량 강화 및 혁신 가속화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371600" y="4023360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2. 결정: AI 기반 혁신 과제 발굴 및 지원 확대 | 영향: 새로운 성장 동력 창출 및 경쟁력 강화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⚡ Action Items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회의 결과 실행해야 할 구체적인 후속 조치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371600" y="2926080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1. 액션: AI 리터러시 교육 프로그램 개발 및 운영 | 담당: 교육팀 | 마감: 2024년 9월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371600" y="4023360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2. 액션: 신규 AI 혁신 과제 발굴 및 평가 | 담당: 기획팀 | 마감: 2024년 10월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Neural Café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문화 확산 상반기 성과 및 하반기 계획</dc:title>
  <dc:subject>자동 생성된 회의 보고서</dc:subject>
  <dc:creator>AI 회의록 시스템</dc:creator>
  <cp:lastModifiedBy>AI 회의록 시스템</cp:lastModifiedBy>
  <cp:revision>1</cp:revision>
  <dcterms:created xsi:type="dcterms:W3CDTF">2025-06-28T06:03:28Z</dcterms:created>
  <dcterms:modified xsi:type="dcterms:W3CDTF">2025-06-28T06:03:28Z</dcterms:modified>
</cp:coreProperties>
</file>