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0" r:id="rId2"/>
    <p:sldId id="272" r:id="rId3"/>
    <p:sldId id="273" r:id="rId4"/>
    <p:sldId id="274" r:id="rId5"/>
    <p:sldId id="275" r:id="rId6"/>
    <p:sldId id="276" r:id="rId7"/>
    <p:sldId id="277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819E"/>
    <a:srgbClr val="FFBE00"/>
    <a:srgbClr val="737089"/>
    <a:srgbClr val="464674"/>
    <a:srgbClr val="005874"/>
    <a:srgbClr val="F7F7F7"/>
    <a:srgbClr val="EA4C88"/>
    <a:srgbClr val="FF5F5F"/>
    <a:srgbClr val="767171"/>
    <a:srgbClr val="28D5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07" autoAdjust="0"/>
    <p:restoredTop sz="94162" autoAdjust="0"/>
  </p:normalViewPr>
  <p:slideViewPr>
    <p:cSldViewPr snapToGrid="0" showGuides="1">
      <p:cViewPr varScale="1">
        <p:scale>
          <a:sx n="114" d="100"/>
          <a:sy n="114" d="100"/>
        </p:scale>
        <p:origin x="4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34EED6-39AB-4311-872A-0192AD9FD702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C081C-CFAD-490C-B934-1A1F0CF879F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5F807-836F-4D5D-874B-A69A7FCC58CB}" type="datetime1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AA78-A8B6-4B10-8AE6-E0A63F3F59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0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6B26-6A9F-4406-92F5-6D332EF95DFD}" type="datetime1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AA78-A8B6-4B10-8AE6-E0A63F3F59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52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F9CC-CF3B-44C1-BD85-CB8CD18212E2}" type="datetime1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AA78-A8B6-4B10-8AE6-E0A63F3F59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33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8454D-FE39-42CD-BE11-AE96EA6800B4}" type="datetime1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AA78-A8B6-4B10-8AE6-E0A63F3F59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41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4295-CAF5-4ECE-9BA5-421ACF1724F7}" type="datetime1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AA78-A8B6-4B10-8AE6-E0A63F3F59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1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BD38-4644-4DB7-ADAE-2B6E91DEDF25}" type="datetime1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AA78-A8B6-4B10-8AE6-E0A63F3F59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7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4C8A-517D-4C94-BE03-FFC67836ECF0}" type="datetime1">
              <a:rPr lang="en-US" smtClean="0"/>
              <a:t>11/6/2022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AA78-A8B6-4B10-8AE6-E0A63F3F59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6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644D-08C9-4441-852A-03B1F7D1FA80}" type="datetime1">
              <a:rPr lang="en-US" smtClean="0"/>
              <a:t>11/6/2022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AA78-A8B6-4B10-8AE6-E0A63F3F59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10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5574-D002-4381-8804-EAFBB3510711}" type="datetime1">
              <a:rPr lang="en-US" smtClean="0"/>
              <a:t>11/6/2022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AA78-A8B6-4B10-8AE6-E0A63F3F59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49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8FAAE-7C8C-41FE-8695-DFED53AB67E3}" type="datetime1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AA78-A8B6-4B10-8AE6-E0A63F3F59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08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2DBE-2391-4857-A636-DE70DBBA9206}" type="datetime1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AA78-A8B6-4B10-8AE6-E0A63F3F59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86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51C38-A972-4C75-A1F0-A0F671BCE3E0}" type="datetime1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BAA78-A8B6-4B10-8AE6-E0A63F3F59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9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387" userDrawn="1">
          <p15:clr>
            <a:srgbClr val="F26B43"/>
          </p15:clr>
        </p15:guide>
        <p15:guide id="3" orient="horz" pos="3974" userDrawn="1">
          <p15:clr>
            <a:srgbClr val="F26B43"/>
          </p15:clr>
        </p15:guide>
        <p15:guide id="4" orient="horz" pos="232" userDrawn="1">
          <p15:clr>
            <a:srgbClr val="F26B43"/>
          </p15:clr>
        </p15:guide>
        <p15:guide id="5" orient="horz" pos="754" userDrawn="1">
          <p15:clr>
            <a:srgbClr val="F26B43"/>
          </p15:clr>
        </p15:guide>
        <p15:guide id="6" pos="234" userDrawn="1">
          <p15:clr>
            <a:srgbClr val="F26B43"/>
          </p15:clr>
        </p15:guide>
        <p15:guide id="7" pos="742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45941" y="1472783"/>
            <a:ext cx="6655633" cy="3732551"/>
          </a:xfrm>
          <a:prstGeom prst="rect">
            <a:avLst/>
          </a:prstGeom>
          <a:solidFill>
            <a:srgbClr val="1C819E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1050" y="1292901"/>
            <a:ext cx="6655633" cy="3732551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230863" y="1732864"/>
            <a:ext cx="5756006" cy="2170729"/>
            <a:chOff x="1230863" y="2020827"/>
            <a:chExt cx="5756006" cy="2170729"/>
          </a:xfrm>
        </p:grpSpPr>
        <p:sp>
          <p:nvSpPr>
            <p:cNvPr id="11" name="TextBox 10"/>
            <p:cNvSpPr txBox="1"/>
            <p:nvPr/>
          </p:nvSpPr>
          <p:spPr>
            <a:xfrm>
              <a:off x="1230863" y="2020827"/>
              <a:ext cx="5756006" cy="15696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tlCol="0">
              <a:spAutoFit/>
            </a:bodyPr>
            <a:lstStyle/>
            <a:p>
              <a:r>
                <a:rPr lang="en-ID" sz="48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Software </a:t>
              </a:r>
              <a:r>
                <a:rPr lang="en-ID" sz="4800" b="1" dirty="0">
                  <a:solidFill>
                    <a:srgbClr val="FFBE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Architecture</a:t>
              </a:r>
              <a:endParaRPr lang="en-US" sz="4800" b="1" dirty="0">
                <a:solidFill>
                  <a:srgbClr val="FFBE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7183" y="3734586"/>
              <a:ext cx="719528" cy="79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77183" y="3884356"/>
              <a:ext cx="5451213" cy="30720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Maxim Derboven &amp; Jonas </a:t>
              </a:r>
              <a:r>
                <a:rPr lang="en-US" sz="12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Leijzen</a:t>
              </a:r>
              <a:endPara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315A2BC-88CA-4BDF-875C-0459AB10704E}"/>
              </a:ext>
            </a:extLst>
          </p:cNvPr>
          <p:cNvGrpSpPr/>
          <p:nvPr/>
        </p:nvGrpSpPr>
        <p:grpSpPr>
          <a:xfrm>
            <a:off x="-1" y="6785954"/>
            <a:ext cx="12192001" cy="87035"/>
            <a:chOff x="-1" y="6655633"/>
            <a:chExt cx="12192001" cy="21735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8A9662C-82A0-4B09-AE1C-E43643A1D147}"/>
                </a:ext>
              </a:extLst>
            </p:cNvPr>
            <p:cNvSpPr/>
            <p:nvPr/>
          </p:nvSpPr>
          <p:spPr>
            <a:xfrm>
              <a:off x="6096000" y="6655633"/>
              <a:ext cx="3381829" cy="217357"/>
            </a:xfrm>
            <a:prstGeom prst="rect">
              <a:avLst/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9AF878C-C676-4EC0-89AA-BA99B6B32EE1}"/>
                </a:ext>
              </a:extLst>
            </p:cNvPr>
            <p:cNvSpPr/>
            <p:nvPr/>
          </p:nvSpPr>
          <p:spPr>
            <a:xfrm>
              <a:off x="9477829" y="6655633"/>
              <a:ext cx="2714171" cy="217357"/>
            </a:xfrm>
            <a:prstGeom prst="rect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EF138DC-F643-4132-A74A-2C7855E99A13}"/>
                </a:ext>
              </a:extLst>
            </p:cNvPr>
            <p:cNvSpPr/>
            <p:nvPr/>
          </p:nvSpPr>
          <p:spPr>
            <a:xfrm>
              <a:off x="-1" y="6655633"/>
              <a:ext cx="6132513" cy="21735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0944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16FE5968-E907-D72A-5803-046A3F09D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364" y="4477108"/>
            <a:ext cx="8458200" cy="189547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17BF76CE-8FC9-B45A-52DC-83239FABF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83" y="300020"/>
            <a:ext cx="9067101" cy="509258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5BCA-CFD9-4AED-A589-E41154D4A6DF}" type="datetime1">
              <a:rPr lang="en-US" smtClean="0"/>
              <a:t>11/6/2022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AA78-A8B6-4B10-8AE6-E0A63F3F5923}" type="slidenum">
              <a:rPr lang="en-US" smtClean="0"/>
              <a:t>2</a:t>
            </a:fld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440896" y="448735"/>
            <a:ext cx="27134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 OPGAVE</a:t>
            </a: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0FCE2220-B5E8-4F86-8FE8-47DC246D0733}"/>
              </a:ext>
            </a:extLst>
          </p:cNvPr>
          <p:cNvGrpSpPr/>
          <p:nvPr/>
        </p:nvGrpSpPr>
        <p:grpSpPr>
          <a:xfrm>
            <a:off x="-1" y="6785954"/>
            <a:ext cx="12192001" cy="87035"/>
            <a:chOff x="-1" y="6655633"/>
            <a:chExt cx="12192001" cy="217357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BF6E7F7-C587-492D-B4EA-CF9E0DDDE627}"/>
                </a:ext>
              </a:extLst>
            </p:cNvPr>
            <p:cNvSpPr/>
            <p:nvPr/>
          </p:nvSpPr>
          <p:spPr>
            <a:xfrm>
              <a:off x="6096000" y="6655633"/>
              <a:ext cx="3381829" cy="217357"/>
            </a:xfrm>
            <a:prstGeom prst="rect">
              <a:avLst/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A2D755BF-AEA6-4FE3-B685-ADC45A9838AC}"/>
                </a:ext>
              </a:extLst>
            </p:cNvPr>
            <p:cNvSpPr/>
            <p:nvPr/>
          </p:nvSpPr>
          <p:spPr>
            <a:xfrm>
              <a:off x="9477829" y="6655633"/>
              <a:ext cx="2714171" cy="217357"/>
            </a:xfrm>
            <a:prstGeom prst="rect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4C92C81A-7EFC-4A90-A593-F3AD1DDA85B0}"/>
                </a:ext>
              </a:extLst>
            </p:cNvPr>
            <p:cNvSpPr/>
            <p:nvPr/>
          </p:nvSpPr>
          <p:spPr>
            <a:xfrm>
              <a:off x="-1" y="6655633"/>
              <a:ext cx="6132513" cy="21735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61325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5BCA-CFD9-4AED-A589-E41154D4A6DF}" type="datetime1">
              <a:rPr lang="en-US" smtClean="0"/>
              <a:t>11/6/2022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AA78-A8B6-4B10-8AE6-E0A63F3F5923}" type="slidenum">
              <a:rPr lang="en-US" smtClean="0"/>
              <a:t>3</a:t>
            </a:fld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440896" y="448735"/>
            <a:ext cx="36888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REQUIREMENTS</a:t>
            </a: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0FCE2220-B5E8-4F86-8FE8-47DC246D0733}"/>
              </a:ext>
            </a:extLst>
          </p:cNvPr>
          <p:cNvGrpSpPr/>
          <p:nvPr/>
        </p:nvGrpSpPr>
        <p:grpSpPr>
          <a:xfrm>
            <a:off x="-1" y="6785954"/>
            <a:ext cx="12192001" cy="87035"/>
            <a:chOff x="-1" y="6655633"/>
            <a:chExt cx="12192001" cy="217357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BF6E7F7-C587-492D-B4EA-CF9E0DDDE627}"/>
                </a:ext>
              </a:extLst>
            </p:cNvPr>
            <p:cNvSpPr/>
            <p:nvPr/>
          </p:nvSpPr>
          <p:spPr>
            <a:xfrm>
              <a:off x="6096000" y="6655633"/>
              <a:ext cx="3381829" cy="217357"/>
            </a:xfrm>
            <a:prstGeom prst="rect">
              <a:avLst/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A2D755BF-AEA6-4FE3-B685-ADC45A9838AC}"/>
                </a:ext>
              </a:extLst>
            </p:cNvPr>
            <p:cNvSpPr/>
            <p:nvPr/>
          </p:nvSpPr>
          <p:spPr>
            <a:xfrm>
              <a:off x="9477829" y="6655633"/>
              <a:ext cx="2714171" cy="217357"/>
            </a:xfrm>
            <a:prstGeom prst="rect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4C92C81A-7EFC-4A90-A593-F3AD1DDA85B0}"/>
                </a:ext>
              </a:extLst>
            </p:cNvPr>
            <p:cNvSpPr/>
            <p:nvPr/>
          </p:nvSpPr>
          <p:spPr>
            <a:xfrm>
              <a:off x="-1" y="6655633"/>
              <a:ext cx="6132513" cy="21735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kstvak 2">
            <a:extLst>
              <a:ext uri="{FF2B5EF4-FFF2-40B4-BE49-F238E27FC236}">
                <a16:creationId xmlns:a16="http://schemas.microsoft.com/office/drawing/2014/main" id="{40649ED9-1949-E588-F759-656FE7D0D7E7}"/>
              </a:ext>
            </a:extLst>
          </p:cNvPr>
          <p:cNvSpPr txBox="1"/>
          <p:nvPr/>
        </p:nvSpPr>
        <p:spPr>
          <a:xfrm>
            <a:off x="562061" y="1095066"/>
            <a:ext cx="10066789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 dirty="0"/>
              <a:t>Simulator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/>
              <a:t>File Simulatie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/>
              <a:t>Random Simulatie</a:t>
            </a:r>
          </a:p>
          <a:p>
            <a:endParaRPr lang="nl-BE" sz="1600" dirty="0"/>
          </a:p>
          <a:p>
            <a:r>
              <a:rPr lang="nl-BE" sz="1600" b="1" dirty="0" err="1"/>
              <a:t>VeloSysteem</a:t>
            </a:r>
            <a:endParaRPr lang="nl-BE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/>
              <a:t>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1600" dirty="0"/>
              <a:t>CRUD van station, </a:t>
            </a:r>
            <a:r>
              <a:rPr lang="nl-BE" sz="1600" dirty="0" err="1"/>
              <a:t>locks</a:t>
            </a:r>
            <a:r>
              <a:rPr lang="nl-BE" sz="1600" dirty="0"/>
              <a:t> en </a:t>
            </a:r>
            <a:r>
              <a:rPr lang="nl-BE" sz="1600" dirty="0" err="1"/>
              <a:t>vehicles</a:t>
            </a:r>
            <a:endParaRPr lang="nl-BE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1600" dirty="0" err="1"/>
              <a:t>Locken</a:t>
            </a:r>
            <a:r>
              <a:rPr lang="nl-BE" sz="1600" dirty="0"/>
              <a:t> en </a:t>
            </a:r>
            <a:r>
              <a:rPr lang="nl-BE" sz="1600" dirty="0" err="1"/>
              <a:t>Unlocken</a:t>
            </a:r>
            <a:endParaRPr lang="nl-B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/>
              <a:t>Prijsberekening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/>
              <a:t>Maintenance (</a:t>
            </a:r>
            <a:r>
              <a:rPr lang="nl-BE" sz="1600" dirty="0" err="1"/>
              <a:t>flagging</a:t>
            </a:r>
            <a:r>
              <a:rPr lang="nl-BE" sz="1600" dirty="0"/>
              <a:t> &amp; actions)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/>
              <a:t>Facturen versturen (XML naar Message QUEUE)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/>
              <a:t>Open </a:t>
            </a:r>
            <a:r>
              <a:rPr lang="nl-BE" sz="1600" dirty="0" err="1"/>
              <a:t>Ride</a:t>
            </a:r>
            <a:r>
              <a:rPr lang="nl-BE" sz="1600" dirty="0"/>
              <a:t> detectie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1600" dirty="0"/>
              <a:t>Tijd gebaseerd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1600" dirty="0"/>
              <a:t>Locatie gebaseerd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 err="1"/>
              <a:t>Vehicles</a:t>
            </a:r>
            <a:endParaRPr lang="nl-BE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1600" dirty="0" err="1"/>
              <a:t>UnDocked</a:t>
            </a:r>
            <a:endParaRPr lang="nl-BE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l-BE" sz="1600" dirty="0"/>
              <a:t>Locaties ping ontvangen en verwerken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1600" dirty="0" err="1"/>
              <a:t>Docked</a:t>
            </a:r>
            <a:endParaRPr lang="nl-BE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l-BE" sz="1600" dirty="0" err="1"/>
              <a:t>Docken</a:t>
            </a:r>
            <a:r>
              <a:rPr lang="nl-BE" sz="1600" dirty="0"/>
              <a:t> en </a:t>
            </a:r>
            <a:r>
              <a:rPr lang="nl-BE" sz="1600" dirty="0" err="1"/>
              <a:t>undocken</a:t>
            </a:r>
            <a:r>
              <a:rPr lang="nl-BE" sz="1600" dirty="0"/>
              <a:t> aan station</a:t>
            </a:r>
          </a:p>
          <a:p>
            <a:pPr lvl="2"/>
            <a:r>
              <a:rPr lang="nl-BE" sz="1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3799086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5BCA-CFD9-4AED-A589-E41154D4A6DF}" type="datetime1">
              <a:rPr lang="en-US" smtClean="0"/>
              <a:t>11/6/2022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AA78-A8B6-4B10-8AE6-E0A63F3F5923}" type="slidenum">
              <a:rPr lang="en-US" smtClean="0"/>
              <a:t>4</a:t>
            </a:fld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440896" y="448735"/>
            <a:ext cx="32413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TECHNOLOGY</a:t>
            </a: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0FCE2220-B5E8-4F86-8FE8-47DC246D0733}"/>
              </a:ext>
            </a:extLst>
          </p:cNvPr>
          <p:cNvGrpSpPr/>
          <p:nvPr/>
        </p:nvGrpSpPr>
        <p:grpSpPr>
          <a:xfrm>
            <a:off x="-1" y="6785954"/>
            <a:ext cx="12192001" cy="87035"/>
            <a:chOff x="-1" y="6655633"/>
            <a:chExt cx="12192001" cy="217357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BF6E7F7-C587-492D-B4EA-CF9E0DDDE627}"/>
                </a:ext>
              </a:extLst>
            </p:cNvPr>
            <p:cNvSpPr/>
            <p:nvPr/>
          </p:nvSpPr>
          <p:spPr>
            <a:xfrm>
              <a:off x="6096000" y="6655633"/>
              <a:ext cx="3381829" cy="217357"/>
            </a:xfrm>
            <a:prstGeom prst="rect">
              <a:avLst/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A2D755BF-AEA6-4FE3-B685-ADC45A9838AC}"/>
                </a:ext>
              </a:extLst>
            </p:cNvPr>
            <p:cNvSpPr/>
            <p:nvPr/>
          </p:nvSpPr>
          <p:spPr>
            <a:xfrm>
              <a:off x="9477829" y="6655633"/>
              <a:ext cx="2714171" cy="217357"/>
            </a:xfrm>
            <a:prstGeom prst="rect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4C92C81A-7EFC-4A90-A593-F3AD1DDA85B0}"/>
                </a:ext>
              </a:extLst>
            </p:cNvPr>
            <p:cNvSpPr/>
            <p:nvPr/>
          </p:nvSpPr>
          <p:spPr>
            <a:xfrm>
              <a:off x="-1" y="6655633"/>
              <a:ext cx="6132513" cy="21735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kstvak 4">
            <a:extLst>
              <a:ext uri="{FF2B5EF4-FFF2-40B4-BE49-F238E27FC236}">
                <a16:creationId xmlns:a16="http://schemas.microsoft.com/office/drawing/2014/main" id="{8662F631-44FB-A49D-A21F-7414CB223F17}"/>
              </a:ext>
            </a:extLst>
          </p:cNvPr>
          <p:cNvSpPr txBox="1"/>
          <p:nvPr/>
        </p:nvSpPr>
        <p:spPr>
          <a:xfrm>
            <a:off x="562061" y="1095066"/>
            <a:ext cx="100667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/>
              <a:t>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/>
              <a:t>Sprint Boot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 err="1"/>
              <a:t>Hibernate</a:t>
            </a:r>
            <a:r>
              <a:rPr lang="nl-BE" sz="1600" dirty="0"/>
              <a:t> (JPA)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 err="1"/>
              <a:t>Logging</a:t>
            </a:r>
            <a:endParaRPr lang="nl-B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2845743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5BCA-CFD9-4AED-A589-E41154D4A6DF}" type="datetime1">
              <a:rPr lang="en-US" smtClean="0"/>
              <a:t>11/6/2022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AA78-A8B6-4B10-8AE6-E0A63F3F5923}" type="slidenum">
              <a:rPr lang="en-US" smtClean="0"/>
              <a:t>5</a:t>
            </a:fld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440896" y="448735"/>
            <a:ext cx="2455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PATTERNS</a:t>
            </a: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0FCE2220-B5E8-4F86-8FE8-47DC246D0733}"/>
              </a:ext>
            </a:extLst>
          </p:cNvPr>
          <p:cNvGrpSpPr/>
          <p:nvPr/>
        </p:nvGrpSpPr>
        <p:grpSpPr>
          <a:xfrm>
            <a:off x="-1" y="6785954"/>
            <a:ext cx="12192001" cy="87035"/>
            <a:chOff x="-1" y="6655633"/>
            <a:chExt cx="12192001" cy="217357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BF6E7F7-C587-492D-B4EA-CF9E0DDDE627}"/>
                </a:ext>
              </a:extLst>
            </p:cNvPr>
            <p:cNvSpPr/>
            <p:nvPr/>
          </p:nvSpPr>
          <p:spPr>
            <a:xfrm>
              <a:off x="6096000" y="6655633"/>
              <a:ext cx="3381829" cy="217357"/>
            </a:xfrm>
            <a:prstGeom prst="rect">
              <a:avLst/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A2D755BF-AEA6-4FE3-B685-ADC45A9838AC}"/>
                </a:ext>
              </a:extLst>
            </p:cNvPr>
            <p:cNvSpPr/>
            <p:nvPr/>
          </p:nvSpPr>
          <p:spPr>
            <a:xfrm>
              <a:off x="9477829" y="6655633"/>
              <a:ext cx="2714171" cy="217357"/>
            </a:xfrm>
            <a:prstGeom prst="rect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4C92C81A-7EFC-4A90-A593-F3AD1DDA85B0}"/>
                </a:ext>
              </a:extLst>
            </p:cNvPr>
            <p:cNvSpPr/>
            <p:nvPr/>
          </p:nvSpPr>
          <p:spPr>
            <a:xfrm>
              <a:off x="-1" y="6655633"/>
              <a:ext cx="6132513" cy="21735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kstvak 4">
            <a:extLst>
              <a:ext uri="{FF2B5EF4-FFF2-40B4-BE49-F238E27FC236}">
                <a16:creationId xmlns:a16="http://schemas.microsoft.com/office/drawing/2014/main" id="{8662F631-44FB-A49D-A21F-7414CB223F17}"/>
              </a:ext>
            </a:extLst>
          </p:cNvPr>
          <p:cNvSpPr txBox="1"/>
          <p:nvPr/>
        </p:nvSpPr>
        <p:spPr>
          <a:xfrm>
            <a:off x="562061" y="1095066"/>
            <a:ext cx="10066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err="1"/>
              <a:t>Strategy</a:t>
            </a:r>
            <a:r>
              <a:rPr lang="nl-BE" sz="1600" dirty="0"/>
              <a:t> </a:t>
            </a:r>
            <a:r>
              <a:rPr lang="nl-BE" sz="1600" dirty="0" err="1"/>
              <a:t>Pattern</a:t>
            </a:r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3196256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5BCA-CFD9-4AED-A589-E41154D4A6DF}" type="datetime1">
              <a:rPr lang="en-US" smtClean="0"/>
              <a:t>11/6/2022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AA78-A8B6-4B10-8AE6-E0A63F3F5923}" type="slidenum">
              <a:rPr lang="en-US" smtClean="0"/>
              <a:t>6</a:t>
            </a:fld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440896" y="448735"/>
            <a:ext cx="17978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GITLAB</a:t>
            </a: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0FCE2220-B5E8-4F86-8FE8-47DC246D0733}"/>
              </a:ext>
            </a:extLst>
          </p:cNvPr>
          <p:cNvGrpSpPr/>
          <p:nvPr/>
        </p:nvGrpSpPr>
        <p:grpSpPr>
          <a:xfrm>
            <a:off x="-1" y="6785954"/>
            <a:ext cx="12192001" cy="87035"/>
            <a:chOff x="-1" y="6655633"/>
            <a:chExt cx="12192001" cy="217357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BF6E7F7-C587-492D-B4EA-CF9E0DDDE627}"/>
                </a:ext>
              </a:extLst>
            </p:cNvPr>
            <p:cNvSpPr/>
            <p:nvPr/>
          </p:nvSpPr>
          <p:spPr>
            <a:xfrm>
              <a:off x="6096000" y="6655633"/>
              <a:ext cx="3381829" cy="217357"/>
            </a:xfrm>
            <a:prstGeom prst="rect">
              <a:avLst/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A2D755BF-AEA6-4FE3-B685-ADC45A9838AC}"/>
                </a:ext>
              </a:extLst>
            </p:cNvPr>
            <p:cNvSpPr/>
            <p:nvPr/>
          </p:nvSpPr>
          <p:spPr>
            <a:xfrm>
              <a:off x="9477829" y="6655633"/>
              <a:ext cx="2714171" cy="217357"/>
            </a:xfrm>
            <a:prstGeom prst="rect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4C92C81A-7EFC-4A90-A593-F3AD1DDA85B0}"/>
                </a:ext>
              </a:extLst>
            </p:cNvPr>
            <p:cNvSpPr/>
            <p:nvPr/>
          </p:nvSpPr>
          <p:spPr>
            <a:xfrm>
              <a:off x="-1" y="6655633"/>
              <a:ext cx="6132513" cy="21735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Afbeelding 5">
            <a:extLst>
              <a:ext uri="{FF2B5EF4-FFF2-40B4-BE49-F238E27FC236}">
                <a16:creationId xmlns:a16="http://schemas.microsoft.com/office/drawing/2014/main" id="{DB1DD702-9E42-2606-A799-CEBB0BB56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4231153"/>
            <a:ext cx="11696700" cy="1952625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292CD8D8-1E47-01C0-6266-CD85D711D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" y="2933700"/>
            <a:ext cx="11696700" cy="95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778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5BCA-CFD9-4AED-A589-E41154D4A6DF}" type="datetime1">
              <a:rPr lang="en-US" smtClean="0"/>
              <a:t>11/6/2022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AA78-A8B6-4B10-8AE6-E0A63F3F5923}" type="slidenum">
              <a:rPr lang="en-US" smtClean="0"/>
              <a:t>7</a:t>
            </a:fld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440896" y="448735"/>
            <a:ext cx="17978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GITLAB</a:t>
            </a: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0FCE2220-B5E8-4F86-8FE8-47DC246D0733}"/>
              </a:ext>
            </a:extLst>
          </p:cNvPr>
          <p:cNvGrpSpPr/>
          <p:nvPr/>
        </p:nvGrpSpPr>
        <p:grpSpPr>
          <a:xfrm>
            <a:off x="-1" y="6785954"/>
            <a:ext cx="12192001" cy="87035"/>
            <a:chOff x="-1" y="6655633"/>
            <a:chExt cx="12192001" cy="217357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BF6E7F7-C587-492D-B4EA-CF9E0DDDE627}"/>
                </a:ext>
              </a:extLst>
            </p:cNvPr>
            <p:cNvSpPr/>
            <p:nvPr/>
          </p:nvSpPr>
          <p:spPr>
            <a:xfrm>
              <a:off x="6096000" y="6655633"/>
              <a:ext cx="3381829" cy="217357"/>
            </a:xfrm>
            <a:prstGeom prst="rect">
              <a:avLst/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A2D755BF-AEA6-4FE3-B685-ADC45A9838AC}"/>
                </a:ext>
              </a:extLst>
            </p:cNvPr>
            <p:cNvSpPr/>
            <p:nvPr/>
          </p:nvSpPr>
          <p:spPr>
            <a:xfrm>
              <a:off x="9477829" y="6655633"/>
              <a:ext cx="2714171" cy="217357"/>
            </a:xfrm>
            <a:prstGeom prst="rect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4C92C81A-7EFC-4A90-A593-F3AD1DDA85B0}"/>
                </a:ext>
              </a:extLst>
            </p:cNvPr>
            <p:cNvSpPr/>
            <p:nvPr/>
          </p:nvSpPr>
          <p:spPr>
            <a:xfrm>
              <a:off x="-1" y="6655633"/>
              <a:ext cx="6132513" cy="21735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Afbeelding 2">
            <a:extLst>
              <a:ext uri="{FF2B5EF4-FFF2-40B4-BE49-F238E27FC236}">
                <a16:creationId xmlns:a16="http://schemas.microsoft.com/office/drawing/2014/main" id="{1A84AB8A-C5F3-B318-C36F-223148CB3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15" y="1274909"/>
            <a:ext cx="4819879" cy="374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995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rgbClr val="F7F7F7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50629" y="1652666"/>
            <a:ext cx="6655633" cy="3732551"/>
          </a:xfrm>
          <a:prstGeom prst="rect">
            <a:avLst/>
          </a:prstGeom>
          <a:solidFill>
            <a:srgbClr val="1C819E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85738" y="1472784"/>
            <a:ext cx="6655633" cy="3732551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109391" y="2428886"/>
            <a:ext cx="5808326" cy="1393780"/>
            <a:chOff x="3378300" y="2428886"/>
            <a:chExt cx="5808326" cy="1393780"/>
          </a:xfrm>
        </p:grpSpPr>
        <p:sp>
          <p:nvSpPr>
            <p:cNvPr id="11" name="TextBox 10"/>
            <p:cNvSpPr txBox="1"/>
            <p:nvPr/>
          </p:nvSpPr>
          <p:spPr>
            <a:xfrm>
              <a:off x="4071414" y="2428886"/>
              <a:ext cx="4422099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ID" sz="48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DEMO</a:t>
              </a:r>
              <a:endParaRPr lang="en-US" sz="4800" b="1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22699" y="3329853"/>
              <a:ext cx="719528" cy="79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78300" y="3479623"/>
              <a:ext cx="5808326" cy="343043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7DC6EC7-205A-4131-B0E8-EB03794F17EB}"/>
              </a:ext>
            </a:extLst>
          </p:cNvPr>
          <p:cNvGrpSpPr/>
          <p:nvPr/>
        </p:nvGrpSpPr>
        <p:grpSpPr>
          <a:xfrm>
            <a:off x="-1" y="6785954"/>
            <a:ext cx="12192001" cy="87035"/>
            <a:chOff x="-1" y="6655633"/>
            <a:chExt cx="12192001" cy="21735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247D5A7-D95A-49A1-B9AA-3AA7E23A92A6}"/>
                </a:ext>
              </a:extLst>
            </p:cNvPr>
            <p:cNvSpPr/>
            <p:nvPr/>
          </p:nvSpPr>
          <p:spPr>
            <a:xfrm>
              <a:off x="6096000" y="6655633"/>
              <a:ext cx="3381829" cy="217357"/>
            </a:xfrm>
            <a:prstGeom prst="rect">
              <a:avLst/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389ED10-D565-43F3-82F1-8892C88F09FF}"/>
                </a:ext>
              </a:extLst>
            </p:cNvPr>
            <p:cNvSpPr/>
            <p:nvPr/>
          </p:nvSpPr>
          <p:spPr>
            <a:xfrm>
              <a:off x="9477829" y="6655633"/>
              <a:ext cx="2714171" cy="217357"/>
            </a:xfrm>
            <a:prstGeom prst="rect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B9B590B-CFE9-4921-ADAE-9A42DDC4DCF2}"/>
                </a:ext>
              </a:extLst>
            </p:cNvPr>
            <p:cNvSpPr/>
            <p:nvPr/>
          </p:nvSpPr>
          <p:spPr>
            <a:xfrm>
              <a:off x="-1" y="6655633"/>
              <a:ext cx="6132513" cy="21735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kstvak 1">
            <a:extLst>
              <a:ext uri="{FF2B5EF4-FFF2-40B4-BE49-F238E27FC236}">
                <a16:creationId xmlns:a16="http://schemas.microsoft.com/office/drawing/2014/main" id="{1898A5E8-DA8B-2F0A-ACFD-A8263A620D9A}"/>
              </a:ext>
            </a:extLst>
          </p:cNvPr>
          <p:cNvSpPr txBox="1"/>
          <p:nvPr/>
        </p:nvSpPr>
        <p:spPr>
          <a:xfrm>
            <a:off x="2850629" y="3640822"/>
            <a:ext cx="620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Simulatie &amp; Testen</a:t>
            </a:r>
          </a:p>
        </p:txBody>
      </p:sp>
    </p:spTree>
    <p:extLst>
      <p:ext uri="{BB962C8B-B14F-4D97-AF65-F5344CB8AC3E}">
        <p14:creationId xmlns:p14="http://schemas.microsoft.com/office/powerpoint/2010/main" val="761093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</TotalTime>
  <Words>93</Words>
  <Application>Microsoft Office PowerPoint</Application>
  <PresentationFormat>Breedbeeld</PresentationFormat>
  <Paragraphs>47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Office Theme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Nugroho Ade</dc:creator>
  <cp:lastModifiedBy>Maxim</cp:lastModifiedBy>
  <cp:revision>147</cp:revision>
  <dcterms:created xsi:type="dcterms:W3CDTF">2018-07-10T04:11:49Z</dcterms:created>
  <dcterms:modified xsi:type="dcterms:W3CDTF">2022-11-06T15:42:16Z</dcterms:modified>
</cp:coreProperties>
</file>