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168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1C96A-3E22-41FD-B562-00BA8AA07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39290A-601E-428A-BBD6-22878DCD77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523FB9-1321-4370-9953-7E91B5FB4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4EE4B-68D4-4DD6-916E-B6BD3677EE44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77703-7DB5-47F3-B83F-C856DF165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17D8A-43B7-4B81-9503-37EC76BBB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79BA8-3CDE-4AA5-B349-9D3F2C584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812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8D95C-569F-4A7B-A52E-774D858EA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CF6D48-8C45-4A69-AC2A-64823B16BE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A2A1F-2348-4E66-9155-8A217090F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4EE4B-68D4-4DD6-916E-B6BD3677EE44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4E90F-D7E5-4E59-8D2D-6A9208D42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E2FD65-E904-4C5A-8BAA-2398DFE31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79BA8-3CDE-4AA5-B349-9D3F2C584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801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B169D1-B934-4AFD-AD96-AD09A60FF1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DD7A0-2A99-4DCB-91D7-FD6420ACAB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E2DDE6-C12C-462E-8ED0-09F88A9F0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4EE4B-68D4-4DD6-916E-B6BD3677EE44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FDB65-8371-4471-B18B-D82CB6043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1B38F-C7A7-444C-BB92-F3186A2BD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79BA8-3CDE-4AA5-B349-9D3F2C584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463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9E7D4-D17E-4B84-8B58-40F98C509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92DF5-BB80-4120-B0CC-4933E999A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3095F-4033-4F10-80B1-69807C964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4EE4B-68D4-4DD6-916E-B6BD3677EE44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7A0E0-87CF-4A9A-8A4E-7656B1642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388197-3FB1-4D74-897E-41169ACD9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79BA8-3CDE-4AA5-B349-9D3F2C584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425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264FF-0ADE-4223-873B-C030D0641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FD94C5-8085-48F7-ABDC-4C304B026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E8C905-AEA7-4ECE-BC54-0CC568A4E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4EE4B-68D4-4DD6-916E-B6BD3677EE44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77E771-6FB0-4AC6-9D97-84BDCA6B5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630EE-B690-4349-ACD4-EE57FFFDA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79BA8-3CDE-4AA5-B349-9D3F2C584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659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1279B-3196-488A-A6E0-0A52E59F0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C9294-449F-484C-B325-978267A9C3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3F5A68-5A75-4056-96E3-6CEB605003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F64BAC-3427-4B46-AD28-999FE21A9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4EE4B-68D4-4DD6-916E-B6BD3677EE44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AF5BE3-5631-4ED4-9603-BA04E74E7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03D845-7BB7-4A90-A377-A037A31AE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79BA8-3CDE-4AA5-B349-9D3F2C584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700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D575E-12BD-464C-A3D9-11D29BECD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1C860-3F04-4439-B717-1A693744C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D14CF-6D72-4F71-B28A-921FCF7A68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065688-2DD8-410D-A082-5EC8F0B222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587863-D25F-48B6-9E56-1B052429D8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961294-0CEE-4C4D-8069-9884D43FA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4EE4B-68D4-4DD6-916E-B6BD3677EE44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6B4864-E756-43AE-BB91-E57D7287C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11BFD4-2697-4785-BC2C-5A2DB672B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79BA8-3CDE-4AA5-B349-9D3F2C584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439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9D280-0124-4F19-8B42-D7A890F5A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B331EE-4305-4396-AD9B-AF5B32AE3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4EE4B-68D4-4DD6-916E-B6BD3677EE44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BA196F-AB57-4BC0-9752-1CC78D87F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372895-31E8-40A4-93FB-CFAE408DA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79BA8-3CDE-4AA5-B349-9D3F2C584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866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91BE4E-6BB3-42FD-BDA7-E17F221C4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4EE4B-68D4-4DD6-916E-B6BD3677EE44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730035-AA28-4EA8-BFBB-AD56371C0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6EE16A-94CA-4E92-95B0-299435868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79BA8-3CDE-4AA5-B349-9D3F2C584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749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9E3E4-1399-4E60-A38F-A98DAA1FA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ED992-445E-46E2-BD92-ADC33A74A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A0A636-C27E-4A94-93EC-ED9CE45018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5D6031-3911-4E03-A8C9-847BDBB0B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4EE4B-68D4-4DD6-916E-B6BD3677EE44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0F668B-86AC-4EDC-B732-93402F6C8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CAC544-719C-4E4B-8AAC-8E48EC567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79BA8-3CDE-4AA5-B349-9D3F2C584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620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25EE1-D470-4128-9D32-78931A785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DC4C34-3814-4178-8BF0-9CA5747A35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E14265-90A9-485A-A9C2-37D37F1471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D0EBA-5292-4C3E-A041-8E1534357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4EE4B-68D4-4DD6-916E-B6BD3677EE44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C84C74-7228-4093-8E8A-40D03B2EE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3677CC-9B5C-4190-BA17-F58F7DE2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79BA8-3CDE-4AA5-B349-9D3F2C584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931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94F8B4-D559-4DDA-ADF7-906204D10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B8A526-A15F-4A5F-8B61-D4DE5AD16C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A78C8-2CA2-4C68-925D-3945CCB479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4EE4B-68D4-4DD6-916E-B6BD3677EE44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49D63-102C-4F9A-A271-8470F0D0A0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40147-582D-45E1-A866-ED86B07946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79BA8-3CDE-4AA5-B349-9D3F2C584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82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jpe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svg"/><Relationship Id="rId7" Type="http://schemas.openxmlformats.org/officeDocument/2006/relationships/image" Target="../media/image26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sv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D9DA941-1AE5-45DE-B138-93156C257564}"/>
              </a:ext>
            </a:extLst>
          </p:cNvPr>
          <p:cNvSpPr/>
          <p:nvPr/>
        </p:nvSpPr>
        <p:spPr>
          <a:xfrm rot="21381319">
            <a:off x="658761" y="2005502"/>
            <a:ext cx="10943303" cy="2519065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anDown">
              <a:avLst>
                <a:gd name="adj" fmla="val 12201"/>
              </a:avLst>
            </a:prstTxWarp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7200" b="1" cap="none" spc="0" dirty="0">
                <a:ln/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ladimir Script" panose="03050402040407070305" pitchFamily="66" charset="0"/>
              </a:rPr>
              <a:t>Congratulations !</a:t>
            </a:r>
          </a:p>
        </p:txBody>
      </p:sp>
    </p:spTree>
    <p:extLst>
      <p:ext uri="{BB962C8B-B14F-4D97-AF65-F5344CB8AC3E}">
        <p14:creationId xmlns:p14="http://schemas.microsoft.com/office/powerpoint/2010/main" val="3465555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851C615-16A0-4AE5-86AC-D9FCD2A4A519}"/>
              </a:ext>
            </a:extLst>
          </p:cNvPr>
          <p:cNvSpPr/>
          <p:nvPr/>
        </p:nvSpPr>
        <p:spPr>
          <a:xfrm>
            <a:off x="245097" y="103693"/>
            <a:ext cx="8012783" cy="294116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4455FCD-C079-4FC7-959F-974C71A77566}"/>
              </a:ext>
            </a:extLst>
          </p:cNvPr>
          <p:cNvSpPr/>
          <p:nvPr/>
        </p:nvSpPr>
        <p:spPr>
          <a:xfrm>
            <a:off x="245096" y="3844556"/>
            <a:ext cx="8012783" cy="207861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7103ACA-5278-4E5B-A662-91DE26F1B318}"/>
              </a:ext>
            </a:extLst>
          </p:cNvPr>
          <p:cNvSpPr/>
          <p:nvPr/>
        </p:nvSpPr>
        <p:spPr>
          <a:xfrm>
            <a:off x="942682" y="103693"/>
            <a:ext cx="7315200" cy="2941163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7520ACC-BF5B-4235-B42D-35C30830890C}"/>
              </a:ext>
            </a:extLst>
          </p:cNvPr>
          <p:cNvSpPr/>
          <p:nvPr/>
        </p:nvSpPr>
        <p:spPr>
          <a:xfrm>
            <a:off x="942682" y="3855557"/>
            <a:ext cx="7315200" cy="206761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65A650-90F8-4CE7-A2E3-1D9FDF46B47B}"/>
              </a:ext>
            </a:extLst>
          </p:cNvPr>
          <p:cNvSpPr txBox="1"/>
          <p:nvPr/>
        </p:nvSpPr>
        <p:spPr>
          <a:xfrm rot="16200000">
            <a:off x="-864928" y="1251108"/>
            <a:ext cx="2941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Class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E48B39-9985-4C8E-B5A4-B0350040ACF6}"/>
              </a:ext>
            </a:extLst>
          </p:cNvPr>
          <p:cNvSpPr txBox="1"/>
          <p:nvPr/>
        </p:nvSpPr>
        <p:spPr>
          <a:xfrm rot="16200000">
            <a:off x="-426586" y="4555199"/>
            <a:ext cx="2067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Object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CEC8F8-4B47-4921-8A49-BACE5793BFBF}"/>
              </a:ext>
            </a:extLst>
          </p:cNvPr>
          <p:cNvSpPr txBox="1"/>
          <p:nvPr/>
        </p:nvSpPr>
        <p:spPr>
          <a:xfrm>
            <a:off x="1079652" y="2360609"/>
            <a:ext cx="219456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Building</a:t>
            </a:r>
          </a:p>
          <a:p>
            <a:pPr algn="ctr"/>
            <a:r>
              <a:rPr lang="en-US" sz="1400" i="1" dirty="0">
                <a:solidFill>
                  <a:schemeClr val="tx2"/>
                </a:solidFill>
              </a:rPr>
              <a:t>class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53FAFF-D855-44F3-A240-325A33D14D8F}"/>
              </a:ext>
            </a:extLst>
          </p:cNvPr>
          <p:cNvSpPr txBox="1"/>
          <p:nvPr/>
        </p:nvSpPr>
        <p:spPr>
          <a:xfrm>
            <a:off x="3493579" y="2360608"/>
            <a:ext cx="219456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Dog</a:t>
            </a:r>
          </a:p>
          <a:p>
            <a:pPr algn="ctr"/>
            <a:r>
              <a:rPr lang="en-US" sz="1400" i="1" dirty="0">
                <a:solidFill>
                  <a:schemeClr val="tx2"/>
                </a:solidFill>
              </a:rPr>
              <a:t>class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4CF7D3-5D2C-4ABA-BA36-2BBB0E510751}"/>
              </a:ext>
            </a:extLst>
          </p:cNvPr>
          <p:cNvSpPr txBox="1"/>
          <p:nvPr/>
        </p:nvSpPr>
        <p:spPr>
          <a:xfrm>
            <a:off x="5898983" y="2360608"/>
            <a:ext cx="219456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Car</a:t>
            </a:r>
          </a:p>
          <a:p>
            <a:pPr algn="ctr"/>
            <a:r>
              <a:rPr lang="en-US" sz="1400" i="1" dirty="0">
                <a:solidFill>
                  <a:schemeClr val="tx2"/>
                </a:solidFill>
              </a:rPr>
              <a:t>class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79993E0-2433-4757-BC55-AA016CE98F7E}"/>
              </a:ext>
            </a:extLst>
          </p:cNvPr>
          <p:cNvGrpSpPr/>
          <p:nvPr/>
        </p:nvGrpSpPr>
        <p:grpSpPr>
          <a:xfrm>
            <a:off x="1411477" y="485925"/>
            <a:ext cx="1630243" cy="1647479"/>
            <a:chOff x="1260645" y="429363"/>
            <a:chExt cx="1630243" cy="1647479"/>
          </a:xfrm>
        </p:grpSpPr>
        <p:pic>
          <p:nvPicPr>
            <p:cNvPr id="9" name="Graphic 8" descr="Suburban scene">
              <a:extLst>
                <a:ext uri="{FF2B5EF4-FFF2-40B4-BE49-F238E27FC236}">
                  <a16:creationId xmlns:a16="http://schemas.microsoft.com/office/drawing/2014/main" id="{45970AE9-BD83-4B13-91A8-D0D4564240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22546" y="429363"/>
              <a:ext cx="731520" cy="731520"/>
            </a:xfrm>
            <a:prstGeom prst="rect">
              <a:avLst/>
            </a:prstGeom>
          </p:spPr>
        </p:pic>
        <p:pic>
          <p:nvPicPr>
            <p:cNvPr id="14" name="Graphic 13" descr="Building">
              <a:extLst>
                <a:ext uri="{FF2B5EF4-FFF2-40B4-BE49-F238E27FC236}">
                  <a16:creationId xmlns:a16="http://schemas.microsoft.com/office/drawing/2014/main" id="{25B06DF6-4A14-40B9-A47D-F02A5027F9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54066" y="1345322"/>
              <a:ext cx="731520" cy="731520"/>
            </a:xfrm>
            <a:prstGeom prst="rect">
              <a:avLst/>
            </a:prstGeom>
          </p:spPr>
        </p:pic>
        <p:pic>
          <p:nvPicPr>
            <p:cNvPr id="16" name="Graphic 15" descr="Schoolhouse">
              <a:extLst>
                <a:ext uri="{FF2B5EF4-FFF2-40B4-BE49-F238E27FC236}">
                  <a16:creationId xmlns:a16="http://schemas.microsoft.com/office/drawing/2014/main" id="{C2B13EE3-39D7-47CB-96DD-01133872AE4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067928" y="437250"/>
              <a:ext cx="822960" cy="822960"/>
            </a:xfrm>
            <a:prstGeom prst="rect">
              <a:avLst/>
            </a:prstGeom>
          </p:spPr>
        </p:pic>
        <p:pic>
          <p:nvPicPr>
            <p:cNvPr id="18" name="Graphic 17" descr="Barn">
              <a:extLst>
                <a:ext uri="{FF2B5EF4-FFF2-40B4-BE49-F238E27FC236}">
                  <a16:creationId xmlns:a16="http://schemas.microsoft.com/office/drawing/2014/main" id="{1920E4F9-BDCA-442A-A0A0-F7B986DB981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260645" y="1125846"/>
              <a:ext cx="731520" cy="731520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33A0A46A-401C-4DC1-9B89-517B8259E674}"/>
              </a:ext>
            </a:extLst>
          </p:cNvPr>
          <p:cNvSpPr txBox="1"/>
          <p:nvPr/>
        </p:nvSpPr>
        <p:spPr>
          <a:xfrm>
            <a:off x="1045717" y="5295300"/>
            <a:ext cx="219456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The White House</a:t>
            </a:r>
          </a:p>
          <a:p>
            <a:pPr algn="ctr"/>
            <a:r>
              <a:rPr lang="en-US" sz="1400" i="1" dirty="0">
                <a:solidFill>
                  <a:schemeClr val="accent4">
                    <a:lumMod val="75000"/>
                  </a:schemeClr>
                </a:solidFill>
              </a:rPr>
              <a:t>instance of </a:t>
            </a:r>
            <a:r>
              <a:rPr lang="en-US" sz="1400" i="1" dirty="0">
                <a:solidFill>
                  <a:schemeClr val="accent1">
                    <a:lumMod val="50000"/>
                  </a:schemeClr>
                </a:solidFill>
              </a:rPr>
              <a:t>Building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393D77A-3465-468C-887A-5D04FD8A40AD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68" b="26536"/>
          <a:stretch/>
        </p:blipFill>
        <p:spPr>
          <a:xfrm>
            <a:off x="1228597" y="4223203"/>
            <a:ext cx="1828800" cy="981046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C966585-37B7-4E2D-9464-4D57DB94D6DA}"/>
              </a:ext>
            </a:extLst>
          </p:cNvPr>
          <p:cNvSpPr txBox="1"/>
          <p:nvPr/>
        </p:nvSpPr>
        <p:spPr>
          <a:xfrm>
            <a:off x="3493579" y="5294313"/>
            <a:ext cx="219456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Lassie</a:t>
            </a:r>
          </a:p>
          <a:p>
            <a:pPr algn="ctr"/>
            <a:r>
              <a:rPr lang="en-US" sz="1400" i="1" dirty="0">
                <a:solidFill>
                  <a:schemeClr val="accent4">
                    <a:lumMod val="75000"/>
                  </a:schemeClr>
                </a:solidFill>
              </a:rPr>
              <a:t>instance of </a:t>
            </a:r>
            <a:r>
              <a:rPr lang="en-US" sz="1400" i="1" dirty="0">
                <a:solidFill>
                  <a:schemeClr val="accent1">
                    <a:lumMod val="50000"/>
                  </a:schemeClr>
                </a:solidFill>
              </a:rPr>
              <a:t>Dog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A0E84721-264B-4C69-B5C7-1705B2B2321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053" y="4257401"/>
            <a:ext cx="1137494" cy="822960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F61D3812-BDCE-4787-9F86-86847A199E35}"/>
              </a:ext>
            </a:extLst>
          </p:cNvPr>
          <p:cNvGrpSpPr/>
          <p:nvPr/>
        </p:nvGrpSpPr>
        <p:grpSpPr>
          <a:xfrm>
            <a:off x="3743042" y="402593"/>
            <a:ext cx="1903564" cy="1796264"/>
            <a:chOff x="3450805" y="317751"/>
            <a:chExt cx="1903564" cy="1796264"/>
          </a:xfrm>
        </p:grpSpPr>
        <p:pic>
          <p:nvPicPr>
            <p:cNvPr id="24" name="Graphic 23" descr="Dog">
              <a:extLst>
                <a:ext uri="{FF2B5EF4-FFF2-40B4-BE49-F238E27FC236}">
                  <a16:creationId xmlns:a16="http://schemas.microsoft.com/office/drawing/2014/main" id="{80EE78B9-76E7-45BD-8FC9-D7C0DB50875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450805" y="317751"/>
              <a:ext cx="822960" cy="822960"/>
            </a:xfrm>
            <a:prstGeom prst="rect">
              <a:avLst/>
            </a:prstGeom>
          </p:spPr>
        </p:pic>
        <p:pic>
          <p:nvPicPr>
            <p:cNvPr id="25" name="Graphic 24" descr="Dog">
              <a:extLst>
                <a:ext uri="{FF2B5EF4-FFF2-40B4-BE49-F238E27FC236}">
                  <a16:creationId xmlns:a16="http://schemas.microsoft.com/office/drawing/2014/main" id="{E277DBD5-583A-4821-A09A-4932B910F9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 flipH="1">
              <a:off x="4363042" y="669303"/>
              <a:ext cx="722583" cy="543993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9D3E99AF-AF66-476B-BD97-86038AAB6F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8994" y="1255977"/>
              <a:ext cx="706581" cy="548640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019BC480-08FA-447C-B6FC-C43635BED6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74208" y="1199615"/>
              <a:ext cx="1280161" cy="914400"/>
            </a:xfrm>
            <a:prstGeom prst="rect">
              <a:avLst/>
            </a:prstGeom>
          </p:spPr>
        </p:pic>
      </p:grpSp>
      <p:pic>
        <p:nvPicPr>
          <p:cNvPr id="37" name="Picture 36">
            <a:extLst>
              <a:ext uri="{FF2B5EF4-FFF2-40B4-BE49-F238E27FC236}">
                <a16:creationId xmlns:a16="http://schemas.microsoft.com/office/drawing/2014/main" id="{524721E6-0C22-4730-BCE9-8EFB46E646A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202" y="485961"/>
            <a:ext cx="975360" cy="54864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E3F955DD-4EDF-4AAE-B6A0-C2A9D41F444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077" y="1305997"/>
            <a:ext cx="914400" cy="457200"/>
          </a:xfrm>
          <a:prstGeom prst="rect">
            <a:avLst/>
          </a:prstGeom>
        </p:spPr>
      </p:pic>
      <p:pic>
        <p:nvPicPr>
          <p:cNvPr id="43" name="Graphic 42">
            <a:extLst>
              <a:ext uri="{FF2B5EF4-FFF2-40B4-BE49-F238E27FC236}">
                <a16:creationId xmlns:a16="http://schemas.microsoft.com/office/drawing/2014/main" id="{4F3670F6-7A29-4C4C-8BED-DE7CB5F2118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 flipH="1">
            <a:off x="6575382" y="1376161"/>
            <a:ext cx="1417485" cy="91440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D7AC9B85-BDD7-45D2-8125-FE052C70168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573331" y="651207"/>
            <a:ext cx="1369660" cy="100584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E11E59AF-9A7C-402C-B8B0-3F3312C64C2A}"/>
              </a:ext>
            </a:extLst>
          </p:cNvPr>
          <p:cNvSpPr txBox="1"/>
          <p:nvPr/>
        </p:nvSpPr>
        <p:spPr>
          <a:xfrm>
            <a:off x="5841133" y="5315469"/>
            <a:ext cx="219456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Your car</a:t>
            </a:r>
          </a:p>
          <a:p>
            <a:pPr algn="ctr"/>
            <a:r>
              <a:rPr lang="en-US" sz="1400" i="1" dirty="0">
                <a:solidFill>
                  <a:schemeClr val="accent4">
                    <a:lumMod val="75000"/>
                  </a:schemeClr>
                </a:solidFill>
              </a:rPr>
              <a:t>instance of </a:t>
            </a:r>
            <a:r>
              <a:rPr lang="en-US" sz="1400" i="1" dirty="0">
                <a:solidFill>
                  <a:schemeClr val="accent1">
                    <a:lumMod val="50000"/>
                  </a:schemeClr>
                </a:solidFill>
              </a:rPr>
              <a:t>Car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4AA58880-BB3A-41C1-A0A6-06A2750087DF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8554" y="4304096"/>
            <a:ext cx="979718" cy="822960"/>
          </a:xfrm>
          <a:prstGeom prst="rect">
            <a:avLst/>
          </a:prstGeom>
        </p:spPr>
      </p:pic>
      <p:sp>
        <p:nvSpPr>
          <p:cNvPr id="48" name="Arrow: Down 47">
            <a:extLst>
              <a:ext uri="{FF2B5EF4-FFF2-40B4-BE49-F238E27FC236}">
                <a16:creationId xmlns:a16="http://schemas.microsoft.com/office/drawing/2014/main" id="{B1F4F759-355D-42F5-81FC-78CEB3ABCA21}"/>
              </a:ext>
            </a:extLst>
          </p:cNvPr>
          <p:cNvSpPr/>
          <p:nvPr/>
        </p:nvSpPr>
        <p:spPr>
          <a:xfrm>
            <a:off x="1618550" y="3167406"/>
            <a:ext cx="1097280" cy="548640"/>
          </a:xfrm>
          <a:prstGeom prst="downArrow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Arrow: Down 48">
            <a:extLst>
              <a:ext uri="{FF2B5EF4-FFF2-40B4-BE49-F238E27FC236}">
                <a16:creationId xmlns:a16="http://schemas.microsoft.com/office/drawing/2014/main" id="{44B57A4D-77BA-46D1-971F-A3200BACD56F}"/>
              </a:ext>
            </a:extLst>
          </p:cNvPr>
          <p:cNvSpPr/>
          <p:nvPr/>
        </p:nvSpPr>
        <p:spPr>
          <a:xfrm>
            <a:off x="4034334" y="3167406"/>
            <a:ext cx="1097280" cy="548640"/>
          </a:xfrm>
          <a:prstGeom prst="downArrow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Arrow: Down 49">
            <a:extLst>
              <a:ext uri="{FF2B5EF4-FFF2-40B4-BE49-F238E27FC236}">
                <a16:creationId xmlns:a16="http://schemas.microsoft.com/office/drawing/2014/main" id="{7F021542-41AF-4FAE-9679-2543E64EFBA8}"/>
              </a:ext>
            </a:extLst>
          </p:cNvPr>
          <p:cNvSpPr/>
          <p:nvPr/>
        </p:nvSpPr>
        <p:spPr>
          <a:xfrm>
            <a:off x="6432118" y="3167406"/>
            <a:ext cx="1097280" cy="548640"/>
          </a:xfrm>
          <a:prstGeom prst="downArrow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875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851C615-16A0-4AE5-86AC-D9FCD2A4A519}"/>
              </a:ext>
            </a:extLst>
          </p:cNvPr>
          <p:cNvSpPr/>
          <p:nvPr/>
        </p:nvSpPr>
        <p:spPr>
          <a:xfrm>
            <a:off x="245097" y="977241"/>
            <a:ext cx="8012783" cy="206761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4455FCD-C079-4FC7-959F-974C71A77566}"/>
              </a:ext>
            </a:extLst>
          </p:cNvPr>
          <p:cNvSpPr/>
          <p:nvPr/>
        </p:nvSpPr>
        <p:spPr>
          <a:xfrm>
            <a:off x="245096" y="3844556"/>
            <a:ext cx="8012783" cy="207861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7103ACA-5278-4E5B-A662-91DE26F1B318}"/>
              </a:ext>
            </a:extLst>
          </p:cNvPr>
          <p:cNvSpPr/>
          <p:nvPr/>
        </p:nvSpPr>
        <p:spPr>
          <a:xfrm>
            <a:off x="942682" y="977241"/>
            <a:ext cx="7315200" cy="2067615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7520ACC-BF5B-4235-B42D-35C30830890C}"/>
              </a:ext>
            </a:extLst>
          </p:cNvPr>
          <p:cNvSpPr/>
          <p:nvPr/>
        </p:nvSpPr>
        <p:spPr>
          <a:xfrm>
            <a:off x="942682" y="3855557"/>
            <a:ext cx="7315200" cy="206761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65A650-90F8-4CE7-A2E3-1D9FDF46B47B}"/>
              </a:ext>
            </a:extLst>
          </p:cNvPr>
          <p:cNvSpPr txBox="1"/>
          <p:nvPr/>
        </p:nvSpPr>
        <p:spPr>
          <a:xfrm rot="16200000">
            <a:off x="-428155" y="1687880"/>
            <a:ext cx="2067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Class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E48B39-9985-4C8E-B5A4-B0350040ACF6}"/>
              </a:ext>
            </a:extLst>
          </p:cNvPr>
          <p:cNvSpPr txBox="1"/>
          <p:nvPr/>
        </p:nvSpPr>
        <p:spPr>
          <a:xfrm rot="16200000">
            <a:off x="-426586" y="4555199"/>
            <a:ext cx="2067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Object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CEC8F8-4B47-4921-8A49-BACE5793BFBF}"/>
              </a:ext>
            </a:extLst>
          </p:cNvPr>
          <p:cNvSpPr txBox="1"/>
          <p:nvPr/>
        </p:nvSpPr>
        <p:spPr>
          <a:xfrm>
            <a:off x="1079652" y="2360609"/>
            <a:ext cx="219456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House</a:t>
            </a:r>
          </a:p>
          <a:p>
            <a:pPr algn="ctr"/>
            <a:r>
              <a:rPr lang="en-US" sz="1400" i="1" dirty="0">
                <a:solidFill>
                  <a:schemeClr val="tx2"/>
                </a:solidFill>
              </a:rPr>
              <a:t>class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53FAFF-D855-44F3-A240-325A33D14D8F}"/>
              </a:ext>
            </a:extLst>
          </p:cNvPr>
          <p:cNvSpPr txBox="1"/>
          <p:nvPr/>
        </p:nvSpPr>
        <p:spPr>
          <a:xfrm>
            <a:off x="3493579" y="2360608"/>
            <a:ext cx="219456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Dog</a:t>
            </a:r>
          </a:p>
          <a:p>
            <a:pPr algn="ctr"/>
            <a:r>
              <a:rPr lang="en-US" sz="1400" i="1" dirty="0">
                <a:solidFill>
                  <a:schemeClr val="tx2"/>
                </a:solidFill>
              </a:rPr>
              <a:t>class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4CF7D3-5D2C-4ABA-BA36-2BBB0E510751}"/>
              </a:ext>
            </a:extLst>
          </p:cNvPr>
          <p:cNvSpPr txBox="1"/>
          <p:nvPr/>
        </p:nvSpPr>
        <p:spPr>
          <a:xfrm>
            <a:off x="5898983" y="2360608"/>
            <a:ext cx="219456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Car</a:t>
            </a:r>
          </a:p>
          <a:p>
            <a:pPr algn="ctr"/>
            <a:r>
              <a:rPr lang="en-US" sz="1400" i="1" dirty="0">
                <a:solidFill>
                  <a:schemeClr val="tx2"/>
                </a:solidFill>
              </a:rPr>
              <a:t>class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3A0A46A-401C-4DC1-9B89-517B8259E674}"/>
              </a:ext>
            </a:extLst>
          </p:cNvPr>
          <p:cNvSpPr txBox="1"/>
          <p:nvPr/>
        </p:nvSpPr>
        <p:spPr>
          <a:xfrm>
            <a:off x="1045717" y="5295300"/>
            <a:ext cx="219456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The White House</a:t>
            </a:r>
          </a:p>
          <a:p>
            <a:pPr algn="ctr"/>
            <a:r>
              <a:rPr lang="en-US" sz="1400" i="1" dirty="0">
                <a:solidFill>
                  <a:schemeClr val="accent4">
                    <a:lumMod val="75000"/>
                  </a:schemeClr>
                </a:solidFill>
              </a:rPr>
              <a:t>instance of </a:t>
            </a:r>
            <a:r>
              <a:rPr lang="en-US" sz="1400" i="1" dirty="0">
                <a:solidFill>
                  <a:schemeClr val="accent1">
                    <a:lumMod val="50000"/>
                  </a:schemeClr>
                </a:solidFill>
              </a:rPr>
              <a:t>House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C966585-37B7-4E2D-9464-4D57DB94D6DA}"/>
              </a:ext>
            </a:extLst>
          </p:cNvPr>
          <p:cNvSpPr txBox="1"/>
          <p:nvPr/>
        </p:nvSpPr>
        <p:spPr>
          <a:xfrm>
            <a:off x="3493579" y="5294313"/>
            <a:ext cx="219456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Lassie</a:t>
            </a:r>
          </a:p>
          <a:p>
            <a:pPr algn="ctr"/>
            <a:r>
              <a:rPr lang="en-US" sz="1400" i="1" dirty="0">
                <a:solidFill>
                  <a:schemeClr val="accent4">
                    <a:lumMod val="75000"/>
                  </a:schemeClr>
                </a:solidFill>
              </a:rPr>
              <a:t>instance of </a:t>
            </a:r>
            <a:r>
              <a:rPr lang="en-US" sz="1400" i="1" dirty="0">
                <a:solidFill>
                  <a:schemeClr val="accent1">
                    <a:lumMod val="50000"/>
                  </a:schemeClr>
                </a:solidFill>
              </a:rPr>
              <a:t>Dog</a:t>
            </a:r>
          </a:p>
        </p:txBody>
      </p:sp>
      <p:pic>
        <p:nvPicPr>
          <p:cNvPr id="24" name="Graphic 23" descr="Dog">
            <a:extLst>
              <a:ext uri="{FF2B5EF4-FFF2-40B4-BE49-F238E27FC236}">
                <a16:creationId xmlns:a16="http://schemas.microsoft.com/office/drawing/2014/main" id="{80EE78B9-76E7-45BD-8FC9-D7C0DB5087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910"/>
          <a:stretch/>
        </p:blipFill>
        <p:spPr>
          <a:xfrm flipH="1">
            <a:off x="3686201" y="1140643"/>
            <a:ext cx="1828800" cy="148298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E11E59AF-9A7C-402C-B8B0-3F3312C64C2A}"/>
              </a:ext>
            </a:extLst>
          </p:cNvPr>
          <p:cNvSpPr txBox="1"/>
          <p:nvPr/>
        </p:nvSpPr>
        <p:spPr>
          <a:xfrm>
            <a:off x="5841133" y="5315469"/>
            <a:ext cx="219456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Your car</a:t>
            </a:r>
          </a:p>
          <a:p>
            <a:pPr algn="ctr"/>
            <a:r>
              <a:rPr lang="en-US" sz="1400" i="1" dirty="0">
                <a:solidFill>
                  <a:schemeClr val="accent4">
                    <a:lumMod val="75000"/>
                  </a:schemeClr>
                </a:solidFill>
              </a:rPr>
              <a:t>instance of </a:t>
            </a:r>
            <a:r>
              <a:rPr lang="en-US" sz="1400" i="1" dirty="0">
                <a:solidFill>
                  <a:schemeClr val="accent1">
                    <a:lumMod val="50000"/>
                  </a:schemeClr>
                </a:solidFill>
              </a:rPr>
              <a:t>Car</a:t>
            </a:r>
          </a:p>
        </p:txBody>
      </p:sp>
      <p:sp>
        <p:nvSpPr>
          <p:cNvPr id="48" name="Arrow: Down 47">
            <a:extLst>
              <a:ext uri="{FF2B5EF4-FFF2-40B4-BE49-F238E27FC236}">
                <a16:creationId xmlns:a16="http://schemas.microsoft.com/office/drawing/2014/main" id="{B1F4F759-355D-42F5-81FC-78CEB3ABCA21}"/>
              </a:ext>
            </a:extLst>
          </p:cNvPr>
          <p:cNvSpPr/>
          <p:nvPr/>
        </p:nvSpPr>
        <p:spPr>
          <a:xfrm>
            <a:off x="1618550" y="3167406"/>
            <a:ext cx="1097280" cy="548640"/>
          </a:xfrm>
          <a:prstGeom prst="down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Arrow: Down 48">
            <a:extLst>
              <a:ext uri="{FF2B5EF4-FFF2-40B4-BE49-F238E27FC236}">
                <a16:creationId xmlns:a16="http://schemas.microsoft.com/office/drawing/2014/main" id="{44B57A4D-77BA-46D1-971F-A3200BACD56F}"/>
              </a:ext>
            </a:extLst>
          </p:cNvPr>
          <p:cNvSpPr/>
          <p:nvPr/>
        </p:nvSpPr>
        <p:spPr>
          <a:xfrm>
            <a:off x="4034334" y="3167406"/>
            <a:ext cx="1097280" cy="548640"/>
          </a:xfrm>
          <a:prstGeom prst="down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Arrow: Down 49">
            <a:extLst>
              <a:ext uri="{FF2B5EF4-FFF2-40B4-BE49-F238E27FC236}">
                <a16:creationId xmlns:a16="http://schemas.microsoft.com/office/drawing/2014/main" id="{7F021542-41AF-4FAE-9679-2543E64EFBA8}"/>
              </a:ext>
            </a:extLst>
          </p:cNvPr>
          <p:cNvSpPr/>
          <p:nvPr/>
        </p:nvSpPr>
        <p:spPr>
          <a:xfrm>
            <a:off x="6432118" y="3167406"/>
            <a:ext cx="1097280" cy="548640"/>
          </a:xfrm>
          <a:prstGeom prst="down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12" descr="Home">
            <a:extLst>
              <a:ext uri="{FF2B5EF4-FFF2-40B4-BE49-F238E27FC236}">
                <a16:creationId xmlns:a16="http://schemas.microsoft.com/office/drawing/2014/main" id="{286D13A1-F723-4A4D-9525-8192CDCAAE1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7371"/>
          <a:stretch/>
        </p:blipFill>
        <p:spPr>
          <a:xfrm>
            <a:off x="1252790" y="1055801"/>
            <a:ext cx="1828800" cy="1365307"/>
          </a:xfrm>
          <a:prstGeom prst="rect">
            <a:avLst/>
          </a:prstGeom>
        </p:spPr>
      </p:pic>
      <p:pic>
        <p:nvPicPr>
          <p:cNvPr id="17" name="Graphic 16" descr="Car">
            <a:extLst>
              <a:ext uri="{FF2B5EF4-FFF2-40B4-BE49-F238E27FC236}">
                <a16:creationId xmlns:a16="http://schemas.microsoft.com/office/drawing/2014/main" id="{CD6D5FCC-0B4D-4404-82B8-773380533D8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t="23719"/>
          <a:stretch/>
        </p:blipFill>
        <p:spPr>
          <a:xfrm flipH="1">
            <a:off x="5974397" y="1140643"/>
            <a:ext cx="2103122" cy="172808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DB49106-9C59-426E-BAF8-26C031496A1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503" y="4150552"/>
            <a:ext cx="1692988" cy="118872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13C1B05E-513B-4885-AED2-B39E2B724FB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736480" y="4150552"/>
            <a:ext cx="1692988" cy="118872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AFD1B98-A811-4B13-AE32-8BE1E428999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126238" y="4150552"/>
            <a:ext cx="1692988" cy="118872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2650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</TotalTime>
  <Words>48</Words>
  <Application>Microsoft Office PowerPoint</Application>
  <PresentationFormat>Widescreen</PresentationFormat>
  <Paragraphs>29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Vladimir Script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Giuseppe Masetti</dc:creator>
  <cp:lastModifiedBy>Giuseppe Masetti</cp:lastModifiedBy>
  <cp:revision>26</cp:revision>
  <dcterms:created xsi:type="dcterms:W3CDTF">2019-01-25T16:46:50Z</dcterms:created>
  <dcterms:modified xsi:type="dcterms:W3CDTF">2019-04-19T18:48:20Z</dcterms:modified>
</cp:coreProperties>
</file>