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0"/>
  </p:notesMasterIdLst>
  <p:sldIdLst>
    <p:sldId id="256" r:id="rId2"/>
    <p:sldId id="269" r:id="rId3"/>
    <p:sldId id="257" r:id="rId4"/>
    <p:sldId id="268" r:id="rId5"/>
    <p:sldId id="270" r:id="rId6"/>
    <p:sldId id="264" r:id="rId7"/>
    <p:sldId id="272" r:id="rId8"/>
    <p:sldId id="273" r:id="rId9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82" autoAdjust="0"/>
    <p:restoredTop sz="94624" autoAdjust="0"/>
  </p:normalViewPr>
  <p:slideViewPr>
    <p:cSldViewPr>
      <p:cViewPr varScale="1">
        <p:scale>
          <a:sx n="68" d="100"/>
          <a:sy n="68" d="100"/>
        </p:scale>
        <p:origin x="7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72D46-F8C2-4C1A-9EA5-A308B9A768B3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96157-0220-49B1-9810-8F3CB309D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96157-0220-49B1-9810-8F3CB309D6A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96157-0220-49B1-9810-8F3CB309D6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8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D5AD-670B-40F5-9617-F6CB4FFA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93C45-0AA3-4EC0-B84B-98EF0723E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43C-E24A-4DF8-ADE6-E5C93401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16E4-8430-41F9-88E0-60646AD4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AEFE-5053-4143-825C-E412CEC7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6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4E70-78A5-4FFF-A3BD-F7BE201D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FD527-F7DF-4919-90CA-432B22423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FDC6-C4B4-46EB-A1E6-4CA89084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A6BF-8ECD-4F07-9788-1D3ECEE5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077D-F460-4A57-A5F1-2E67C15C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0D6B2-1A7C-463D-9514-5A7EF2D8F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D13F7-BFB7-4CED-BF72-6A4B61251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9B3A-598B-4E69-BB8C-722F4ED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A89BD-189E-4F85-AC79-4A7A8AF4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FD45-7218-4F5B-A175-5FF7303A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FDAA-BDE8-4EBE-BF10-C9AC5526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B2B9-1742-46C5-963C-A1270F01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7198-A8BB-45D0-A766-72BEA7E0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CA10-4B58-4704-B46A-13FD2945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7735E-C0C6-413D-A112-DB684725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9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227E-E67B-4134-80A2-42812E7E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A1BE-2E16-48E8-B886-9A657038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0C66-B11D-43CC-AFAE-38D5A85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83BF6-26D8-4F11-BF76-FB1C7B34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CC7D-5B72-40AC-B0D5-E5414424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3C9B-11F9-4465-9C7A-C03D6690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1427-5DF2-4234-B656-E32F7E7AC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220A6-D529-47E6-BFE8-C726BE36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866BB-FE6A-4076-8726-05294327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49954-5CBA-468F-8876-03154958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28035-C035-4B44-82DD-04CCDCFA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73C5-345B-4EF7-9D6F-8DAB8539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406E0-7FA7-4B92-BCD6-571FBDD9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3CB51-1359-4B3E-B2B8-E1311F4D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B08BB-B67E-408A-B9E3-F630F28A8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5C2BE-98FF-415B-9A87-D795B5BDD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4C0DC-E72A-43E9-A80A-25192DDF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C80C4-7F4E-461F-9C6D-9A3EA38A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7FBC0-1E3A-414F-A6F4-A17ECA0D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170E-796A-48A1-B01B-AD855A2D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21AFB-A722-4D87-A853-0D3BA5C0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E9F36-BCAC-4BD7-A7E0-59FD27CE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09C41-988D-4755-9171-2B64941C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7BB26-413D-497F-AD5F-07BEB4B5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5ACB4-609F-44D7-9BAD-7D350FEA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DBAF3-75B5-45F6-9267-C493EF5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741B-0C01-43EC-AD26-A56E45E1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EA86-C496-4712-8335-B300AA34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E9331-3188-4615-8AB5-C67B32845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95286-7E0C-4C49-ACBD-0CC065DE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6C60E-C052-4A22-81A7-A564C70A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3379A-6FE7-4A55-9934-3D700864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3018-808F-429D-8BBA-07571C77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E50E4-E8E6-4A8A-8DCB-F085CD6E4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C160B-9633-4170-BD7C-EB3410EA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3EEF8-1082-4543-B1D6-57B50763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1A012-7D8F-4305-A798-578232A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C69BD-CAA6-4ABF-BCDC-B2470AC1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4BBF1-0900-45E8-9348-9E2DA059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92DF-AEBE-47B6-8D1E-7D00DF3B9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EE52-8E9B-4471-97D2-874B77F03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06A6-0F12-445C-803E-2F60BA056B84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CF26-44AC-448C-ABF9-27F72F426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6EA7-C052-4107-8327-E7A175A03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LED </a:t>
            </a:r>
            <a:r>
              <a:rPr lang="en-US" sz="10000" b="1" dirty="0"/>
              <a:t>QUAY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953000"/>
            <a:ext cx="9144000" cy="132343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  <a:bevelB w="152400" h="50800" prst="softRound"/>
          </a:sp3d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ĐINH ĐẠT THÔNG - 15520853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24E2C-4057-4EEB-9A90-A2629861D932}"/>
              </a:ext>
            </a:extLst>
          </p:cNvPr>
          <p:cNvSpPr txBox="1"/>
          <p:nvPr/>
        </p:nvSpPr>
        <p:spPr>
          <a:xfrm>
            <a:off x="-18757" y="234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BÁO CÁO ĐỒ ÁN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-18757" y="234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GIỚI THIỆU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08666-F9CE-48D9-90B3-B364CABFDFED}"/>
              </a:ext>
            </a:extLst>
          </p:cNvPr>
          <p:cNvSpPr txBox="1"/>
          <p:nvPr/>
        </p:nvSpPr>
        <p:spPr>
          <a:xfrm>
            <a:off x="-31457" y="838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LED QUAY </a:t>
            </a:r>
            <a:r>
              <a:rPr lang="en-US" sz="3600" b="1" dirty="0"/>
              <a:t>LÀ GÌ?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3B518-ACB3-468A-89C4-DC039037E2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959768"/>
            <a:ext cx="5105400" cy="2938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86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6180" y="1082416"/>
            <a:ext cx="1219200" cy="21336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7380" y="1082416"/>
            <a:ext cx="1219200" cy="21336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2532" y="1822330"/>
            <a:ext cx="1211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VI ĐIỀU KHIỂN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7380" y="1807685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CÁC LED HIỂN THỊ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1000" y="4866481"/>
            <a:ext cx="198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MÔ TƠ DC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23929" y="4342636"/>
            <a:ext cx="2055812" cy="1447800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22342" y="4753550"/>
            <a:ext cx="205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NGUỒN 12V MỘT CHIỀU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SƠ ĐỒ KHỐI PHẦN CỨNG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ECA752-F8FE-4786-9B4C-E49126EE0165}"/>
              </a:ext>
            </a:extLst>
          </p:cNvPr>
          <p:cNvSpPr txBox="1"/>
          <p:nvPr/>
        </p:nvSpPr>
        <p:spPr>
          <a:xfrm>
            <a:off x="4956180" y="268261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AT89C51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C3FD46-57C6-40AF-8CB1-F7D4BAD7B46C}"/>
              </a:ext>
            </a:extLst>
          </p:cNvPr>
          <p:cNvSpPr/>
          <p:nvPr/>
        </p:nvSpPr>
        <p:spPr>
          <a:xfrm>
            <a:off x="4191000" y="4343400"/>
            <a:ext cx="1982790" cy="14478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2276F56E-B53C-402C-BA02-B9C32A7224FE}"/>
              </a:ext>
            </a:extLst>
          </p:cNvPr>
          <p:cNvSpPr/>
          <p:nvPr/>
        </p:nvSpPr>
        <p:spPr>
          <a:xfrm>
            <a:off x="6175380" y="1991607"/>
            <a:ext cx="762000" cy="3693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E7702401-8F61-4F02-B62E-0C8BE34B425F}"/>
              </a:ext>
            </a:extLst>
          </p:cNvPr>
          <p:cNvSpPr/>
          <p:nvPr/>
        </p:nvSpPr>
        <p:spPr>
          <a:xfrm rot="10800000">
            <a:off x="5375280" y="3208600"/>
            <a:ext cx="381000" cy="1133272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65B8A7E-33EF-450D-8C57-FF07C4FAAA7D}"/>
              </a:ext>
            </a:extLst>
          </p:cNvPr>
          <p:cNvSpPr/>
          <p:nvPr/>
        </p:nvSpPr>
        <p:spPr>
          <a:xfrm>
            <a:off x="2973389" y="4844534"/>
            <a:ext cx="1217610" cy="369332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9AFD1-1F41-4EF8-B842-E6121CD839F6}"/>
              </a:ext>
            </a:extLst>
          </p:cNvPr>
          <p:cNvSpPr/>
          <p:nvPr/>
        </p:nvSpPr>
        <p:spPr>
          <a:xfrm>
            <a:off x="6937380" y="4341873"/>
            <a:ext cx="1214438" cy="1433711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B0A81-19FF-407A-AC1E-AD6BE8E257A3}"/>
              </a:ext>
            </a:extLst>
          </p:cNvPr>
          <p:cNvSpPr txBox="1"/>
          <p:nvPr/>
        </p:nvSpPr>
        <p:spPr>
          <a:xfrm>
            <a:off x="6932618" y="474337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MẠCH NGẮT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7B85674-F2AF-4EAD-8796-F457E8157192}"/>
              </a:ext>
            </a:extLst>
          </p:cNvPr>
          <p:cNvSpPr/>
          <p:nvPr/>
        </p:nvSpPr>
        <p:spPr>
          <a:xfrm rot="8716507">
            <a:off x="6378539" y="3111475"/>
            <a:ext cx="381000" cy="1351560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SƠ ĐỒ MẠCH ĐIỆN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6CDD7-9616-4FC0-BA15-86ADDD7ED1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7887"/>
            <a:ext cx="9144000" cy="6150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64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SƠ ĐỒ MẠCH 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192A8-A563-4DAE-AAA4-E2243F07F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9144000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6D675-3B97-4B99-AE12-D65EBAA03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86"/>
            <a:ext cx="9144000" cy="31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0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759614" y="867435"/>
            <a:ext cx="2133600" cy="50159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01282" y="2648634"/>
            <a:ext cx="3048000" cy="7078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302475" y="3669774"/>
            <a:ext cx="3048000" cy="655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301282" y="4629835"/>
            <a:ext cx="3048000" cy="69473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8897" y="2648635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TÍNH THỜI GIAN MOTOR QUAY 1 VÒNG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897" y="4638765"/>
            <a:ext cx="303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TÍNH GIÁ TRỊ HÀM DELAY ĐỂ LED CHỚP TẮT TẠO HÌNH ẢNH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2474" y="3669775"/>
            <a:ext cx="304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TÍNH THỜI GIAN HIỂN THỊ CỦA MỘT CỘT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614" y="907362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BẮT ĐẦU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4CD91-495D-4A5D-96AD-2D0EE5559361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SƠ ĐỒ GIẢI QUYẾT BÀI TOÁN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3D638C-8B1D-4358-BDF2-34C5B890F52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1826414" y="1369025"/>
            <a:ext cx="0" cy="30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85FC8F-17E2-46C2-BB0A-6C5775BFACE4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1822897" y="3364974"/>
            <a:ext cx="2385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67BD65-C7EB-490D-A201-23898515255A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flipH="1">
            <a:off x="1817740" y="4316106"/>
            <a:ext cx="7542" cy="32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805BFD-5AD7-4137-A4B1-9E7A746E6272}"/>
              </a:ext>
            </a:extLst>
          </p:cNvPr>
          <p:cNvSpPr txBox="1"/>
          <p:nvPr/>
        </p:nvSpPr>
        <p:spPr>
          <a:xfrm>
            <a:off x="301282" y="1673825"/>
            <a:ext cx="304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LỰA CHỌN MOTOR CÓ TỐC ĐỘ QUAY HƠN 25 VÒNG/GIÂY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F39B19-5C01-4993-8A43-1275519DD8A0}"/>
              </a:ext>
            </a:extLst>
          </p:cNvPr>
          <p:cNvSpPr/>
          <p:nvPr/>
        </p:nvSpPr>
        <p:spPr>
          <a:xfrm>
            <a:off x="304800" y="1676400"/>
            <a:ext cx="3043228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0E198A-9F5D-4FD3-BC46-0709A5DC1FEA}"/>
              </a:ext>
            </a:extLst>
          </p:cNvPr>
          <p:cNvCxnSpPr>
            <a:cxnSpLocks/>
          </p:cNvCxnSpPr>
          <p:nvPr/>
        </p:nvCxnSpPr>
        <p:spPr>
          <a:xfrm>
            <a:off x="1824089" y="2320156"/>
            <a:ext cx="0" cy="30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D8512-211C-408C-ADE3-FF7D159C4068}"/>
              </a:ext>
            </a:extLst>
          </p:cNvPr>
          <p:cNvSpPr/>
          <p:nvPr/>
        </p:nvSpPr>
        <p:spPr>
          <a:xfrm>
            <a:off x="298897" y="5600229"/>
            <a:ext cx="3047999" cy="694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E32EAC-4B4D-42E7-B86C-5A18FE2BBFA9}"/>
              </a:ext>
            </a:extLst>
          </p:cNvPr>
          <p:cNvSpPr txBox="1"/>
          <p:nvPr/>
        </p:nvSpPr>
        <p:spPr>
          <a:xfrm>
            <a:off x="298897" y="5607281"/>
            <a:ext cx="30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TIẾN HÀNH VIẾT VÀ NẠP CHƯƠNG TRÌNH CHO 8051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0FB989-23B9-4CB8-BE25-4327278D92D2}"/>
              </a:ext>
            </a:extLst>
          </p:cNvPr>
          <p:cNvCxnSpPr/>
          <p:nvPr/>
        </p:nvCxnSpPr>
        <p:spPr>
          <a:xfrm flipH="1">
            <a:off x="1816547" y="5293551"/>
            <a:ext cx="7542" cy="32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F4AD57-4332-4152-AF75-6D4F2128BB0F}"/>
              </a:ext>
            </a:extLst>
          </p:cNvPr>
          <p:cNvSpPr/>
          <p:nvPr/>
        </p:nvSpPr>
        <p:spPr>
          <a:xfrm>
            <a:off x="5784210" y="5599675"/>
            <a:ext cx="3037685" cy="694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FE0BE1-A702-42EA-85A2-32C0583C1228}"/>
              </a:ext>
            </a:extLst>
          </p:cNvPr>
          <p:cNvSpPr txBox="1"/>
          <p:nvPr/>
        </p:nvSpPr>
        <p:spPr>
          <a:xfrm>
            <a:off x="5809806" y="5745780"/>
            <a:ext cx="301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THIẾT KẾ PHẦN CỨNG 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B035D30-7996-4D44-AFEC-024D587051F0}"/>
              </a:ext>
            </a:extLst>
          </p:cNvPr>
          <p:cNvSpPr/>
          <p:nvPr/>
        </p:nvSpPr>
        <p:spPr>
          <a:xfrm>
            <a:off x="6236252" y="4791961"/>
            <a:ext cx="2133600" cy="50159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44F92-69B9-41A7-958C-95798A15D1E1}"/>
              </a:ext>
            </a:extLst>
          </p:cNvPr>
          <p:cNvSpPr txBox="1"/>
          <p:nvPr/>
        </p:nvSpPr>
        <p:spPr>
          <a:xfrm>
            <a:off x="6223552" y="4866759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HOÀN TẤT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32EB31-50E6-495C-B522-FE1365A07C0D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3359792" y="5930447"/>
            <a:ext cx="2424418" cy="1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DC1D99-79CD-4EE1-A011-B3741ACA5C57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flipH="1" flipV="1">
            <a:off x="7303052" y="5293551"/>
            <a:ext cx="1" cy="30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759614" y="867435"/>
            <a:ext cx="2133600" cy="50159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01282" y="2648633"/>
            <a:ext cx="3048000" cy="185984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776281" y="1673824"/>
            <a:ext cx="3048000" cy="65526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5775088" y="2633885"/>
            <a:ext cx="3048000" cy="69473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6393" y="2872667"/>
            <a:ext cx="3047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TẠO MẢNG DỮ LIỆU LƯU TRONG ROM, CON TRỎ CHỈ ĐẾN Ô NHỚ TRƯỚC Ô NHỚ CHỨA BYTE ĐẦU TIÊN CẦN XUẤT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9006" y="2656252"/>
            <a:ext cx="303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XUẤT 1 BYTE TRONG MẢNG DỮ LIỆU RA PORT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5087" y="1712136"/>
            <a:ext cx="304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 CON TRỎ CHỈ ĐẾN BYTE KẾ TIẾP CẦN XUẤT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614" y="907362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BẮT ĐẦU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4CD91-495D-4A5D-96AD-2D0EE5559361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SƠ ĐỒ GIẢI THUẬT CHƯƠNG TRÌNH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3D638C-8B1D-4358-BDF2-34C5B890F52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1826414" y="1369025"/>
            <a:ext cx="0" cy="30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67BD65-C7EB-490D-A201-23898515255A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7297895" y="2358467"/>
            <a:ext cx="1193" cy="27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805BFD-5AD7-4137-A4B1-9E7A746E6272}"/>
              </a:ext>
            </a:extLst>
          </p:cNvPr>
          <p:cNvSpPr txBox="1"/>
          <p:nvPr/>
        </p:nvSpPr>
        <p:spPr>
          <a:xfrm>
            <a:off x="301282" y="1673825"/>
            <a:ext cx="304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KHỞI ĐỘNG CÁC CHỨC NĂNG TIMER, NGẮT NGOÀI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F39B19-5C01-4993-8A43-1275519DD8A0}"/>
              </a:ext>
            </a:extLst>
          </p:cNvPr>
          <p:cNvSpPr/>
          <p:nvPr/>
        </p:nvSpPr>
        <p:spPr>
          <a:xfrm>
            <a:off x="304800" y="1676400"/>
            <a:ext cx="3043228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0E198A-9F5D-4FD3-BC46-0709A5DC1FEA}"/>
              </a:ext>
            </a:extLst>
          </p:cNvPr>
          <p:cNvCxnSpPr>
            <a:cxnSpLocks/>
          </p:cNvCxnSpPr>
          <p:nvPr/>
        </p:nvCxnSpPr>
        <p:spPr>
          <a:xfrm>
            <a:off x="1824089" y="2320156"/>
            <a:ext cx="0" cy="30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D8512-211C-408C-ADE3-FF7D159C4068}"/>
              </a:ext>
            </a:extLst>
          </p:cNvPr>
          <p:cNvSpPr/>
          <p:nvPr/>
        </p:nvSpPr>
        <p:spPr>
          <a:xfrm>
            <a:off x="5772703" y="3604279"/>
            <a:ext cx="3047999" cy="694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E32EAC-4B4D-42E7-B86C-5A18FE2BBFA9}"/>
              </a:ext>
            </a:extLst>
          </p:cNvPr>
          <p:cNvSpPr txBox="1"/>
          <p:nvPr/>
        </p:nvSpPr>
        <p:spPr>
          <a:xfrm>
            <a:off x="5772703" y="3761663"/>
            <a:ext cx="30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GỌI HÀM DELAY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0FB989-23B9-4CB8-BE25-4327278D92D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290354" y="3328615"/>
            <a:ext cx="8734" cy="29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F4AD57-4332-4152-AF75-6D4F2128BB0F}"/>
              </a:ext>
            </a:extLst>
          </p:cNvPr>
          <p:cNvSpPr/>
          <p:nvPr/>
        </p:nvSpPr>
        <p:spPr>
          <a:xfrm>
            <a:off x="5784210" y="5599675"/>
            <a:ext cx="3037685" cy="694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FE0BE1-A702-42EA-85A2-32C0583C1228}"/>
              </a:ext>
            </a:extLst>
          </p:cNvPr>
          <p:cNvSpPr txBox="1"/>
          <p:nvPr/>
        </p:nvSpPr>
        <p:spPr>
          <a:xfrm>
            <a:off x="5809806" y="5745780"/>
            <a:ext cx="301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THOÁT HÀM NGẮT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44F92-69B9-41A7-958C-95798A15D1E1}"/>
              </a:ext>
            </a:extLst>
          </p:cNvPr>
          <p:cNvSpPr txBox="1"/>
          <p:nvPr/>
        </p:nvSpPr>
        <p:spPr>
          <a:xfrm>
            <a:off x="5759007" y="4776591"/>
            <a:ext cx="303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XUẤT HẾT DỮ LIỆU</a:t>
            </a: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D90FFA14-C9BC-4679-B5D7-741B9EC559F7}"/>
              </a:ext>
            </a:extLst>
          </p:cNvPr>
          <p:cNvSpPr/>
          <p:nvPr/>
        </p:nvSpPr>
        <p:spPr>
          <a:xfrm>
            <a:off x="301282" y="4870036"/>
            <a:ext cx="3048000" cy="7078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7BACD1-AB3C-4A85-B2BE-2583E0A745FF}"/>
              </a:ext>
            </a:extLst>
          </p:cNvPr>
          <p:cNvSpPr txBox="1"/>
          <p:nvPr/>
        </p:nvSpPr>
        <p:spPr>
          <a:xfrm>
            <a:off x="286393" y="5031701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CHỜ NGẮT NGOÀI XẢY RA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DC19301-28EE-4120-BA5D-E2A0EAD5C8B2}"/>
              </a:ext>
            </a:extLst>
          </p:cNvPr>
          <p:cNvCxnSpPr>
            <a:cxnSpLocks/>
          </p:cNvCxnSpPr>
          <p:nvPr/>
        </p:nvCxnSpPr>
        <p:spPr>
          <a:xfrm>
            <a:off x="1824089" y="5921482"/>
            <a:ext cx="2214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08A0916-7B55-4984-BCBA-D0F53419E39D}"/>
              </a:ext>
            </a:extLst>
          </p:cNvPr>
          <p:cNvCxnSpPr>
            <a:cxnSpLocks/>
          </p:cNvCxnSpPr>
          <p:nvPr/>
        </p:nvCxnSpPr>
        <p:spPr>
          <a:xfrm>
            <a:off x="4038600" y="5213597"/>
            <a:ext cx="0" cy="70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5D96D6F-3492-4E56-8498-97C8C5D3D72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3334392" y="5216367"/>
            <a:ext cx="70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15E5FC-9196-47B0-B320-499DE67DAF43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825282" y="5577921"/>
            <a:ext cx="0" cy="34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F5D7823-6178-4F4C-A845-3D20489207DD}"/>
              </a:ext>
            </a:extLst>
          </p:cNvPr>
          <p:cNvCxnSpPr>
            <a:cxnSpLocks/>
          </p:cNvCxnSpPr>
          <p:nvPr/>
        </p:nvCxnSpPr>
        <p:spPr>
          <a:xfrm>
            <a:off x="1810391" y="4562661"/>
            <a:ext cx="0" cy="30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7E1D46C3-FE4C-4B5C-90CB-33AF9AE5A2C2}"/>
              </a:ext>
            </a:extLst>
          </p:cNvPr>
          <p:cNvSpPr/>
          <p:nvPr/>
        </p:nvSpPr>
        <p:spPr>
          <a:xfrm>
            <a:off x="5773895" y="728834"/>
            <a:ext cx="3048000" cy="7078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C8D7AB-C86C-4FFE-B7B4-4B40D77E8D60}"/>
              </a:ext>
            </a:extLst>
          </p:cNvPr>
          <p:cNvSpPr txBox="1"/>
          <p:nvPr/>
        </p:nvSpPr>
        <p:spPr>
          <a:xfrm>
            <a:off x="5759006" y="890499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KHI NGẮT NGOÀI XẢY RA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5B9E261-F13F-41EE-894D-78C4D9E09FE7}"/>
              </a:ext>
            </a:extLst>
          </p:cNvPr>
          <p:cNvCxnSpPr>
            <a:cxnSpLocks/>
            <a:stCxn id="70" idx="2"/>
            <a:endCxn id="14" idx="0"/>
          </p:cNvCxnSpPr>
          <p:nvPr/>
        </p:nvCxnSpPr>
        <p:spPr>
          <a:xfrm>
            <a:off x="7297895" y="1436719"/>
            <a:ext cx="0" cy="27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B2184A4-7D2C-4987-93E3-481BAFD60735}"/>
              </a:ext>
            </a:extLst>
          </p:cNvPr>
          <p:cNvSpPr/>
          <p:nvPr/>
        </p:nvSpPr>
        <p:spPr>
          <a:xfrm>
            <a:off x="5775397" y="4629281"/>
            <a:ext cx="3037685" cy="694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D9FA854-61D6-4B82-B204-41C21207F380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296703" y="4299009"/>
            <a:ext cx="1920" cy="31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8D1385-31C3-414E-9DA5-D5742D6038B2}"/>
              </a:ext>
            </a:extLst>
          </p:cNvPr>
          <p:cNvCxnSpPr/>
          <p:nvPr/>
        </p:nvCxnSpPr>
        <p:spPr>
          <a:xfrm flipH="1">
            <a:off x="7313785" y="5287085"/>
            <a:ext cx="7542" cy="32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E567767-2A1E-41AF-AB74-43DE9207B9A0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5029200" y="4976646"/>
            <a:ext cx="746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8BDFF03-9127-4EEA-B9C4-E0C4BD232DB0}"/>
              </a:ext>
            </a:extLst>
          </p:cNvPr>
          <p:cNvCxnSpPr>
            <a:cxnSpLocks/>
          </p:cNvCxnSpPr>
          <p:nvPr/>
        </p:nvCxnSpPr>
        <p:spPr>
          <a:xfrm flipV="1">
            <a:off x="5029200" y="2035301"/>
            <a:ext cx="0" cy="294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FFE787-1F5A-495C-B105-E864824A8DF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029200" y="2035302"/>
            <a:ext cx="745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92B630C-B1CA-49CB-B76F-1CD724A8B51B}"/>
              </a:ext>
            </a:extLst>
          </p:cNvPr>
          <p:cNvSpPr txBox="1"/>
          <p:nvPr/>
        </p:nvSpPr>
        <p:spPr>
          <a:xfrm>
            <a:off x="5509003" y="4604999"/>
            <a:ext cx="282784" cy="37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06D682B-6185-48C2-9F5A-65BD6C3851D7}"/>
              </a:ext>
            </a:extLst>
          </p:cNvPr>
          <p:cNvSpPr txBox="1"/>
          <p:nvPr/>
        </p:nvSpPr>
        <p:spPr>
          <a:xfrm>
            <a:off x="7337717" y="5268996"/>
            <a:ext cx="28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628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4CD91-495D-4A5D-96AD-2D0EE5559361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KẾT THÚC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ED38CF-BE45-49DD-B0E8-A6A16942AFC8}"/>
              </a:ext>
            </a:extLst>
          </p:cNvPr>
          <p:cNvSpPr txBox="1"/>
          <p:nvPr/>
        </p:nvSpPr>
        <p:spPr>
          <a:xfrm>
            <a:off x="-31457" y="838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CẢM ƠN </a:t>
            </a:r>
            <a:r>
              <a:rPr lang="en-US" sz="3600" b="1"/>
              <a:t>MỌI NGƯỜI </a:t>
            </a:r>
            <a:r>
              <a:rPr lang="en-US" sz="3600" b="1" dirty="0"/>
              <a:t>ĐÃ THEO DÕI</a:t>
            </a:r>
          </a:p>
        </p:txBody>
      </p:sp>
    </p:spTree>
    <p:extLst>
      <p:ext uri="{BB962C8B-B14F-4D97-AF65-F5344CB8AC3E}">
        <p14:creationId xmlns:p14="http://schemas.microsoft.com/office/powerpoint/2010/main" val="267937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202</Words>
  <Application>Microsoft Office PowerPoint</Application>
  <PresentationFormat>On-screen Show (4:3)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</dc:creator>
  <cp:lastModifiedBy>Thong Dinh</cp:lastModifiedBy>
  <cp:revision>230</cp:revision>
  <dcterms:created xsi:type="dcterms:W3CDTF">2010-02-04T11:52:17Z</dcterms:created>
  <dcterms:modified xsi:type="dcterms:W3CDTF">2018-02-02T13:37:09Z</dcterms:modified>
</cp:coreProperties>
</file>