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4" r:id="rId3"/>
    <p:sldId id="288" r:id="rId5"/>
    <p:sldId id="284" r:id="rId6"/>
    <p:sldId id="307" r:id="rId7"/>
    <p:sldId id="290" r:id="rId8"/>
    <p:sldId id="291" r:id="rId9"/>
    <p:sldId id="308" r:id="rId10"/>
    <p:sldId id="285" r:id="rId11"/>
    <p:sldId id="293" r:id="rId12"/>
    <p:sldId id="286" r:id="rId13"/>
    <p:sldId id="297" r:id="rId14"/>
    <p:sldId id="298" r:id="rId15"/>
    <p:sldId id="287" r:id="rId16"/>
    <p:sldId id="303" r:id="rId17"/>
    <p:sldId id="295" r:id="rId18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C9D7FE"/>
    <a:srgbClr val="8E6CFE"/>
    <a:srgbClr val="FFCD00"/>
    <a:srgbClr val="F6F576"/>
    <a:srgbClr val="7AC4E7"/>
    <a:srgbClr val="FFDA05"/>
    <a:srgbClr val="FE8707"/>
    <a:srgbClr val="BACBFF"/>
    <a:srgbClr val="FE89A8"/>
    <a:srgbClr val="808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9" autoAdjust="0"/>
    <p:restoredTop sz="94394" autoAdjust="0"/>
  </p:normalViewPr>
  <p:slideViewPr>
    <p:cSldViewPr snapToGrid="0">
      <p:cViewPr>
        <p:scale>
          <a:sx n="50" d="100"/>
          <a:sy n="50" d="100"/>
        </p:scale>
        <p:origin x="-360" y="-1602"/>
      </p:cViewPr>
      <p:guideLst>
        <p:guide orient="horz" pos="2148"/>
        <p:guide pos="37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79C45-607A-4CD2-A445-2EB693D92A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2B03F-0FBC-4C0A-B5EA-46CDA35C7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rgbClr val="C9D7F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rgbClr val="C9D7F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rgbClr val="C9D7F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rgbClr val="C9D7F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rgbClr val="C9D7F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srgbClr val="C9D7F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srgbClr val="C9D7F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9D7F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srgbClr val="C9D7F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rgbClr val="C9D7FE"/>
                </a:solidFill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srgbClr val="C9D7F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tags" Target="../tags/tag1.xml"/><Relationship Id="rId3" Type="http://schemas.microsoft.com/office/2007/relationships/media" Target="file:///C:\Users\Administrator.DESKTOP-R722TD2\Documents\Tencent%20Files\353003983\FileRecv\&#26368;&#32456;&#29256;.mp4" TargetMode="External"/><Relationship Id="rId2" Type="http://schemas.openxmlformats.org/officeDocument/2006/relationships/video" Target="file:///C:\Users\Administrator.DESKTOP-R722TD2\Documents\Tencent%20Files\353003983\FileRecv\&#26368;&#32456;&#29256;.mp4" TargetMode="Externa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l="-43339"/>
          <a:stretch>
            <a:fillRect/>
          </a:stretch>
        </p:blipFill>
        <p:spPr>
          <a:xfrm>
            <a:off x="8344730" y="732472"/>
            <a:ext cx="2390292" cy="19723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/>
          <a:srcRect r="-6922"/>
          <a:stretch>
            <a:fillRect/>
          </a:stretch>
        </p:blipFill>
        <p:spPr>
          <a:xfrm>
            <a:off x="688260" y="3429000"/>
            <a:ext cx="4143753" cy="32326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2070" y="2322195"/>
            <a:ext cx="80638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latin typeface="汉仪中圆简" panose="02010609000101010101" pitchFamily="49" charset="-122"/>
                <a:ea typeface="汉仪中圆简" panose="02010609000101010101" pitchFamily="49" charset="-122"/>
              </a:rPr>
              <a:t>第七组需求分析汇报</a:t>
            </a:r>
            <a:endParaRPr lang="zh-CN" altLang="en-US" sz="6600" dirty="0"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91007" y="3568624"/>
            <a:ext cx="3263049" cy="137728"/>
          </a:xfrm>
          <a:prstGeom prst="rect">
            <a:avLst/>
          </a:prstGeom>
          <a:solidFill>
            <a:srgbClr val="FFDA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7343305" y="3043412"/>
            <a:ext cx="4387645" cy="343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14" y="0"/>
            <a:ext cx="6858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77119" y="1760836"/>
            <a:ext cx="5200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PART THREE</a:t>
            </a:r>
            <a:endParaRPr lang="zh-CN" altLang="en-US" sz="6600" b="1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" name="TextBox 29"/>
          <p:cNvSpPr txBox="1"/>
          <p:nvPr/>
        </p:nvSpPr>
        <p:spPr>
          <a:xfrm>
            <a:off x="6477119" y="3621326"/>
            <a:ext cx="4971931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000" dirty="0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+mn-ea"/>
              </a:rPr>
              <a:t>产品</a:t>
            </a:r>
            <a:r>
              <a:rPr lang="en-US" altLang="zh-CN" sz="5000" dirty="0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+mn-ea"/>
              </a:rPr>
              <a:t>UI</a:t>
            </a:r>
            <a:r>
              <a:rPr lang="zh-CN" altLang="en-US" sz="5000" dirty="0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+mn-ea"/>
              </a:rPr>
              <a:t>设计</a:t>
            </a:r>
            <a:endParaRPr lang="en-US" sz="5000" spc="300"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Montserrat Ligh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6302" y="3060007"/>
            <a:ext cx="2351902" cy="261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553085"/>
            <a:ext cx="2041525" cy="2151380"/>
          </a:xfrm>
          <a:prstGeom prst="rect">
            <a:avLst/>
          </a:prstGeom>
        </p:spPr>
      </p:pic>
      <p:pic>
        <p:nvPicPr>
          <p:cNvPr id="6" name="图片 5" descr="ZCB}DXJ`Y@`NS7KZFC]}BD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90" y="638810"/>
            <a:ext cx="7910830" cy="3947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61380" y="5158740"/>
            <a:ext cx="238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方正粗黑宋简体" panose="02000000000000000000" charset="-122"/>
                <a:ea typeface="方正粗黑宋简体" panose="02000000000000000000" charset="-122"/>
              </a:rPr>
              <a:t>游戏标题界面</a:t>
            </a:r>
            <a:endParaRPr lang="zh-CN" altLang="en-US" sz="24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61600" y="5158800"/>
            <a:ext cx="238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游戏主界面</a:t>
            </a:r>
            <a:endParaRPr lang="zh-CN" altLang="en-US" sz="24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20" y="711200"/>
            <a:ext cx="7910830" cy="39693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61600" y="5158800"/>
            <a:ext cx="238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方正粗黑宋简体" panose="02000000000000000000" charset="-122"/>
                <a:ea typeface="方正粗黑宋简体" panose="02000000000000000000" charset="-122"/>
              </a:rPr>
              <a:t>游戏画面</a:t>
            </a:r>
            <a:endParaRPr lang="zh-CN" altLang="en-US" sz="24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625" y="647700"/>
            <a:ext cx="7911465" cy="39693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720" y="638810"/>
            <a:ext cx="7910830" cy="39789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61600" y="5158740"/>
            <a:ext cx="238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方正粗黑宋简体" panose="02000000000000000000" charset="-122"/>
                <a:ea typeface="方正粗黑宋简体" panose="02000000000000000000" charset="-122"/>
              </a:rPr>
              <a:t>商城</a:t>
            </a:r>
            <a:r>
              <a:rPr lang="zh-CN" altLang="en-US" sz="2400">
                <a:latin typeface="方正粗黑宋简体" panose="02000000000000000000" charset="-122"/>
                <a:ea typeface="方正粗黑宋简体" panose="02000000000000000000" charset="-122"/>
              </a:rPr>
              <a:t>界面</a:t>
            </a:r>
            <a:endParaRPr lang="zh-CN" altLang="en-US" sz="24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625" y="638810"/>
            <a:ext cx="7910195" cy="39782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961600" y="5158740"/>
            <a:ext cx="238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方正粗黑宋简体" panose="02000000000000000000" charset="-122"/>
                <a:ea typeface="方正粗黑宋简体" panose="02000000000000000000" charset="-122"/>
              </a:rPr>
              <a:t>系统设置</a:t>
            </a:r>
            <a:r>
              <a:rPr lang="zh-CN" altLang="en-US" sz="2400">
                <a:latin typeface="方正粗黑宋简体" panose="02000000000000000000" charset="-122"/>
                <a:ea typeface="方正粗黑宋简体" panose="02000000000000000000" charset="-122"/>
              </a:rPr>
              <a:t>界面</a:t>
            </a:r>
            <a:endParaRPr lang="zh-CN" altLang="en-US" sz="24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2465" y="642620"/>
            <a:ext cx="7921625" cy="3970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25" y="647700"/>
            <a:ext cx="7901940" cy="396938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961600" y="5158800"/>
            <a:ext cx="238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方正粗黑宋简体" panose="02000000000000000000" charset="-122"/>
                <a:ea typeface="方正粗黑宋简体" panose="02000000000000000000" charset="-122"/>
              </a:rPr>
              <a:t>好友排行榜</a:t>
            </a:r>
            <a:endParaRPr lang="zh-CN" altLang="en-US" sz="24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  <p:bldP spid="11" grpId="1"/>
      <p:bldP spid="14" grpId="0"/>
      <p:bldP spid="14" grpId="1"/>
      <p:bldP spid="16" grpId="0"/>
      <p:bldP spid="16" grpId="1"/>
      <p:bldP spid="17" grpId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805" y="573405"/>
            <a:ext cx="2323465" cy="2323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573405"/>
            <a:ext cx="7987665" cy="5054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45840" y="5761990"/>
            <a:ext cx="271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方正粗黑宋简体" panose="02000000000000000000" charset="-122"/>
                <a:ea typeface="方正粗黑宋简体" panose="02000000000000000000" charset="-122"/>
              </a:rPr>
              <a:t>数据监控web端</a:t>
            </a:r>
            <a:endParaRPr lang="zh-CN" altLang="en-US" sz="24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14" y="0"/>
            <a:ext cx="6858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77119" y="1760836"/>
            <a:ext cx="5200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PART FOUR</a:t>
            </a:r>
            <a:endParaRPr lang="zh-CN" altLang="en-US" sz="6600" b="1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" name="TextBox 29"/>
          <p:cNvSpPr txBox="1"/>
          <p:nvPr/>
        </p:nvSpPr>
        <p:spPr>
          <a:xfrm>
            <a:off x="6477119" y="3621326"/>
            <a:ext cx="4971931" cy="1245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1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0" b="1" spc="3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Vlog</a:t>
            </a:r>
            <a:endParaRPr lang="en-US" sz="5000" b="1" spc="300"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Montserrat Ligh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6302" y="3060007"/>
            <a:ext cx="2351902" cy="261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7340" y="571500"/>
            <a:ext cx="1730375" cy="1730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3496" y="1491068"/>
            <a:ext cx="454250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>
                <a:solidFill>
                  <a:schemeClr val="bg1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</a:t>
            </a:r>
            <a:endParaRPr lang="zh-CN" altLang="en-US" sz="49600" dirty="0">
              <a:solidFill>
                <a:schemeClr val="bg1">
                  <a:lumMod val="7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6" name="最终版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4530" y="393700"/>
            <a:ext cx="8756015" cy="6035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8824" y="1641242"/>
            <a:ext cx="12034351" cy="3883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201073" y="1690401"/>
            <a:ext cx="2668229" cy="26682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99835" y="4191132"/>
            <a:ext cx="3627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CONTENT</a:t>
            </a:r>
            <a:endParaRPr lang="zh-CN" altLang="en-US" sz="6000" b="1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4798" y="1587777"/>
            <a:ext cx="529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01.</a:t>
            </a:r>
            <a:r>
              <a:rPr lang="zh-CN" altLang="en-US" sz="2800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问卷调查及分析</a:t>
            </a:r>
            <a:endParaRPr lang="zh-CN" altLang="en-US" sz="2800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4798" y="2585432"/>
            <a:ext cx="529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02.</a:t>
            </a:r>
            <a:r>
              <a:rPr lang="zh-CN" altLang="en-US" sz="2800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产品</a:t>
            </a:r>
            <a:r>
              <a:rPr lang="en-US" altLang="zh-CN" sz="2800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LOGO</a:t>
            </a:r>
            <a:r>
              <a:rPr lang="zh-CN" altLang="en-US" sz="2800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设计</a:t>
            </a:r>
            <a:endParaRPr lang="zh-CN" altLang="en-US" sz="2800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64798" y="3529234"/>
            <a:ext cx="529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03.</a:t>
            </a:r>
            <a:r>
              <a:rPr lang="zh-CN" altLang="en-US" sz="2800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产品</a:t>
            </a:r>
            <a:r>
              <a:rPr lang="en-US" altLang="zh-CN" sz="2800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UI</a:t>
            </a:r>
            <a:r>
              <a:rPr lang="zh-CN" altLang="en-US" sz="2800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设计</a:t>
            </a:r>
            <a:endParaRPr lang="zh-CN" altLang="en-US" sz="2800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64798" y="4526889"/>
            <a:ext cx="529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04.Vlog</a:t>
            </a:r>
            <a:endParaRPr lang="en-US" altLang="zh-CN" sz="2800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14" y="0"/>
            <a:ext cx="6858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77119" y="1760836"/>
            <a:ext cx="5200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PART ONE</a:t>
            </a:r>
            <a:endParaRPr lang="zh-CN" altLang="en-US" sz="6600" b="1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" name="TextBox 29"/>
          <p:cNvSpPr txBox="1"/>
          <p:nvPr/>
        </p:nvSpPr>
        <p:spPr>
          <a:xfrm>
            <a:off x="6477119" y="3621326"/>
            <a:ext cx="4971931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000" dirty="0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+mn-ea"/>
              </a:rPr>
              <a:t>问卷调查及分析</a:t>
            </a:r>
            <a:endParaRPr lang="en-US" sz="5000" spc="300"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Montserrat Ligh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6302" y="3060007"/>
            <a:ext cx="2351902" cy="261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467000" y="1114500"/>
            <a:ext cx="4629000" cy="4629000"/>
          </a:xfrm>
          <a:prstGeom prst="rect">
            <a:avLst/>
          </a:prstGeom>
        </p:spPr>
      </p:pic>
      <p:sp>
        <p:nvSpPr>
          <p:cNvPr id="4" name="Shape 2859"/>
          <p:cNvSpPr/>
          <p:nvPr/>
        </p:nvSpPr>
        <p:spPr>
          <a:xfrm>
            <a:off x="7142397" y="5184926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5" name="Shape 2860"/>
          <p:cNvSpPr/>
          <p:nvPr/>
        </p:nvSpPr>
        <p:spPr>
          <a:xfrm>
            <a:off x="7861535" y="5184926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6" name="Shape 2865"/>
          <p:cNvSpPr/>
          <p:nvPr/>
        </p:nvSpPr>
        <p:spPr>
          <a:xfrm>
            <a:off x="8582260" y="5184926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7" name="Shape 2869"/>
          <p:cNvSpPr/>
          <p:nvPr/>
        </p:nvSpPr>
        <p:spPr>
          <a:xfrm>
            <a:off x="9302985" y="5202389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6726636" y="2297075"/>
            <a:ext cx="4269659" cy="2399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1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uFillTx/>
                <a:latin typeface="字魂36号-正文宋楷" charset="0"/>
                <a:ea typeface="字魂36号-正文宋楷" panose="02000000000000000000" pitchFamily="2" charset="-122"/>
                <a:cs typeface="Montserrat Light" charset="0"/>
              </a:rPr>
              <a:t>   </a:t>
            </a:r>
            <a:r>
              <a:rPr lang="en-US" sz="1400" dirty="0">
                <a:solidFill>
                  <a:schemeClr val="tx1"/>
                </a:solidFill>
                <a:uFillTx/>
                <a:latin typeface="字魂36号-正文宋楷" charset="0"/>
                <a:ea typeface="字魂36号-正文宋楷" panose="02000000000000000000" pitchFamily="2" charset="-122"/>
                <a:cs typeface="Montserrat Light" charset="0"/>
              </a:rPr>
              <a:t> 随着互联网的发展，游戏的种类也愈加繁多。用户们不仅注重游戏的模式，更关注游戏的可玩性。挑战类游戏顺应游戏发展趋势应运而生。挑战类游戏在互联网上不在少数，如I wanna ，掘地求升等等，但大多数是主机游戏。因此我们着眼于手机的便捷性，基于微信小程序平台，开发我们的产品，让用户能随时随地享受挑战的乐趣。</a:t>
            </a:r>
            <a:endParaRPr lang="en-US" sz="1400" dirty="0">
              <a:solidFill>
                <a:schemeClr val="tx1"/>
              </a:solidFill>
              <a:uFillTx/>
              <a:latin typeface="字魂36号-正文宋楷" charset="0"/>
              <a:ea typeface="字魂36号-正文宋楷" panose="02000000000000000000" pitchFamily="2" charset="-122"/>
              <a:cs typeface="Montserrat Light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2557" y="1842379"/>
            <a:ext cx="2351902" cy="261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08123" y="41167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对于2D横版高难度游戏的兴趣</a:t>
            </a: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4060" y="4644390"/>
            <a:ext cx="31038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少操作、高难度的游戏的经历</a:t>
            </a:r>
            <a:endParaRPr lang="zh-CN" altLang="en-US" sz="2800" b="1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8695" y="1187450"/>
            <a:ext cx="5219065" cy="31280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95" y="1187450"/>
            <a:ext cx="5020945" cy="31280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586605" y="4644390"/>
            <a:ext cx="31038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对于2D横版高难度游戏的兴趣</a:t>
            </a:r>
            <a:endParaRPr lang="zh-CN" altLang="en-US" sz="2800" b="1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695" y="1187450"/>
            <a:ext cx="5020945" cy="34156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487545" y="4603115"/>
            <a:ext cx="3103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游戏UI风格的倾向</a:t>
            </a:r>
            <a:endParaRPr lang="zh-CN" altLang="en-US" sz="2800" b="1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  <p:bldP spid="23" grpId="0"/>
      <p:bldP spid="23" grpId="2"/>
      <p:bldP spid="25" grpId="0"/>
      <p:bldP spid="2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-393895"/>
            <a:ext cx="6858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87864" y="1550062"/>
            <a:ext cx="454250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>
                <a:solidFill>
                  <a:schemeClr val="bg1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S</a:t>
            </a:r>
            <a:endParaRPr lang="zh-CN" altLang="en-US" sz="49600" dirty="0">
              <a:solidFill>
                <a:schemeClr val="bg1">
                  <a:lumMod val="7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" name="TextBox 29"/>
          <p:cNvSpPr txBox="1"/>
          <p:nvPr/>
        </p:nvSpPr>
        <p:spPr>
          <a:xfrm>
            <a:off x="6702526" y="1445342"/>
            <a:ext cx="4269659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1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字魂36号-正文宋楷" charset="0"/>
                <a:ea typeface="字魂36号-正文宋楷" panose="02000000000000000000" pitchFamily="2" charset="-122"/>
                <a:cs typeface="Montserrat Light" charset="0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字魂36号-正文宋楷" charset="0"/>
                <a:ea typeface="字魂36号-正文宋楷" panose="02000000000000000000" pitchFamily="2" charset="-122"/>
                <a:cs typeface="Montserrat Light" charset="0"/>
              </a:rPr>
              <a:t>基于上面的问卷调查结果，我们可以清楚的看到，对于高难度游戏有热情的玩家还是不少的。而对于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字魂36号-正文宋楷" charset="0"/>
                <a:ea typeface="字魂36号-正文宋楷" panose="02000000000000000000" pitchFamily="2" charset="-122"/>
                <a:cs typeface="Montserrat Light" charset="0"/>
              </a:rPr>
              <a:t>UI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字魂36号-正文宋楷" charset="0"/>
                <a:ea typeface="字魂36号-正文宋楷" panose="02000000000000000000" pitchFamily="2" charset="-122"/>
                <a:cs typeface="Montserrat Light" charset="0"/>
              </a:rPr>
              <a:t>方面，则是大多数都倾向于卡通风格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字魂36号-正文宋楷" charset="0"/>
                <a:ea typeface="字魂36号-正文宋楷" panose="02000000000000000000" pitchFamily="2" charset="-122"/>
                <a:cs typeface="Montserrat Light" charset="0"/>
              </a:rPr>
              <a:t>。</a:t>
            </a:r>
            <a:endParaRPr lang="zh-CN" altLang="en-US" sz="1600" dirty="0">
              <a:solidFill>
                <a:schemeClr val="tx1"/>
              </a:solidFill>
              <a:uFillTx/>
              <a:latin typeface="字魂36号-正文宋楷" charset="0"/>
              <a:ea typeface="字魂36号-正文宋楷" panose="02000000000000000000" pitchFamily="2" charset="-122"/>
              <a:cs typeface="Montserrat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0928" y="561120"/>
            <a:ext cx="5902985" cy="5902985"/>
          </a:xfrm>
          <a:prstGeom prst="rect">
            <a:avLst/>
          </a:prstGeom>
        </p:spPr>
      </p:pic>
      <p:sp>
        <p:nvSpPr>
          <p:cNvPr id="4" name="椭圆 2"/>
          <p:cNvSpPr>
            <a:spLocks noChangeArrowheads="1"/>
          </p:cNvSpPr>
          <p:nvPr/>
        </p:nvSpPr>
        <p:spPr bwMode="auto">
          <a:xfrm>
            <a:off x="1597359" y="279723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>
                  <a:lumMod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椭圆 327"/>
          <p:cNvSpPr>
            <a:spLocks noChangeArrowheads="1"/>
          </p:cNvSpPr>
          <p:nvPr/>
        </p:nvSpPr>
        <p:spPr bwMode="auto">
          <a:xfrm>
            <a:off x="1597359" y="364654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rgbClr val="A8B2BE"/>
            </a:solidFill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>
                  <a:lumMod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椭圆 339"/>
          <p:cNvSpPr>
            <a:spLocks noChangeArrowheads="1"/>
          </p:cNvSpPr>
          <p:nvPr/>
        </p:nvSpPr>
        <p:spPr bwMode="auto">
          <a:xfrm>
            <a:off x="1597359" y="4494267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>
                  <a:lumMod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6262" y="2712108"/>
            <a:ext cx="25106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游戏主播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5936" y="1392132"/>
            <a:ext cx="269964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主打用户：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喜欢挑战、不放弃和有充足时间的用户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6366" y="3561829"/>
            <a:ext cx="25106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游戏区up主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6366" y="4409343"/>
            <a:ext cx="25106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高难游戏爱好者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14" y="0"/>
            <a:ext cx="6858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77119" y="1760836"/>
            <a:ext cx="5200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PART TWO</a:t>
            </a:r>
            <a:endParaRPr lang="zh-CN" altLang="en-US" sz="6600" b="1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" name="TextBox 29"/>
          <p:cNvSpPr txBox="1"/>
          <p:nvPr/>
        </p:nvSpPr>
        <p:spPr>
          <a:xfrm>
            <a:off x="6477119" y="3621326"/>
            <a:ext cx="4971931" cy="1245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1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000" spc="3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产品</a:t>
            </a:r>
            <a:r>
              <a:rPr lang="en-US" altLang="zh-CN" sz="5000" spc="3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Logo</a:t>
            </a:r>
            <a:endParaRPr lang="en-US" altLang="zh-CN" sz="5000" spc="300"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Montserrat Ligh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6302" y="3060007"/>
            <a:ext cx="2351902" cy="261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84628" y="393895"/>
            <a:ext cx="10775852" cy="6035040"/>
          </a:xfrm>
          <a:prstGeom prst="roundRect">
            <a:avLst>
              <a:gd name="adj" fmla="val 408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7403689" y="1912329"/>
            <a:ext cx="3033341" cy="30333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2215" y="-2779522"/>
            <a:ext cx="454250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>
                <a:solidFill>
                  <a:schemeClr val="bg1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W</a:t>
            </a:r>
            <a:endParaRPr lang="zh-CN" altLang="en-US" sz="49600" dirty="0">
              <a:solidFill>
                <a:schemeClr val="bg1">
                  <a:lumMod val="7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1699544" y="4263196"/>
            <a:ext cx="4269659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1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3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通过调查，应</a:t>
            </a:r>
            <a:r>
              <a:rPr lang="zh-CN" altLang="en-US" sz="1600" spc="3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广大网友的需求，我们的</a:t>
            </a:r>
            <a:r>
              <a:rPr lang="en-US" altLang="zh-CN" sz="1600" spc="3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Logo</a:t>
            </a:r>
            <a:endParaRPr lang="en-US" altLang="zh-CN" sz="1600" spc="300"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Montserrat Light" charset="0"/>
            </a:endParaRPr>
          </a:p>
        </p:txBody>
      </p:sp>
      <p:pic>
        <p:nvPicPr>
          <p:cNvPr id="7" name="图片 6" descr="GD]_M_J~1XN4S9$IQ[9MO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685800"/>
            <a:ext cx="3478530" cy="3478530"/>
          </a:xfrm>
          <a:prstGeom prst="rect">
            <a:avLst/>
          </a:prstGeom>
        </p:spPr>
      </p:pic>
      <p:sp>
        <p:nvSpPr>
          <p:cNvPr id="10" name="TextBox 29"/>
          <p:cNvSpPr txBox="1"/>
          <p:nvPr/>
        </p:nvSpPr>
        <p:spPr>
          <a:xfrm>
            <a:off x="1699544" y="4263196"/>
            <a:ext cx="4269659" cy="829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defTabSz="18281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3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对不起，上一个设计师已经被拖出去打死了</a:t>
            </a:r>
            <a:endParaRPr lang="zh-CN" altLang="en-US" sz="1600" spc="300"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Montserrat Light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65" y="685800"/>
            <a:ext cx="3423224" cy="347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6" grpId="1"/>
      <p:bldP spid="10" grpId="1"/>
    </p:bldLst>
  </p:timing>
</p:sld>
</file>

<file path=ppt/tags/tag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532*4390*723*723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2.xml><?xml version="1.0" encoding="utf-8"?>
<p:tagLst xmlns:p="http://schemas.openxmlformats.org/presentationml/2006/main">
  <p:tag name="ISPRING_ULTRA_SCORM_COURSE_ID" val="941F34EB-9FE2-497C-8387-93CB3846380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01"/>
</p:tagLst>
</file>

<file path=ppt/theme/theme1.xml><?xml version="1.0" encoding="utf-8"?>
<a:theme xmlns:a="http://schemas.openxmlformats.org/drawingml/2006/main" name="第一PPT，www.1ppt.com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503</Words>
  <Application>WPS 演示</Application>
  <PresentationFormat>自定义</PresentationFormat>
  <Paragraphs>73</Paragraphs>
  <Slides>15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字魂36号-正文宋楷</vt:lpstr>
      <vt:lpstr>汉仪中圆简</vt:lpstr>
      <vt:lpstr>Montserrat Light</vt:lpstr>
      <vt:lpstr>Gill Sans</vt:lpstr>
      <vt:lpstr>字魂36号-正文宋楷</vt:lpstr>
      <vt:lpstr>Calibri</vt:lpstr>
      <vt:lpstr>方正粗黑宋简体</vt:lpstr>
      <vt:lpstr>微软雅黑</vt:lpstr>
      <vt:lpstr>Arial Unicode MS</vt:lpstr>
      <vt:lpstr>等线</vt:lpstr>
      <vt:lpstr>Calibri Light</vt:lpstr>
      <vt:lpstr>等线 Light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MBE风格</dc:title>
  <dc:creator>第一PPT</dc:creator>
  <cp:keywords>www.1ppt.com</cp:keywords>
  <dc:description>www.1ppt.com</dc:description>
  <cp:lastModifiedBy>今夕何夕</cp:lastModifiedBy>
  <cp:revision>242</cp:revision>
  <dcterms:created xsi:type="dcterms:W3CDTF">2017-08-18T03:02:00Z</dcterms:created>
  <dcterms:modified xsi:type="dcterms:W3CDTF">2020-10-30T15:27:47Z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