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8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64C93-AC8E-419E-88FA-81E51CC051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73A71B-19BF-47EE-8C7B-6D94F86BA1B4}">
      <dgm:prSet/>
      <dgm:spPr/>
      <dgm:t>
        <a:bodyPr/>
        <a:lstStyle/>
        <a:p>
          <a:r>
            <a:rPr lang="el-GR" dirty="0"/>
            <a:t>Περιήγηση σε συλλογές-εκθέματα</a:t>
          </a:r>
          <a:r>
            <a:rPr lang="en-US" dirty="0"/>
            <a:t>.</a:t>
          </a:r>
        </a:p>
      </dgm:t>
    </dgm:pt>
    <dgm:pt modelId="{530B265F-3010-4E18-B9CC-2BED73A85A81}" type="parTrans" cxnId="{FF3BD056-73D5-4CE2-90D0-D34DA03EF4B7}">
      <dgm:prSet/>
      <dgm:spPr/>
      <dgm:t>
        <a:bodyPr/>
        <a:lstStyle/>
        <a:p>
          <a:endParaRPr lang="en-US"/>
        </a:p>
      </dgm:t>
    </dgm:pt>
    <dgm:pt modelId="{CEA5118D-112A-4CDC-9A6C-640526316D24}" type="sibTrans" cxnId="{FF3BD056-73D5-4CE2-90D0-D34DA03EF4B7}">
      <dgm:prSet/>
      <dgm:spPr/>
      <dgm:t>
        <a:bodyPr/>
        <a:lstStyle/>
        <a:p>
          <a:endParaRPr lang="en-US"/>
        </a:p>
      </dgm:t>
    </dgm:pt>
    <dgm:pt modelId="{86AA0527-6F34-4349-90C8-499633306700}">
      <dgm:prSet/>
      <dgm:spPr/>
      <dgm:t>
        <a:bodyPr/>
        <a:lstStyle/>
        <a:p>
          <a:r>
            <a:rPr lang="el-GR"/>
            <a:t>Δυνατότητα κράτησης εισιτηρίου.</a:t>
          </a:r>
          <a:endParaRPr lang="en-US"/>
        </a:p>
      </dgm:t>
    </dgm:pt>
    <dgm:pt modelId="{615A9C7F-88C6-4157-900B-36AE44AF1096}" type="parTrans" cxnId="{7ABCC299-DBBC-401F-99E7-C5AA6FF12ABD}">
      <dgm:prSet/>
      <dgm:spPr/>
      <dgm:t>
        <a:bodyPr/>
        <a:lstStyle/>
        <a:p>
          <a:endParaRPr lang="en-US"/>
        </a:p>
      </dgm:t>
    </dgm:pt>
    <dgm:pt modelId="{55BF8B0E-D750-4989-AC5D-8A681EFE5A37}" type="sibTrans" cxnId="{7ABCC299-DBBC-401F-99E7-C5AA6FF12ABD}">
      <dgm:prSet/>
      <dgm:spPr/>
      <dgm:t>
        <a:bodyPr/>
        <a:lstStyle/>
        <a:p>
          <a:endParaRPr lang="en-US"/>
        </a:p>
      </dgm:t>
    </dgm:pt>
    <dgm:pt modelId="{3D3642A9-A84F-4B34-9EA8-D6C3D4E93E33}">
      <dgm:prSet/>
      <dgm:spPr/>
      <dgm:t>
        <a:bodyPr/>
        <a:lstStyle/>
        <a:p>
          <a:r>
            <a:rPr lang="el-GR" dirty="0"/>
            <a:t>Αναζήτηση εκθέματος</a:t>
          </a:r>
          <a:r>
            <a:rPr lang="en-US" dirty="0"/>
            <a:t>.</a:t>
          </a:r>
        </a:p>
      </dgm:t>
    </dgm:pt>
    <dgm:pt modelId="{24EA761E-EDF7-47D2-BA9D-02D1FF03D87A}" type="parTrans" cxnId="{728F9456-6249-4128-8D3F-124C36FE7194}">
      <dgm:prSet/>
      <dgm:spPr/>
      <dgm:t>
        <a:bodyPr/>
        <a:lstStyle/>
        <a:p>
          <a:endParaRPr lang="en-US"/>
        </a:p>
      </dgm:t>
    </dgm:pt>
    <dgm:pt modelId="{D2FF7723-C307-4F17-A9FD-A79CC9DC6F40}" type="sibTrans" cxnId="{728F9456-6249-4128-8D3F-124C36FE7194}">
      <dgm:prSet/>
      <dgm:spPr/>
      <dgm:t>
        <a:bodyPr/>
        <a:lstStyle/>
        <a:p>
          <a:endParaRPr lang="en-US"/>
        </a:p>
      </dgm:t>
    </dgm:pt>
    <dgm:pt modelId="{C04991C7-A5CB-47E7-9A00-E219E8017A58}">
      <dgm:prSet/>
      <dgm:spPr/>
      <dgm:t>
        <a:bodyPr/>
        <a:lstStyle/>
        <a:p>
          <a:r>
            <a:rPr lang="el-GR" dirty="0"/>
            <a:t>Ενημέρωση πάνω σε τρέχουσες εκδηλώσεις</a:t>
          </a:r>
          <a:r>
            <a:rPr lang="en-US" dirty="0"/>
            <a:t>.</a:t>
          </a:r>
        </a:p>
      </dgm:t>
    </dgm:pt>
    <dgm:pt modelId="{F1A8E11E-C24B-4B29-9BBF-41B397EE54DA}" type="parTrans" cxnId="{0EF357F9-08BC-49A4-BE65-5A93FAD73957}">
      <dgm:prSet/>
      <dgm:spPr/>
      <dgm:t>
        <a:bodyPr/>
        <a:lstStyle/>
        <a:p>
          <a:endParaRPr lang="en-US"/>
        </a:p>
      </dgm:t>
    </dgm:pt>
    <dgm:pt modelId="{0EA8CCC9-048F-4FCE-8212-234C1B653D4A}" type="sibTrans" cxnId="{0EF357F9-08BC-49A4-BE65-5A93FAD73957}">
      <dgm:prSet/>
      <dgm:spPr/>
      <dgm:t>
        <a:bodyPr/>
        <a:lstStyle/>
        <a:p>
          <a:endParaRPr lang="en-US"/>
        </a:p>
      </dgm:t>
    </dgm:pt>
    <dgm:pt modelId="{07D0AFD0-5CBB-4D02-9B9D-D114F1899C4A}" type="pres">
      <dgm:prSet presAssocID="{57864C93-AC8E-419E-88FA-81E51CC051C2}" presName="linear" presStyleCnt="0">
        <dgm:presLayoutVars>
          <dgm:animLvl val="lvl"/>
          <dgm:resizeHandles val="exact"/>
        </dgm:presLayoutVars>
      </dgm:prSet>
      <dgm:spPr/>
    </dgm:pt>
    <dgm:pt modelId="{1D36A586-81DA-417B-B738-AA9E3F74FB1E}" type="pres">
      <dgm:prSet presAssocID="{6473A71B-19BF-47EE-8C7B-6D94F86BA1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3F4DEB-DD04-4C12-AA47-83FCDEF915D6}" type="pres">
      <dgm:prSet presAssocID="{CEA5118D-112A-4CDC-9A6C-640526316D24}" presName="spacer" presStyleCnt="0"/>
      <dgm:spPr/>
    </dgm:pt>
    <dgm:pt modelId="{C6A37DE8-C66B-4B53-9906-836DAD0AEAFB}" type="pres">
      <dgm:prSet presAssocID="{86AA0527-6F34-4349-90C8-4996333067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E56621-2340-4DAF-BAFE-A336BAF004BB}" type="pres">
      <dgm:prSet presAssocID="{55BF8B0E-D750-4989-AC5D-8A681EFE5A37}" presName="spacer" presStyleCnt="0"/>
      <dgm:spPr/>
    </dgm:pt>
    <dgm:pt modelId="{182A11A6-6F99-4A43-A544-681F50FBFB76}" type="pres">
      <dgm:prSet presAssocID="{3D3642A9-A84F-4B34-9EA8-D6C3D4E93E33}" presName="parentText" presStyleLbl="node1" presStyleIdx="2" presStyleCnt="4" custLinFactNeighborY="-50672">
        <dgm:presLayoutVars>
          <dgm:chMax val="0"/>
          <dgm:bulletEnabled val="1"/>
        </dgm:presLayoutVars>
      </dgm:prSet>
      <dgm:spPr/>
    </dgm:pt>
    <dgm:pt modelId="{EF79575D-A30C-46A9-8CA9-1DE033173060}" type="pres">
      <dgm:prSet presAssocID="{D2FF7723-C307-4F17-A9FD-A79CC9DC6F40}" presName="spacer" presStyleCnt="0"/>
      <dgm:spPr/>
    </dgm:pt>
    <dgm:pt modelId="{CE7CA5B5-E785-4CF0-9DBF-14E167086DBC}" type="pres">
      <dgm:prSet presAssocID="{C04991C7-A5CB-47E7-9A00-E219E8017A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A76104-463B-41C2-A001-CF00B28E6291}" type="presOf" srcId="{C04991C7-A5CB-47E7-9A00-E219E8017A58}" destId="{CE7CA5B5-E785-4CF0-9DBF-14E167086DBC}" srcOrd="0" destOrd="0" presId="urn:microsoft.com/office/officeart/2005/8/layout/vList2"/>
    <dgm:cxn modelId="{1840D51F-BC13-43DF-9F7F-1FB2101494B7}" type="presOf" srcId="{57864C93-AC8E-419E-88FA-81E51CC051C2}" destId="{07D0AFD0-5CBB-4D02-9B9D-D114F1899C4A}" srcOrd="0" destOrd="0" presId="urn:microsoft.com/office/officeart/2005/8/layout/vList2"/>
    <dgm:cxn modelId="{1EA39521-7C9D-4AC8-BDC2-F2F91EDF98F6}" type="presOf" srcId="{86AA0527-6F34-4349-90C8-499633306700}" destId="{C6A37DE8-C66B-4B53-9906-836DAD0AEAFB}" srcOrd="0" destOrd="0" presId="urn:microsoft.com/office/officeart/2005/8/layout/vList2"/>
    <dgm:cxn modelId="{AFF8D465-52C6-4566-B2BB-2C8DBA6E743B}" type="presOf" srcId="{6473A71B-19BF-47EE-8C7B-6D94F86BA1B4}" destId="{1D36A586-81DA-417B-B738-AA9E3F74FB1E}" srcOrd="0" destOrd="0" presId="urn:microsoft.com/office/officeart/2005/8/layout/vList2"/>
    <dgm:cxn modelId="{728F9456-6249-4128-8D3F-124C36FE7194}" srcId="{57864C93-AC8E-419E-88FA-81E51CC051C2}" destId="{3D3642A9-A84F-4B34-9EA8-D6C3D4E93E33}" srcOrd="2" destOrd="0" parTransId="{24EA761E-EDF7-47D2-BA9D-02D1FF03D87A}" sibTransId="{D2FF7723-C307-4F17-A9FD-A79CC9DC6F40}"/>
    <dgm:cxn modelId="{FF3BD056-73D5-4CE2-90D0-D34DA03EF4B7}" srcId="{57864C93-AC8E-419E-88FA-81E51CC051C2}" destId="{6473A71B-19BF-47EE-8C7B-6D94F86BA1B4}" srcOrd="0" destOrd="0" parTransId="{530B265F-3010-4E18-B9CC-2BED73A85A81}" sibTransId="{CEA5118D-112A-4CDC-9A6C-640526316D24}"/>
    <dgm:cxn modelId="{98012C95-8556-4A46-AD8E-A102B80D6BE7}" type="presOf" srcId="{3D3642A9-A84F-4B34-9EA8-D6C3D4E93E33}" destId="{182A11A6-6F99-4A43-A544-681F50FBFB76}" srcOrd="0" destOrd="0" presId="urn:microsoft.com/office/officeart/2005/8/layout/vList2"/>
    <dgm:cxn modelId="{7ABCC299-DBBC-401F-99E7-C5AA6FF12ABD}" srcId="{57864C93-AC8E-419E-88FA-81E51CC051C2}" destId="{86AA0527-6F34-4349-90C8-499633306700}" srcOrd="1" destOrd="0" parTransId="{615A9C7F-88C6-4157-900B-36AE44AF1096}" sibTransId="{55BF8B0E-D750-4989-AC5D-8A681EFE5A37}"/>
    <dgm:cxn modelId="{0EF357F9-08BC-49A4-BE65-5A93FAD73957}" srcId="{57864C93-AC8E-419E-88FA-81E51CC051C2}" destId="{C04991C7-A5CB-47E7-9A00-E219E8017A58}" srcOrd="3" destOrd="0" parTransId="{F1A8E11E-C24B-4B29-9BBF-41B397EE54DA}" sibTransId="{0EA8CCC9-048F-4FCE-8212-234C1B653D4A}"/>
    <dgm:cxn modelId="{C81C8915-D9DF-4CA6-B829-244EB53916EE}" type="presParOf" srcId="{07D0AFD0-5CBB-4D02-9B9D-D114F1899C4A}" destId="{1D36A586-81DA-417B-B738-AA9E3F74FB1E}" srcOrd="0" destOrd="0" presId="urn:microsoft.com/office/officeart/2005/8/layout/vList2"/>
    <dgm:cxn modelId="{957B4D14-E7A1-491B-A2E9-ECFE8364E480}" type="presParOf" srcId="{07D0AFD0-5CBB-4D02-9B9D-D114F1899C4A}" destId="{F23F4DEB-DD04-4C12-AA47-83FCDEF915D6}" srcOrd="1" destOrd="0" presId="urn:microsoft.com/office/officeart/2005/8/layout/vList2"/>
    <dgm:cxn modelId="{65577EFB-22EA-4736-AEF9-664F7DA874E1}" type="presParOf" srcId="{07D0AFD0-5CBB-4D02-9B9D-D114F1899C4A}" destId="{C6A37DE8-C66B-4B53-9906-836DAD0AEAFB}" srcOrd="2" destOrd="0" presId="urn:microsoft.com/office/officeart/2005/8/layout/vList2"/>
    <dgm:cxn modelId="{6231787A-0C04-46A0-9349-7C43E09CBB1E}" type="presParOf" srcId="{07D0AFD0-5CBB-4D02-9B9D-D114F1899C4A}" destId="{28E56621-2340-4DAF-BAFE-A336BAF004BB}" srcOrd="3" destOrd="0" presId="urn:microsoft.com/office/officeart/2005/8/layout/vList2"/>
    <dgm:cxn modelId="{B2476BAA-4BDC-407F-B7AD-5D1350753D10}" type="presParOf" srcId="{07D0AFD0-5CBB-4D02-9B9D-D114F1899C4A}" destId="{182A11A6-6F99-4A43-A544-681F50FBFB76}" srcOrd="4" destOrd="0" presId="urn:microsoft.com/office/officeart/2005/8/layout/vList2"/>
    <dgm:cxn modelId="{5BCD3A49-3551-403B-A8C0-9DE128573783}" type="presParOf" srcId="{07D0AFD0-5CBB-4D02-9B9D-D114F1899C4A}" destId="{EF79575D-A30C-46A9-8CA9-1DE033173060}" srcOrd="5" destOrd="0" presId="urn:microsoft.com/office/officeart/2005/8/layout/vList2"/>
    <dgm:cxn modelId="{CDB6F9BA-76D3-4113-8813-743A74D55EF2}" type="presParOf" srcId="{07D0AFD0-5CBB-4D02-9B9D-D114F1899C4A}" destId="{CE7CA5B5-E785-4CF0-9DBF-14E167086D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58D2B-BFE8-4886-800A-6864F3688D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6B4933-BF8B-4882-95D1-D13227C6241B}">
      <dgm:prSet/>
      <dgm:spPr/>
      <dgm:t>
        <a:bodyPr/>
        <a:lstStyle/>
        <a:p>
          <a:r>
            <a:rPr lang="el-GR"/>
            <a:t>Εισαγωγή και επεξεργασία εκθεμάτων.</a:t>
          </a:r>
          <a:endParaRPr lang="en-US"/>
        </a:p>
      </dgm:t>
    </dgm:pt>
    <dgm:pt modelId="{8C332CA5-9A49-4768-B2DF-353E0B6B29BE}" type="parTrans" cxnId="{042DC40D-9BFA-47BC-B2EF-4C2CDC421A92}">
      <dgm:prSet/>
      <dgm:spPr/>
      <dgm:t>
        <a:bodyPr/>
        <a:lstStyle/>
        <a:p>
          <a:endParaRPr lang="en-US"/>
        </a:p>
      </dgm:t>
    </dgm:pt>
    <dgm:pt modelId="{6FDA7EAE-109A-4E72-B30F-DD7680416BAC}" type="sibTrans" cxnId="{042DC40D-9BFA-47BC-B2EF-4C2CDC421A92}">
      <dgm:prSet/>
      <dgm:spPr/>
      <dgm:t>
        <a:bodyPr/>
        <a:lstStyle/>
        <a:p>
          <a:endParaRPr lang="en-US"/>
        </a:p>
      </dgm:t>
    </dgm:pt>
    <dgm:pt modelId="{DA616B27-DCC4-418F-A466-3724A7EAF797}">
      <dgm:prSet/>
      <dgm:spPr/>
      <dgm:t>
        <a:bodyPr/>
        <a:lstStyle/>
        <a:p>
          <a:r>
            <a:rPr lang="el-GR"/>
            <a:t>Εισαγωγή και επεξεργασία εκδηλώσεων.</a:t>
          </a:r>
          <a:endParaRPr lang="en-US"/>
        </a:p>
      </dgm:t>
    </dgm:pt>
    <dgm:pt modelId="{A61A58D7-49E9-4574-87C4-89E6F7078BF0}" type="parTrans" cxnId="{7CF14B3D-51D9-4E6C-BF96-276FEF0D8E8F}">
      <dgm:prSet/>
      <dgm:spPr/>
      <dgm:t>
        <a:bodyPr/>
        <a:lstStyle/>
        <a:p>
          <a:endParaRPr lang="en-US"/>
        </a:p>
      </dgm:t>
    </dgm:pt>
    <dgm:pt modelId="{6B84C9C5-7E57-4AD9-8496-2BE3CBE4DE5E}" type="sibTrans" cxnId="{7CF14B3D-51D9-4E6C-BF96-276FEF0D8E8F}">
      <dgm:prSet/>
      <dgm:spPr/>
      <dgm:t>
        <a:bodyPr/>
        <a:lstStyle/>
        <a:p>
          <a:endParaRPr lang="en-US"/>
        </a:p>
      </dgm:t>
    </dgm:pt>
    <dgm:pt modelId="{C32BD84B-4D52-47ED-A58C-52391EC2518B}">
      <dgm:prSet/>
      <dgm:spPr/>
      <dgm:t>
        <a:bodyPr/>
        <a:lstStyle/>
        <a:p>
          <a:r>
            <a:rPr lang="el-GR"/>
            <a:t>Διαχείριση των εισιτηρίων.</a:t>
          </a:r>
          <a:endParaRPr lang="en-US"/>
        </a:p>
      </dgm:t>
    </dgm:pt>
    <dgm:pt modelId="{E5DBD06A-E9DA-4D32-95D9-C00527287E34}" type="parTrans" cxnId="{60D5BFA5-B987-4644-A5B4-F25A52B5FB85}">
      <dgm:prSet/>
      <dgm:spPr/>
      <dgm:t>
        <a:bodyPr/>
        <a:lstStyle/>
        <a:p>
          <a:endParaRPr lang="en-US"/>
        </a:p>
      </dgm:t>
    </dgm:pt>
    <dgm:pt modelId="{EF0E105C-86BF-4DF0-9938-71CA4A2E5688}" type="sibTrans" cxnId="{60D5BFA5-B987-4644-A5B4-F25A52B5FB85}">
      <dgm:prSet/>
      <dgm:spPr/>
      <dgm:t>
        <a:bodyPr/>
        <a:lstStyle/>
        <a:p>
          <a:endParaRPr lang="en-US"/>
        </a:p>
      </dgm:t>
    </dgm:pt>
    <dgm:pt modelId="{306550EB-4053-4260-8EB7-DD1E66FF5AA8}">
      <dgm:prSet/>
      <dgm:spPr/>
      <dgm:t>
        <a:bodyPr/>
        <a:lstStyle/>
        <a:p>
          <a:r>
            <a:rPr lang="en-US"/>
            <a:t>Sign in/Sign up.</a:t>
          </a:r>
        </a:p>
      </dgm:t>
    </dgm:pt>
    <dgm:pt modelId="{FE5D4BC9-DB7C-4AEE-947C-9EDD858EBB85}" type="parTrans" cxnId="{702EB8F7-0135-4326-A94C-3D7DEFE21994}">
      <dgm:prSet/>
      <dgm:spPr/>
      <dgm:t>
        <a:bodyPr/>
        <a:lstStyle/>
        <a:p>
          <a:endParaRPr lang="en-US"/>
        </a:p>
      </dgm:t>
    </dgm:pt>
    <dgm:pt modelId="{712620C2-9F6C-4EF1-B896-F50A4F6DF57F}" type="sibTrans" cxnId="{702EB8F7-0135-4326-A94C-3D7DEFE21994}">
      <dgm:prSet/>
      <dgm:spPr/>
      <dgm:t>
        <a:bodyPr/>
        <a:lstStyle/>
        <a:p>
          <a:endParaRPr lang="en-US"/>
        </a:p>
      </dgm:t>
    </dgm:pt>
    <dgm:pt modelId="{FF16DADD-B2E3-48B9-BD91-E0A50D8921D1}" type="pres">
      <dgm:prSet presAssocID="{15958D2B-BFE8-4886-800A-6864F3688D16}" presName="linear" presStyleCnt="0">
        <dgm:presLayoutVars>
          <dgm:animLvl val="lvl"/>
          <dgm:resizeHandles val="exact"/>
        </dgm:presLayoutVars>
      </dgm:prSet>
      <dgm:spPr/>
    </dgm:pt>
    <dgm:pt modelId="{93CE3510-4A53-46F2-9CD6-C2FA0D9AB41C}" type="pres">
      <dgm:prSet presAssocID="{846B4933-BF8B-4882-95D1-D13227C624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53EFD7-E778-4E42-AAF0-055CF3628909}" type="pres">
      <dgm:prSet presAssocID="{6FDA7EAE-109A-4E72-B30F-DD7680416BAC}" presName="spacer" presStyleCnt="0"/>
      <dgm:spPr/>
    </dgm:pt>
    <dgm:pt modelId="{EAB5FD66-CA62-4C3F-A9F9-A02FFF686F7F}" type="pres">
      <dgm:prSet presAssocID="{DA616B27-DCC4-418F-A466-3724A7EAF7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BAE3E3-3738-471C-9508-A732B2D3068E}" type="pres">
      <dgm:prSet presAssocID="{6B84C9C5-7E57-4AD9-8496-2BE3CBE4DE5E}" presName="spacer" presStyleCnt="0"/>
      <dgm:spPr/>
    </dgm:pt>
    <dgm:pt modelId="{0D640F4D-AEB2-482C-BCBB-0C67528E73C1}" type="pres">
      <dgm:prSet presAssocID="{C32BD84B-4D52-47ED-A58C-52391EC251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5E0EB5-3189-4AA0-BC70-F2E33913CE2E}" type="pres">
      <dgm:prSet presAssocID="{EF0E105C-86BF-4DF0-9938-71CA4A2E5688}" presName="spacer" presStyleCnt="0"/>
      <dgm:spPr/>
    </dgm:pt>
    <dgm:pt modelId="{3DEA4117-B13E-4CCC-B785-C3D2E0340D3A}" type="pres">
      <dgm:prSet presAssocID="{306550EB-4053-4260-8EB7-DD1E66FF5A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2DC40D-9BFA-47BC-B2EF-4C2CDC421A92}" srcId="{15958D2B-BFE8-4886-800A-6864F3688D16}" destId="{846B4933-BF8B-4882-95D1-D13227C6241B}" srcOrd="0" destOrd="0" parTransId="{8C332CA5-9A49-4768-B2DF-353E0B6B29BE}" sibTransId="{6FDA7EAE-109A-4E72-B30F-DD7680416BAC}"/>
    <dgm:cxn modelId="{A6D3BF2D-A461-4385-8517-018A28EE3778}" type="presOf" srcId="{DA616B27-DCC4-418F-A466-3724A7EAF797}" destId="{EAB5FD66-CA62-4C3F-A9F9-A02FFF686F7F}" srcOrd="0" destOrd="0" presId="urn:microsoft.com/office/officeart/2005/8/layout/vList2"/>
    <dgm:cxn modelId="{7CF14B3D-51D9-4E6C-BF96-276FEF0D8E8F}" srcId="{15958D2B-BFE8-4886-800A-6864F3688D16}" destId="{DA616B27-DCC4-418F-A466-3724A7EAF797}" srcOrd="1" destOrd="0" parTransId="{A61A58D7-49E9-4574-87C4-89E6F7078BF0}" sibTransId="{6B84C9C5-7E57-4AD9-8496-2BE3CBE4DE5E}"/>
    <dgm:cxn modelId="{9A25178D-9F54-47D6-A230-266C10C8F370}" type="presOf" srcId="{C32BD84B-4D52-47ED-A58C-52391EC2518B}" destId="{0D640F4D-AEB2-482C-BCBB-0C67528E73C1}" srcOrd="0" destOrd="0" presId="urn:microsoft.com/office/officeart/2005/8/layout/vList2"/>
    <dgm:cxn modelId="{7F6E8993-9551-4AFA-B9AD-2C599913507E}" type="presOf" srcId="{306550EB-4053-4260-8EB7-DD1E66FF5AA8}" destId="{3DEA4117-B13E-4CCC-B785-C3D2E0340D3A}" srcOrd="0" destOrd="0" presId="urn:microsoft.com/office/officeart/2005/8/layout/vList2"/>
    <dgm:cxn modelId="{4AFC2CA5-EDE6-4A81-BC21-2C676792670D}" type="presOf" srcId="{846B4933-BF8B-4882-95D1-D13227C6241B}" destId="{93CE3510-4A53-46F2-9CD6-C2FA0D9AB41C}" srcOrd="0" destOrd="0" presId="urn:microsoft.com/office/officeart/2005/8/layout/vList2"/>
    <dgm:cxn modelId="{60D5BFA5-B987-4644-A5B4-F25A52B5FB85}" srcId="{15958D2B-BFE8-4886-800A-6864F3688D16}" destId="{C32BD84B-4D52-47ED-A58C-52391EC2518B}" srcOrd="2" destOrd="0" parTransId="{E5DBD06A-E9DA-4D32-95D9-C00527287E34}" sibTransId="{EF0E105C-86BF-4DF0-9938-71CA4A2E5688}"/>
    <dgm:cxn modelId="{702EB8F7-0135-4326-A94C-3D7DEFE21994}" srcId="{15958D2B-BFE8-4886-800A-6864F3688D16}" destId="{306550EB-4053-4260-8EB7-DD1E66FF5AA8}" srcOrd="3" destOrd="0" parTransId="{FE5D4BC9-DB7C-4AEE-947C-9EDD858EBB85}" sibTransId="{712620C2-9F6C-4EF1-B896-F50A4F6DF57F}"/>
    <dgm:cxn modelId="{E0C3BAF9-EB3C-4EF8-9E40-B8F4521FABEB}" type="presOf" srcId="{15958D2B-BFE8-4886-800A-6864F3688D16}" destId="{FF16DADD-B2E3-48B9-BD91-E0A50D8921D1}" srcOrd="0" destOrd="0" presId="urn:microsoft.com/office/officeart/2005/8/layout/vList2"/>
    <dgm:cxn modelId="{15E082B2-F228-4128-9639-FD02309FBF56}" type="presParOf" srcId="{FF16DADD-B2E3-48B9-BD91-E0A50D8921D1}" destId="{93CE3510-4A53-46F2-9CD6-C2FA0D9AB41C}" srcOrd="0" destOrd="0" presId="urn:microsoft.com/office/officeart/2005/8/layout/vList2"/>
    <dgm:cxn modelId="{57AC8427-37F8-4719-852C-F404FE80B135}" type="presParOf" srcId="{FF16DADD-B2E3-48B9-BD91-E0A50D8921D1}" destId="{8253EFD7-E778-4E42-AAF0-055CF3628909}" srcOrd="1" destOrd="0" presId="urn:microsoft.com/office/officeart/2005/8/layout/vList2"/>
    <dgm:cxn modelId="{299B3E3A-771B-4C78-BF95-484CF8B9A829}" type="presParOf" srcId="{FF16DADD-B2E3-48B9-BD91-E0A50D8921D1}" destId="{EAB5FD66-CA62-4C3F-A9F9-A02FFF686F7F}" srcOrd="2" destOrd="0" presId="urn:microsoft.com/office/officeart/2005/8/layout/vList2"/>
    <dgm:cxn modelId="{DFFCFDA0-1601-4ED3-A3BA-FF47B367F5A3}" type="presParOf" srcId="{FF16DADD-B2E3-48B9-BD91-E0A50D8921D1}" destId="{A2BAE3E3-3738-471C-9508-A732B2D3068E}" srcOrd="3" destOrd="0" presId="urn:microsoft.com/office/officeart/2005/8/layout/vList2"/>
    <dgm:cxn modelId="{CDB74098-2CDD-434B-9664-C89025564773}" type="presParOf" srcId="{FF16DADD-B2E3-48B9-BD91-E0A50D8921D1}" destId="{0D640F4D-AEB2-482C-BCBB-0C67528E73C1}" srcOrd="4" destOrd="0" presId="urn:microsoft.com/office/officeart/2005/8/layout/vList2"/>
    <dgm:cxn modelId="{271770F6-FD3D-4F95-A1AD-10A2E6280108}" type="presParOf" srcId="{FF16DADD-B2E3-48B9-BD91-E0A50D8921D1}" destId="{035E0EB5-3189-4AA0-BC70-F2E33913CE2E}" srcOrd="5" destOrd="0" presId="urn:microsoft.com/office/officeart/2005/8/layout/vList2"/>
    <dgm:cxn modelId="{1B844825-2ABA-497A-889B-F94A2284DB11}" type="presParOf" srcId="{FF16DADD-B2E3-48B9-BD91-E0A50D8921D1}" destId="{3DEA4117-B13E-4CCC-B785-C3D2E0340D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6A586-81DA-417B-B738-AA9E3F74FB1E}">
      <dsp:nvSpPr>
        <dsp:cNvPr id="0" name=""/>
        <dsp:cNvSpPr/>
      </dsp:nvSpPr>
      <dsp:spPr>
        <a:xfrm>
          <a:off x="0" y="41389"/>
          <a:ext cx="5029199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Περιήγηση σε συλλογές-εκθέματα</a:t>
          </a:r>
          <a:r>
            <a:rPr lang="en-US" sz="2900" kern="1200" dirty="0"/>
            <a:t>.</a:t>
          </a:r>
        </a:p>
      </dsp:txBody>
      <dsp:txXfrm>
        <a:off x="56315" y="97704"/>
        <a:ext cx="4916569" cy="1040990"/>
      </dsp:txXfrm>
    </dsp:sp>
    <dsp:sp modelId="{C6A37DE8-C66B-4B53-9906-836DAD0AEAFB}">
      <dsp:nvSpPr>
        <dsp:cNvPr id="0" name=""/>
        <dsp:cNvSpPr/>
      </dsp:nvSpPr>
      <dsp:spPr>
        <a:xfrm>
          <a:off x="0" y="1278529"/>
          <a:ext cx="5029199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Δυνατότητα κράτησης εισιτηρίου.</a:t>
          </a:r>
          <a:endParaRPr lang="en-US" sz="2900" kern="1200"/>
        </a:p>
      </dsp:txBody>
      <dsp:txXfrm>
        <a:off x="56315" y="1334844"/>
        <a:ext cx="4916569" cy="1040990"/>
      </dsp:txXfrm>
    </dsp:sp>
    <dsp:sp modelId="{182A11A6-6F99-4A43-A544-681F50FBFB76}">
      <dsp:nvSpPr>
        <dsp:cNvPr id="0" name=""/>
        <dsp:cNvSpPr/>
      </dsp:nvSpPr>
      <dsp:spPr>
        <a:xfrm>
          <a:off x="0" y="2473347"/>
          <a:ext cx="5029199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Αναζήτηση εκθέματος</a:t>
          </a:r>
          <a:r>
            <a:rPr lang="en-US" sz="2900" kern="1200" dirty="0"/>
            <a:t>.</a:t>
          </a:r>
        </a:p>
      </dsp:txBody>
      <dsp:txXfrm>
        <a:off x="56315" y="2529662"/>
        <a:ext cx="4916569" cy="1040990"/>
      </dsp:txXfrm>
    </dsp:sp>
    <dsp:sp modelId="{CE7CA5B5-E785-4CF0-9DBF-14E167086DBC}">
      <dsp:nvSpPr>
        <dsp:cNvPr id="0" name=""/>
        <dsp:cNvSpPr/>
      </dsp:nvSpPr>
      <dsp:spPr>
        <a:xfrm>
          <a:off x="0" y="3752809"/>
          <a:ext cx="5029199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 dirty="0"/>
            <a:t>Ενημέρωση πάνω σε τρέχουσες εκδηλώσεις</a:t>
          </a:r>
          <a:r>
            <a:rPr lang="en-US" sz="2900" kern="1200" dirty="0"/>
            <a:t>.</a:t>
          </a:r>
        </a:p>
      </dsp:txBody>
      <dsp:txXfrm>
        <a:off x="56315" y="3809124"/>
        <a:ext cx="4916569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E3510-4A53-46F2-9CD6-C2FA0D9AB41C}">
      <dsp:nvSpPr>
        <dsp:cNvPr id="0" name=""/>
        <dsp:cNvSpPr/>
      </dsp:nvSpPr>
      <dsp:spPr>
        <a:xfrm>
          <a:off x="0" y="41389"/>
          <a:ext cx="5029199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Εισαγωγή και επεξεργασία εκθεμάτων.</a:t>
          </a:r>
          <a:endParaRPr lang="en-US" sz="2900" kern="1200"/>
        </a:p>
      </dsp:txBody>
      <dsp:txXfrm>
        <a:off x="56315" y="97704"/>
        <a:ext cx="4916569" cy="1040990"/>
      </dsp:txXfrm>
    </dsp:sp>
    <dsp:sp modelId="{EAB5FD66-CA62-4C3F-A9F9-A02FFF686F7F}">
      <dsp:nvSpPr>
        <dsp:cNvPr id="0" name=""/>
        <dsp:cNvSpPr/>
      </dsp:nvSpPr>
      <dsp:spPr>
        <a:xfrm>
          <a:off x="0" y="1278529"/>
          <a:ext cx="5029199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Εισαγωγή και επεξεργασία εκδηλώσεων.</a:t>
          </a:r>
          <a:endParaRPr lang="en-US" sz="2900" kern="1200"/>
        </a:p>
      </dsp:txBody>
      <dsp:txXfrm>
        <a:off x="56315" y="1334844"/>
        <a:ext cx="4916569" cy="1040990"/>
      </dsp:txXfrm>
    </dsp:sp>
    <dsp:sp modelId="{0D640F4D-AEB2-482C-BCBB-0C67528E73C1}">
      <dsp:nvSpPr>
        <dsp:cNvPr id="0" name=""/>
        <dsp:cNvSpPr/>
      </dsp:nvSpPr>
      <dsp:spPr>
        <a:xfrm>
          <a:off x="0" y="2515668"/>
          <a:ext cx="5029199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Διαχείριση των εισιτηρίων.</a:t>
          </a:r>
          <a:endParaRPr lang="en-US" sz="2900" kern="1200"/>
        </a:p>
      </dsp:txBody>
      <dsp:txXfrm>
        <a:off x="56315" y="2571983"/>
        <a:ext cx="4916569" cy="1040990"/>
      </dsp:txXfrm>
    </dsp:sp>
    <dsp:sp modelId="{3DEA4117-B13E-4CCC-B785-C3D2E0340D3A}">
      <dsp:nvSpPr>
        <dsp:cNvPr id="0" name=""/>
        <dsp:cNvSpPr/>
      </dsp:nvSpPr>
      <dsp:spPr>
        <a:xfrm>
          <a:off x="0" y="3752809"/>
          <a:ext cx="5029199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Sign in/Sign up.</a:t>
          </a:r>
        </a:p>
      </dsp:txBody>
      <dsp:txXfrm>
        <a:off x="56315" y="3809124"/>
        <a:ext cx="4916569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505F-9CB7-485A-A51B-50442571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B0A46-26BE-4080-BFC5-1C9F6E5B8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5E54-FF34-4B11-B4A0-4617D73B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C72E-AB4A-4EB9-9567-6B3253EF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4B75-4D7E-4351-8A66-7F91BD9A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3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210-3646-4C55-A2BD-C511E0F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F5D42-E793-4F02-9BAD-2CEB83C60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C10A-152B-4E3D-AED3-D1B592F1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DB3F-3EF7-4039-8BAD-AC2C9934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04F5-319A-40C2-A514-796E4FCE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026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05DCC-D285-4002-9860-314214408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DC62A-C8A2-4C68-B1C3-BA757E636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2C52-8CB0-46B5-84EE-1E2B3114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50DE-DC3D-403E-90E8-3E7B81B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92B6-F2FF-4C5E-9B78-13EFFF8A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37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C339-332F-4E5E-A6FC-F541C2AB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472C-86E7-4C2B-8817-6F109C83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712F-6A4B-4752-9F93-F223B81E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74AB-89EF-418D-AAB2-E2D5FB5B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24BF-1463-4FBA-935F-81ADB106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202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235A-6C24-4504-B47D-18AE2067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9D429-83A3-4DAB-8FB0-AAD88D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B328-0858-4F38-91F6-EC83ECEA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A3DB-B72B-427D-A65A-4879DDA8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F6D7-9976-451D-B263-B8C891B9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91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0ACF-98E9-46B7-90F1-C562E6CF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4597-A150-4AC3-BA1F-96CBE73D0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21ADC-0B65-4E17-A13D-4F696B3C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26CFC-3503-4733-B2FC-FE83822B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7C3FD-B29D-43C2-A339-CD5354E9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7BFEC-6B2C-44B5-8E49-EA46A004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4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5244-8B99-4A07-9452-9A3FA407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1A98-DABE-4F46-BEB9-12FEB721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FCC14-4BA4-44AD-B05C-7F708A1D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7AA9B-37A8-4650-8C0E-6DBE4D2DB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E15E4-1AFD-4511-BCA8-2EAEC7595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71D72-462B-488D-A750-B5B29C69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6B940-6A07-4E59-899E-19D23D83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FA5BA-0530-44BA-AC63-DDDB5B48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019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291-B564-4603-A14A-09B1F047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1476F-E8A9-4F2E-8850-6A247C14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ACC79-B5F1-4839-A0D2-A018E9A9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BE10-2B4D-4A94-BF5E-4F15A82C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182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4774D-B6DD-4AFC-A1EE-79AE7744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8222F-5D13-4512-846B-5710371A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C32C2-C15C-413E-92D5-18D5EA45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71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9228-D7E2-444C-8E7B-63121B77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5A86-58BE-4A92-9E13-C04BE7F5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09AA2-A30B-4610-A957-0833ED41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DB36E-6D42-4615-A4A9-19F145B5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1A2BF-564F-435D-AEDA-FC6CAFB6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EC6C-8CB1-4C28-B43C-4BA08A14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015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DEED-BA5D-4566-B3F9-65FCA4F2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6874-1490-4D26-9445-191F4D947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0816-9AE8-487D-A91D-9FDE9C6BB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05BE-204D-42BA-9C9A-B0999D92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8842E-1605-4BA1-8FE9-9D332AF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0C3B-67F0-4536-882A-1B94B231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281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2545A-5EE0-4A8A-9F5D-058A27B5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2AD59-A2CD-437D-A722-4A71B205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11AD-645F-474C-BB7F-14D77BECA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814A-C1ED-44A7-BE5D-676F2FD97C8B}" type="datetimeFigureOut">
              <a:rPr lang="el-GR" smtClean="0"/>
              <a:t>30/5/2021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6B18-F4C9-420F-B80A-97F3169B3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DA0E-ED9D-440D-90CD-49EFD6B69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C56D-E0DF-4C7B-A95E-136F0417BF8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814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07203F-3FFC-422A-B306-D407A0B13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4"/>
            <a:ext cx="6105194" cy="1547262"/>
          </a:xfrm>
        </p:spPr>
        <p:txBody>
          <a:bodyPr>
            <a:normAutofit/>
          </a:bodyPr>
          <a:lstStyle/>
          <a:p>
            <a:r>
              <a:rPr lang="el-GR" sz="4200" dirty="0">
                <a:solidFill>
                  <a:srgbClr val="FFFFFF"/>
                </a:solidFill>
              </a:rPr>
              <a:t>ΕΦΑΡΜΟΓΗ ΥΠΟΣΤΗΡΙΞΗΣ ΑΡΧΑΙΟΛΟΓΙΚΟΥ ΜΟΥΣΕΙΟΥ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179EE-2837-4716-AF4B-73182EC32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l-GR" sz="1500">
                <a:solidFill>
                  <a:srgbClr val="FFFFFF"/>
                </a:solidFill>
              </a:rPr>
              <a:t>ΠΑΠΑΔΟΠΟΥΛΟΣ ΣΤΑΜΑΤΗΣ</a:t>
            </a:r>
          </a:p>
          <a:p>
            <a:r>
              <a:rPr lang="el-GR" sz="1500">
                <a:solidFill>
                  <a:srgbClr val="FFFFFF"/>
                </a:solidFill>
              </a:rPr>
              <a:t>ΠΑΛΗΟΣ ΚΩΝΣΤΑΝΤΙΝΟΣ</a:t>
            </a:r>
          </a:p>
          <a:p>
            <a:endParaRPr lang="el-GR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B533-226C-47EB-988F-60BD9223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Page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700A-D106-4CE4-BC45-BFCFEB42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432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F444-F53D-4750-9E39-6E99B24DA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l-GR" dirty="0" err="1"/>
              <a:t>υχαριστούμε</a:t>
            </a:r>
            <a:r>
              <a:rPr lang="el-GR" dirty="0"/>
              <a:t> για την προσοχή σας!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1397C-3B27-4C76-80BA-3F2DF9283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3568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16BA8-44C3-464B-9C0A-E8C2F47A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ΧΡΗΣΤΗΣ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8FDF5E0-E0FA-437E-B821-9E8DCCCA5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535092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61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5DCA7-20E7-4960-A04D-94C4FC5E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ΔΙΑΧΕΙΡΙΣΤΗΣ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9BAD6-4C82-4383-98ED-C903F3F6E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756966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07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76DD-8E62-4C4D-83FD-6E289A9D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ERD-Diagram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E0E6E2-A7CD-4F9D-AA68-1E5591923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1" y="1825625"/>
            <a:ext cx="9296400" cy="4946650"/>
          </a:xfrm>
        </p:spPr>
      </p:pic>
    </p:spTree>
    <p:extLst>
      <p:ext uri="{BB962C8B-B14F-4D97-AF65-F5344CB8AC3E}">
        <p14:creationId xmlns:p14="http://schemas.microsoft.com/office/powerpoint/2010/main" val="309806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89DF-AFFF-44AB-B03D-46A4F291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chemeClr val="bg1"/>
                </a:solidFill>
              </a:rPr>
              <a:t>Αρχική Σελίδα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BA62-A18B-4766-B0F2-44B4E459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520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FE9D-8FD8-4DF8-B7A3-5C274369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Σελίδα Εκθεμάτων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CE11-15B2-4BEB-A4B7-1D36CA9E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56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3EE5-8B52-4F93-884B-F6B67208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Σελίδα Εκδηλώσεων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FCD0-E742-4652-90EA-2B402089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244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E86-618A-40E9-B11C-D073633D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Εισιτήριο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BDFD-92B8-468E-919E-A109592C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669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8E49-EF4B-40B8-86B9-612731DA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/ Sign out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C6B7-6A6E-46CB-A007-1DDFFCA0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353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ΕΦΑΡΜΟΓΗ ΥΠΟΣΤΗΡΙΞΗΣ ΑΡΧΑΙΟΛΟΓΙΚΟΥ ΜΟΥΣΕΙΟΥ</vt:lpstr>
      <vt:lpstr>ΧΡΗΣΤΗΣ</vt:lpstr>
      <vt:lpstr>ΔΙΑΧΕΙΡΙΣΤΗΣ</vt:lpstr>
      <vt:lpstr>ERD-Diagram</vt:lpstr>
      <vt:lpstr>Αρχική Σελίδα</vt:lpstr>
      <vt:lpstr>Σελίδα Εκθεμάτων</vt:lpstr>
      <vt:lpstr>Σελίδα Εκδηλώσεων</vt:lpstr>
      <vt:lpstr>Εισιτήριο</vt:lpstr>
      <vt:lpstr>Sign in / Sign out</vt:lpstr>
      <vt:lpstr>Administrator Page</vt:lpstr>
      <vt:lpstr>Eυχαριστούμε για την προσοχή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ΥΠΟΣΤΗΡΙΞΗΣ ΑΡΧΑΙΟΛΟΓΙΚΟΥ ΜΟΥΣΕΙΟΥ</dc:title>
  <dc:creator>Stamatis Papadopoulos</dc:creator>
  <cp:lastModifiedBy>Stamatis Papadopoulos</cp:lastModifiedBy>
  <cp:revision>8</cp:revision>
  <dcterms:created xsi:type="dcterms:W3CDTF">2021-04-22T12:28:39Z</dcterms:created>
  <dcterms:modified xsi:type="dcterms:W3CDTF">2021-05-30T12:10:21Z</dcterms:modified>
</cp:coreProperties>
</file>