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    <Relationship Id="rId2" Type="http://schemas.openxmlformats.org/officeDocument/2006/relationships/extended-properties" Target="docProps/app.xml"/>
    <Relationship Id="rId3" Type="http://schemas.openxmlformats.org/package/2006/relationships/metadata/core-properties" Target="docProps/core.xml"/>
    <Relationship Id="rId4" Type="http://schemas.openxmlformats.org/officeDocument/2006/relationships/custom-properties" Target="docProps/custom.xml"/>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7555992" cy="10692384"/>
  <p:notesSz cx="7555992" cy="10692384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?>
<Relationships xmlns="http://schemas.openxmlformats.org/package/2006/relationships">
   <Relationship Id="rId1" Type="http://schemas.openxmlformats.org/officeDocument/2006/relationships/slideMaster" Target="../slideMasters/slideMaster1.xml" />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Id="rId2" Type="http://schemas.openxmlformats.org/officeDocument/2006/relationships/theme" Target="../theme/theme1.xml"/>
    <Relationship Id="rId1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0.png" /><Relationship Id="rId3" Type="http://schemas.openxmlformats.org/officeDocument/2006/relationships/image" Target="../media/image1.png" /><Relationship Id="rId4" Type="http://schemas.openxmlformats.org/officeDocument/2006/relationships/image" Target="../media/image2.png" /><Relationship Id="rId5" Type="http://schemas.openxmlformats.org/officeDocument/2006/relationships/image" Target="../media/image3.png" /><Relationship Id="rId6" Type="http://schemas.openxmlformats.org/officeDocument/2006/relationships/image" Target="../media/image4.png" /><Relationship Id="rId7" Type="http://schemas.openxmlformats.org/officeDocument/2006/relationships/image" Target="../media/image5.png" /><Relationship Id="rId8" Type="http://schemas.openxmlformats.org/officeDocument/2006/relationships/image" Target="../media/image6.png" /><Relationship Id="rId9" Type="http://schemas.openxmlformats.org/officeDocument/2006/relationships/image" Target="../media/image7.png" /><Relationship Id="rId10" Type="http://schemas.openxmlformats.org/officeDocument/2006/relationships/image" Target="../media/image8.png" /><Relationship Id="rId11" Type="http://schemas.openxmlformats.org/officeDocument/2006/relationships/image" Target="../media/image9.png" 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0.png" /><Relationship Id="rId13" Type="http://schemas.openxmlformats.org/officeDocument/2006/relationships/image" Target="../media/image11.png" /><Relationship Id="rId14" Type="http://schemas.openxmlformats.org/officeDocument/2006/relationships/image" Target="../media/image12.png" /><Relationship Id="rId15" Type="http://schemas.openxmlformats.org/officeDocument/2006/relationships/image" Target="../media/image13.png" /><Relationship Id="rId16" Type="http://schemas.openxmlformats.org/officeDocument/2006/relationships/image" Target="../media/image14.png" /><Relationship Id="rId17" Type="http://schemas.openxmlformats.org/officeDocument/2006/relationships/image" Target="../media/image15.png" /><Relationship Id="rId18" Type="http://schemas.openxmlformats.org/officeDocument/2006/relationships/image" Target="../media/image16.png" /><Relationship Id="rId19" Type="http://schemas.openxmlformats.org/officeDocument/2006/relationships/image" Target="../media/image17.png" /><Relationship Id="rId20" Type="http://schemas.openxmlformats.org/officeDocument/2006/relationships/image" Target="../media/image18.png" /><Relationship Id="rId21" Type="http://schemas.openxmlformats.org/officeDocument/2006/relationships/image" Target="../media/image19.png" /><Relationship Id="rId22" Type="http://schemas.openxmlformats.org/officeDocument/2006/relationships/image" Target="../media/image20.png" /><Relationship Id="rId23" Type="http://schemas.openxmlformats.org/officeDocument/2006/relationships/image" Target="../media/image21.png" /><Relationship Id="rId24" Type="http://schemas.openxmlformats.org/officeDocument/2006/relationships/image" Target="../media/image22.png" /><Relationship Id="rId25" Type="http://schemas.openxmlformats.org/officeDocument/2006/relationships/image" Target="../media/image23.png" /><Relationship Id="rId26" Type="http://schemas.openxmlformats.org/officeDocument/2006/relationships/image" Target="../media/image24.png" /><Relationship Id="rId27" Type="http://schemas.openxmlformats.org/officeDocument/2006/relationships/image" Target="../media/image25.png" /><Relationship Id="rId28" Type="http://schemas.openxmlformats.org/officeDocument/2006/relationships/image" Target="../media/image26.png" /><Relationship Id="rId29" Type="http://schemas.openxmlformats.org/officeDocument/2006/relationships/image" Target="../media/image27.png" /><Relationship Id="rId30" Type="http://schemas.openxmlformats.org/officeDocument/2006/relationships/image" Target="../media/image28.png" /><Relationship Id="rId31" Type="http://schemas.openxmlformats.org/officeDocument/2006/relationships/image" Target="../media/image29.png" /><Relationship Id="rId32" Type="http://schemas.openxmlformats.org/officeDocument/2006/relationships/image" Target="../media/image30.png" /><Relationship Id="rId33" Type="http://schemas.openxmlformats.org/officeDocument/2006/relationships/image" Target="../media/image31.png" /><Relationship Id="rId34" Type="http://schemas.openxmlformats.org/officeDocument/2006/relationships/image" Target="../media/image32.png" /><Relationship Id="rId35" Type="http://schemas.openxmlformats.org/officeDocument/2006/relationships/image" Target="../media/image33.png" /><Relationship Id="rId36" Type="http://schemas.openxmlformats.org/officeDocument/2006/relationships/image" Target="../media/image34.png" /><Relationship Id="rId37" Type="http://schemas.openxmlformats.org/officeDocument/2006/relationships/image" Target="../media/image35.png" /><Relationship Id="rId38" Type="http://schemas.openxmlformats.org/officeDocument/2006/relationships/image" Target="../media/image36.png" /><Relationship Id="rId39" Type="http://schemas.openxmlformats.org/officeDocument/2006/relationships/image" Target="../media/image37.png" /><Relationship Id="rId40" Type="http://schemas.openxmlformats.org/officeDocument/2006/relationships/image" Target="../media/image38.png" /><Relationship Id="rId41" Type="http://schemas.openxmlformats.org/officeDocument/2006/relationships/image" Target="../media/image39.png" /><Relationship Id="rId42" Type="http://schemas.openxmlformats.org/officeDocument/2006/relationships/image" Target="../media/image40.png" /><Relationship Id="rId43" Type="http://schemas.openxmlformats.org/officeDocument/2006/relationships/image" Target="../media/image41.png" /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7555992" cy="10692384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7555992" cy="10691644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3014566"/>
            <a:ext cx="1128570" cy="1720304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4807219"/>
            <a:ext cx="6543607" cy="803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5241322"/>
            <a:ext cx="1138367" cy="1358556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6792810"/>
            <a:ext cx="6543607" cy="8039"/>
          </a:xfrm>
          <a:prstGeom prst="rect">
            <a:avLst/>
          </a:prstGeom>
        </p:spPr>
      </p:pic>
      <p:pic>
        <p:nvPicPr>
          <p:cNvPr id="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7226914"/>
            <a:ext cx="1136985" cy="135855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506598" y="10168854"/>
            <a:ext cx="518379" cy="13432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00" spc="10" dirty="0">
                <a:solidFill>
                  <a:srgbClr val="384347"/>
                </a:solidFill>
                <a:latin typeface="Arial"/>
                <a:cs typeface="Arial"/>
              </a:rPr>
              <a:t>Powered by</a:t>
            </a:r>
            <a:endParaRPr sz="700">
              <a:latin typeface="Arial"/>
              <a:cs typeface="Arial"/>
            </a:endParaRPr>
          </a:p>
        </p:txBody>
      </p:sp>
      <p:pic>
        <p:nvPicPr>
          <p:cNvPr id="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1623842"/>
            <a:ext cx="6543607" cy="2411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06446" y="1403244"/>
            <a:ext cx="922474" cy="22533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8a0202"/>
                </a:solidFill>
                <a:latin typeface="Arial"/>
                <a:cs typeface="Arial"/>
              </a:rPr>
              <a:t>SUMMARY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1703893"/>
            <a:ext cx="6292383" cy="46036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384347"/>
                </a:solidFill>
                <a:latin typeface="Arial"/>
                <a:cs typeface="Arial"/>
              </a:rPr>
              <a:t>9  years experienced Senior Front End Engineer with hands-on experience in identifying web-based user interactions</a:t>
            </a:r>
            <a:endParaRPr sz="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384347"/>
                </a:solidFill>
                <a:latin typeface="Arial"/>
                <a:cs typeface="Arial"/>
              </a:rPr>
              <a:t>along with designing &amp; implementing highly-responsive user interface components by deploying React concepts.</a:t>
            </a:r>
            <a:endParaRPr sz="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384347"/>
                </a:solidFill>
                <a:latin typeface="Arial"/>
                <a:cs typeface="Arial"/>
              </a:rPr>
              <a:t>Whatever task that I set to do, I always give my best and complete it diligently well in advance.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2564385"/>
            <a:ext cx="6543607" cy="2411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06446" y="2343786"/>
            <a:ext cx="1133461" cy="22533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8a0202"/>
                </a:solidFill>
                <a:latin typeface="Arial"/>
                <a:cs typeface="Arial"/>
              </a:rPr>
              <a:t>EXPERIENCE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2632469"/>
            <a:ext cx="1535681" cy="18114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150" spc="10" dirty="0">
                <a:solidFill>
                  <a:srgbClr val="8a0202"/>
                </a:solidFill>
                <a:latin typeface="Arial"/>
                <a:cs typeface="Arial"/>
              </a:rPr>
              <a:t>Sr. Front End Engineer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2845408"/>
            <a:ext cx="904491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96b07"/>
                </a:solidFill>
                <a:latin typeface="Arial"/>
                <a:cs typeface="Arial"/>
              </a:rPr>
              <a:t>BJSS ( Remote )</a:t>
            </a:r>
            <a:endParaRPr sz="9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59139" y="3014296"/>
            <a:ext cx="451556" cy="13432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00" spc="10" dirty="0">
                <a:solidFill>
                  <a:srgbClr val="384347"/>
                </a:solidFill>
                <a:latin typeface="Arial"/>
                <a:cs typeface="Arial"/>
              </a:rPr>
              <a:t>Leeds, UK</a:t>
            </a:r>
            <a:endParaRPr sz="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3158969"/>
            <a:ext cx="6491858" cy="161764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Responsibilities: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Developed large scale web apps for MTS members and membership management with ecommerce &amp;amp; chat capabilities using React.Js/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Redux/ TypeScript/ CSS3/ Sass/ Less, HTML5 /JSX / React Native.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Created mobile applications based on React, integrating Facebook's best practices for interface design.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Designed REST calls using React to streamline user interface performance.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Expert in Git as version control and Jira for defect tracking.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Performed unit testing using Karma/jasmine.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Assisted in testing of applications by providing feedback on usability and functionality as well as identifying any defects that may exist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within an application prior to release.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Worked with product Managers and Web Designers to implement flexible, maintainable, reusable and professional UI components.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Designed new mockups for a website layout that improved user experience and reduced bounce rate by 8%.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Collaborated with 10  senior team members to upgrade the websites of 150  customers to catch up with changing industry standards.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Collaborated with other developers to ensure code quality standards are met and followed best practices in software development.</a:t>
            </a:r>
            <a:endParaRPr sz="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4859224"/>
            <a:ext cx="1343955" cy="18114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150" spc="10" dirty="0">
                <a:solidFill>
                  <a:srgbClr val="8a0202"/>
                </a:solidFill>
                <a:latin typeface="Arial"/>
                <a:cs typeface="Arial"/>
              </a:rPr>
              <a:t>Sr. React Developer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5072164"/>
            <a:ext cx="964558" cy="1709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96b07"/>
                </a:solidFill>
                <a:latin typeface="Arial"/>
                <a:cs typeface="Arial"/>
              </a:rPr>
              <a:t>Evolink ( Hybrid )</a:t>
            </a:r>
            <a:endParaRPr sz="9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8936" y="5241051"/>
            <a:ext cx="409603" cy="13432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00" spc="10" dirty="0">
                <a:solidFill>
                  <a:srgbClr val="384347"/>
                </a:solidFill>
                <a:latin typeface="Arial"/>
                <a:cs typeface="Arial"/>
              </a:rPr>
              <a:t>Sofia, BG</a:t>
            </a:r>
            <a:endParaRPr sz="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5385725"/>
            <a:ext cx="6523888" cy="125589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Responsibilities: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Proficient in React, React-Router, React-Hooks, Redux, Redux-Promise, Redux Form, React Hooks, React Bootstrap and react libraries like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create-react-app, Material-UI, styled components.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Developed Single pages Application using HTML5, CSS3, Bootstrap, React, Next.js, GraphQL, Express.js, Node.js, Socket, LESS.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Serve as the technical production lead, which includes adding new features and content types, writing and maintaining clean code in a best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practices environment, and making sure websites function across multiple browsers and mobile devices seamlessly.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Worked closely with Back-End Developers, as well as UI/UX Designers, Business Analysts, and test Engineers.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Promoted better component life-cycle practices, which increased turn around speed by 74%, an improvement from previous years.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Developed and maintained React web applications for the company’s clients, including bug fixes, enhancements, and new features.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Used React web to develop a check-in system for a local sports facility, saving them over $4,000 per year in subscription fees.</a:t>
            </a:r>
            <a:endParaRPr sz="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6844815"/>
            <a:ext cx="1868487" cy="18114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150" spc="10" dirty="0">
                <a:solidFill>
                  <a:srgbClr val="8a0202"/>
                </a:solidFill>
                <a:latin typeface="Arial"/>
                <a:cs typeface="Arial"/>
              </a:rPr>
              <a:t>Senior Front End Developer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7057755"/>
            <a:ext cx="436939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96b07"/>
                </a:solidFill>
                <a:latin typeface="Arial"/>
                <a:cs typeface="Arial"/>
              </a:rPr>
              <a:t>Teltech</a:t>
            </a:r>
            <a:endParaRPr sz="9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7555" y="7226642"/>
            <a:ext cx="729398" cy="13432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00" spc="10" dirty="0">
                <a:solidFill>
                  <a:srgbClr val="384347"/>
                </a:solidFill>
                <a:latin typeface="Arial"/>
                <a:cs typeface="Arial"/>
              </a:rPr>
              <a:t>Tewkesbury , UK</a:t>
            </a:r>
            <a:endParaRPr sz="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7371317"/>
            <a:ext cx="6528786" cy="137647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Responsibilities: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Wrote front-end code like HTML, CSS, CSS preprocessors SASS/Less), JQuery for assigned User requirements using React JS, and various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other JavaScript frameworks.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Using advanced level of jQuery, AJAX, JavaScript, CSS and pure CSS layouts.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Wrote jQuery function while implementing various UI Screens across the whole web application both consumer facing as well as internal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application.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Worked as a productive and positive team member to design, code, test, report and debug operations.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Pioneered using isomorphic React.js and Node.js for 40  web applications, which decreased lead times by 69%.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Built responsive websites for 40  customers using semantic React.js compiled using maven and webpack build tools.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Built custom Report viewing Web Parts and configured the layout of the portal page to embed personalized reports from SQL Server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Reporting Services.</a:t>
            </a:r>
            <a:endParaRPr sz="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0562" y="10176893"/>
            <a:ext cx="814308" cy="13432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00" spc="10" dirty="0">
                <a:solidFill>
                  <a:srgbClr val="384347"/>
                </a:solidFill>
                <a:latin typeface="Arial"/>
                <a:cs typeface="Arial"/>
              </a:rPr>
              <a:t>www.enhancv.com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996821"/>
            <a:ext cx="6447090" cy="9630511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06446" y="417731"/>
            <a:ext cx="2573331" cy="38921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8a0202"/>
                </a:solidFill>
                <a:latin typeface="Arial"/>
                <a:cs typeface="Arial"/>
              </a:rPr>
              <a:t>MILORAD KOSTIC</a:t>
            </a:r>
            <a:endParaRPr sz="2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775603"/>
            <a:ext cx="1718915" cy="19460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96b07"/>
                </a:solidFill>
                <a:latin typeface="Arial"/>
                <a:cs typeface="Arial"/>
              </a:rPr>
              <a:t>Sr.  Front End Engineer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7555992" cy="10691645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"/>
            <a:ext cx="7555992" cy="10691644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1117405"/>
            <a:ext cx="1141005" cy="222675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506598" y="10168856"/>
            <a:ext cx="518378" cy="13432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00" spc="10" dirty="0">
                <a:solidFill>
                  <a:srgbClr val="384347"/>
                </a:solidFill>
                <a:latin typeface="Arial"/>
                <a:cs typeface="Arial"/>
              </a:rPr>
              <a:t>Powered by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5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667224"/>
            <a:ext cx="6543607" cy="2411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06446" y="446624"/>
            <a:ext cx="1133462" cy="22533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8a0202"/>
                </a:solidFill>
                <a:latin typeface="Arial"/>
                <a:cs typeface="Arial"/>
              </a:rPr>
              <a:t>EXPERIENCE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735306"/>
            <a:ext cx="1402992" cy="18114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150" spc="10" dirty="0">
                <a:solidFill>
                  <a:srgbClr val="8a0202"/>
                </a:solidFill>
                <a:latin typeface="Arial"/>
                <a:cs typeface="Arial"/>
              </a:rPr>
              <a:t>Front End Developer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948245"/>
            <a:ext cx="559352" cy="1709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96b07"/>
                </a:solidFill>
                <a:latin typeface="Arial"/>
                <a:cs typeface="Arial"/>
              </a:rPr>
              <a:t>ElanWave</a:t>
            </a:r>
            <a:endParaRPr sz="9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71574" y="1117134"/>
            <a:ext cx="561210" cy="13432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00" spc="10" dirty="0">
                <a:solidFill>
                  <a:srgbClr val="384347"/>
                </a:solidFill>
                <a:latin typeface="Arial"/>
                <a:cs typeface="Arial"/>
              </a:rPr>
              <a:t>Novi Sad, RS</a:t>
            </a:r>
            <a:endParaRPr sz="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1261808"/>
            <a:ext cx="6479171" cy="113531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Responsibilities: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Built a front-end widget that is added as a single external script to an HTML page but works as a big library using Vanilla JavaScript and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jQuery.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Helped to achieve a consistent look and visual theme across the website by promoting uniform fonts, formatting, images and layout.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Developed my teamwork skills by working in close collaboration with 10 other colleague.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Worked on internal services with the design team, and manage time across multiple projects and tasks in a deadline-driven, team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environment.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Worked with UX designers, developers, product managers to develop a new membership platform that brought in a 37% increase in annual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revenue.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6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2797514"/>
            <a:ext cx="6543607" cy="2411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06446" y="2576914"/>
            <a:ext cx="1038844" cy="2253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8a0202"/>
                </a:solidFill>
                <a:latin typeface="Arial"/>
                <a:cs typeface="Arial"/>
              </a:rPr>
              <a:t>EDUCATION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2865597"/>
            <a:ext cx="1373185" cy="18114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150" spc="10" dirty="0">
                <a:solidFill>
                  <a:srgbClr val="8a0202"/>
                </a:solidFill>
                <a:latin typeface="Arial"/>
                <a:cs typeface="Arial"/>
              </a:rPr>
              <a:t>Bachelor of Science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3078535"/>
            <a:ext cx="937262" cy="1709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96b07"/>
                </a:solidFill>
                <a:latin typeface="Arial"/>
                <a:cs typeface="Arial"/>
              </a:rPr>
              <a:t>Union University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7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3786291"/>
            <a:ext cx="6543607" cy="2411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06446" y="3565689"/>
            <a:ext cx="638268" cy="22533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8a0202"/>
                </a:solidFill>
                <a:latin typeface="Arial"/>
                <a:cs typeface="Arial"/>
              </a:rPr>
              <a:t>SKILLS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8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4091765"/>
            <a:ext cx="458213" cy="804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78795" y="3914573"/>
            <a:ext cx="341302" cy="1709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React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9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5047" y="4091765"/>
            <a:ext cx="1020931" cy="804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19155" y="3914573"/>
            <a:ext cx="897097" cy="1709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React.js/Next.js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0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46367" y="4091765"/>
            <a:ext cx="562717" cy="804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215325" y="3914573"/>
            <a:ext cx="443973" cy="1709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Node.js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1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89474" y="4091765"/>
            <a:ext cx="522523" cy="804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858306" y="3914573"/>
            <a:ext cx="404208" cy="1709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Rust.js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2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92386" y="4091765"/>
            <a:ext cx="490368" cy="804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461595" y="3914573"/>
            <a:ext cx="374834" cy="1709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Vue.js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3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63143" y="4091765"/>
            <a:ext cx="546640" cy="804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035492" y="3914573"/>
            <a:ext cx="424629" cy="1709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HTML5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4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90172" y="4091765"/>
            <a:ext cx="1229941" cy="804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659130" y="3914573"/>
            <a:ext cx="1113349" cy="1709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CSS/CSS3/Tailwind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5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4405279"/>
            <a:ext cx="1382678" cy="8039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78795" y="4228089"/>
            <a:ext cx="1261897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JavaScript/TypeScript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6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69513" y="4405279"/>
            <a:ext cx="490368" cy="8039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039727" y="4228089"/>
            <a:ext cx="372236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Redux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7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0270" y="4405279"/>
            <a:ext cx="683300" cy="8039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610987" y="4228089"/>
            <a:ext cx="569184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Bootstrap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03959" y="4405279"/>
            <a:ext cx="538601" cy="8039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379197" y="4228089"/>
            <a:ext cx="420634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MySQL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9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22949" y="4405279"/>
            <a:ext cx="707417" cy="8039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998941" y="4228089"/>
            <a:ext cx="583571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MOngoDB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0" name="Image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10754" y="4405279"/>
            <a:ext cx="538601" cy="8039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781596" y="4228089"/>
            <a:ext cx="419274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Docker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29744" y="4405279"/>
            <a:ext cx="514485" cy="8039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399958" y="4228089"/>
            <a:ext cx="395895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jQuery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2" name="Image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24618" y="4405279"/>
            <a:ext cx="538601" cy="8039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994957" y="4228089"/>
            <a:ext cx="419234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Python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3" name="Image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4718795"/>
            <a:ext cx="1527377" cy="803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78795" y="4541603"/>
            <a:ext cx="1409929" cy="1709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SDLC/Agile Methodology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4" name="Image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14212" y="4718795"/>
            <a:ext cx="1575610" cy="803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187817" y="4541603"/>
            <a:ext cx="1456968" cy="1709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AWS//Azure DevOps/GCP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5" name="Image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0211" y="4718795"/>
            <a:ext cx="1728348" cy="803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843817" y="4541603"/>
            <a:ext cx="1609195" cy="1709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Git/GitHub/GitLab/Bitbucket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5032309"/>
            <a:ext cx="1503261" cy="803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78795" y="4855117"/>
            <a:ext cx="1381474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Slack/Jira/Kanban Board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90095" y="5032309"/>
            <a:ext cx="1623843" cy="803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159305" y="4855117"/>
            <a:ext cx="1508602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Jest, Enzyme, Mocha, Chai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8" name="Image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94327" y="5032309"/>
            <a:ext cx="643106" cy="803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866928" y="4855117"/>
            <a:ext cx="523424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SSR/CSR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9" name="Image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17822" y="5032309"/>
            <a:ext cx="1181708" cy="803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589418" y="4855117"/>
            <a:ext cx="1063192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Ability to Multitask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0" name="Image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79919" y="5032309"/>
            <a:ext cx="1020931" cy="803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851640" y="4855117"/>
            <a:ext cx="900415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Communication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1" name="Image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5345823"/>
            <a:ext cx="723494" cy="803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78795" y="5168631"/>
            <a:ext cx="602235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Teamwork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2" name="Image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0329" y="5345823"/>
            <a:ext cx="1688154" cy="803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380041" y="5168631"/>
            <a:ext cx="1572107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Effective Time Management</a:t>
            </a:r>
            <a:endParaRPr sz="9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0562" y="10176894"/>
            <a:ext cx="814308" cy="13432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00" spc="10" dirty="0">
                <a:solidFill>
                  <a:srgbClr val="384347"/>
                </a:solidFill>
                <a:latin typeface="Arial"/>
                <a:cs typeface="Arial"/>
              </a:rPr>
              <a:t>www.enhancv.com</a:t>
            </a:r>
            <a:endParaRPr sz="700">
              <a:latin typeface="Arial"/>
              <a:cs typeface="Arial"/>
            </a:endParaRPr>
          </a:p>
        </p:txBody>
      </p:sp>
      <p:pic>
        <p:nvPicPr>
          <p:cNvPr id="43" name="Image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49705" y="9823504"/>
            <a:ext cx="803832" cy="8038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2023-02-24T07:25:04Z</dcterms:created>
  <dcterms:modified xsi:type="dcterms:W3CDTF">2023-02-24T07:25:04Z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2023-02-24T00:00:00Z</vt:filetime>
  </property>
  <property fmtid="{D5CDD505-2E9C-101B-9397-08002B2CF9AE}" pid="3" name="LastSaved">
    <vt:filetime>2023-02-24T00:00:00Z</vt:filetime>
  </property>
</Properties>
</file>