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dfb3a2c2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dfb3a2c2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eea59a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eea59a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eea59a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eea59a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dfb3a2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dfb3a2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dfb3a2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dfb3a2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dfb3a2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dfb3a2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dfb3a2c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dfb3a2c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fb3a2c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fb3a2c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dfb3a2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dfb3a2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Up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77" y="811363"/>
            <a:ext cx="712400" cy="352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12375" y="811376"/>
            <a:ext cx="470333" cy="35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064" y="811375"/>
            <a:ext cx="838936" cy="35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-5790" l="0" r="0" t="5790"/>
          <a:stretch/>
        </p:blipFill>
        <p:spPr>
          <a:xfrm>
            <a:off x="1176881" y="1627202"/>
            <a:ext cx="572495" cy="28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176875" y="4551000"/>
            <a:ext cx="6847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Hickey  -  Jac</a:t>
            </a:r>
            <a:r>
              <a:rPr lang="en"/>
              <a:t>k MacCallum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52400" y="391350"/>
            <a:ext cx="8679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Orders a Table has and the Total Price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2105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1375"/>
            <a:ext cx="27717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075" y="3553750"/>
            <a:ext cx="5029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6650" y="4163350"/>
            <a:ext cx="1162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725" y="2700125"/>
            <a:ext cx="2095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6575" y="1941375"/>
            <a:ext cx="5915026" cy="603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3078800" y="1860425"/>
            <a:ext cx="577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solution for a restaurant to manage orders that were placed by customers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Managing Tables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Taking orders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Assigning orders to servers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Tracking total cost for payment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779100" y="1181325"/>
            <a:ext cx="37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 used came from a Buffalo Wild Wings Menu and Random generation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By using real world data we can show that our system could be used in a </a:t>
            </a:r>
            <a:r>
              <a:rPr lang="en" sz="1400"/>
              <a:t>restaurant</a:t>
            </a:r>
            <a:r>
              <a:rPr lang="en" sz="1400"/>
              <a:t> that is already well established</a:t>
            </a:r>
            <a:endParaRPr sz="1400"/>
          </a:p>
        </p:txBody>
      </p:sp>
      <p:sp>
        <p:nvSpPr>
          <p:cNvPr id="78" name="Google Shape;78;p15"/>
          <p:cNvSpPr/>
          <p:nvPr/>
        </p:nvSpPr>
        <p:spPr>
          <a:xfrm>
            <a:off x="555600" y="1320125"/>
            <a:ext cx="223500" cy="12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55600" y="2158725"/>
            <a:ext cx="223500" cy="122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125" y="1017450"/>
            <a:ext cx="4254925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Orderables(</a:t>
            </a:r>
            <a:r>
              <a:rPr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name, type, price)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Contains(Orders_ID, Orderables_ID)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Orders(</a:t>
            </a:r>
            <a:r>
              <a:rPr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Tables_ID)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Tables(</a:t>
            </a:r>
            <a:r>
              <a:rPr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TableArea_ID)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TableArea(</a:t>
            </a:r>
            <a:r>
              <a:rPr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name)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Manages(TableArea_ID, Employees_ID)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Employees(</a:t>
            </a:r>
            <a:r>
              <a:rPr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fname, lname, salary)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Prepares(Orders_ID, Employees_ID)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who manages the Table Areas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Order statuses for each Table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Placing and Adding Items to an Order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Orders a Table has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Order Price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who manages the Table Areas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75" y="1233625"/>
            <a:ext cx="2539725" cy="3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50" y="1140650"/>
            <a:ext cx="5486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23150" y="2079275"/>
            <a:ext cx="53331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or multiple Employees may manage a Table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Employee may manage zero, one, or multiple Table Areas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Order statuses for each Table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000"/>
            <a:ext cx="5915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25" y="1398975"/>
            <a:ext cx="2590775" cy="35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93975" y="2057400"/>
            <a:ext cx="47568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Tables may have zero, one, or multiple orders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Orders may only have one table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Placing and Adding Items to an Order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39999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group of customers initially comes in, an order needs to be created for their table.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items need to be added to the order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00" y="1152475"/>
            <a:ext cx="3371450" cy="33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