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B40"/>
    <a:srgbClr val="204261"/>
    <a:srgbClr val="244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66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79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12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465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0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6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67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8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68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5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9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64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1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B221-60F2-4E1A-B0F7-DF61B2546698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16E0-7ECF-4F36-BEC1-979109DE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34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52F6-F9EB-4099-992B-B132DE97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337" y="3238427"/>
            <a:ext cx="8731045" cy="16557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8000" dirty="0">
                <a:latin typeface="Raleway" pitchFamily="2" charset="0"/>
              </a:rPr>
              <a:t>MRA TAXPAYER SYSTEM </a:t>
            </a:r>
            <a:endParaRPr lang="en-GB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C8DE-77E4-46BD-8EBD-808FF6DD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01" y="497948"/>
            <a:ext cx="1873649" cy="903533"/>
          </a:xfrm>
        </p:spPr>
        <p:txBody>
          <a:bodyPr/>
          <a:lstStyle/>
          <a:p>
            <a:r>
              <a:rPr lang="en-US" dirty="0">
                <a:latin typeface="Raleway" pitchFamily="2" charset="0"/>
              </a:rPr>
              <a:t>LOGIN</a:t>
            </a:r>
            <a:endParaRPr lang="en-GB" dirty="0">
              <a:latin typeface="Raleway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63DDB-C712-4E1E-9D87-98BF94A80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" y="1622322"/>
            <a:ext cx="6906022" cy="3406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6D48E-D470-4964-819D-8759DEBC893A}"/>
              </a:ext>
            </a:extLst>
          </p:cNvPr>
          <p:cNvSpPr txBox="1"/>
          <p:nvPr/>
        </p:nvSpPr>
        <p:spPr>
          <a:xfrm>
            <a:off x="7902979" y="2010646"/>
            <a:ext cx="3967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" pitchFamily="2" charset="0"/>
              </a:rPr>
              <a:t>Login page that requires a Username and Password for the officers to log in.  </a:t>
            </a:r>
          </a:p>
          <a:p>
            <a:endParaRPr lang="en-US" sz="2000" dirty="0">
              <a:latin typeface="Raleway" pitchFamily="2" charset="0"/>
            </a:endParaRPr>
          </a:p>
          <a:p>
            <a:r>
              <a:rPr lang="en-US" sz="2000" dirty="0">
                <a:latin typeface="Raleway" pitchFamily="2" charset="0"/>
              </a:rPr>
              <a:t>Upon approval of credentials, they are given access to the dashboard.</a:t>
            </a:r>
            <a:endParaRPr lang="en-GB" sz="20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5D0B-5BEC-4F59-A307-F4CFEAC6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1" y="294967"/>
            <a:ext cx="2802797" cy="825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aleway" pitchFamily="2" charset="0"/>
              </a:rPr>
              <a:t>DASHBOARD</a:t>
            </a:r>
            <a:endParaRPr lang="en-GB" dirty="0">
              <a:latin typeface="Raleway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AC652-1984-4803-A63B-E406B732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1" y="1120877"/>
            <a:ext cx="7076358" cy="3948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DFE5A-D5DC-4994-AFCA-8DE1CC7B4E12}"/>
              </a:ext>
            </a:extLst>
          </p:cNvPr>
          <p:cNvSpPr txBox="1"/>
          <p:nvPr/>
        </p:nvSpPr>
        <p:spPr>
          <a:xfrm>
            <a:off x="7806813" y="1445342"/>
            <a:ext cx="4061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The officer dashboard includes four options :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latin typeface="Raleway" pitchFamily="2" charset="0"/>
              </a:rPr>
              <a:t>ADD TAXPAYER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latin typeface="Raleway" pitchFamily="2" charset="0"/>
              </a:rPr>
              <a:t>EDIT TAXPAYER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latin typeface="Raleway" pitchFamily="2" charset="0"/>
              </a:rPr>
              <a:t>DELETE TAXPAYER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latin typeface="Raleway" pitchFamily="2" charset="0"/>
              </a:rPr>
              <a:t>VIEW TAXPAYER</a:t>
            </a:r>
          </a:p>
          <a:p>
            <a:pPr marL="285750" indent="-285750">
              <a:buFontTx/>
              <a:buChar char="-"/>
            </a:pPr>
            <a:endParaRPr lang="en-GB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2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12BC-792E-4F5C-B680-C7AB77BC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03" y="550236"/>
            <a:ext cx="3641054" cy="647793"/>
          </a:xfrm>
        </p:spPr>
        <p:txBody>
          <a:bodyPr/>
          <a:lstStyle/>
          <a:p>
            <a:r>
              <a:rPr lang="en-US" dirty="0">
                <a:latin typeface="Raleway" pitchFamily="2" charset="0"/>
              </a:rPr>
              <a:t>ADD Taxpayer</a:t>
            </a:r>
            <a:endParaRPr lang="en-GB" dirty="0">
              <a:latin typeface="Raleway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8C8E8-E5A5-4A43-B18A-DAF9B41F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3" y="1556331"/>
            <a:ext cx="6436787" cy="387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5D8817-F2C7-4A65-BFD5-B8FE8F785CD2}"/>
              </a:ext>
            </a:extLst>
          </p:cNvPr>
          <p:cNvSpPr txBox="1"/>
          <p:nvPr/>
        </p:nvSpPr>
        <p:spPr>
          <a:xfrm>
            <a:off x="7442058" y="2072524"/>
            <a:ext cx="4513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Raleway" pitchFamily="2" charset="0"/>
              </a:rPr>
              <a:t>This is the </a:t>
            </a:r>
            <a:r>
              <a:rPr lang="en-US" b="1" dirty="0">
                <a:latin typeface="Raleway" pitchFamily="2" charset="0"/>
              </a:rPr>
              <a:t>ADD TAXPAYER </a:t>
            </a:r>
            <a:r>
              <a:rPr lang="en-US" dirty="0">
                <a:latin typeface="Raleway" pitchFamily="2" charset="0"/>
              </a:rPr>
              <a:t>menu that requires user information in order to create a new entity in the database with taxpayer information.</a:t>
            </a:r>
          </a:p>
          <a:p>
            <a:pPr marL="285750" indent="-285750">
              <a:buFontTx/>
              <a:buChar char="-"/>
            </a:pPr>
            <a:endParaRPr lang="en-US" dirty="0"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aleway" pitchFamily="2" charset="0"/>
              </a:rPr>
              <a:t>Upon clicking ‘Submit’ the data is sent for verification and a response is given.</a:t>
            </a:r>
            <a:endParaRPr lang="en-GB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1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C4A1-40E4-488E-8854-D166681C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585" y="648929"/>
            <a:ext cx="4808579" cy="737420"/>
          </a:xfrm>
        </p:spPr>
        <p:txBody>
          <a:bodyPr/>
          <a:lstStyle/>
          <a:p>
            <a:r>
              <a:rPr lang="en-US" dirty="0"/>
              <a:t>VIEW Taxpayer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F5FBE-6F8E-44EB-8C38-A72E4A39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2" y="1692968"/>
            <a:ext cx="6941296" cy="3527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2055F-E99D-417B-8B19-1D724C0C1CA3}"/>
              </a:ext>
            </a:extLst>
          </p:cNvPr>
          <p:cNvSpPr txBox="1"/>
          <p:nvPr/>
        </p:nvSpPr>
        <p:spPr>
          <a:xfrm>
            <a:off x="7985761" y="1804453"/>
            <a:ext cx="3398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Raleway" pitchFamily="2" charset="0"/>
              </a:rPr>
              <a:t>The view taxpayer screen allows the officer to view all the data stored in the system.</a:t>
            </a:r>
            <a:endParaRPr lang="en-GB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0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102</TotalTime>
  <Words>110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Raleway</vt:lpstr>
      <vt:lpstr>Rockwell</vt:lpstr>
      <vt:lpstr>Damask</vt:lpstr>
      <vt:lpstr>MRA TAXPAYER SYSTEM </vt:lpstr>
      <vt:lpstr>LOGIN</vt:lpstr>
      <vt:lpstr>DASHBOARD</vt:lpstr>
      <vt:lpstr>ADD Taxpayer</vt:lpstr>
      <vt:lpstr>VIEW Taxpayer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Patson Chikaonda</dc:creator>
  <cp:lastModifiedBy>Patson Chikaonda</cp:lastModifiedBy>
  <cp:revision>13</cp:revision>
  <dcterms:created xsi:type="dcterms:W3CDTF">2021-11-20T16:04:36Z</dcterms:created>
  <dcterms:modified xsi:type="dcterms:W3CDTF">2021-11-26T21:22:10Z</dcterms:modified>
</cp:coreProperties>
</file>