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56"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p:cViewPr varScale="1">
        <p:scale>
          <a:sx n="104" d="100"/>
          <a:sy n="104" d="100"/>
        </p:scale>
        <p:origin x="3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2DE8-3172-9137-D65B-93B940E9B7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91F36B-D0AF-1BAD-6E71-46B833748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3826E1-8C31-5893-237C-DF85282EE415}"/>
              </a:ext>
            </a:extLst>
          </p:cNvPr>
          <p:cNvSpPr>
            <a:spLocks noGrp="1"/>
          </p:cNvSpPr>
          <p:nvPr>
            <p:ph type="dt" sz="half" idx="10"/>
          </p:nvPr>
        </p:nvSpPr>
        <p:spPr/>
        <p:txBody>
          <a:bodyPr/>
          <a:lstStyle/>
          <a:p>
            <a:fld id="{D36A7372-BD0F-7743-997D-AB3744354607}" type="datetimeFigureOut">
              <a:rPr lang="en-US" smtClean="0"/>
              <a:t>3/5/23</a:t>
            </a:fld>
            <a:endParaRPr lang="en-US"/>
          </a:p>
        </p:txBody>
      </p:sp>
      <p:sp>
        <p:nvSpPr>
          <p:cNvPr id="5" name="Footer Placeholder 4">
            <a:extLst>
              <a:ext uri="{FF2B5EF4-FFF2-40B4-BE49-F238E27FC236}">
                <a16:creationId xmlns:a16="http://schemas.microsoft.com/office/drawing/2014/main" id="{F101F6E5-EDAA-9F34-1FEB-8C483D1BF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856D7-D13D-B419-39EF-0351DC52142A}"/>
              </a:ext>
            </a:extLst>
          </p:cNvPr>
          <p:cNvSpPr>
            <a:spLocks noGrp="1"/>
          </p:cNvSpPr>
          <p:nvPr>
            <p:ph type="sldNum" sz="quarter" idx="12"/>
          </p:nvPr>
        </p:nvSpPr>
        <p:spPr/>
        <p:txBody>
          <a:bodyPr/>
          <a:lstStyle/>
          <a:p>
            <a:fld id="{2D3DD1C7-9876-3447-BC53-C4368B4DA787}" type="slidenum">
              <a:rPr lang="en-US" smtClean="0"/>
              <a:t>‹#›</a:t>
            </a:fld>
            <a:endParaRPr lang="en-US"/>
          </a:p>
        </p:txBody>
      </p:sp>
    </p:spTree>
    <p:extLst>
      <p:ext uri="{BB962C8B-B14F-4D97-AF65-F5344CB8AC3E}">
        <p14:creationId xmlns:p14="http://schemas.microsoft.com/office/powerpoint/2010/main" val="1893449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AAAE-6DEE-823F-B50D-357D69A4C5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B15A1D-12AD-2DB5-C58E-544CA31E21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26957-7B8F-CF62-89EF-524B6C90E259}"/>
              </a:ext>
            </a:extLst>
          </p:cNvPr>
          <p:cNvSpPr>
            <a:spLocks noGrp="1"/>
          </p:cNvSpPr>
          <p:nvPr>
            <p:ph type="dt" sz="half" idx="10"/>
          </p:nvPr>
        </p:nvSpPr>
        <p:spPr/>
        <p:txBody>
          <a:bodyPr/>
          <a:lstStyle/>
          <a:p>
            <a:fld id="{D36A7372-BD0F-7743-997D-AB3744354607}" type="datetimeFigureOut">
              <a:rPr lang="en-US" smtClean="0"/>
              <a:t>3/5/23</a:t>
            </a:fld>
            <a:endParaRPr lang="en-US"/>
          </a:p>
        </p:txBody>
      </p:sp>
      <p:sp>
        <p:nvSpPr>
          <p:cNvPr id="5" name="Footer Placeholder 4">
            <a:extLst>
              <a:ext uri="{FF2B5EF4-FFF2-40B4-BE49-F238E27FC236}">
                <a16:creationId xmlns:a16="http://schemas.microsoft.com/office/drawing/2014/main" id="{91D5744D-C710-5466-062F-FDFDB04F2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6A48B-978D-77C6-2353-615E235EB2FC}"/>
              </a:ext>
            </a:extLst>
          </p:cNvPr>
          <p:cNvSpPr>
            <a:spLocks noGrp="1"/>
          </p:cNvSpPr>
          <p:nvPr>
            <p:ph type="sldNum" sz="quarter" idx="12"/>
          </p:nvPr>
        </p:nvSpPr>
        <p:spPr/>
        <p:txBody>
          <a:bodyPr/>
          <a:lstStyle/>
          <a:p>
            <a:fld id="{2D3DD1C7-9876-3447-BC53-C4368B4DA787}" type="slidenum">
              <a:rPr lang="en-US" smtClean="0"/>
              <a:t>‹#›</a:t>
            </a:fld>
            <a:endParaRPr lang="en-US"/>
          </a:p>
        </p:txBody>
      </p:sp>
    </p:spTree>
    <p:extLst>
      <p:ext uri="{BB962C8B-B14F-4D97-AF65-F5344CB8AC3E}">
        <p14:creationId xmlns:p14="http://schemas.microsoft.com/office/powerpoint/2010/main" val="4076621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ECCD99-FA35-A153-3457-8BBFC199FE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49FA12-25CB-8D0C-E0C8-9B9FA89BD0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2E67C-82E3-4D87-2425-B2D954135EE7}"/>
              </a:ext>
            </a:extLst>
          </p:cNvPr>
          <p:cNvSpPr>
            <a:spLocks noGrp="1"/>
          </p:cNvSpPr>
          <p:nvPr>
            <p:ph type="dt" sz="half" idx="10"/>
          </p:nvPr>
        </p:nvSpPr>
        <p:spPr/>
        <p:txBody>
          <a:bodyPr/>
          <a:lstStyle/>
          <a:p>
            <a:fld id="{D36A7372-BD0F-7743-997D-AB3744354607}" type="datetimeFigureOut">
              <a:rPr lang="en-US" smtClean="0"/>
              <a:t>3/5/23</a:t>
            </a:fld>
            <a:endParaRPr lang="en-US"/>
          </a:p>
        </p:txBody>
      </p:sp>
      <p:sp>
        <p:nvSpPr>
          <p:cNvPr id="5" name="Footer Placeholder 4">
            <a:extLst>
              <a:ext uri="{FF2B5EF4-FFF2-40B4-BE49-F238E27FC236}">
                <a16:creationId xmlns:a16="http://schemas.microsoft.com/office/drawing/2014/main" id="{81D03564-ABA4-E44D-DDB1-8229828C2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EB864-4D8B-171F-5214-C44B71F92D2A}"/>
              </a:ext>
            </a:extLst>
          </p:cNvPr>
          <p:cNvSpPr>
            <a:spLocks noGrp="1"/>
          </p:cNvSpPr>
          <p:nvPr>
            <p:ph type="sldNum" sz="quarter" idx="12"/>
          </p:nvPr>
        </p:nvSpPr>
        <p:spPr/>
        <p:txBody>
          <a:bodyPr/>
          <a:lstStyle/>
          <a:p>
            <a:fld id="{2D3DD1C7-9876-3447-BC53-C4368B4DA787}" type="slidenum">
              <a:rPr lang="en-US" smtClean="0"/>
              <a:t>‹#›</a:t>
            </a:fld>
            <a:endParaRPr lang="en-US"/>
          </a:p>
        </p:txBody>
      </p:sp>
    </p:spTree>
    <p:extLst>
      <p:ext uri="{BB962C8B-B14F-4D97-AF65-F5344CB8AC3E}">
        <p14:creationId xmlns:p14="http://schemas.microsoft.com/office/powerpoint/2010/main" val="1167047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1991-EE14-4752-7088-794849CD28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DBF02-0E3C-A3E8-90F2-215425C589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35C4D-6CC6-7EBC-1C7E-88E84DE7A09A}"/>
              </a:ext>
            </a:extLst>
          </p:cNvPr>
          <p:cNvSpPr>
            <a:spLocks noGrp="1"/>
          </p:cNvSpPr>
          <p:nvPr>
            <p:ph type="dt" sz="half" idx="10"/>
          </p:nvPr>
        </p:nvSpPr>
        <p:spPr/>
        <p:txBody>
          <a:bodyPr/>
          <a:lstStyle/>
          <a:p>
            <a:fld id="{D36A7372-BD0F-7743-997D-AB3744354607}" type="datetimeFigureOut">
              <a:rPr lang="en-US" smtClean="0"/>
              <a:t>3/5/23</a:t>
            </a:fld>
            <a:endParaRPr lang="en-US"/>
          </a:p>
        </p:txBody>
      </p:sp>
      <p:sp>
        <p:nvSpPr>
          <p:cNvPr id="5" name="Footer Placeholder 4">
            <a:extLst>
              <a:ext uri="{FF2B5EF4-FFF2-40B4-BE49-F238E27FC236}">
                <a16:creationId xmlns:a16="http://schemas.microsoft.com/office/drawing/2014/main" id="{BAC80F72-0165-79E8-547C-A723EAD23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33FA8-C885-65C0-056F-E2E5D186B141}"/>
              </a:ext>
            </a:extLst>
          </p:cNvPr>
          <p:cNvSpPr>
            <a:spLocks noGrp="1"/>
          </p:cNvSpPr>
          <p:nvPr>
            <p:ph type="sldNum" sz="quarter" idx="12"/>
          </p:nvPr>
        </p:nvSpPr>
        <p:spPr/>
        <p:txBody>
          <a:bodyPr/>
          <a:lstStyle/>
          <a:p>
            <a:fld id="{2D3DD1C7-9876-3447-BC53-C4368B4DA787}" type="slidenum">
              <a:rPr lang="en-US" smtClean="0"/>
              <a:t>‹#›</a:t>
            </a:fld>
            <a:endParaRPr lang="en-US"/>
          </a:p>
        </p:txBody>
      </p:sp>
    </p:spTree>
    <p:extLst>
      <p:ext uri="{BB962C8B-B14F-4D97-AF65-F5344CB8AC3E}">
        <p14:creationId xmlns:p14="http://schemas.microsoft.com/office/powerpoint/2010/main" val="963673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8FF6-7E31-3A6B-BC5F-21B99A1BA7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1B39A9-D999-444B-D1D3-CAB5277024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C287F4-5AC7-9D7F-A2BF-A7F27A4CE84A}"/>
              </a:ext>
            </a:extLst>
          </p:cNvPr>
          <p:cNvSpPr>
            <a:spLocks noGrp="1"/>
          </p:cNvSpPr>
          <p:nvPr>
            <p:ph type="dt" sz="half" idx="10"/>
          </p:nvPr>
        </p:nvSpPr>
        <p:spPr/>
        <p:txBody>
          <a:bodyPr/>
          <a:lstStyle/>
          <a:p>
            <a:fld id="{D36A7372-BD0F-7743-997D-AB3744354607}" type="datetimeFigureOut">
              <a:rPr lang="en-US" smtClean="0"/>
              <a:t>3/5/23</a:t>
            </a:fld>
            <a:endParaRPr lang="en-US"/>
          </a:p>
        </p:txBody>
      </p:sp>
      <p:sp>
        <p:nvSpPr>
          <p:cNvPr id="5" name="Footer Placeholder 4">
            <a:extLst>
              <a:ext uri="{FF2B5EF4-FFF2-40B4-BE49-F238E27FC236}">
                <a16:creationId xmlns:a16="http://schemas.microsoft.com/office/drawing/2014/main" id="{E073FD1D-A042-961B-63A6-E1FB8B88D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A9090-F4FC-C1E3-49FB-25A0DDC5B5B0}"/>
              </a:ext>
            </a:extLst>
          </p:cNvPr>
          <p:cNvSpPr>
            <a:spLocks noGrp="1"/>
          </p:cNvSpPr>
          <p:nvPr>
            <p:ph type="sldNum" sz="quarter" idx="12"/>
          </p:nvPr>
        </p:nvSpPr>
        <p:spPr/>
        <p:txBody>
          <a:bodyPr/>
          <a:lstStyle/>
          <a:p>
            <a:fld id="{2D3DD1C7-9876-3447-BC53-C4368B4DA787}" type="slidenum">
              <a:rPr lang="en-US" smtClean="0"/>
              <a:t>‹#›</a:t>
            </a:fld>
            <a:endParaRPr lang="en-US"/>
          </a:p>
        </p:txBody>
      </p:sp>
    </p:spTree>
    <p:extLst>
      <p:ext uri="{BB962C8B-B14F-4D97-AF65-F5344CB8AC3E}">
        <p14:creationId xmlns:p14="http://schemas.microsoft.com/office/powerpoint/2010/main" val="13106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441B-481C-628F-DA71-4CC6B9AD13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4C414C-98E2-9C56-9E2D-50D2BA3331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522275-C19A-8601-BEA3-790244A86C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F16254-4BD1-6CAB-186A-E0A02B5CC96B}"/>
              </a:ext>
            </a:extLst>
          </p:cNvPr>
          <p:cNvSpPr>
            <a:spLocks noGrp="1"/>
          </p:cNvSpPr>
          <p:nvPr>
            <p:ph type="dt" sz="half" idx="10"/>
          </p:nvPr>
        </p:nvSpPr>
        <p:spPr/>
        <p:txBody>
          <a:bodyPr/>
          <a:lstStyle/>
          <a:p>
            <a:fld id="{D36A7372-BD0F-7743-997D-AB3744354607}" type="datetimeFigureOut">
              <a:rPr lang="en-US" smtClean="0"/>
              <a:t>3/5/23</a:t>
            </a:fld>
            <a:endParaRPr lang="en-US"/>
          </a:p>
        </p:txBody>
      </p:sp>
      <p:sp>
        <p:nvSpPr>
          <p:cNvPr id="6" name="Footer Placeholder 5">
            <a:extLst>
              <a:ext uri="{FF2B5EF4-FFF2-40B4-BE49-F238E27FC236}">
                <a16:creationId xmlns:a16="http://schemas.microsoft.com/office/drawing/2014/main" id="{D8D24309-70DB-140E-CFD2-0FE41096B7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64565E-03EE-E603-054A-6C5CDB374D58}"/>
              </a:ext>
            </a:extLst>
          </p:cNvPr>
          <p:cNvSpPr>
            <a:spLocks noGrp="1"/>
          </p:cNvSpPr>
          <p:nvPr>
            <p:ph type="sldNum" sz="quarter" idx="12"/>
          </p:nvPr>
        </p:nvSpPr>
        <p:spPr/>
        <p:txBody>
          <a:bodyPr/>
          <a:lstStyle/>
          <a:p>
            <a:fld id="{2D3DD1C7-9876-3447-BC53-C4368B4DA787}" type="slidenum">
              <a:rPr lang="en-US" smtClean="0"/>
              <a:t>‹#›</a:t>
            </a:fld>
            <a:endParaRPr lang="en-US"/>
          </a:p>
        </p:txBody>
      </p:sp>
    </p:spTree>
    <p:extLst>
      <p:ext uri="{BB962C8B-B14F-4D97-AF65-F5344CB8AC3E}">
        <p14:creationId xmlns:p14="http://schemas.microsoft.com/office/powerpoint/2010/main" val="262654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31B1-E058-9916-086F-55D715AA35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F0E97F-076F-DC86-D099-BA5058ED5E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0E0EFF-1C69-9F19-FFC6-FB0F5355E8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A198A2-1505-DC62-DEC7-4D8220E955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D117BE-4341-8554-103F-F37E8C52D4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9DE495-8B47-48D8-B072-62CDDAE34ACC}"/>
              </a:ext>
            </a:extLst>
          </p:cNvPr>
          <p:cNvSpPr>
            <a:spLocks noGrp="1"/>
          </p:cNvSpPr>
          <p:nvPr>
            <p:ph type="dt" sz="half" idx="10"/>
          </p:nvPr>
        </p:nvSpPr>
        <p:spPr/>
        <p:txBody>
          <a:bodyPr/>
          <a:lstStyle/>
          <a:p>
            <a:fld id="{D36A7372-BD0F-7743-997D-AB3744354607}" type="datetimeFigureOut">
              <a:rPr lang="en-US" smtClean="0"/>
              <a:t>3/5/23</a:t>
            </a:fld>
            <a:endParaRPr lang="en-US"/>
          </a:p>
        </p:txBody>
      </p:sp>
      <p:sp>
        <p:nvSpPr>
          <p:cNvPr id="8" name="Footer Placeholder 7">
            <a:extLst>
              <a:ext uri="{FF2B5EF4-FFF2-40B4-BE49-F238E27FC236}">
                <a16:creationId xmlns:a16="http://schemas.microsoft.com/office/drawing/2014/main" id="{C13127C3-7C07-4A84-0402-112252C59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C6BDFA-4DB6-B2B3-5F63-E8499A0E28AD}"/>
              </a:ext>
            </a:extLst>
          </p:cNvPr>
          <p:cNvSpPr>
            <a:spLocks noGrp="1"/>
          </p:cNvSpPr>
          <p:nvPr>
            <p:ph type="sldNum" sz="quarter" idx="12"/>
          </p:nvPr>
        </p:nvSpPr>
        <p:spPr/>
        <p:txBody>
          <a:bodyPr/>
          <a:lstStyle/>
          <a:p>
            <a:fld id="{2D3DD1C7-9876-3447-BC53-C4368B4DA787}" type="slidenum">
              <a:rPr lang="en-US" smtClean="0"/>
              <a:t>‹#›</a:t>
            </a:fld>
            <a:endParaRPr lang="en-US"/>
          </a:p>
        </p:txBody>
      </p:sp>
    </p:spTree>
    <p:extLst>
      <p:ext uri="{BB962C8B-B14F-4D97-AF65-F5344CB8AC3E}">
        <p14:creationId xmlns:p14="http://schemas.microsoft.com/office/powerpoint/2010/main" val="285212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200D-77BC-795E-76D3-525240B8FF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348426-7EAB-CE2A-5556-C2243BA08E6D}"/>
              </a:ext>
            </a:extLst>
          </p:cNvPr>
          <p:cNvSpPr>
            <a:spLocks noGrp="1"/>
          </p:cNvSpPr>
          <p:nvPr>
            <p:ph type="dt" sz="half" idx="10"/>
          </p:nvPr>
        </p:nvSpPr>
        <p:spPr/>
        <p:txBody>
          <a:bodyPr/>
          <a:lstStyle/>
          <a:p>
            <a:fld id="{D36A7372-BD0F-7743-997D-AB3744354607}" type="datetimeFigureOut">
              <a:rPr lang="en-US" smtClean="0"/>
              <a:t>3/5/23</a:t>
            </a:fld>
            <a:endParaRPr lang="en-US"/>
          </a:p>
        </p:txBody>
      </p:sp>
      <p:sp>
        <p:nvSpPr>
          <p:cNvPr id="4" name="Footer Placeholder 3">
            <a:extLst>
              <a:ext uri="{FF2B5EF4-FFF2-40B4-BE49-F238E27FC236}">
                <a16:creationId xmlns:a16="http://schemas.microsoft.com/office/drawing/2014/main" id="{6265565A-0BAA-DC5A-E4A4-E845EF03B4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0005A-BDCF-1271-840A-80A08F272B6D}"/>
              </a:ext>
            </a:extLst>
          </p:cNvPr>
          <p:cNvSpPr>
            <a:spLocks noGrp="1"/>
          </p:cNvSpPr>
          <p:nvPr>
            <p:ph type="sldNum" sz="quarter" idx="12"/>
          </p:nvPr>
        </p:nvSpPr>
        <p:spPr/>
        <p:txBody>
          <a:bodyPr/>
          <a:lstStyle/>
          <a:p>
            <a:fld id="{2D3DD1C7-9876-3447-BC53-C4368B4DA787}" type="slidenum">
              <a:rPr lang="en-US" smtClean="0"/>
              <a:t>‹#›</a:t>
            </a:fld>
            <a:endParaRPr lang="en-US"/>
          </a:p>
        </p:txBody>
      </p:sp>
    </p:spTree>
    <p:extLst>
      <p:ext uri="{BB962C8B-B14F-4D97-AF65-F5344CB8AC3E}">
        <p14:creationId xmlns:p14="http://schemas.microsoft.com/office/powerpoint/2010/main" val="101738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532A76-8B98-B618-75A3-D6CBA1F0F644}"/>
              </a:ext>
            </a:extLst>
          </p:cNvPr>
          <p:cNvSpPr>
            <a:spLocks noGrp="1"/>
          </p:cNvSpPr>
          <p:nvPr>
            <p:ph type="dt" sz="half" idx="10"/>
          </p:nvPr>
        </p:nvSpPr>
        <p:spPr/>
        <p:txBody>
          <a:bodyPr/>
          <a:lstStyle/>
          <a:p>
            <a:fld id="{D36A7372-BD0F-7743-997D-AB3744354607}" type="datetimeFigureOut">
              <a:rPr lang="en-US" smtClean="0"/>
              <a:t>3/5/23</a:t>
            </a:fld>
            <a:endParaRPr lang="en-US"/>
          </a:p>
        </p:txBody>
      </p:sp>
      <p:sp>
        <p:nvSpPr>
          <p:cNvPr id="3" name="Footer Placeholder 2">
            <a:extLst>
              <a:ext uri="{FF2B5EF4-FFF2-40B4-BE49-F238E27FC236}">
                <a16:creationId xmlns:a16="http://schemas.microsoft.com/office/drawing/2014/main" id="{3663CDFB-D932-AE57-F9F3-212A36C888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5F267F-4616-8A55-B87D-4D390C37B669}"/>
              </a:ext>
            </a:extLst>
          </p:cNvPr>
          <p:cNvSpPr>
            <a:spLocks noGrp="1"/>
          </p:cNvSpPr>
          <p:nvPr>
            <p:ph type="sldNum" sz="quarter" idx="12"/>
          </p:nvPr>
        </p:nvSpPr>
        <p:spPr/>
        <p:txBody>
          <a:bodyPr/>
          <a:lstStyle/>
          <a:p>
            <a:fld id="{2D3DD1C7-9876-3447-BC53-C4368B4DA787}" type="slidenum">
              <a:rPr lang="en-US" smtClean="0"/>
              <a:t>‹#›</a:t>
            </a:fld>
            <a:endParaRPr lang="en-US"/>
          </a:p>
        </p:txBody>
      </p:sp>
    </p:spTree>
    <p:extLst>
      <p:ext uri="{BB962C8B-B14F-4D97-AF65-F5344CB8AC3E}">
        <p14:creationId xmlns:p14="http://schemas.microsoft.com/office/powerpoint/2010/main" val="134541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E3FE-6A74-8733-44A9-96926DF0E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89D6A7-B72E-F8BD-3D88-F03DE6BD9A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CEB8D5-FE08-19F7-3D1B-CF1F5BC58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5D4977-B565-8EC8-AEE0-A8AB3ABFCBD9}"/>
              </a:ext>
            </a:extLst>
          </p:cNvPr>
          <p:cNvSpPr>
            <a:spLocks noGrp="1"/>
          </p:cNvSpPr>
          <p:nvPr>
            <p:ph type="dt" sz="half" idx="10"/>
          </p:nvPr>
        </p:nvSpPr>
        <p:spPr/>
        <p:txBody>
          <a:bodyPr/>
          <a:lstStyle/>
          <a:p>
            <a:fld id="{D36A7372-BD0F-7743-997D-AB3744354607}" type="datetimeFigureOut">
              <a:rPr lang="en-US" smtClean="0"/>
              <a:t>3/5/23</a:t>
            </a:fld>
            <a:endParaRPr lang="en-US"/>
          </a:p>
        </p:txBody>
      </p:sp>
      <p:sp>
        <p:nvSpPr>
          <p:cNvPr id="6" name="Footer Placeholder 5">
            <a:extLst>
              <a:ext uri="{FF2B5EF4-FFF2-40B4-BE49-F238E27FC236}">
                <a16:creationId xmlns:a16="http://schemas.microsoft.com/office/drawing/2014/main" id="{191FB584-D6B6-9322-3F1D-64F0351BF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4914B-9A97-5DAB-0FC6-34795638FAC3}"/>
              </a:ext>
            </a:extLst>
          </p:cNvPr>
          <p:cNvSpPr>
            <a:spLocks noGrp="1"/>
          </p:cNvSpPr>
          <p:nvPr>
            <p:ph type="sldNum" sz="quarter" idx="12"/>
          </p:nvPr>
        </p:nvSpPr>
        <p:spPr/>
        <p:txBody>
          <a:bodyPr/>
          <a:lstStyle/>
          <a:p>
            <a:fld id="{2D3DD1C7-9876-3447-BC53-C4368B4DA787}" type="slidenum">
              <a:rPr lang="en-US" smtClean="0"/>
              <a:t>‹#›</a:t>
            </a:fld>
            <a:endParaRPr lang="en-US"/>
          </a:p>
        </p:txBody>
      </p:sp>
    </p:spTree>
    <p:extLst>
      <p:ext uri="{BB962C8B-B14F-4D97-AF65-F5344CB8AC3E}">
        <p14:creationId xmlns:p14="http://schemas.microsoft.com/office/powerpoint/2010/main" val="3659811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4983-857A-0205-4C27-45A8BF465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F9559F-2CC0-E032-7441-62C5202016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9E6735-508F-14B1-AEFE-582968538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61C1B4-A44F-2EB7-9046-C20EE511F92A}"/>
              </a:ext>
            </a:extLst>
          </p:cNvPr>
          <p:cNvSpPr>
            <a:spLocks noGrp="1"/>
          </p:cNvSpPr>
          <p:nvPr>
            <p:ph type="dt" sz="half" idx="10"/>
          </p:nvPr>
        </p:nvSpPr>
        <p:spPr/>
        <p:txBody>
          <a:bodyPr/>
          <a:lstStyle/>
          <a:p>
            <a:fld id="{D36A7372-BD0F-7743-997D-AB3744354607}" type="datetimeFigureOut">
              <a:rPr lang="en-US" smtClean="0"/>
              <a:t>3/5/23</a:t>
            </a:fld>
            <a:endParaRPr lang="en-US"/>
          </a:p>
        </p:txBody>
      </p:sp>
      <p:sp>
        <p:nvSpPr>
          <p:cNvPr id="6" name="Footer Placeholder 5">
            <a:extLst>
              <a:ext uri="{FF2B5EF4-FFF2-40B4-BE49-F238E27FC236}">
                <a16:creationId xmlns:a16="http://schemas.microsoft.com/office/drawing/2014/main" id="{9C3BF355-54C9-A29F-97C4-19AC39BB7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B75023-4F42-7497-AF9F-37764F27E103}"/>
              </a:ext>
            </a:extLst>
          </p:cNvPr>
          <p:cNvSpPr>
            <a:spLocks noGrp="1"/>
          </p:cNvSpPr>
          <p:nvPr>
            <p:ph type="sldNum" sz="quarter" idx="12"/>
          </p:nvPr>
        </p:nvSpPr>
        <p:spPr/>
        <p:txBody>
          <a:bodyPr/>
          <a:lstStyle/>
          <a:p>
            <a:fld id="{2D3DD1C7-9876-3447-BC53-C4368B4DA787}" type="slidenum">
              <a:rPr lang="en-US" smtClean="0"/>
              <a:t>‹#›</a:t>
            </a:fld>
            <a:endParaRPr lang="en-US"/>
          </a:p>
        </p:txBody>
      </p:sp>
    </p:spTree>
    <p:extLst>
      <p:ext uri="{BB962C8B-B14F-4D97-AF65-F5344CB8AC3E}">
        <p14:creationId xmlns:p14="http://schemas.microsoft.com/office/powerpoint/2010/main" val="1687418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2AB190-D0C8-AD05-EEBD-8FBE62F63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D04396-ACAE-6459-5915-F21F24DE6E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0BAAA-A961-235D-4925-CFA2175E2D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A7372-BD0F-7743-997D-AB3744354607}" type="datetimeFigureOut">
              <a:rPr lang="en-US" smtClean="0"/>
              <a:t>3/5/23</a:t>
            </a:fld>
            <a:endParaRPr lang="en-US"/>
          </a:p>
        </p:txBody>
      </p:sp>
      <p:sp>
        <p:nvSpPr>
          <p:cNvPr id="5" name="Footer Placeholder 4">
            <a:extLst>
              <a:ext uri="{FF2B5EF4-FFF2-40B4-BE49-F238E27FC236}">
                <a16:creationId xmlns:a16="http://schemas.microsoft.com/office/drawing/2014/main" id="{9651725E-1854-9454-499E-F6E11F00C3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11BC36-0FF5-5F8A-AAC8-9BBEE8969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DD1C7-9876-3447-BC53-C4368B4DA787}" type="slidenum">
              <a:rPr lang="en-US" smtClean="0"/>
              <a:t>‹#›</a:t>
            </a:fld>
            <a:endParaRPr lang="en-US"/>
          </a:p>
        </p:txBody>
      </p:sp>
    </p:spTree>
    <p:extLst>
      <p:ext uri="{BB962C8B-B14F-4D97-AF65-F5344CB8AC3E}">
        <p14:creationId xmlns:p14="http://schemas.microsoft.com/office/powerpoint/2010/main" val="1698837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B315-93D8-D53E-2247-7556C986A44C}"/>
              </a:ext>
            </a:extLst>
          </p:cNvPr>
          <p:cNvSpPr>
            <a:spLocks noGrp="1"/>
          </p:cNvSpPr>
          <p:nvPr>
            <p:ph type="title"/>
          </p:nvPr>
        </p:nvSpPr>
        <p:spPr/>
        <p:txBody>
          <a:bodyPr/>
          <a:lstStyle/>
          <a:p>
            <a:r>
              <a:rPr lang="en-US" dirty="0"/>
              <a:t>Fixed Frequency Simulator</a:t>
            </a:r>
          </a:p>
        </p:txBody>
      </p:sp>
      <p:sp>
        <p:nvSpPr>
          <p:cNvPr id="3" name="Content Placeholder 2">
            <a:extLst>
              <a:ext uri="{FF2B5EF4-FFF2-40B4-BE49-F238E27FC236}">
                <a16:creationId xmlns:a16="http://schemas.microsoft.com/office/drawing/2014/main" id="{A19C373B-8691-C93D-764B-07BCBE84B402}"/>
              </a:ext>
            </a:extLst>
          </p:cNvPr>
          <p:cNvSpPr>
            <a:spLocks noGrp="1"/>
          </p:cNvSpPr>
          <p:nvPr>
            <p:ph idx="1"/>
          </p:nvPr>
        </p:nvSpPr>
        <p:spPr/>
        <p:txBody>
          <a:bodyPr/>
          <a:lstStyle/>
          <a:p>
            <a:r>
              <a:rPr lang="en-US" dirty="0"/>
              <a:t>Should generate a signal with two parts. </a:t>
            </a:r>
          </a:p>
          <a:p>
            <a:pPr lvl="1"/>
            <a:r>
              <a:rPr lang="en-US" dirty="0"/>
              <a:t>A noisy, ‘no signal of interest’ region composed of noisy samples distributed around ~-70 dB (which is the bottom of the noise floor of the SDR device we are using). Call this the non-key signal.</a:t>
            </a:r>
          </a:p>
          <a:p>
            <a:pPr lvl="1"/>
            <a:r>
              <a:rPr lang="en-US" dirty="0"/>
              <a:t>A ‘signal of interest’ which models a high power signal on a narrow frequency width. Call this the key signal.</a:t>
            </a:r>
          </a:p>
          <a:p>
            <a:r>
              <a:rPr lang="en-US" sz="2400" dirty="0"/>
              <a:t>The images on the next charts show what I have in mind. They were generated with the </a:t>
            </a:r>
            <a:r>
              <a:rPr lang="en-US" sz="2400" dirty="0" err="1"/>
              <a:t>genQuickAndDirtySimForWes</a:t>
            </a:r>
            <a:r>
              <a:rPr lang="en-US" sz="2400" dirty="0"/>
              <a:t> function in </a:t>
            </a:r>
            <a:r>
              <a:rPr lang="en-US" sz="2400" dirty="0" err="1"/>
              <a:t>StreamSim.py</a:t>
            </a:r>
            <a:r>
              <a:rPr lang="en-US" sz="2400" dirty="0"/>
              <a:t>. They were generated entirely with the defaults. </a:t>
            </a:r>
          </a:p>
          <a:p>
            <a:r>
              <a:rPr lang="en-US" sz="2400" dirty="0"/>
              <a:t>This sim is missing at least taking account of SNR (which clearly makes more sense than power) and adjustable key signal width.</a:t>
            </a:r>
          </a:p>
        </p:txBody>
      </p:sp>
    </p:spTree>
    <p:extLst>
      <p:ext uri="{BB962C8B-B14F-4D97-AF65-F5344CB8AC3E}">
        <p14:creationId xmlns:p14="http://schemas.microsoft.com/office/powerpoint/2010/main" val="333454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C672-39B8-D225-F310-45741463AABA}"/>
              </a:ext>
            </a:extLst>
          </p:cNvPr>
          <p:cNvSpPr>
            <a:spLocks noGrp="1"/>
          </p:cNvSpPr>
          <p:nvPr>
            <p:ph type="title"/>
          </p:nvPr>
        </p:nvSpPr>
        <p:spPr>
          <a:xfrm>
            <a:off x="838200" y="365125"/>
            <a:ext cx="10515600" cy="870551"/>
          </a:xfrm>
        </p:spPr>
        <p:txBody>
          <a:bodyPr/>
          <a:lstStyle/>
          <a:p>
            <a:r>
              <a:rPr lang="en-US" dirty="0"/>
              <a:t>What’s missing from your code!</a:t>
            </a:r>
          </a:p>
        </p:txBody>
      </p:sp>
      <p:sp>
        <p:nvSpPr>
          <p:cNvPr id="3" name="Content Placeholder 2">
            <a:extLst>
              <a:ext uri="{FF2B5EF4-FFF2-40B4-BE49-F238E27FC236}">
                <a16:creationId xmlns:a16="http://schemas.microsoft.com/office/drawing/2014/main" id="{8BA0EE0A-3697-5213-A57D-F4B4E362CF29}"/>
              </a:ext>
            </a:extLst>
          </p:cNvPr>
          <p:cNvSpPr>
            <a:spLocks noGrp="1"/>
          </p:cNvSpPr>
          <p:nvPr>
            <p:ph idx="1"/>
          </p:nvPr>
        </p:nvSpPr>
        <p:spPr>
          <a:xfrm>
            <a:off x="284205" y="976184"/>
            <a:ext cx="11467071" cy="5516691"/>
          </a:xfrm>
        </p:spPr>
        <p:txBody>
          <a:bodyPr>
            <a:normAutofit/>
          </a:bodyPr>
          <a:lstStyle/>
          <a:p>
            <a:r>
              <a:rPr lang="en-US" dirty="0"/>
              <a:t>Right now, it looks like it generating a noisy base signal (non-key signal) but no key signal.</a:t>
            </a:r>
          </a:p>
          <a:p>
            <a:r>
              <a:rPr lang="en-US" dirty="0"/>
              <a:t>Here are some suggestions:</a:t>
            </a:r>
          </a:p>
          <a:p>
            <a:pPr lvl="1"/>
            <a:r>
              <a:rPr lang="en-US" dirty="0"/>
              <a:t>I’ve updated the code to generate the non-key signal across the entire swept range. Now it’s not using the center frequency at all. </a:t>
            </a:r>
          </a:p>
          <a:p>
            <a:pPr lvl="1"/>
            <a:r>
              <a:rPr lang="en-US" dirty="0"/>
              <a:t>Add in the high-power signal. I can see where you were getting at that, but try something like this:</a:t>
            </a:r>
          </a:p>
          <a:p>
            <a:pPr marL="457200" lvl="1" indent="0">
              <a:buNone/>
            </a:pPr>
            <a:r>
              <a:rPr lang="en-US" dirty="0" err="1"/>
              <a:t>Freqs</a:t>
            </a:r>
            <a:r>
              <a:rPr lang="en-US" dirty="0"/>
              <a:t> = </a:t>
            </a:r>
            <a:r>
              <a:rPr lang="en-US" dirty="0" err="1"/>
              <a:t>np.arrange</a:t>
            </a:r>
            <a:r>
              <a:rPr lang="en-US" dirty="0"/>
              <a:t>(</a:t>
            </a:r>
            <a:r>
              <a:rPr lang="en-US" dirty="0" err="1"/>
              <a:t>freqLow</a:t>
            </a:r>
            <a:r>
              <a:rPr lang="en-US" dirty="0"/>
              <a:t>, </a:t>
            </a:r>
            <a:r>
              <a:rPr lang="en-US" dirty="0" err="1"/>
              <a:t>freqHigh</a:t>
            </a:r>
            <a:r>
              <a:rPr lang="en-US" dirty="0"/>
              <a:t>, 200) # Entire swept range</a:t>
            </a:r>
          </a:p>
          <a:p>
            <a:pPr marL="457200" lvl="1" indent="0">
              <a:buNone/>
            </a:pPr>
            <a:r>
              <a:rPr lang="en-US" dirty="0" err="1"/>
              <a:t>signalFreqs</a:t>
            </a:r>
            <a:r>
              <a:rPr lang="en-US" dirty="0"/>
              <a:t> = </a:t>
            </a:r>
            <a:r>
              <a:rPr lang="en-US" dirty="0" err="1"/>
              <a:t>np.arrange</a:t>
            </a:r>
            <a:r>
              <a:rPr lang="en-US" dirty="0"/>
              <a:t>(selectedFreq-1000, selectedFreq+1000, 200) #Just the high power portion</a:t>
            </a:r>
          </a:p>
          <a:p>
            <a:pPr marL="457200" lvl="1" indent="0">
              <a:buNone/>
            </a:pPr>
            <a:r>
              <a:rPr lang="en-US" dirty="0" err="1"/>
              <a:t>nonKeySigTransform</a:t>
            </a:r>
            <a:r>
              <a:rPr lang="en-US" dirty="0"/>
              <a:t>(</a:t>
            </a:r>
            <a:r>
              <a:rPr lang="en-US" dirty="0" err="1"/>
              <a:t>Freqs</a:t>
            </a:r>
            <a:r>
              <a:rPr lang="en-US" dirty="0"/>
              <a:t>) #Generate the non-key signal. This is your noise line, which is good</a:t>
            </a:r>
          </a:p>
          <a:p>
            <a:pPr marL="457200" lvl="1" indent="0">
              <a:buNone/>
            </a:pPr>
            <a:r>
              <a:rPr lang="en-US" dirty="0" err="1"/>
              <a:t>keySigTransform</a:t>
            </a:r>
            <a:r>
              <a:rPr lang="en-US" dirty="0"/>
              <a:t>(</a:t>
            </a:r>
            <a:r>
              <a:rPr lang="en-US" dirty="0" err="1"/>
              <a:t>signalFreqs</a:t>
            </a:r>
            <a:r>
              <a:rPr lang="en-US" dirty="0"/>
              <a:t>) #generate the high power signals on the key sig </a:t>
            </a:r>
            <a:r>
              <a:rPr lang="en-US" dirty="0" err="1"/>
              <a:t>freqs</a:t>
            </a:r>
            <a:endParaRPr lang="en-US" dirty="0"/>
          </a:p>
          <a:p>
            <a:pPr marL="457200" lvl="1" indent="0">
              <a:buNone/>
            </a:pPr>
            <a:r>
              <a:rPr lang="en-US" dirty="0"/>
              <a:t>Signal = </a:t>
            </a:r>
            <a:r>
              <a:rPr lang="en-US" dirty="0" err="1"/>
              <a:t>keySignal</a:t>
            </a:r>
            <a:r>
              <a:rPr lang="en-US" dirty="0"/>
              <a:t> + </a:t>
            </a:r>
            <a:r>
              <a:rPr lang="en-US" dirty="0" err="1"/>
              <a:t>nonKeySignal</a:t>
            </a:r>
            <a:endParaRPr lang="en-US" dirty="0"/>
          </a:p>
          <a:p>
            <a:pPr marL="457200" lvl="1" indent="0">
              <a:buNone/>
            </a:pPr>
            <a:endParaRPr lang="en-US" dirty="0"/>
          </a:p>
        </p:txBody>
      </p:sp>
    </p:spTree>
    <p:extLst>
      <p:ext uri="{BB962C8B-B14F-4D97-AF65-F5344CB8AC3E}">
        <p14:creationId xmlns:p14="http://schemas.microsoft.com/office/powerpoint/2010/main" val="239300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6D2B46-8DBD-8CDD-2B46-EC7D29D7B004}"/>
              </a:ext>
            </a:extLst>
          </p:cNvPr>
          <p:cNvPicPr>
            <a:picLocks noChangeAspect="1"/>
          </p:cNvPicPr>
          <p:nvPr/>
        </p:nvPicPr>
        <p:blipFill>
          <a:blip r:embed="rId2"/>
          <a:stretch>
            <a:fillRect/>
          </a:stretch>
        </p:blipFill>
        <p:spPr>
          <a:xfrm>
            <a:off x="139701" y="111065"/>
            <a:ext cx="7772400" cy="6635869"/>
          </a:xfrm>
          <a:prstGeom prst="rect">
            <a:avLst/>
          </a:prstGeom>
        </p:spPr>
      </p:pic>
      <p:sp>
        <p:nvSpPr>
          <p:cNvPr id="8" name="Oval 7">
            <a:extLst>
              <a:ext uri="{FF2B5EF4-FFF2-40B4-BE49-F238E27FC236}">
                <a16:creationId xmlns:a16="http://schemas.microsoft.com/office/drawing/2014/main" id="{ED8F8C7A-649F-82E6-6B4D-A7DAF5D7D879}"/>
              </a:ext>
            </a:extLst>
          </p:cNvPr>
          <p:cNvSpPr/>
          <p:nvPr/>
        </p:nvSpPr>
        <p:spPr>
          <a:xfrm>
            <a:off x="6096000" y="5115697"/>
            <a:ext cx="1025611" cy="56841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DA792F8-B367-0342-B8EA-4744A9F96940}"/>
              </a:ext>
            </a:extLst>
          </p:cNvPr>
          <p:cNvSpPr/>
          <p:nvPr/>
        </p:nvSpPr>
        <p:spPr>
          <a:xfrm>
            <a:off x="4792704" y="4736757"/>
            <a:ext cx="1025611" cy="56841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887D2FA-250C-2B4F-3C3B-F4823AD1B271}"/>
              </a:ext>
            </a:extLst>
          </p:cNvPr>
          <p:cNvSpPr/>
          <p:nvPr/>
        </p:nvSpPr>
        <p:spPr>
          <a:xfrm>
            <a:off x="3122141" y="1178010"/>
            <a:ext cx="1025611" cy="422189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AFD4548-5CDD-0DF3-E8A7-D75680D8F51B}"/>
              </a:ext>
            </a:extLst>
          </p:cNvPr>
          <p:cNvSpPr txBox="1"/>
          <p:nvPr/>
        </p:nvSpPr>
        <p:spPr>
          <a:xfrm>
            <a:off x="8353168" y="296562"/>
            <a:ext cx="3496962" cy="5632311"/>
          </a:xfrm>
          <a:prstGeom prst="rect">
            <a:avLst/>
          </a:prstGeom>
          <a:noFill/>
        </p:spPr>
        <p:txBody>
          <a:bodyPr wrap="square" rtlCol="0">
            <a:spAutoFit/>
          </a:bodyPr>
          <a:lstStyle/>
          <a:p>
            <a:r>
              <a:rPr lang="en-US" dirty="0"/>
              <a:t>Baseline signal is in green at the bottom. The max and last measurement are basically right on top of each other, or you would see the light blue fill behind the green. </a:t>
            </a:r>
          </a:p>
          <a:p>
            <a:endParaRPr lang="en-US" dirty="0"/>
          </a:p>
          <a:p>
            <a:r>
              <a:rPr lang="en-US" dirty="0"/>
              <a:t>The red signal is the baseline. The baseline signal is a real signal taken with an antenna, so it’s expected to be a bit higher than our ‘no antenna’ simulation.</a:t>
            </a:r>
          </a:p>
          <a:p>
            <a:endParaRPr lang="en-US" dirty="0"/>
          </a:p>
          <a:p>
            <a:r>
              <a:rPr lang="en-US" dirty="0"/>
              <a:t>The signal of interest, from this perspective, almost looks like an impulse. The width of the pulse here is very narrow, only about 12.5kHz. You have to zoom in to see any of the more realistic modeling. The units are in Hz, but this goes from 30MHz to 35MHz</a:t>
            </a:r>
          </a:p>
        </p:txBody>
      </p:sp>
      <p:cxnSp>
        <p:nvCxnSpPr>
          <p:cNvPr id="13" name="Straight Arrow Connector 12">
            <a:extLst>
              <a:ext uri="{FF2B5EF4-FFF2-40B4-BE49-F238E27FC236}">
                <a16:creationId xmlns:a16="http://schemas.microsoft.com/office/drawing/2014/main" id="{AA6A1D97-731A-4316-CBE6-7B7F779FEC74}"/>
              </a:ext>
            </a:extLst>
          </p:cNvPr>
          <p:cNvCxnSpPr/>
          <p:nvPr/>
        </p:nvCxnSpPr>
        <p:spPr>
          <a:xfrm flipH="1">
            <a:off x="7121611" y="1178010"/>
            <a:ext cx="1219200" cy="39376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9C4647-4488-77DD-E3FA-777245E7C80B}"/>
              </a:ext>
            </a:extLst>
          </p:cNvPr>
          <p:cNvCxnSpPr>
            <a:cxnSpLocks/>
          </p:cNvCxnSpPr>
          <p:nvPr/>
        </p:nvCxnSpPr>
        <p:spPr>
          <a:xfrm flipH="1">
            <a:off x="5673982" y="2656703"/>
            <a:ext cx="2679186" cy="20800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39CA3A0-73C4-3AB2-3296-19E790B85B81}"/>
              </a:ext>
            </a:extLst>
          </p:cNvPr>
          <p:cNvCxnSpPr>
            <a:cxnSpLocks/>
          </p:cNvCxnSpPr>
          <p:nvPr/>
        </p:nvCxnSpPr>
        <p:spPr>
          <a:xfrm flipH="1" flipV="1">
            <a:off x="4189800" y="2298357"/>
            <a:ext cx="4151011" cy="13983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89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121680-DF6F-5900-A17F-64F0B5E91607}"/>
              </a:ext>
            </a:extLst>
          </p:cNvPr>
          <p:cNvPicPr>
            <a:picLocks noChangeAspect="1"/>
          </p:cNvPicPr>
          <p:nvPr/>
        </p:nvPicPr>
        <p:blipFill>
          <a:blip r:embed="rId2"/>
          <a:stretch>
            <a:fillRect/>
          </a:stretch>
        </p:blipFill>
        <p:spPr>
          <a:xfrm>
            <a:off x="136096" y="130320"/>
            <a:ext cx="7772400" cy="6597360"/>
          </a:xfrm>
          <a:prstGeom prst="rect">
            <a:avLst/>
          </a:prstGeom>
        </p:spPr>
      </p:pic>
      <p:sp>
        <p:nvSpPr>
          <p:cNvPr id="4" name="TextBox 3">
            <a:extLst>
              <a:ext uri="{FF2B5EF4-FFF2-40B4-BE49-F238E27FC236}">
                <a16:creationId xmlns:a16="http://schemas.microsoft.com/office/drawing/2014/main" id="{D9FF90AC-9CA6-C166-55DF-CFB51BE6BBFC}"/>
              </a:ext>
            </a:extLst>
          </p:cNvPr>
          <p:cNvSpPr txBox="1"/>
          <p:nvPr/>
        </p:nvSpPr>
        <p:spPr>
          <a:xfrm>
            <a:off x="8353168" y="296562"/>
            <a:ext cx="3496962" cy="2308324"/>
          </a:xfrm>
          <a:prstGeom prst="rect">
            <a:avLst/>
          </a:prstGeom>
          <a:noFill/>
        </p:spPr>
        <p:txBody>
          <a:bodyPr wrap="square" rtlCol="0">
            <a:spAutoFit/>
          </a:bodyPr>
          <a:lstStyle/>
          <a:p>
            <a:r>
              <a:rPr lang="en-US" dirty="0"/>
              <a:t>This is dramatically zoomed in. The baseline signal isn’t visible here at all. However, you can see that this simulates a channel 12.5kHz wide, the standard channel width of an FM radio station channel. </a:t>
            </a:r>
          </a:p>
          <a:p>
            <a:endParaRPr lang="en-US" dirty="0"/>
          </a:p>
          <a:p>
            <a:endParaRPr lang="en-US" dirty="0"/>
          </a:p>
        </p:txBody>
      </p:sp>
    </p:spTree>
    <p:extLst>
      <p:ext uri="{BB962C8B-B14F-4D97-AF65-F5344CB8AC3E}">
        <p14:creationId xmlns:p14="http://schemas.microsoft.com/office/powerpoint/2010/main" val="2200092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454</Words>
  <Application>Microsoft Macintosh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Fixed Frequency Simulator</vt:lpstr>
      <vt:lpstr>What’s missing from your code!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Frequency Simulator</dc:title>
  <dc:creator>Microsoft Office User</dc:creator>
  <cp:lastModifiedBy>Microsoft Office User</cp:lastModifiedBy>
  <cp:revision>2</cp:revision>
  <dcterms:created xsi:type="dcterms:W3CDTF">2023-03-05T19:01:27Z</dcterms:created>
  <dcterms:modified xsi:type="dcterms:W3CDTF">2023-03-05T19:36:05Z</dcterms:modified>
</cp:coreProperties>
</file>