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6B5F-3F39-41DE-AF4E-ACEE8197806C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12B9-277F-414F-A12E-1824B3A5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6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6B5F-3F39-41DE-AF4E-ACEE8197806C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12B9-277F-414F-A12E-1824B3A5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0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6B5F-3F39-41DE-AF4E-ACEE8197806C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12B9-277F-414F-A12E-1824B3A5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3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6B5F-3F39-41DE-AF4E-ACEE8197806C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12B9-277F-414F-A12E-1824B3A5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2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6B5F-3F39-41DE-AF4E-ACEE8197806C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12B9-277F-414F-A12E-1824B3A5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5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6B5F-3F39-41DE-AF4E-ACEE8197806C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12B9-277F-414F-A12E-1824B3A5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6B5F-3F39-41DE-AF4E-ACEE8197806C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12B9-277F-414F-A12E-1824B3A5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6B5F-3F39-41DE-AF4E-ACEE8197806C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12B9-277F-414F-A12E-1824B3A5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6B5F-3F39-41DE-AF4E-ACEE8197806C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12B9-277F-414F-A12E-1824B3A5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3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6B5F-3F39-41DE-AF4E-ACEE8197806C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12B9-277F-414F-A12E-1824B3A5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3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6B5F-3F39-41DE-AF4E-ACEE8197806C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12B9-277F-414F-A12E-1824B3A5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4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6B5F-3F39-41DE-AF4E-ACEE8197806C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12B9-277F-414F-A12E-1824B3A5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55869" y="216131"/>
            <a:ext cx="3383280" cy="1953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Calls other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Controls data structures. Acts as data bus between processes.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20982" y="1546167"/>
            <a:ext cx="1537854" cy="623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Rtl</a:t>
            </a:r>
            <a:r>
              <a:rPr lang="en-US" dirty="0"/>
              <a:t>-power-</a:t>
            </a:r>
            <a:r>
              <a:rPr lang="en-US" dirty="0" err="1"/>
              <a:t>fftw</a:t>
            </a:r>
            <a:endParaRPr lang="en-US" dirty="0"/>
          </a:p>
        </p:txBody>
      </p:sp>
      <p:cxnSp>
        <p:nvCxnSpPr>
          <p:cNvPr id="14" name="Elbow Connector 13"/>
          <p:cNvCxnSpPr>
            <a:stCxn id="11" idx="1"/>
            <a:endCxn id="12" idx="0"/>
          </p:cNvCxnSpPr>
          <p:nvPr/>
        </p:nvCxnSpPr>
        <p:spPr>
          <a:xfrm rot="10800000" flipV="1">
            <a:off x="2389909" y="1192875"/>
            <a:ext cx="1965960" cy="353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15835" y="507030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 1</a:t>
            </a:r>
          </a:p>
        </p:txBody>
      </p:sp>
      <p:cxnSp>
        <p:nvCxnSpPr>
          <p:cNvPr id="19" name="Elbow Connector 18"/>
          <p:cNvCxnSpPr>
            <a:stCxn id="12" idx="2"/>
            <a:endCxn id="20" idx="1"/>
          </p:cNvCxnSpPr>
          <p:nvPr/>
        </p:nvCxnSpPr>
        <p:spPr>
          <a:xfrm rot="16200000" flipH="1">
            <a:off x="2030384" y="2529146"/>
            <a:ext cx="1702031" cy="982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72889" y="2340031"/>
            <a:ext cx="7500158" cy="306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Place new scan data in three FIFO queues.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ScanView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responsible for max, current and baseline curves + display. Using new data, compute new max and update screen. Not every scan has to be used if screen update is too slow.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scanview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needs to be in it’s own process as the draw loop is one of the slower parts. 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Logger: Takes the data and writes it out to a nice format for use later on.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Pytables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database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4: Whatever other analysis we want to do – can be done while a long term scan is run. Data retrieval and display, analysis, etc.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36182" y="308706"/>
            <a:ext cx="2618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Mutex</a:t>
            </a:r>
            <a:r>
              <a:rPr lang="en-US" dirty="0"/>
              <a:t> lock list</a:t>
            </a:r>
          </a:p>
          <a:p>
            <a:r>
              <a:rPr lang="en-US" dirty="0" err="1"/>
              <a:t>List.insert</a:t>
            </a:r>
            <a:r>
              <a:rPr lang="en-US" dirty="0"/>
              <a:t>(0, value)</a:t>
            </a:r>
          </a:p>
          <a:p>
            <a:r>
              <a:rPr lang="en-US" dirty="0" err="1"/>
              <a:t>Mutex</a:t>
            </a:r>
            <a:r>
              <a:rPr lang="en-US" dirty="0"/>
              <a:t> unlock list</a:t>
            </a:r>
          </a:p>
          <a:p>
            <a:endParaRPr lang="en-US" dirty="0"/>
          </a:p>
          <a:p>
            <a:r>
              <a:rPr lang="en-US" dirty="0" err="1"/>
              <a:t>Mutex</a:t>
            </a:r>
            <a:r>
              <a:rPr lang="en-US" dirty="0"/>
              <a:t> lock list</a:t>
            </a:r>
          </a:p>
          <a:p>
            <a:r>
              <a:rPr lang="en-US" dirty="0" err="1"/>
              <a:t>List.pop</a:t>
            </a:r>
            <a:r>
              <a:rPr lang="en-US" dirty="0"/>
              <a:t>()</a:t>
            </a:r>
          </a:p>
          <a:p>
            <a:r>
              <a:rPr lang="en-US" dirty="0" err="1"/>
              <a:t>Mutex</a:t>
            </a:r>
            <a:r>
              <a:rPr lang="en-US" dirty="0"/>
              <a:t> unlock list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6909" y="5843847"/>
            <a:ext cx="1537854" cy="623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ScanView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55869" y="5843847"/>
            <a:ext cx="1537854" cy="623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06145" y="5831378"/>
            <a:ext cx="1537854" cy="623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module</a:t>
            </a:r>
          </a:p>
        </p:txBody>
      </p:sp>
      <p:cxnSp>
        <p:nvCxnSpPr>
          <p:cNvPr id="35" name="Elbow Connector 34"/>
          <p:cNvCxnSpPr>
            <a:endCxn id="29" idx="0"/>
          </p:cNvCxnSpPr>
          <p:nvPr/>
        </p:nvCxnSpPr>
        <p:spPr>
          <a:xfrm rot="5400000">
            <a:off x="1904655" y="4375613"/>
            <a:ext cx="1579415" cy="1357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30" idx="0"/>
          </p:cNvCxnSpPr>
          <p:nvPr/>
        </p:nvCxnSpPr>
        <p:spPr>
          <a:xfrm rot="10800000" flipV="1">
            <a:off x="5124796" y="5403273"/>
            <a:ext cx="1824644" cy="440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31" idx="0"/>
          </p:cNvCxnSpPr>
          <p:nvPr/>
        </p:nvCxnSpPr>
        <p:spPr>
          <a:xfrm>
            <a:off x="6924501" y="5397038"/>
            <a:ext cx="1450571" cy="434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57200" y="3871652"/>
            <a:ext cx="1845425" cy="1107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Scanning UI</a:t>
            </a:r>
          </a:p>
        </p:txBody>
      </p:sp>
      <p:cxnSp>
        <p:nvCxnSpPr>
          <p:cNvPr id="44" name="Elbow Connector 43"/>
          <p:cNvCxnSpPr>
            <a:stCxn id="29" idx="1"/>
            <a:endCxn id="42" idx="4"/>
          </p:cNvCxnSpPr>
          <p:nvPr/>
        </p:nvCxnSpPr>
        <p:spPr>
          <a:xfrm rot="10800000" flipH="1">
            <a:off x="1246909" y="4979324"/>
            <a:ext cx="133004" cy="1176250"/>
          </a:xfrm>
          <a:prstGeom prst="bentConnector4">
            <a:avLst>
              <a:gd name="adj1" fmla="val -171875"/>
              <a:gd name="adj2" fmla="val 63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24795" y="544275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351964" y="543414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 3</a:t>
            </a:r>
          </a:p>
        </p:txBody>
      </p:sp>
    </p:spTree>
    <p:extLst>
      <p:ext uri="{BB962C8B-B14F-4D97-AF65-F5344CB8AC3E}">
        <p14:creationId xmlns:p14="http://schemas.microsoft.com/office/powerpoint/2010/main" val="134037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48842" y="1067146"/>
            <a:ext cx="3383280" cy="1953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Hub for hub-and-spoke process communications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20982" y="1546167"/>
            <a:ext cx="1537854" cy="623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Rtl</a:t>
            </a:r>
            <a:r>
              <a:rPr lang="en-US" dirty="0"/>
              <a:t>-power-</a:t>
            </a:r>
            <a:r>
              <a:rPr lang="en-US" dirty="0" err="1"/>
              <a:t>fftw</a:t>
            </a:r>
            <a:endParaRPr lang="en-US" dirty="0"/>
          </a:p>
        </p:txBody>
      </p:sp>
      <p:cxnSp>
        <p:nvCxnSpPr>
          <p:cNvPr id="14" name="Elbow Connector 13"/>
          <p:cNvCxnSpPr>
            <a:stCxn id="11" idx="1"/>
            <a:endCxn id="12" idx="0"/>
          </p:cNvCxnSpPr>
          <p:nvPr/>
        </p:nvCxnSpPr>
        <p:spPr>
          <a:xfrm rot="10800000">
            <a:off x="2389910" y="1546167"/>
            <a:ext cx="1858933" cy="497724"/>
          </a:xfrm>
          <a:prstGeom prst="bentConnector4">
            <a:avLst>
              <a:gd name="adj1" fmla="val 29318"/>
              <a:gd name="adj2" fmla="val 145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43859" y="4045999"/>
            <a:ext cx="200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1</a:t>
            </a:r>
          </a:p>
        </p:txBody>
      </p:sp>
      <p:cxnSp>
        <p:nvCxnSpPr>
          <p:cNvPr id="19" name="Elbow Connector 18"/>
          <p:cNvCxnSpPr>
            <a:cxnSpLocks/>
            <a:stCxn id="12" idx="2"/>
          </p:cNvCxnSpPr>
          <p:nvPr/>
        </p:nvCxnSpPr>
        <p:spPr>
          <a:xfrm rot="16200000" flipH="1">
            <a:off x="2979304" y="1580226"/>
            <a:ext cx="680145" cy="1858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54431" y="5359629"/>
            <a:ext cx="2108907" cy="11076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ScanView</a:t>
            </a:r>
            <a:endParaRPr lang="en-US" dirty="0"/>
          </a:p>
          <a:p>
            <a:pPr algn="ctr"/>
            <a:r>
              <a:rPr lang="en-US" dirty="0"/>
              <a:t>Fastest wake time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55869" y="5359629"/>
            <a:ext cx="1878676" cy="11076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</a:p>
          <a:p>
            <a:pPr algn="ctr"/>
            <a:r>
              <a:rPr lang="en-US" dirty="0"/>
              <a:t>Slower wake time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33062" y="5347160"/>
            <a:ext cx="2310937" cy="11076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module</a:t>
            </a:r>
          </a:p>
          <a:p>
            <a:pPr algn="ctr"/>
            <a:r>
              <a:rPr lang="en-US" dirty="0"/>
              <a:t>(Does this really need to be it’s own thread?)</a:t>
            </a:r>
          </a:p>
        </p:txBody>
      </p:sp>
      <p:cxnSp>
        <p:nvCxnSpPr>
          <p:cNvPr id="35" name="Elbow Connector 34"/>
          <p:cNvCxnSpPr>
            <a:cxnSpLocks/>
            <a:endCxn id="29" idx="0"/>
          </p:cNvCxnSpPr>
          <p:nvPr/>
        </p:nvCxnSpPr>
        <p:spPr>
          <a:xfrm rot="10800000" flipV="1">
            <a:off x="3108886" y="3020637"/>
            <a:ext cx="2507973" cy="23389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cxnSpLocks/>
            <a:endCxn id="30" idx="0"/>
          </p:cNvCxnSpPr>
          <p:nvPr/>
        </p:nvCxnSpPr>
        <p:spPr>
          <a:xfrm rot="5400000">
            <a:off x="4686879" y="3660728"/>
            <a:ext cx="2307229" cy="1090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cxnSpLocks/>
            <a:endCxn id="31" idx="0"/>
          </p:cNvCxnSpPr>
          <p:nvPr/>
        </p:nvCxnSpPr>
        <p:spPr>
          <a:xfrm rot="16200000" flipH="1">
            <a:off x="6270146" y="3628775"/>
            <a:ext cx="2326524" cy="11102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57200" y="3871652"/>
            <a:ext cx="1845425" cy="1107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Scanning UI</a:t>
            </a:r>
          </a:p>
        </p:txBody>
      </p:sp>
      <p:cxnSp>
        <p:nvCxnSpPr>
          <p:cNvPr id="44" name="Elbow Connector 43"/>
          <p:cNvCxnSpPr>
            <a:cxnSpLocks/>
            <a:stCxn id="29" idx="1"/>
            <a:endCxn id="42" idx="4"/>
          </p:cNvCxnSpPr>
          <p:nvPr/>
        </p:nvCxnSpPr>
        <p:spPr>
          <a:xfrm rot="10800000">
            <a:off x="1379913" y="4979325"/>
            <a:ext cx="674518" cy="934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12951" y="381456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94139" y="497782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 3</a:t>
            </a:r>
          </a:p>
        </p:txBody>
      </p:sp>
    </p:spTree>
    <p:extLst>
      <p:ext uri="{BB962C8B-B14F-4D97-AF65-F5344CB8AC3E}">
        <p14:creationId xmlns:p14="http://schemas.microsoft.com/office/powerpoint/2010/main" val="105654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c87124a-c474-4200-b556-fe5cc38f144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72B170992505419D9E00DE274F89E2" ma:contentTypeVersion="12" ma:contentTypeDescription="Create a new document." ma:contentTypeScope="" ma:versionID="ca95d1cb63f79d0ee1aa92fe0985b0fa">
  <xsd:schema xmlns:xsd="http://www.w3.org/2001/XMLSchema" xmlns:xs="http://www.w3.org/2001/XMLSchema" xmlns:p="http://schemas.microsoft.com/office/2006/metadata/properties" xmlns:ns3="6c87124a-c474-4200-b556-fe5cc38f1441" xmlns:ns4="ff9022e4-f2e0-41f2-a766-00994e90f676" targetNamespace="http://schemas.microsoft.com/office/2006/metadata/properties" ma:root="true" ma:fieldsID="e72405ee184b6fd2a0b37ebe00ab6787" ns3:_="" ns4:_="">
    <xsd:import namespace="6c87124a-c474-4200-b556-fe5cc38f1441"/>
    <xsd:import namespace="ff9022e4-f2e0-41f2-a766-00994e90f6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7124a-c474-4200-b556-fe5cc38f14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022e4-f2e0-41f2-a766-00994e90f67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8DE122-06EA-4FA9-92CC-927E0838CA8D}">
  <ds:schemaRefs>
    <ds:schemaRef ds:uri="http://purl.org/dc/elements/1.1/"/>
    <ds:schemaRef ds:uri="http://purl.org/dc/dcmitype/"/>
    <ds:schemaRef ds:uri="ff9022e4-f2e0-41f2-a766-00994e90f676"/>
    <ds:schemaRef ds:uri="http://schemas.microsoft.com/office/infopath/2007/PartnerControls"/>
    <ds:schemaRef ds:uri="6c87124a-c474-4200-b556-fe5cc38f1441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C9BE29C-2ACF-4DAD-A342-66FA285A0C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7FEB5C-F838-43D4-B594-3DB3208750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7124a-c474-4200-b556-fe5cc38f1441"/>
    <ds:schemaRef ds:uri="ff9022e4-f2e0-41f2-a766-00994e90f6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213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Eller, Wesley M [US] (SP)</dc:creator>
  <cp:lastModifiedBy>Microsoft Office User</cp:lastModifiedBy>
  <cp:revision>4</cp:revision>
  <dcterms:created xsi:type="dcterms:W3CDTF">2023-02-07T16:52:57Z</dcterms:created>
  <dcterms:modified xsi:type="dcterms:W3CDTF">2023-02-10T05:02:26Z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0x010100B572B170992505419D9E00DE274F89E2</vt:lpwstr>
  </property>
</Properties>
</file>