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9" r:id="rId3"/>
    <p:sldId id="274" r:id="rId4"/>
    <p:sldId id="275" r:id="rId5"/>
    <p:sldId id="271" r:id="rId6"/>
    <p:sldId id="302" r:id="rId7"/>
    <p:sldId id="276" r:id="rId8"/>
    <p:sldId id="303" r:id="rId9"/>
    <p:sldId id="287" r:id="rId10"/>
    <p:sldId id="289" r:id="rId11"/>
    <p:sldId id="314" r:id="rId12"/>
    <p:sldId id="295" r:id="rId13"/>
    <p:sldId id="296" r:id="rId14"/>
    <p:sldId id="290" r:id="rId15"/>
    <p:sldId id="283" r:id="rId16"/>
    <p:sldId id="309" r:id="rId17"/>
    <p:sldId id="291" r:id="rId18"/>
    <p:sldId id="277" r:id="rId19"/>
    <p:sldId id="313" r:id="rId20"/>
    <p:sldId id="278" r:id="rId21"/>
    <p:sldId id="315" r:id="rId22"/>
    <p:sldId id="306" r:id="rId23"/>
    <p:sldId id="304" r:id="rId24"/>
    <p:sldId id="307" r:id="rId25"/>
    <p:sldId id="308" r:id="rId26"/>
    <p:sldId id="31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740"/>
    <a:srgbClr val="61BFAD"/>
    <a:srgbClr val="F9F7E8"/>
    <a:srgbClr val="FF8B8B"/>
    <a:srgbClr val="BFBFBF"/>
    <a:srgbClr val="000000"/>
    <a:srgbClr val="70AD47"/>
    <a:srgbClr val="5B9BD5"/>
    <a:srgbClr val="62B6CB"/>
    <a:srgbClr val="FAC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60" y="9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68CE8-EAE2-4F14-8D04-509112C5479E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217A0-74DD-4CCE-9D59-10477F9D8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067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86e6cb3fd9_0_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86e6cb3fd9_0_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697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86e6cb3fd9_0_1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86e6cb3fd9_0_1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331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86e6cb3fd9_0_1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86e6cb3fd9_0_1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718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F7D4-8921-4D4F-8E7F-960BF0393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6C254D-BC12-467C-90CD-CF044F9E0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6AAA3-A9AE-4722-88E9-9A9DC7B64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479-C2AF-4E80-97C9-DA9C3AAAC2E4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6FF6F5-FB41-4356-87C7-BC8FBC5C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67C256-412D-42D4-AF8D-CAEDE8E7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6BB8-72B6-4C4A-890E-A04F1CBE7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777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6CFD9-8576-4D26-B834-EC9E9E8A9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1BBF8-BED8-4518-9D5B-3077CF570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85C06E-AB0B-4D61-991C-AC070E4C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479-C2AF-4E80-97C9-DA9C3AAAC2E4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2A64F8-B9AA-4185-ABD4-5C7D1CD7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1D0FBF-C5A6-4511-A7EB-265F15DB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6BB8-72B6-4C4A-890E-A04F1CBE7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890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749563E-E709-4691-97D2-F73924B2854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542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749563E-E709-4691-97D2-F73924B2854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727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947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E38F48-91F0-4BD6-BFF6-2CB84758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6BD14F-14C3-42D4-8B74-35E359B19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83381-E8BD-4400-948A-1206A230D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98479-C2AF-4E80-97C9-DA9C3AAAC2E4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5C4404-21E7-447B-B91C-AE771E10B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2B244D-5708-45E2-935A-60AF7C3F1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96BB8-72B6-4C4A-890E-A04F1CBE7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90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localhost:8090/1project/index.me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59048" y="5400675"/>
            <a:ext cx="10210399" cy="920994"/>
          </a:xfrm>
          <a:prstGeom prst="rect">
            <a:avLst/>
          </a:prstGeom>
          <a:solidFill>
            <a:srgbClr val="30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AB0955-C574-4E99-919E-D721837D236A}"/>
              </a:ext>
            </a:extLst>
          </p:cNvPr>
          <p:cNvSpPr/>
          <p:nvPr/>
        </p:nvSpPr>
        <p:spPr>
          <a:xfrm>
            <a:off x="3222435" y="2375467"/>
            <a:ext cx="5747131" cy="904876"/>
          </a:xfrm>
          <a:prstGeom prst="rect">
            <a:avLst/>
          </a:prstGeom>
          <a:solidFill>
            <a:srgbClr val="30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spc="-150" dirty="0" smtClean="0">
                <a:solidFill>
                  <a:schemeClr val="bg1">
                    <a:lumMod val="9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학원수강 시스템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EAF19-D6CE-4CD9-A841-4A020018B9FD}"/>
              </a:ext>
            </a:extLst>
          </p:cNvPr>
          <p:cNvSpPr txBox="1"/>
          <p:nvPr/>
        </p:nvSpPr>
        <p:spPr>
          <a:xfrm>
            <a:off x="4919238" y="1736838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800">
                <a:solidFill>
                  <a:schemeClr val="bg2">
                    <a:lumMod val="10000"/>
                  </a:schemeClr>
                </a:solidFill>
                <a:latin typeface="카페24 아네모네" pitchFamily="2" charset="-127"/>
                <a:ea typeface="카페24 아네모네" pitchFamily="2" charset="-127"/>
              </a:defRPr>
            </a:lvl1pPr>
          </a:lstStyle>
          <a:p>
            <a:r>
              <a:rPr lang="ko-KR" altLang="en-US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중간 프로젝트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51E4E9-382B-4CF1-8729-C1D4305E891F}"/>
              </a:ext>
            </a:extLst>
          </p:cNvPr>
          <p:cNvSpPr txBox="1"/>
          <p:nvPr/>
        </p:nvSpPr>
        <p:spPr>
          <a:xfrm>
            <a:off x="5788491" y="3635040"/>
            <a:ext cx="691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2">
                    <a:lumMod val="1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2800" dirty="0" smtClean="0">
                <a:solidFill>
                  <a:schemeClr val="bg2">
                    <a:lumMod val="1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</a:t>
            </a:r>
            <a:endParaRPr lang="ko-KR" altLang="en-US" sz="2800" dirty="0">
              <a:solidFill>
                <a:schemeClr val="bg2">
                  <a:lumMod val="1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DC5C0A-71B0-4581-82BB-81F849ECD25D}"/>
              </a:ext>
            </a:extLst>
          </p:cNvPr>
          <p:cNvSpPr txBox="1"/>
          <p:nvPr/>
        </p:nvSpPr>
        <p:spPr>
          <a:xfrm>
            <a:off x="5007026" y="4135169"/>
            <a:ext cx="2254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2022.09.06 ~ 2022.09.30</a:t>
            </a:r>
          </a:p>
        </p:txBody>
      </p:sp>
      <p:sp>
        <p:nvSpPr>
          <p:cNvPr id="6" name="사각형: 둥근 모서리 3">
            <a:extLst>
              <a:ext uri="{FF2B5EF4-FFF2-40B4-BE49-F238E27FC236}">
                <a16:creationId xmlns:a16="http://schemas.microsoft.com/office/drawing/2014/main" id="{73821CC4-B878-ED09-B1B8-9A695345B714}"/>
              </a:ext>
            </a:extLst>
          </p:cNvPr>
          <p:cNvSpPr/>
          <p:nvPr/>
        </p:nvSpPr>
        <p:spPr>
          <a:xfrm>
            <a:off x="959049" y="5400675"/>
            <a:ext cx="10210399" cy="920994"/>
          </a:xfrm>
          <a:prstGeom prst="roundRect">
            <a:avLst/>
          </a:prstGeom>
          <a:solidFill>
            <a:srgbClr val="30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2000" dirty="0">
                <a:solidFill>
                  <a:srgbClr val="F2F2F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팀장 </a:t>
            </a:r>
            <a:r>
              <a:rPr lang="en-US" altLang="ko-KR" sz="2000" dirty="0">
                <a:solidFill>
                  <a:srgbClr val="F2F2F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2000" dirty="0">
                <a:solidFill>
                  <a:srgbClr val="F2F2F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공창일 </a:t>
            </a:r>
            <a:r>
              <a:rPr lang="ko-KR" altLang="en-US" dirty="0" err="1">
                <a:solidFill>
                  <a:srgbClr val="F2F2F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부팀장</a:t>
            </a:r>
            <a:r>
              <a:rPr lang="en-US" altLang="ko-KR" dirty="0">
                <a:solidFill>
                  <a:srgbClr val="F2F2F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dirty="0">
                <a:solidFill>
                  <a:srgbClr val="F2F2F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윤상호</a:t>
            </a:r>
            <a:endParaRPr lang="en-US" altLang="ko-KR" dirty="0">
              <a:solidFill>
                <a:srgbClr val="F2F2F2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dirty="0">
                <a:solidFill>
                  <a:srgbClr val="F2F2F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팀원 </a:t>
            </a:r>
            <a:r>
              <a:rPr lang="en-US" altLang="ko-KR" dirty="0">
                <a:solidFill>
                  <a:srgbClr val="F2F2F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dirty="0" err="1">
                <a:solidFill>
                  <a:srgbClr val="F2F2F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현성규</a:t>
            </a:r>
            <a:r>
              <a:rPr lang="ko-KR" altLang="en-US" dirty="0">
                <a:solidFill>
                  <a:srgbClr val="F2F2F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김태수 김도형 김성준 김경민 이수경</a:t>
            </a:r>
            <a:r>
              <a:rPr lang="en-US" altLang="ko-KR" dirty="0">
                <a:solidFill>
                  <a:srgbClr val="F2F2F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ko-KR" altLang="en-US" dirty="0">
              <a:solidFill>
                <a:srgbClr val="F2F2F2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86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59840570"/>
              </p:ext>
            </p:extLst>
          </p:nvPr>
        </p:nvGraphicFramePr>
        <p:xfrm>
          <a:off x="2432118" y="1376270"/>
          <a:ext cx="7107808" cy="23944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17460">
                  <a:extLst>
                    <a:ext uri="{9D8B030D-6E8A-4147-A177-3AD203B41FA5}">
                      <a16:colId xmlns:a16="http://schemas.microsoft.com/office/drawing/2014/main" val="2333672197"/>
                    </a:ext>
                  </a:extLst>
                </a:gridCol>
                <a:gridCol w="941372">
                  <a:extLst>
                    <a:ext uri="{9D8B030D-6E8A-4147-A177-3AD203B41FA5}">
                      <a16:colId xmlns:a16="http://schemas.microsoft.com/office/drawing/2014/main" val="3849274626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62374817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664261306"/>
                    </a:ext>
                  </a:extLst>
                </a:gridCol>
                <a:gridCol w="981742">
                  <a:extLst>
                    <a:ext uri="{9D8B030D-6E8A-4147-A177-3AD203B41FA5}">
                      <a16:colId xmlns:a16="http://schemas.microsoft.com/office/drawing/2014/main" val="1987846306"/>
                    </a:ext>
                  </a:extLst>
                </a:gridCol>
                <a:gridCol w="648162">
                  <a:extLst>
                    <a:ext uri="{9D8B030D-6E8A-4147-A177-3AD203B41FA5}">
                      <a16:colId xmlns:a16="http://schemas.microsoft.com/office/drawing/2014/main" val="3364731215"/>
                    </a:ext>
                  </a:extLst>
                </a:gridCol>
                <a:gridCol w="1464772">
                  <a:extLst>
                    <a:ext uri="{9D8B030D-6E8A-4147-A177-3AD203B41FA5}">
                      <a16:colId xmlns:a16="http://schemas.microsoft.com/office/drawing/2014/main" val="1436171449"/>
                    </a:ext>
                  </a:extLst>
                </a:gridCol>
              </a:tblGrid>
              <a:tr h="23944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테이블명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6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tx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BOARD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테이블 설명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6CB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tx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게시판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5099489"/>
                  </a:ext>
                </a:extLst>
              </a:tr>
              <a:tr h="23944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데이터베이스명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6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tx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Oracle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2262415"/>
                  </a:ext>
                </a:extLst>
              </a:tr>
              <a:tr h="2394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순번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7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컬럼명</a:t>
                      </a:r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(</a:t>
                      </a:r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한글</a:t>
                      </a:r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7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컬럼명</a:t>
                      </a:r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(</a:t>
                      </a:r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영문</a:t>
                      </a:r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7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타입 및 길이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7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NULL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7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KEY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7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7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071377"/>
                  </a:ext>
                </a:extLst>
              </a:tr>
              <a:tr h="2394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글번호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B_NO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NUMBER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NOT NULL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PK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29914"/>
                  </a:ext>
                </a:extLst>
              </a:tr>
              <a:tr h="2394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작성자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M_ID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VARCHAR2(20)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232858"/>
                  </a:ext>
                </a:extLst>
              </a:tr>
              <a:tr h="2394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글제목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B_SUBJECT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VARCHAR2(500</a:t>
                      </a:r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313376"/>
                  </a:ext>
                </a:extLst>
              </a:tr>
              <a:tr h="2394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글내용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B_CONTNET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VARCHAR2(2000)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591812"/>
                  </a:ext>
                </a:extLst>
              </a:tr>
              <a:tr h="2394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파일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B_FILE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VARCHAR2(500)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770597"/>
                  </a:ext>
                </a:extLst>
              </a:tr>
              <a:tr h="2394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조회수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B_READCOUNT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NUMBER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default 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669449"/>
                  </a:ext>
                </a:extLst>
              </a:tr>
              <a:tr h="2394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작성날짜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B_DATE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TIMESTAMP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423587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562418"/>
              </p:ext>
            </p:extLst>
          </p:nvPr>
        </p:nvGraphicFramePr>
        <p:xfrm>
          <a:off x="2432118" y="4062967"/>
          <a:ext cx="7107808" cy="191873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17460">
                  <a:extLst>
                    <a:ext uri="{9D8B030D-6E8A-4147-A177-3AD203B41FA5}">
                      <a16:colId xmlns:a16="http://schemas.microsoft.com/office/drawing/2014/main" val="3824070514"/>
                    </a:ext>
                  </a:extLst>
                </a:gridCol>
                <a:gridCol w="941372">
                  <a:extLst>
                    <a:ext uri="{9D8B030D-6E8A-4147-A177-3AD203B41FA5}">
                      <a16:colId xmlns:a16="http://schemas.microsoft.com/office/drawing/2014/main" val="600657982"/>
                    </a:ext>
                  </a:extLst>
                </a:gridCol>
                <a:gridCol w="1387475">
                  <a:extLst>
                    <a:ext uri="{9D8B030D-6E8A-4147-A177-3AD203B41FA5}">
                      <a16:colId xmlns:a16="http://schemas.microsoft.com/office/drawing/2014/main" val="3677527326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1285827902"/>
                    </a:ext>
                  </a:extLst>
                </a:gridCol>
                <a:gridCol w="981742">
                  <a:extLst>
                    <a:ext uri="{9D8B030D-6E8A-4147-A177-3AD203B41FA5}">
                      <a16:colId xmlns:a16="http://schemas.microsoft.com/office/drawing/2014/main" val="705908088"/>
                    </a:ext>
                  </a:extLst>
                </a:gridCol>
                <a:gridCol w="648162">
                  <a:extLst>
                    <a:ext uri="{9D8B030D-6E8A-4147-A177-3AD203B41FA5}">
                      <a16:colId xmlns:a16="http://schemas.microsoft.com/office/drawing/2014/main" val="3330262283"/>
                    </a:ext>
                  </a:extLst>
                </a:gridCol>
                <a:gridCol w="1464772">
                  <a:extLst>
                    <a:ext uri="{9D8B030D-6E8A-4147-A177-3AD203B41FA5}">
                      <a16:colId xmlns:a16="http://schemas.microsoft.com/office/drawing/2014/main" val="972108185"/>
                    </a:ext>
                  </a:extLst>
                </a:gridCol>
              </a:tblGrid>
              <a:tr h="23835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smtClean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테이블명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B6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smtClean="0">
                          <a:solidFill>
                            <a:schemeClr val="tx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REPLY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smtClean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테이블 설명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B6CB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smtClean="0">
                          <a:solidFill>
                            <a:schemeClr val="tx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댓글</a:t>
                      </a:r>
                      <a:r>
                        <a:rPr lang="en-US" altLang="ko-KR" sz="900" b="1" u="none" strike="noStrike" smtClean="0">
                          <a:solidFill>
                            <a:schemeClr val="tx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(</a:t>
                      </a:r>
                      <a:r>
                        <a:rPr lang="ko-KR" altLang="en-US" sz="900" b="1" u="none" strike="noStrike" smtClean="0">
                          <a:solidFill>
                            <a:schemeClr val="tx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게시판</a:t>
                      </a:r>
                      <a:r>
                        <a:rPr lang="en-US" altLang="ko-KR" sz="900" b="1" u="none" strike="noStrike" smtClean="0">
                          <a:solidFill>
                            <a:schemeClr val="tx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)</a:t>
                      </a:r>
                      <a:endParaRPr lang="en-US" altLang="ko-KR" sz="900" b="1" i="0" u="none" strike="noStrike" dirty="0">
                        <a:solidFill>
                          <a:schemeClr val="tx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987477"/>
                  </a:ext>
                </a:extLst>
              </a:tr>
              <a:tr h="23835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smtClean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데이터베이스명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B6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smtClean="0">
                          <a:solidFill>
                            <a:schemeClr val="tx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Oracle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647772"/>
                  </a:ext>
                </a:extLst>
              </a:tr>
              <a:tr h="2559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smtClean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순번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7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smtClean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컬럼명</a:t>
                      </a:r>
                      <a:r>
                        <a:rPr lang="en-US" altLang="ko-KR" sz="900" u="none" strike="noStrike" smtClean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(</a:t>
                      </a:r>
                      <a:r>
                        <a:rPr lang="ko-KR" altLang="en-US" sz="900" u="none" strike="noStrike" smtClean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한글</a:t>
                      </a:r>
                      <a:r>
                        <a:rPr lang="en-US" altLang="ko-KR" sz="900" u="none" strike="noStrike" smtClean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7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smtClean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컬럼명</a:t>
                      </a:r>
                      <a:r>
                        <a:rPr lang="en-US" altLang="ko-KR" sz="900" u="none" strike="noStrike" smtClean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(</a:t>
                      </a:r>
                      <a:r>
                        <a:rPr lang="ko-KR" altLang="en-US" sz="900" u="none" strike="noStrike" smtClean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영문</a:t>
                      </a:r>
                      <a:r>
                        <a:rPr lang="en-US" altLang="ko-KR" sz="900" u="none" strike="noStrike" smtClean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7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smtClean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타입 및 길이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7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smtClean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NULL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7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smtClean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KEY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7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smtClean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7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63524"/>
                  </a:ext>
                </a:extLst>
              </a:tr>
              <a:tr h="2372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댓글번호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R_NO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NUMBER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NOT NULL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PK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695557"/>
                  </a:ext>
                </a:extLst>
              </a:tr>
              <a:tr h="2372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smtClean="0">
                          <a:solidFill>
                            <a:schemeClr val="tx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글번호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B_NO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NUMBER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FK</a:t>
                      </a:r>
                      <a:r>
                        <a:rPr lang="ko-KR" altLang="en-US" sz="900" u="none" strike="noStrike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50" u="none" strike="noStrike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BOARD(</a:t>
                      </a:r>
                      <a:r>
                        <a:rPr lang="ko-KR" altLang="en-US" sz="850" u="none" strike="noStrike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게시판</a:t>
                      </a:r>
                      <a:r>
                        <a:rPr lang="en-US" altLang="ko-KR" sz="850" u="none" strike="noStrike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) B_NO </a:t>
                      </a:r>
                      <a:r>
                        <a:rPr lang="ko-KR" altLang="en-US" sz="850" u="none" strike="noStrike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참조　</a:t>
                      </a:r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0187"/>
                  </a:ext>
                </a:extLst>
              </a:tr>
              <a:tr h="2372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작성자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M_ID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VARCHAR2(20)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NOT NULL</a:t>
                      </a:r>
                      <a:r>
                        <a:rPr lang="ko-KR" altLang="en-US" sz="900" u="none" strike="noStrike" dirty="0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52853"/>
                  </a:ext>
                </a:extLst>
              </a:tr>
              <a:tr h="2372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strike="noStrike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댓글 내용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R_COMMENT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VARCHAR2(2000)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NOT NULL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572304"/>
                  </a:ext>
                </a:extLst>
              </a:tr>
              <a:tr h="2372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작성일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R_DATE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TIMESTAMP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33571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8B4899BB-FAF4-EBB5-40D3-EC61DE3FD39B}"/>
              </a:ext>
            </a:extLst>
          </p:cNvPr>
          <p:cNvSpPr/>
          <p:nvPr/>
        </p:nvSpPr>
        <p:spPr>
          <a:xfrm>
            <a:off x="0" y="279156"/>
            <a:ext cx="4064001" cy="584776"/>
          </a:xfrm>
          <a:prstGeom prst="rect">
            <a:avLst/>
          </a:prstGeom>
          <a:solidFill>
            <a:srgbClr val="30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ctr"/>
          <a:lstStyle/>
          <a:p>
            <a:r>
              <a:rPr lang="ko-KR" altLang="en-US" sz="2800" dirty="0">
                <a:solidFill>
                  <a:srgbClr val="F2F2F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</a:t>
            </a:r>
            <a:r>
              <a:rPr lang="ko-KR" altLang="en-US" sz="2800" dirty="0" smtClean="0">
                <a:solidFill>
                  <a:srgbClr val="F2F2F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소개 </a:t>
            </a:r>
            <a:r>
              <a:rPr lang="en-US" altLang="ko-KR" dirty="0" smtClean="0">
                <a:solidFill>
                  <a:srgbClr val="F2F2F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dirty="0" smtClean="0">
                <a:solidFill>
                  <a:srgbClr val="F2F2F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테이블명세서</a:t>
            </a:r>
            <a:endParaRPr lang="ko-KR" altLang="en-US" sz="1600" dirty="0">
              <a:solidFill>
                <a:srgbClr val="F2F2F2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02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816042"/>
              </p:ext>
            </p:extLst>
          </p:nvPr>
        </p:nvGraphicFramePr>
        <p:xfrm>
          <a:off x="2432119" y="1375200"/>
          <a:ext cx="7107808" cy="191641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0090">
                  <a:extLst>
                    <a:ext uri="{9D8B030D-6E8A-4147-A177-3AD203B41FA5}">
                      <a16:colId xmlns:a16="http://schemas.microsoft.com/office/drawing/2014/main" val="170173579"/>
                    </a:ext>
                  </a:extLst>
                </a:gridCol>
                <a:gridCol w="928090">
                  <a:extLst>
                    <a:ext uri="{9D8B030D-6E8A-4147-A177-3AD203B41FA5}">
                      <a16:colId xmlns:a16="http://schemas.microsoft.com/office/drawing/2014/main" val="1732319160"/>
                    </a:ext>
                  </a:extLst>
                </a:gridCol>
                <a:gridCol w="1388362">
                  <a:extLst>
                    <a:ext uri="{9D8B030D-6E8A-4147-A177-3AD203B41FA5}">
                      <a16:colId xmlns:a16="http://schemas.microsoft.com/office/drawing/2014/main" val="3601948639"/>
                    </a:ext>
                  </a:extLst>
                </a:gridCol>
                <a:gridCol w="1267635">
                  <a:extLst>
                    <a:ext uri="{9D8B030D-6E8A-4147-A177-3AD203B41FA5}">
                      <a16:colId xmlns:a16="http://schemas.microsoft.com/office/drawing/2014/main" val="2365934319"/>
                    </a:ext>
                  </a:extLst>
                </a:gridCol>
                <a:gridCol w="916771">
                  <a:extLst>
                    <a:ext uri="{9D8B030D-6E8A-4147-A177-3AD203B41FA5}">
                      <a16:colId xmlns:a16="http://schemas.microsoft.com/office/drawing/2014/main" val="79720141"/>
                    </a:ext>
                  </a:extLst>
                </a:gridCol>
                <a:gridCol w="667772">
                  <a:extLst>
                    <a:ext uri="{9D8B030D-6E8A-4147-A177-3AD203B41FA5}">
                      <a16:colId xmlns:a16="http://schemas.microsoft.com/office/drawing/2014/main" val="1359546615"/>
                    </a:ext>
                  </a:extLst>
                </a:gridCol>
                <a:gridCol w="1509088">
                  <a:extLst>
                    <a:ext uri="{9D8B030D-6E8A-4147-A177-3AD203B41FA5}">
                      <a16:colId xmlns:a16="http://schemas.microsoft.com/office/drawing/2014/main" val="2618523184"/>
                    </a:ext>
                  </a:extLst>
                </a:gridCol>
              </a:tblGrid>
              <a:tr h="23955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테이블명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B6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ALL_REVIEW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테이블 설명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B6CB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전체 </a:t>
                      </a:r>
                      <a:r>
                        <a:rPr lang="ko-KR" altLang="en-US" sz="900" b="1" u="none" strike="noStrike" dirty="0" err="1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수강후기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314789"/>
                  </a:ext>
                </a:extLst>
              </a:tr>
              <a:tr h="23955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데이터베이스명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B6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Oracle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817947"/>
                  </a:ext>
                </a:extLst>
              </a:tr>
              <a:tr h="2395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순번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7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컬럼명</a:t>
                      </a:r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(</a:t>
                      </a:r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한글</a:t>
                      </a:r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7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컬럼명</a:t>
                      </a:r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(</a:t>
                      </a:r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영문</a:t>
                      </a:r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7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타입 및 길이</a:t>
                      </a:r>
                      <a:endParaRPr lang="ko-KR" altLang="en-US" sz="900" b="0" i="0" u="none" strike="noStrike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7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NULL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7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KEY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7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7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294550"/>
                  </a:ext>
                </a:extLst>
              </a:tr>
              <a:tr h="2395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후기번호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ALL_REVIEW_ID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NUMBER(10)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NOT NULL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PK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342087"/>
                  </a:ext>
                </a:extLst>
              </a:tr>
              <a:tr h="2395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이름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REVIEW_NAME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VARCHAR2(100)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4865777"/>
                  </a:ext>
                </a:extLst>
              </a:tr>
              <a:tr h="2395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smtClean="0">
                          <a:solidFill>
                            <a:schemeClr val="tx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직업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REVIEW_JOB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VARCHAR2(100)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099188"/>
                  </a:ext>
                </a:extLst>
              </a:tr>
              <a:tr h="2395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후기내용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REVIEW_CONTENTS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VARCHAR2(2000)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386128"/>
                  </a:ext>
                </a:extLst>
              </a:tr>
              <a:tr h="2395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아이디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M_ID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VARCHAR2(100)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329187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530806"/>
              </p:ext>
            </p:extLst>
          </p:nvPr>
        </p:nvGraphicFramePr>
        <p:xfrm>
          <a:off x="2432119" y="3576494"/>
          <a:ext cx="7107808" cy="169593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0090">
                  <a:extLst>
                    <a:ext uri="{9D8B030D-6E8A-4147-A177-3AD203B41FA5}">
                      <a16:colId xmlns:a16="http://schemas.microsoft.com/office/drawing/2014/main" val="3038486091"/>
                    </a:ext>
                  </a:extLst>
                </a:gridCol>
                <a:gridCol w="928089">
                  <a:extLst>
                    <a:ext uri="{9D8B030D-6E8A-4147-A177-3AD203B41FA5}">
                      <a16:colId xmlns:a16="http://schemas.microsoft.com/office/drawing/2014/main" val="3576888930"/>
                    </a:ext>
                  </a:extLst>
                </a:gridCol>
                <a:gridCol w="1388362">
                  <a:extLst>
                    <a:ext uri="{9D8B030D-6E8A-4147-A177-3AD203B41FA5}">
                      <a16:colId xmlns:a16="http://schemas.microsoft.com/office/drawing/2014/main" val="182750852"/>
                    </a:ext>
                  </a:extLst>
                </a:gridCol>
                <a:gridCol w="1267635">
                  <a:extLst>
                    <a:ext uri="{9D8B030D-6E8A-4147-A177-3AD203B41FA5}">
                      <a16:colId xmlns:a16="http://schemas.microsoft.com/office/drawing/2014/main" val="1828041178"/>
                    </a:ext>
                  </a:extLst>
                </a:gridCol>
                <a:gridCol w="916771">
                  <a:extLst>
                    <a:ext uri="{9D8B030D-6E8A-4147-A177-3AD203B41FA5}">
                      <a16:colId xmlns:a16="http://schemas.microsoft.com/office/drawing/2014/main" val="2525971029"/>
                    </a:ext>
                  </a:extLst>
                </a:gridCol>
                <a:gridCol w="667772">
                  <a:extLst>
                    <a:ext uri="{9D8B030D-6E8A-4147-A177-3AD203B41FA5}">
                      <a16:colId xmlns:a16="http://schemas.microsoft.com/office/drawing/2014/main" val="64836335"/>
                    </a:ext>
                  </a:extLst>
                </a:gridCol>
                <a:gridCol w="1509089">
                  <a:extLst>
                    <a:ext uri="{9D8B030D-6E8A-4147-A177-3AD203B41FA5}">
                      <a16:colId xmlns:a16="http://schemas.microsoft.com/office/drawing/2014/main" val="3298704191"/>
                    </a:ext>
                  </a:extLst>
                </a:gridCol>
              </a:tblGrid>
              <a:tr h="24227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테이블명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B6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REVIEW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테이블 설명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B6CB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우수 </a:t>
                      </a:r>
                      <a:r>
                        <a:rPr lang="ko-KR" altLang="en-US" sz="900" b="1" u="none" strike="noStrike" dirty="0" err="1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수강후기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477954"/>
                  </a:ext>
                </a:extLst>
              </a:tr>
              <a:tr h="24227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데이터베이스명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B6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Oracle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260370"/>
                  </a:ext>
                </a:extLst>
              </a:tr>
              <a:tr h="2422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순번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7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컬럼명</a:t>
                      </a:r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(</a:t>
                      </a:r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한글</a:t>
                      </a:r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7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컬럼명</a:t>
                      </a:r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(</a:t>
                      </a:r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영문</a:t>
                      </a:r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7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타입 및 길이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7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NULL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7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KEY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7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7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494741"/>
                  </a:ext>
                </a:extLst>
              </a:tr>
              <a:tr h="2422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우수후기번호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REVIEW_ID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NUMBER(10)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NOT NULL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PK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66514"/>
                  </a:ext>
                </a:extLst>
              </a:tr>
              <a:tr h="2422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이름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REVIEW_NAME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VARCHAR2(100)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NOT NULL</a:t>
                      </a:r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254141"/>
                  </a:ext>
                </a:extLst>
              </a:tr>
              <a:tr h="2422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직업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REVIEW_JOB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VARCHAR2(100)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NOT NULL</a:t>
                      </a:r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270681"/>
                  </a:ext>
                </a:extLst>
              </a:tr>
              <a:tr h="2422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후기내용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REVIEW_CONTENTS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VARCHAR2(2000)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NOT NULL</a:t>
                      </a:r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009277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8B4899BB-FAF4-EBB5-40D3-EC61DE3FD39B}"/>
              </a:ext>
            </a:extLst>
          </p:cNvPr>
          <p:cNvSpPr/>
          <p:nvPr/>
        </p:nvSpPr>
        <p:spPr>
          <a:xfrm>
            <a:off x="0" y="279156"/>
            <a:ext cx="4064001" cy="584776"/>
          </a:xfrm>
          <a:prstGeom prst="rect">
            <a:avLst/>
          </a:prstGeom>
          <a:solidFill>
            <a:srgbClr val="30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ctr"/>
          <a:lstStyle/>
          <a:p>
            <a:r>
              <a:rPr lang="ko-KR" altLang="en-US" sz="2800" dirty="0">
                <a:solidFill>
                  <a:srgbClr val="F2F2F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</a:t>
            </a:r>
            <a:r>
              <a:rPr lang="ko-KR" altLang="en-US" sz="2800" dirty="0" smtClean="0">
                <a:solidFill>
                  <a:srgbClr val="F2F2F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소개 </a:t>
            </a:r>
            <a:r>
              <a:rPr lang="en-US" altLang="ko-KR" dirty="0" smtClean="0">
                <a:solidFill>
                  <a:srgbClr val="F2F2F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dirty="0" smtClean="0">
                <a:solidFill>
                  <a:srgbClr val="F2F2F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테이블명세서</a:t>
            </a:r>
            <a:endParaRPr lang="ko-KR" altLang="en-US" sz="1600" dirty="0">
              <a:solidFill>
                <a:srgbClr val="F2F2F2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119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951731"/>
              </p:ext>
            </p:extLst>
          </p:nvPr>
        </p:nvGraphicFramePr>
        <p:xfrm>
          <a:off x="2432119" y="1375200"/>
          <a:ext cx="7107808" cy="24049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0090">
                  <a:extLst>
                    <a:ext uri="{9D8B030D-6E8A-4147-A177-3AD203B41FA5}">
                      <a16:colId xmlns:a16="http://schemas.microsoft.com/office/drawing/2014/main" val="1226522755"/>
                    </a:ext>
                  </a:extLst>
                </a:gridCol>
                <a:gridCol w="928090">
                  <a:extLst>
                    <a:ext uri="{9D8B030D-6E8A-4147-A177-3AD203B41FA5}">
                      <a16:colId xmlns:a16="http://schemas.microsoft.com/office/drawing/2014/main" val="2115461503"/>
                    </a:ext>
                  </a:extLst>
                </a:gridCol>
                <a:gridCol w="1388362">
                  <a:extLst>
                    <a:ext uri="{9D8B030D-6E8A-4147-A177-3AD203B41FA5}">
                      <a16:colId xmlns:a16="http://schemas.microsoft.com/office/drawing/2014/main" val="2312719670"/>
                    </a:ext>
                  </a:extLst>
                </a:gridCol>
                <a:gridCol w="1267635">
                  <a:extLst>
                    <a:ext uri="{9D8B030D-6E8A-4147-A177-3AD203B41FA5}">
                      <a16:colId xmlns:a16="http://schemas.microsoft.com/office/drawing/2014/main" val="3506366641"/>
                    </a:ext>
                  </a:extLst>
                </a:gridCol>
                <a:gridCol w="916771">
                  <a:extLst>
                    <a:ext uri="{9D8B030D-6E8A-4147-A177-3AD203B41FA5}">
                      <a16:colId xmlns:a16="http://schemas.microsoft.com/office/drawing/2014/main" val="1632831653"/>
                    </a:ext>
                  </a:extLst>
                </a:gridCol>
                <a:gridCol w="667772">
                  <a:extLst>
                    <a:ext uri="{9D8B030D-6E8A-4147-A177-3AD203B41FA5}">
                      <a16:colId xmlns:a16="http://schemas.microsoft.com/office/drawing/2014/main" val="4027406867"/>
                    </a:ext>
                  </a:extLst>
                </a:gridCol>
                <a:gridCol w="1509088">
                  <a:extLst>
                    <a:ext uri="{9D8B030D-6E8A-4147-A177-3AD203B41FA5}">
                      <a16:colId xmlns:a16="http://schemas.microsoft.com/office/drawing/2014/main" val="334792642"/>
                    </a:ext>
                  </a:extLst>
                </a:gridCol>
              </a:tblGrid>
              <a:tr h="24049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테이블명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6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PROFESSOR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테이블 설명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6CB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교수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2517864"/>
                  </a:ext>
                </a:extLst>
              </a:tr>
              <a:tr h="24049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데이터베이스명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B6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Oracle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4265503"/>
                  </a:ext>
                </a:extLst>
              </a:tr>
              <a:tr h="24049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순번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7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 err="1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컬럼명</a:t>
                      </a:r>
                      <a:r>
                        <a:rPr lang="en-US" altLang="ko-KR" sz="900" b="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(</a:t>
                      </a:r>
                      <a:r>
                        <a:rPr lang="ko-KR" altLang="en-US" sz="900" b="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한글</a:t>
                      </a:r>
                      <a:r>
                        <a:rPr lang="en-US" altLang="ko-KR" sz="900" b="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7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 err="1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컬럼명</a:t>
                      </a:r>
                      <a:r>
                        <a:rPr lang="en-US" altLang="ko-KR" sz="900" b="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(</a:t>
                      </a:r>
                      <a:r>
                        <a:rPr lang="ko-KR" altLang="en-US" sz="900" b="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영문</a:t>
                      </a:r>
                      <a:r>
                        <a:rPr lang="en-US" altLang="ko-KR" sz="900" b="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7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타입 및 길이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7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NULL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7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KEY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7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7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378605"/>
                  </a:ext>
                </a:extLst>
              </a:tr>
              <a:tr h="2404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교수번호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P_ID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NUMBER(6)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NOT NULL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PK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2015348"/>
                  </a:ext>
                </a:extLst>
              </a:tr>
              <a:tr h="2404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교수명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P_NAME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VARCHAR2(20)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NOT NULL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0312697"/>
                  </a:ext>
                </a:extLst>
              </a:tr>
              <a:tr h="2404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경력</a:t>
                      </a:r>
                      <a:r>
                        <a:rPr lang="en-US" altLang="ko-KR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P_RECOED1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VARCHAR2(200)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NOT NULL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6157087"/>
                  </a:ext>
                </a:extLst>
              </a:tr>
              <a:tr h="2404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경력</a:t>
                      </a:r>
                      <a:r>
                        <a:rPr lang="en-US" altLang="ko-KR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P_RECOED2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VARCHAR2(200)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4046468"/>
                  </a:ext>
                </a:extLst>
              </a:tr>
              <a:tr h="2404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경력</a:t>
                      </a:r>
                      <a:r>
                        <a:rPr lang="en-US" altLang="ko-KR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P_RECOED3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VARCHAR2(200)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096205"/>
                  </a:ext>
                </a:extLst>
              </a:tr>
              <a:tr h="2404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교수 사진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P_IMG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VARCHAR2(60)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NOT NULL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0537173"/>
                  </a:ext>
                </a:extLst>
              </a:tr>
              <a:tr h="2404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소개글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P_WORD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VARCHAR2(150</a:t>
                      </a:r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NOT NULL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교수 캐치프레이즈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329433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8B4899BB-FAF4-EBB5-40D3-EC61DE3FD39B}"/>
              </a:ext>
            </a:extLst>
          </p:cNvPr>
          <p:cNvSpPr/>
          <p:nvPr/>
        </p:nvSpPr>
        <p:spPr>
          <a:xfrm>
            <a:off x="0" y="279156"/>
            <a:ext cx="4064001" cy="584776"/>
          </a:xfrm>
          <a:prstGeom prst="rect">
            <a:avLst/>
          </a:prstGeom>
          <a:solidFill>
            <a:srgbClr val="30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ctr"/>
          <a:lstStyle/>
          <a:p>
            <a:r>
              <a:rPr lang="ko-KR" altLang="en-US" sz="2800" dirty="0">
                <a:solidFill>
                  <a:srgbClr val="F2F2F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</a:t>
            </a:r>
            <a:r>
              <a:rPr lang="ko-KR" altLang="en-US" sz="2800" dirty="0" smtClean="0">
                <a:solidFill>
                  <a:srgbClr val="F2F2F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소개 </a:t>
            </a:r>
            <a:r>
              <a:rPr lang="en-US" altLang="ko-KR" dirty="0" smtClean="0">
                <a:solidFill>
                  <a:srgbClr val="F2F2F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dirty="0" smtClean="0">
                <a:solidFill>
                  <a:srgbClr val="F2F2F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테이블명세서</a:t>
            </a:r>
            <a:endParaRPr lang="ko-KR" altLang="en-US" sz="1600" dirty="0">
              <a:solidFill>
                <a:srgbClr val="F2F2F2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5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057926"/>
              </p:ext>
            </p:extLst>
          </p:nvPr>
        </p:nvGraphicFramePr>
        <p:xfrm>
          <a:off x="2432119" y="1375204"/>
          <a:ext cx="7107813" cy="28777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17460">
                  <a:extLst>
                    <a:ext uri="{9D8B030D-6E8A-4147-A177-3AD203B41FA5}">
                      <a16:colId xmlns:a16="http://schemas.microsoft.com/office/drawing/2014/main" val="3235736620"/>
                    </a:ext>
                  </a:extLst>
                </a:gridCol>
                <a:gridCol w="939996">
                  <a:extLst>
                    <a:ext uri="{9D8B030D-6E8A-4147-A177-3AD203B41FA5}">
                      <a16:colId xmlns:a16="http://schemas.microsoft.com/office/drawing/2014/main" val="2447097459"/>
                    </a:ext>
                  </a:extLst>
                </a:gridCol>
                <a:gridCol w="1387263">
                  <a:extLst>
                    <a:ext uri="{9D8B030D-6E8A-4147-A177-3AD203B41FA5}">
                      <a16:colId xmlns:a16="http://schemas.microsoft.com/office/drawing/2014/main" val="3130114752"/>
                    </a:ext>
                  </a:extLst>
                </a:gridCol>
                <a:gridCol w="1266829">
                  <a:extLst>
                    <a:ext uri="{9D8B030D-6E8A-4147-A177-3AD203B41FA5}">
                      <a16:colId xmlns:a16="http://schemas.microsoft.com/office/drawing/2014/main" val="2184367107"/>
                    </a:ext>
                  </a:extLst>
                </a:gridCol>
                <a:gridCol w="983331">
                  <a:extLst>
                    <a:ext uri="{9D8B030D-6E8A-4147-A177-3AD203B41FA5}">
                      <a16:colId xmlns:a16="http://schemas.microsoft.com/office/drawing/2014/main" val="2451134411"/>
                    </a:ext>
                  </a:extLst>
                </a:gridCol>
                <a:gridCol w="648162">
                  <a:extLst>
                    <a:ext uri="{9D8B030D-6E8A-4147-A177-3AD203B41FA5}">
                      <a16:colId xmlns:a16="http://schemas.microsoft.com/office/drawing/2014/main" val="3092450447"/>
                    </a:ext>
                  </a:extLst>
                </a:gridCol>
                <a:gridCol w="1464772">
                  <a:extLst>
                    <a:ext uri="{9D8B030D-6E8A-4147-A177-3AD203B41FA5}">
                      <a16:colId xmlns:a16="http://schemas.microsoft.com/office/drawing/2014/main" val="1345166251"/>
                    </a:ext>
                  </a:extLst>
                </a:gridCol>
              </a:tblGrid>
              <a:tr h="23980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테이블명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B6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COURSE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테이블 설명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B6CB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강의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552993"/>
                  </a:ext>
                </a:extLst>
              </a:tr>
              <a:tr h="23980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데이터베이스명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B6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Oracle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696591"/>
                  </a:ext>
                </a:extLst>
              </a:tr>
              <a:tr h="2398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순번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7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컬럼명</a:t>
                      </a:r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(</a:t>
                      </a:r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한글</a:t>
                      </a:r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7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컬럼명</a:t>
                      </a:r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(</a:t>
                      </a:r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영문</a:t>
                      </a:r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7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타입 및 길이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7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NULL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7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KEY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7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7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799434"/>
                  </a:ext>
                </a:extLst>
              </a:tr>
              <a:tr h="2398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강의번호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C_NO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NUMBER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NOT NULL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PK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840250"/>
                  </a:ext>
                </a:extLst>
              </a:tr>
              <a:tr h="2398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강의제목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C_TITLE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VARCHAR2(1000)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158320"/>
                  </a:ext>
                </a:extLst>
              </a:tr>
              <a:tr h="2398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교수명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P_NAME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VARCHAR2(20)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444065"/>
                  </a:ext>
                </a:extLst>
              </a:tr>
              <a:tr h="2398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개강일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C_DATE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TIMESTAMP(6)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20372"/>
                  </a:ext>
                </a:extLst>
              </a:tr>
              <a:tr h="2398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강좌수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C_VOL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NUMBER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84914"/>
                  </a:ext>
                </a:extLst>
              </a:tr>
              <a:tr h="2398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강의내용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C_CONTENT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VARCHAR2(3000)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680082"/>
                  </a:ext>
                </a:extLst>
              </a:tr>
              <a:tr h="2398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이미지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C_IMG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VARCHAR2(20)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144645"/>
                  </a:ext>
                </a:extLst>
              </a:tr>
              <a:tr h="2398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등록일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C_RESDATE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TIMESTAMP(6)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853329"/>
                  </a:ext>
                </a:extLst>
              </a:tr>
              <a:tr h="2398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최종수정일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C_RESALTDATE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TIMESTAMP(6)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37978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8B4899BB-FAF4-EBB5-40D3-EC61DE3FD39B}"/>
              </a:ext>
            </a:extLst>
          </p:cNvPr>
          <p:cNvSpPr/>
          <p:nvPr/>
        </p:nvSpPr>
        <p:spPr>
          <a:xfrm>
            <a:off x="0" y="279156"/>
            <a:ext cx="4064001" cy="584776"/>
          </a:xfrm>
          <a:prstGeom prst="rect">
            <a:avLst/>
          </a:prstGeom>
          <a:solidFill>
            <a:srgbClr val="30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ctr"/>
          <a:lstStyle/>
          <a:p>
            <a:r>
              <a:rPr lang="ko-KR" altLang="en-US" sz="2800" dirty="0">
                <a:solidFill>
                  <a:srgbClr val="F2F2F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</a:t>
            </a:r>
            <a:r>
              <a:rPr lang="ko-KR" altLang="en-US" sz="2800" dirty="0" smtClean="0">
                <a:solidFill>
                  <a:srgbClr val="F2F2F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소개 </a:t>
            </a:r>
            <a:r>
              <a:rPr lang="en-US" altLang="ko-KR" dirty="0" smtClean="0">
                <a:solidFill>
                  <a:srgbClr val="F2F2F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dirty="0" smtClean="0">
                <a:solidFill>
                  <a:srgbClr val="F2F2F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테이블명세서</a:t>
            </a:r>
            <a:endParaRPr lang="ko-KR" altLang="en-US" sz="1600" dirty="0">
              <a:solidFill>
                <a:srgbClr val="F2F2F2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499819"/>
              </p:ext>
            </p:extLst>
          </p:nvPr>
        </p:nvGraphicFramePr>
        <p:xfrm>
          <a:off x="2432119" y="4516715"/>
          <a:ext cx="7107809" cy="15082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17460">
                  <a:extLst>
                    <a:ext uri="{9D8B030D-6E8A-4147-A177-3AD203B41FA5}">
                      <a16:colId xmlns:a16="http://schemas.microsoft.com/office/drawing/2014/main" val="2306634818"/>
                    </a:ext>
                  </a:extLst>
                </a:gridCol>
                <a:gridCol w="941371">
                  <a:extLst>
                    <a:ext uri="{9D8B030D-6E8A-4147-A177-3AD203B41FA5}">
                      <a16:colId xmlns:a16="http://schemas.microsoft.com/office/drawing/2014/main" val="1239937568"/>
                    </a:ext>
                  </a:extLst>
                </a:gridCol>
                <a:gridCol w="1395413">
                  <a:extLst>
                    <a:ext uri="{9D8B030D-6E8A-4147-A177-3AD203B41FA5}">
                      <a16:colId xmlns:a16="http://schemas.microsoft.com/office/drawing/2014/main" val="2558924865"/>
                    </a:ext>
                  </a:extLst>
                </a:gridCol>
                <a:gridCol w="1262062">
                  <a:extLst>
                    <a:ext uri="{9D8B030D-6E8A-4147-A177-3AD203B41FA5}">
                      <a16:colId xmlns:a16="http://schemas.microsoft.com/office/drawing/2014/main" val="3264892871"/>
                    </a:ext>
                  </a:extLst>
                </a:gridCol>
                <a:gridCol w="978569">
                  <a:extLst>
                    <a:ext uri="{9D8B030D-6E8A-4147-A177-3AD203B41FA5}">
                      <a16:colId xmlns:a16="http://schemas.microsoft.com/office/drawing/2014/main" val="2962895461"/>
                    </a:ext>
                  </a:extLst>
                </a:gridCol>
                <a:gridCol w="648162">
                  <a:extLst>
                    <a:ext uri="{9D8B030D-6E8A-4147-A177-3AD203B41FA5}">
                      <a16:colId xmlns:a16="http://schemas.microsoft.com/office/drawing/2014/main" val="3009813352"/>
                    </a:ext>
                  </a:extLst>
                </a:gridCol>
                <a:gridCol w="1464772">
                  <a:extLst>
                    <a:ext uri="{9D8B030D-6E8A-4147-A177-3AD203B41FA5}">
                      <a16:colId xmlns:a16="http://schemas.microsoft.com/office/drawing/2014/main" val="3416470864"/>
                    </a:ext>
                  </a:extLst>
                </a:gridCol>
              </a:tblGrid>
              <a:tr h="25138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테이블명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B6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REGIST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테이블 설명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B6CB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수강등록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604887"/>
                  </a:ext>
                </a:extLst>
              </a:tr>
              <a:tr h="25138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데이터베이스명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B6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Oracle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742380"/>
                  </a:ext>
                </a:extLst>
              </a:tr>
              <a:tr h="2513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순번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7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컬럼명</a:t>
                      </a:r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(</a:t>
                      </a:r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한글</a:t>
                      </a:r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7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컬럼명</a:t>
                      </a:r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(</a:t>
                      </a:r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영문</a:t>
                      </a:r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7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타입 및 길이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7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NULL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7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KEY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7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7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502809"/>
                  </a:ext>
                </a:extLst>
              </a:tr>
              <a:tr h="2513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수강번호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G_NO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NUMBER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NOT NULL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PK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722755"/>
                  </a:ext>
                </a:extLst>
              </a:tr>
              <a:tr h="2513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강의번호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C_NO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NUMBER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920174"/>
                  </a:ext>
                </a:extLst>
              </a:tr>
              <a:tr h="2513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아이디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M_ID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VARCHAR2(20)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132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19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106962"/>
              </p:ext>
            </p:extLst>
          </p:nvPr>
        </p:nvGraphicFramePr>
        <p:xfrm>
          <a:off x="2432119" y="1375200"/>
          <a:ext cx="7107808" cy="26350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0090">
                  <a:extLst>
                    <a:ext uri="{9D8B030D-6E8A-4147-A177-3AD203B41FA5}">
                      <a16:colId xmlns:a16="http://schemas.microsoft.com/office/drawing/2014/main" val="170173579"/>
                    </a:ext>
                  </a:extLst>
                </a:gridCol>
                <a:gridCol w="928090">
                  <a:extLst>
                    <a:ext uri="{9D8B030D-6E8A-4147-A177-3AD203B41FA5}">
                      <a16:colId xmlns:a16="http://schemas.microsoft.com/office/drawing/2014/main" val="1732319160"/>
                    </a:ext>
                  </a:extLst>
                </a:gridCol>
                <a:gridCol w="1388362">
                  <a:extLst>
                    <a:ext uri="{9D8B030D-6E8A-4147-A177-3AD203B41FA5}">
                      <a16:colId xmlns:a16="http://schemas.microsoft.com/office/drawing/2014/main" val="3601948639"/>
                    </a:ext>
                  </a:extLst>
                </a:gridCol>
                <a:gridCol w="1267635">
                  <a:extLst>
                    <a:ext uri="{9D8B030D-6E8A-4147-A177-3AD203B41FA5}">
                      <a16:colId xmlns:a16="http://schemas.microsoft.com/office/drawing/2014/main" val="2365934319"/>
                    </a:ext>
                  </a:extLst>
                </a:gridCol>
                <a:gridCol w="916771">
                  <a:extLst>
                    <a:ext uri="{9D8B030D-6E8A-4147-A177-3AD203B41FA5}">
                      <a16:colId xmlns:a16="http://schemas.microsoft.com/office/drawing/2014/main" val="79720141"/>
                    </a:ext>
                  </a:extLst>
                </a:gridCol>
                <a:gridCol w="667772">
                  <a:extLst>
                    <a:ext uri="{9D8B030D-6E8A-4147-A177-3AD203B41FA5}">
                      <a16:colId xmlns:a16="http://schemas.microsoft.com/office/drawing/2014/main" val="1359546615"/>
                    </a:ext>
                  </a:extLst>
                </a:gridCol>
                <a:gridCol w="1509088">
                  <a:extLst>
                    <a:ext uri="{9D8B030D-6E8A-4147-A177-3AD203B41FA5}">
                      <a16:colId xmlns:a16="http://schemas.microsoft.com/office/drawing/2014/main" val="2618523184"/>
                    </a:ext>
                  </a:extLst>
                </a:gridCol>
              </a:tblGrid>
              <a:tr h="23955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테이블명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B6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MEMBER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테이블 설명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B6CB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회원</a:t>
                      </a:r>
                      <a:r>
                        <a:rPr lang="en-US" altLang="ko-KR" sz="900" b="1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(</a:t>
                      </a:r>
                      <a:r>
                        <a:rPr lang="ko-KR" altLang="en-US" sz="900" b="1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학생</a:t>
                      </a:r>
                      <a:r>
                        <a:rPr lang="en-US" altLang="ko-KR" sz="900" b="1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)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314789"/>
                  </a:ext>
                </a:extLst>
              </a:tr>
              <a:tr h="23955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데이터베이스명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B6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Oracle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817947"/>
                  </a:ext>
                </a:extLst>
              </a:tr>
              <a:tr h="2395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순번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7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컬럼명</a:t>
                      </a:r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(</a:t>
                      </a:r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한글</a:t>
                      </a:r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7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컬럼명</a:t>
                      </a:r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(</a:t>
                      </a:r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영문</a:t>
                      </a:r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7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타입 및 길이</a:t>
                      </a:r>
                      <a:endParaRPr lang="ko-KR" altLang="en-US" sz="900" b="0" i="0" u="none" strike="noStrike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7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NULL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7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KEY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7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7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294550"/>
                  </a:ext>
                </a:extLst>
              </a:tr>
              <a:tr h="2395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아이디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M_ID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VARCHAR2(20)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NOT NULL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PK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342087"/>
                  </a:ext>
                </a:extLst>
              </a:tr>
              <a:tr h="2395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비밀번호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M_PW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VARCHAR2(20)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4865777"/>
                  </a:ext>
                </a:extLst>
              </a:tr>
              <a:tr h="2395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이름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M_NAME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VARCHAR2(20)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099188"/>
                  </a:ext>
                </a:extLst>
              </a:tr>
              <a:tr h="2395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우편번호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M_ZIP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VARCHAR2(20)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386128"/>
                  </a:ext>
                </a:extLst>
              </a:tr>
              <a:tr h="2395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주소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M_ADDR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VARCHAR2(200)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329187"/>
                  </a:ext>
                </a:extLst>
              </a:tr>
              <a:tr h="2395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전화번호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M_TEL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VARCHAR2(20)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919068"/>
                  </a:ext>
                </a:extLst>
              </a:tr>
              <a:tr h="2395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생년월일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 smtClean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M_BIRTH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VARCHAR2(20)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5909326"/>
                  </a:ext>
                </a:extLst>
              </a:tr>
              <a:tr h="2395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이메일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M_EMAIL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VARCHAR2(30)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707649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8B4899BB-FAF4-EBB5-40D3-EC61DE3FD39B}"/>
              </a:ext>
            </a:extLst>
          </p:cNvPr>
          <p:cNvSpPr/>
          <p:nvPr/>
        </p:nvSpPr>
        <p:spPr>
          <a:xfrm>
            <a:off x="0" y="279156"/>
            <a:ext cx="4064001" cy="584776"/>
          </a:xfrm>
          <a:prstGeom prst="rect">
            <a:avLst/>
          </a:prstGeom>
          <a:solidFill>
            <a:srgbClr val="30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ctr"/>
          <a:lstStyle/>
          <a:p>
            <a:r>
              <a:rPr lang="ko-KR" altLang="en-US" sz="2800" dirty="0">
                <a:solidFill>
                  <a:srgbClr val="F2F2F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</a:t>
            </a:r>
            <a:r>
              <a:rPr lang="ko-KR" altLang="en-US" sz="2800" dirty="0" smtClean="0">
                <a:solidFill>
                  <a:srgbClr val="F2F2F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소개 </a:t>
            </a:r>
            <a:r>
              <a:rPr lang="en-US" altLang="ko-KR" dirty="0" smtClean="0">
                <a:solidFill>
                  <a:srgbClr val="F2F2F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dirty="0" smtClean="0">
                <a:solidFill>
                  <a:srgbClr val="F2F2F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테이블명세서</a:t>
            </a:r>
            <a:endParaRPr lang="ko-KR" altLang="en-US" sz="1600" dirty="0">
              <a:solidFill>
                <a:srgbClr val="F2F2F2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89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84424" y="17761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725" y="1094275"/>
            <a:ext cx="9285403" cy="56180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B4899BB-FAF4-EBB5-40D3-EC61DE3FD39B}"/>
              </a:ext>
            </a:extLst>
          </p:cNvPr>
          <p:cNvSpPr/>
          <p:nvPr/>
        </p:nvSpPr>
        <p:spPr>
          <a:xfrm>
            <a:off x="0" y="279156"/>
            <a:ext cx="4064001" cy="584776"/>
          </a:xfrm>
          <a:prstGeom prst="rect">
            <a:avLst/>
          </a:prstGeom>
          <a:solidFill>
            <a:srgbClr val="30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ctr"/>
          <a:lstStyle/>
          <a:p>
            <a:r>
              <a:rPr lang="ko-KR" altLang="en-US" sz="2800" dirty="0">
                <a:solidFill>
                  <a:srgbClr val="F2F2F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</a:t>
            </a:r>
            <a:r>
              <a:rPr lang="ko-KR" altLang="en-US" sz="2800" dirty="0" smtClean="0">
                <a:solidFill>
                  <a:srgbClr val="F2F2F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소개 </a:t>
            </a:r>
            <a:r>
              <a:rPr lang="en-US" altLang="ko-KR" sz="2800" dirty="0" smtClean="0">
                <a:solidFill>
                  <a:srgbClr val="F2F2F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– ERD</a:t>
            </a:r>
            <a:endParaRPr lang="ko-KR" altLang="en-US" sz="2800" dirty="0">
              <a:solidFill>
                <a:srgbClr val="F2F2F2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490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꺾인 연결선 6"/>
          <p:cNvCxnSpPr>
            <a:stCxn id="10" idx="0"/>
            <a:endCxn id="2" idx="4"/>
          </p:cNvCxnSpPr>
          <p:nvPr/>
        </p:nvCxnSpPr>
        <p:spPr>
          <a:xfrm rot="5400000" flipH="1" flipV="1">
            <a:off x="7391433" y="1749963"/>
            <a:ext cx="410319" cy="1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5" name="그룹 1024"/>
          <p:cNvGrpSpPr/>
          <p:nvPr/>
        </p:nvGrpSpPr>
        <p:grpSpPr>
          <a:xfrm>
            <a:off x="6327425" y="1116403"/>
            <a:ext cx="2552419" cy="1267119"/>
            <a:chOff x="7175328" y="202001"/>
            <a:chExt cx="2552419" cy="1267119"/>
          </a:xfrm>
          <a:solidFill>
            <a:schemeClr val="bg1">
              <a:lumMod val="95000"/>
            </a:schemeClr>
          </a:solidFill>
        </p:grpSpPr>
        <p:sp>
          <p:nvSpPr>
            <p:cNvPr id="2" name="타원 1"/>
            <p:cNvSpPr/>
            <p:nvPr/>
          </p:nvSpPr>
          <p:spPr>
            <a:xfrm>
              <a:off x="8061096" y="202001"/>
              <a:ext cx="766800" cy="428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강의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/>
              </a:r>
              <a:br>
                <a:rPr lang="en-US" altLang="ko-KR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</a:br>
              <a:r>
                <a:rPr lang="ko-KR" altLang="en-US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관리</a:t>
              </a:r>
              <a:endParaRPr lang="ko-KR" altLang="en-US" sz="7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8960947" y="1040720"/>
              <a:ext cx="766800" cy="428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강의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/>
              </a:r>
              <a:br>
                <a:rPr lang="en-US" altLang="ko-KR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</a:br>
              <a:r>
                <a:rPr lang="ko-KR" altLang="en-US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삭제</a:t>
              </a:r>
              <a:endParaRPr lang="ko-KR" altLang="en-US" sz="7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8061095" y="1040720"/>
              <a:ext cx="766800" cy="428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강의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/>
              </a:r>
              <a:br>
                <a:rPr lang="en-US" altLang="ko-KR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</a:br>
              <a:r>
                <a:rPr lang="ko-KR" altLang="en-US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수정</a:t>
              </a:r>
              <a:endParaRPr lang="ko-KR" altLang="en-US" sz="7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175328" y="1040720"/>
              <a:ext cx="766800" cy="428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강의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/>
              </a:r>
              <a:br>
                <a:rPr lang="en-US" altLang="ko-KR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</a:br>
              <a:r>
                <a:rPr lang="ko-KR" altLang="en-US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등록</a:t>
              </a:r>
              <a:endParaRPr lang="ko-KR" altLang="en-US" sz="7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cxnSp>
          <p:nvCxnSpPr>
            <p:cNvPr id="5" name="꺾인 연결선 4"/>
            <p:cNvCxnSpPr>
              <a:stCxn id="11" idx="0"/>
              <a:endCxn id="2" idx="4"/>
            </p:cNvCxnSpPr>
            <p:nvPr/>
          </p:nvCxnSpPr>
          <p:spPr>
            <a:xfrm rot="5400000" flipH="1" flipV="1">
              <a:off x="7796453" y="392677"/>
              <a:ext cx="410319" cy="885768"/>
            </a:xfrm>
            <a:prstGeom prst="bentConnector3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꺾인 연결선 15"/>
            <p:cNvCxnSpPr>
              <a:stCxn id="9" idx="0"/>
              <a:endCxn id="2" idx="4"/>
            </p:cNvCxnSpPr>
            <p:nvPr/>
          </p:nvCxnSpPr>
          <p:spPr>
            <a:xfrm rot="16200000" flipV="1">
              <a:off x="8689263" y="385635"/>
              <a:ext cx="410319" cy="899851"/>
            </a:xfrm>
            <a:prstGeom prst="bentConnector3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5" name="그룹 1044"/>
          <p:cNvGrpSpPr/>
          <p:nvPr/>
        </p:nvGrpSpPr>
        <p:grpSpPr>
          <a:xfrm>
            <a:off x="6327425" y="2482537"/>
            <a:ext cx="2552419" cy="1267119"/>
            <a:chOff x="7182371" y="1875803"/>
            <a:chExt cx="2552419" cy="1267119"/>
          </a:xfrm>
          <a:solidFill>
            <a:schemeClr val="bg1">
              <a:lumMod val="95000"/>
            </a:schemeClr>
          </a:solidFill>
        </p:grpSpPr>
        <p:sp>
          <p:nvSpPr>
            <p:cNvPr id="19" name="타원 18"/>
            <p:cNvSpPr/>
            <p:nvPr/>
          </p:nvSpPr>
          <p:spPr>
            <a:xfrm>
              <a:off x="8068139" y="1875803"/>
              <a:ext cx="766800" cy="428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700" dirty="0" err="1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교수관리</a:t>
              </a:r>
              <a:endParaRPr lang="ko-KR" altLang="en-US" sz="7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8967990" y="2714522"/>
              <a:ext cx="766800" cy="428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교수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/>
              </a:r>
              <a:br>
                <a:rPr lang="en-US" altLang="ko-KR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</a:br>
              <a:r>
                <a:rPr lang="ko-KR" altLang="en-US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삭제</a:t>
              </a:r>
              <a:endParaRPr lang="ko-KR" altLang="en-US" sz="7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8068138" y="2714522"/>
              <a:ext cx="766800" cy="428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교수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/>
              </a:r>
              <a:br>
                <a:rPr lang="en-US" altLang="ko-KR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</a:br>
              <a:r>
                <a:rPr lang="ko-KR" altLang="en-US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수정</a:t>
              </a:r>
              <a:endParaRPr lang="ko-KR" altLang="en-US" sz="7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7182371" y="2714522"/>
              <a:ext cx="766800" cy="428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교수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/>
              </a:r>
              <a:br>
                <a:rPr lang="en-US" altLang="ko-KR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</a:br>
              <a:r>
                <a:rPr lang="ko-KR" altLang="en-US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등록</a:t>
              </a:r>
              <a:endParaRPr lang="ko-KR" altLang="en-US" sz="7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cxnSp>
          <p:nvCxnSpPr>
            <p:cNvPr id="23" name="꺾인 연결선 22"/>
            <p:cNvCxnSpPr>
              <a:stCxn id="22" idx="0"/>
              <a:endCxn id="19" idx="4"/>
            </p:cNvCxnSpPr>
            <p:nvPr/>
          </p:nvCxnSpPr>
          <p:spPr>
            <a:xfrm rot="5400000" flipH="1" flipV="1">
              <a:off x="7803496" y="2066479"/>
              <a:ext cx="410319" cy="885768"/>
            </a:xfrm>
            <a:prstGeom prst="bentConnector3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꺾인 연결선 23"/>
          <p:cNvCxnSpPr>
            <a:stCxn id="21" idx="0"/>
            <a:endCxn id="19" idx="4"/>
          </p:cNvCxnSpPr>
          <p:nvPr/>
        </p:nvCxnSpPr>
        <p:spPr>
          <a:xfrm rot="5400000" flipH="1" flipV="1">
            <a:off x="7391433" y="3116097"/>
            <a:ext cx="410319" cy="1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20" idx="0"/>
            <a:endCxn id="19" idx="4"/>
          </p:cNvCxnSpPr>
          <p:nvPr/>
        </p:nvCxnSpPr>
        <p:spPr>
          <a:xfrm rot="16200000" flipV="1">
            <a:off x="7841360" y="2666171"/>
            <a:ext cx="410319" cy="899851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7" name="그룹 1026"/>
          <p:cNvGrpSpPr/>
          <p:nvPr/>
        </p:nvGrpSpPr>
        <p:grpSpPr>
          <a:xfrm>
            <a:off x="6327425" y="3848673"/>
            <a:ext cx="2552419" cy="1267119"/>
            <a:chOff x="7189414" y="3549605"/>
            <a:chExt cx="2552419" cy="1267119"/>
          </a:xfrm>
          <a:solidFill>
            <a:schemeClr val="bg1">
              <a:lumMod val="95000"/>
            </a:schemeClr>
          </a:solidFill>
        </p:grpSpPr>
        <p:sp>
          <p:nvSpPr>
            <p:cNvPr id="36" name="타원 35"/>
            <p:cNvSpPr/>
            <p:nvPr/>
          </p:nvSpPr>
          <p:spPr>
            <a:xfrm>
              <a:off x="8075182" y="3549605"/>
              <a:ext cx="766800" cy="428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게시판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/>
              </a:r>
              <a:br>
                <a:rPr lang="en-US" altLang="ko-KR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</a:br>
              <a:r>
                <a:rPr lang="ko-KR" altLang="en-US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관리</a:t>
              </a:r>
              <a:endParaRPr lang="ko-KR" altLang="en-US" sz="7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8975033" y="4388324"/>
              <a:ext cx="766800" cy="428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게시물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/>
              </a:r>
              <a:br>
                <a:rPr lang="en-US" altLang="ko-KR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</a:br>
              <a:r>
                <a:rPr lang="ko-KR" altLang="en-US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삭제</a:t>
              </a:r>
              <a:endParaRPr lang="ko-KR" altLang="en-US" sz="7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8075181" y="4388324"/>
              <a:ext cx="766800" cy="428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게시물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/>
              </a:r>
              <a:br>
                <a:rPr lang="en-US" altLang="ko-KR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</a:br>
              <a:r>
                <a:rPr lang="ko-KR" altLang="en-US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수정</a:t>
              </a:r>
              <a:endParaRPr lang="ko-KR" altLang="en-US" sz="7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7189414" y="4388324"/>
              <a:ext cx="766800" cy="428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게시물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/>
              </a:r>
              <a:br>
                <a:rPr lang="en-US" altLang="ko-KR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</a:br>
              <a:r>
                <a:rPr lang="ko-KR" altLang="en-US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등록</a:t>
              </a:r>
              <a:endParaRPr lang="ko-KR" altLang="en-US" sz="7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cxnSp>
          <p:nvCxnSpPr>
            <p:cNvPr id="40" name="꺾인 연결선 39"/>
            <p:cNvCxnSpPr>
              <a:stCxn id="39" idx="0"/>
              <a:endCxn id="36" idx="4"/>
            </p:cNvCxnSpPr>
            <p:nvPr/>
          </p:nvCxnSpPr>
          <p:spPr>
            <a:xfrm rot="5400000" flipH="1" flipV="1">
              <a:off x="7810539" y="3740281"/>
              <a:ext cx="410319" cy="885768"/>
            </a:xfrm>
            <a:prstGeom prst="bentConnector3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꺾인 연결선 40"/>
          <p:cNvCxnSpPr>
            <a:stCxn id="38" idx="0"/>
            <a:endCxn id="36" idx="4"/>
          </p:cNvCxnSpPr>
          <p:nvPr/>
        </p:nvCxnSpPr>
        <p:spPr>
          <a:xfrm rot="5400000" flipH="1" flipV="1">
            <a:off x="7391433" y="4482233"/>
            <a:ext cx="410319" cy="1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37" idx="0"/>
            <a:endCxn id="36" idx="4"/>
          </p:cNvCxnSpPr>
          <p:nvPr/>
        </p:nvCxnSpPr>
        <p:spPr>
          <a:xfrm rot="16200000" flipV="1">
            <a:off x="7841360" y="4032307"/>
            <a:ext cx="410319" cy="899851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5174727" y="3208434"/>
            <a:ext cx="851016" cy="47590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</a:t>
            </a:r>
            <a:endParaRPr lang="ko-KR" altLang="en-US" sz="800" dirty="0"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cxnSp>
        <p:nvCxnSpPr>
          <p:cNvPr id="65" name="꺾인 연결선 64"/>
          <p:cNvCxnSpPr>
            <a:stCxn id="64" idx="0"/>
            <a:endCxn id="61" idx="4"/>
          </p:cNvCxnSpPr>
          <p:nvPr/>
        </p:nvCxnSpPr>
        <p:spPr>
          <a:xfrm rot="5400000" flipH="1" flipV="1">
            <a:off x="10488860" y="5599623"/>
            <a:ext cx="410319" cy="447618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9" name="그룹 1028"/>
          <p:cNvGrpSpPr/>
          <p:nvPr/>
        </p:nvGrpSpPr>
        <p:grpSpPr>
          <a:xfrm>
            <a:off x="10086810" y="5189872"/>
            <a:ext cx="1652567" cy="1267119"/>
            <a:chOff x="9995371" y="5308322"/>
            <a:chExt cx="1652567" cy="1267119"/>
          </a:xfrm>
          <a:solidFill>
            <a:schemeClr val="bg1">
              <a:lumMod val="95000"/>
            </a:schemeClr>
          </a:solidFill>
        </p:grpSpPr>
        <p:sp>
          <p:nvSpPr>
            <p:cNvPr id="61" name="타원 60"/>
            <p:cNvSpPr/>
            <p:nvPr/>
          </p:nvSpPr>
          <p:spPr>
            <a:xfrm>
              <a:off x="10442989" y="5308322"/>
              <a:ext cx="766800" cy="428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회원관리</a:t>
              </a:r>
              <a:endParaRPr lang="ko-KR" altLang="en-US" sz="7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10881138" y="6147041"/>
              <a:ext cx="766800" cy="428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700" dirty="0" err="1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회원삭제</a:t>
              </a:r>
              <a:endParaRPr lang="ko-KR" altLang="en-US" sz="7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9995371" y="6147041"/>
              <a:ext cx="766800" cy="428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700" dirty="0" err="1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회원조회</a:t>
              </a:r>
              <a:endParaRPr lang="ko-KR" altLang="en-US" sz="7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cxnSp>
          <p:nvCxnSpPr>
            <p:cNvPr id="66" name="꺾인 연결선 65"/>
            <p:cNvCxnSpPr>
              <a:stCxn id="63" idx="0"/>
              <a:endCxn id="61" idx="4"/>
            </p:cNvCxnSpPr>
            <p:nvPr/>
          </p:nvCxnSpPr>
          <p:spPr>
            <a:xfrm rot="16200000" flipV="1">
              <a:off x="10840305" y="5722807"/>
              <a:ext cx="410319" cy="438149"/>
            </a:xfrm>
            <a:prstGeom prst="bentConnector3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직선 화살표 연결선 80"/>
          <p:cNvCxnSpPr>
            <a:stCxn id="75" idx="3"/>
            <a:endCxn id="46" idx="2"/>
          </p:cNvCxnSpPr>
          <p:nvPr/>
        </p:nvCxnSpPr>
        <p:spPr>
          <a:xfrm flipV="1">
            <a:off x="2040189" y="1546927"/>
            <a:ext cx="781522" cy="65257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75" idx="3"/>
            <a:endCxn id="48" idx="2"/>
          </p:cNvCxnSpPr>
          <p:nvPr/>
        </p:nvCxnSpPr>
        <p:spPr>
          <a:xfrm flipV="1">
            <a:off x="2040189" y="2135419"/>
            <a:ext cx="781522" cy="640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5" idx="3"/>
            <a:endCxn id="47" idx="2"/>
          </p:cNvCxnSpPr>
          <p:nvPr/>
        </p:nvCxnSpPr>
        <p:spPr>
          <a:xfrm>
            <a:off x="2040189" y="2199499"/>
            <a:ext cx="781522" cy="52441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53" idx="2"/>
            <a:endCxn id="47" idx="6"/>
          </p:cNvCxnSpPr>
          <p:nvPr/>
        </p:nvCxnSpPr>
        <p:spPr>
          <a:xfrm flipH="1">
            <a:off x="3589748" y="1885528"/>
            <a:ext cx="397272" cy="83838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75" idx="3"/>
            <a:endCxn id="49" idx="2"/>
          </p:cNvCxnSpPr>
          <p:nvPr/>
        </p:nvCxnSpPr>
        <p:spPr>
          <a:xfrm>
            <a:off x="2040189" y="2199499"/>
            <a:ext cx="781522" cy="17013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149" idx="3"/>
            <a:endCxn id="54" idx="2"/>
          </p:cNvCxnSpPr>
          <p:nvPr/>
        </p:nvCxnSpPr>
        <p:spPr>
          <a:xfrm flipV="1">
            <a:off x="2040189" y="4489387"/>
            <a:ext cx="781522" cy="40547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149" idx="3"/>
            <a:endCxn id="55" idx="2"/>
          </p:cNvCxnSpPr>
          <p:nvPr/>
        </p:nvCxnSpPr>
        <p:spPr>
          <a:xfrm>
            <a:off x="2040189" y="4894864"/>
            <a:ext cx="781522" cy="77150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149" idx="3"/>
            <a:endCxn id="56" idx="2"/>
          </p:cNvCxnSpPr>
          <p:nvPr/>
        </p:nvCxnSpPr>
        <p:spPr>
          <a:xfrm>
            <a:off x="2040189" y="4894864"/>
            <a:ext cx="781522" cy="135999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 flipV="1">
            <a:off x="1692678" y="2833003"/>
            <a:ext cx="0" cy="171435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51" idx="2"/>
            <a:endCxn id="47" idx="6"/>
          </p:cNvCxnSpPr>
          <p:nvPr/>
        </p:nvCxnSpPr>
        <p:spPr>
          <a:xfrm flipH="1">
            <a:off x="3589748" y="2421326"/>
            <a:ext cx="397272" cy="302585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59" idx="2"/>
            <a:endCxn id="55" idx="6"/>
          </p:cNvCxnSpPr>
          <p:nvPr/>
        </p:nvCxnSpPr>
        <p:spPr>
          <a:xfrm flipH="1">
            <a:off x="3589748" y="5209120"/>
            <a:ext cx="397272" cy="45725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58" idx="2"/>
            <a:endCxn id="56" idx="6"/>
          </p:cNvCxnSpPr>
          <p:nvPr/>
        </p:nvCxnSpPr>
        <p:spPr>
          <a:xfrm flipH="1">
            <a:off x="3589748" y="6254861"/>
            <a:ext cx="397272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54" idx="6"/>
            <a:endCxn id="50" idx="2"/>
          </p:cNvCxnSpPr>
          <p:nvPr/>
        </p:nvCxnSpPr>
        <p:spPr>
          <a:xfrm flipV="1">
            <a:off x="3589748" y="3446386"/>
            <a:ext cx="1584979" cy="104300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51" idx="1"/>
            <a:endCxn id="2" idx="6"/>
          </p:cNvCxnSpPr>
          <p:nvPr/>
        </p:nvCxnSpPr>
        <p:spPr>
          <a:xfrm flipH="1" flipV="1">
            <a:off x="7979993" y="1330603"/>
            <a:ext cx="1925316" cy="211832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51" idx="1"/>
            <a:endCxn id="19" idx="6"/>
          </p:cNvCxnSpPr>
          <p:nvPr/>
        </p:nvCxnSpPr>
        <p:spPr>
          <a:xfrm flipH="1" flipV="1">
            <a:off x="7979993" y="2696737"/>
            <a:ext cx="1925316" cy="75218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>
            <a:stCxn id="151" idx="1"/>
            <a:endCxn id="36" idx="6"/>
          </p:cNvCxnSpPr>
          <p:nvPr/>
        </p:nvCxnSpPr>
        <p:spPr>
          <a:xfrm flipH="1">
            <a:off x="7979993" y="3448926"/>
            <a:ext cx="1925316" cy="6139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51" idx="1"/>
            <a:endCxn id="133" idx="6"/>
          </p:cNvCxnSpPr>
          <p:nvPr/>
        </p:nvCxnSpPr>
        <p:spPr>
          <a:xfrm flipH="1">
            <a:off x="7979993" y="3448926"/>
            <a:ext cx="1925316" cy="195514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2" idx="2"/>
            <a:endCxn id="50" idx="6"/>
          </p:cNvCxnSpPr>
          <p:nvPr/>
        </p:nvCxnSpPr>
        <p:spPr>
          <a:xfrm flipH="1">
            <a:off x="6025743" y="1330603"/>
            <a:ext cx="1187450" cy="211578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stCxn id="19" idx="2"/>
            <a:endCxn id="50" idx="6"/>
          </p:cNvCxnSpPr>
          <p:nvPr/>
        </p:nvCxnSpPr>
        <p:spPr>
          <a:xfrm flipH="1">
            <a:off x="6025743" y="2696737"/>
            <a:ext cx="1187450" cy="74964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36" idx="1"/>
            <a:endCxn id="50" idx="6"/>
          </p:cNvCxnSpPr>
          <p:nvPr/>
        </p:nvCxnSpPr>
        <p:spPr>
          <a:xfrm flipH="1" flipV="1">
            <a:off x="6025743" y="3446386"/>
            <a:ext cx="1299745" cy="46502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61" idx="2"/>
            <a:endCxn id="50" idx="6"/>
          </p:cNvCxnSpPr>
          <p:nvPr/>
        </p:nvCxnSpPr>
        <p:spPr>
          <a:xfrm flipH="1" flipV="1">
            <a:off x="6025743" y="3446386"/>
            <a:ext cx="4508685" cy="195768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75" idx="3"/>
            <a:endCxn id="180" idx="2"/>
          </p:cNvCxnSpPr>
          <p:nvPr/>
        </p:nvCxnSpPr>
        <p:spPr>
          <a:xfrm>
            <a:off x="2040189" y="2199499"/>
            <a:ext cx="781522" cy="111290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stCxn id="182" idx="2"/>
            <a:endCxn id="180" idx="6"/>
          </p:cNvCxnSpPr>
          <p:nvPr/>
        </p:nvCxnSpPr>
        <p:spPr>
          <a:xfrm flipH="1">
            <a:off x="3589748" y="2999856"/>
            <a:ext cx="397272" cy="31254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>
            <a:stCxn id="181" idx="2"/>
            <a:endCxn id="180" idx="6"/>
          </p:cNvCxnSpPr>
          <p:nvPr/>
        </p:nvCxnSpPr>
        <p:spPr>
          <a:xfrm flipH="1" flipV="1">
            <a:off x="3589748" y="3312403"/>
            <a:ext cx="397272" cy="22325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/>
          <p:cNvCxnSpPr>
            <a:stCxn id="188" idx="2"/>
            <a:endCxn id="187" idx="6"/>
          </p:cNvCxnSpPr>
          <p:nvPr/>
        </p:nvCxnSpPr>
        <p:spPr>
          <a:xfrm flipH="1">
            <a:off x="3589748" y="4686249"/>
            <a:ext cx="397272" cy="39163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/>
          <p:cNvCxnSpPr>
            <a:stCxn id="149" idx="3"/>
            <a:endCxn id="187" idx="2"/>
          </p:cNvCxnSpPr>
          <p:nvPr/>
        </p:nvCxnSpPr>
        <p:spPr>
          <a:xfrm>
            <a:off x="2040189" y="4894864"/>
            <a:ext cx="781522" cy="18301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>
            <a:stCxn id="187" idx="7"/>
            <a:endCxn id="50" idx="2"/>
          </p:cNvCxnSpPr>
          <p:nvPr/>
        </p:nvCxnSpPr>
        <p:spPr>
          <a:xfrm flipV="1">
            <a:off x="3477272" y="3446386"/>
            <a:ext cx="1697455" cy="147964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9" name="그룹 1048"/>
          <p:cNvGrpSpPr/>
          <p:nvPr/>
        </p:nvGrpSpPr>
        <p:grpSpPr>
          <a:xfrm>
            <a:off x="2821711" y="1119773"/>
            <a:ext cx="1933346" cy="2995872"/>
            <a:chOff x="3328789" y="1119773"/>
            <a:chExt cx="1933346" cy="2995872"/>
          </a:xfrm>
        </p:grpSpPr>
        <p:sp>
          <p:nvSpPr>
            <p:cNvPr id="46" name="타원 45"/>
            <p:cNvSpPr/>
            <p:nvPr/>
          </p:nvSpPr>
          <p:spPr>
            <a:xfrm>
              <a:off x="3328789" y="1332177"/>
              <a:ext cx="768037" cy="4295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700" dirty="0" err="1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학원소개</a:t>
              </a:r>
              <a:endParaRPr lang="ko-KR" altLang="en-US" sz="7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3328789" y="2509161"/>
              <a:ext cx="768037" cy="4295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700" dirty="0" err="1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강의조회</a:t>
              </a:r>
              <a:endParaRPr lang="ko-KR" altLang="en-US" sz="7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3328789" y="1920669"/>
              <a:ext cx="768037" cy="4295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700" dirty="0" err="1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교수조회</a:t>
              </a:r>
              <a:endParaRPr lang="ko-KR" altLang="en-US" sz="7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3328789" y="3686145"/>
              <a:ext cx="768037" cy="4295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회원가입</a:t>
              </a:r>
              <a:endParaRPr lang="ko-KR" altLang="en-US" sz="7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4494098" y="2206576"/>
              <a:ext cx="768037" cy="4295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강의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/>
              </a:r>
              <a:br>
                <a:rPr lang="en-US" altLang="ko-KR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</a:br>
              <a:r>
                <a:rPr lang="ko-KR" altLang="en-US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상세보기</a:t>
              </a:r>
              <a:endParaRPr lang="ko-KR" altLang="en-US" sz="7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4494098" y="1670778"/>
              <a:ext cx="768037" cy="4295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700" dirty="0" err="1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강의검색</a:t>
              </a:r>
              <a:endParaRPr lang="ko-KR" altLang="en-US" sz="7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80" name="타원 179"/>
            <p:cNvSpPr/>
            <p:nvPr/>
          </p:nvSpPr>
          <p:spPr>
            <a:xfrm>
              <a:off x="3328789" y="3097653"/>
              <a:ext cx="768037" cy="4295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게시판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/>
              </a:r>
              <a:br>
                <a:rPr lang="en-US" altLang="ko-KR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</a:br>
              <a:r>
                <a:rPr lang="ko-KR" altLang="en-US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조회</a:t>
              </a:r>
              <a:endParaRPr lang="ko-KR" altLang="en-US" sz="7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81" name="타원 180"/>
            <p:cNvSpPr/>
            <p:nvPr/>
          </p:nvSpPr>
          <p:spPr>
            <a:xfrm>
              <a:off x="4494098" y="3320904"/>
              <a:ext cx="768037" cy="4295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게시물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/>
              </a:r>
              <a:br>
                <a:rPr lang="en-US" altLang="ko-KR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</a:br>
              <a:r>
                <a:rPr lang="ko-KR" altLang="en-US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상세보기</a:t>
              </a:r>
              <a:endParaRPr lang="ko-KR" altLang="en-US" sz="7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82" name="타원 181"/>
            <p:cNvSpPr/>
            <p:nvPr/>
          </p:nvSpPr>
          <p:spPr>
            <a:xfrm>
              <a:off x="4494098" y="2785106"/>
              <a:ext cx="768037" cy="4295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게시물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/>
              </a:r>
              <a:br>
                <a:rPr lang="en-US" altLang="ko-KR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</a:br>
              <a:r>
                <a:rPr lang="ko-KR" altLang="en-US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검색</a:t>
              </a:r>
              <a:endParaRPr lang="ko-KR" altLang="en-US" sz="7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204" name="타원 203"/>
            <p:cNvSpPr/>
            <p:nvPr/>
          </p:nvSpPr>
          <p:spPr>
            <a:xfrm>
              <a:off x="4494098" y="1119773"/>
              <a:ext cx="768037" cy="4295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교수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/>
              </a:r>
              <a:br>
                <a:rPr lang="en-US" altLang="ko-KR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</a:br>
              <a:r>
                <a:rPr lang="ko-KR" altLang="en-US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상세보기</a:t>
              </a:r>
              <a:endParaRPr lang="ko-KR" altLang="en-US" sz="7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cxnSp>
        <p:nvCxnSpPr>
          <p:cNvPr id="205" name="직선 화살표 연결선 204"/>
          <p:cNvCxnSpPr>
            <a:stCxn id="204" idx="2"/>
            <a:endCxn id="48" idx="6"/>
          </p:cNvCxnSpPr>
          <p:nvPr/>
        </p:nvCxnSpPr>
        <p:spPr>
          <a:xfrm flipH="1">
            <a:off x="3589748" y="1334523"/>
            <a:ext cx="397272" cy="800896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35935" y="2579087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&lt;&lt; </a:t>
            </a:r>
            <a:r>
              <a:rPr lang="ko-KR" altLang="en-US" sz="9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비회원 </a:t>
            </a:r>
            <a:r>
              <a:rPr lang="en-US" altLang="ko-KR" sz="9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&gt;&gt;</a:t>
            </a:r>
            <a:endParaRPr lang="ko-KR" altLang="en-US" sz="9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286640" y="5254046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&lt;&lt; </a:t>
            </a:r>
            <a:r>
              <a:rPr lang="ko-KR" altLang="en-US" sz="9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 </a:t>
            </a:r>
            <a:r>
              <a:rPr lang="en-US" altLang="ko-KR" sz="9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&gt;&gt;</a:t>
            </a:r>
            <a:endParaRPr lang="ko-KR" altLang="en-US" sz="9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796079" y="3849877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&lt;&lt; </a:t>
            </a:r>
            <a:r>
              <a:rPr lang="ko-KR" altLang="en-US" sz="9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관리자 </a:t>
            </a:r>
            <a:r>
              <a:rPr lang="en-US" altLang="ko-KR" sz="9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&gt;&gt;</a:t>
            </a:r>
            <a:endParaRPr lang="ko-KR" altLang="en-US" sz="9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1050" name="그룹 1049"/>
          <p:cNvGrpSpPr/>
          <p:nvPr/>
        </p:nvGrpSpPr>
        <p:grpSpPr>
          <a:xfrm>
            <a:off x="2821711" y="4274637"/>
            <a:ext cx="1933346" cy="2194974"/>
            <a:chOff x="3328789" y="4274637"/>
            <a:chExt cx="1933346" cy="2194974"/>
          </a:xfrm>
        </p:grpSpPr>
        <p:sp>
          <p:nvSpPr>
            <p:cNvPr id="188" name="타원 187"/>
            <p:cNvSpPr/>
            <p:nvPr/>
          </p:nvSpPr>
          <p:spPr>
            <a:xfrm>
              <a:off x="4494098" y="4471499"/>
              <a:ext cx="768037" cy="4295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댓글</a:t>
              </a:r>
              <a:endParaRPr lang="ko-KR" altLang="en-US" sz="7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3328789" y="4274637"/>
              <a:ext cx="768037" cy="4295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700" dirty="0" err="1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강의신청</a:t>
              </a:r>
              <a:endParaRPr lang="ko-KR" altLang="en-US" sz="7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3328789" y="5451621"/>
              <a:ext cx="768037" cy="4295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수강정보확인</a:t>
              </a:r>
              <a:endParaRPr lang="ko-KR" altLang="en-US" sz="7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3328789" y="6040111"/>
              <a:ext cx="768037" cy="4295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개인정보수정</a:t>
              </a:r>
              <a:endParaRPr lang="ko-KR" altLang="en-US" sz="7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4494098" y="6040111"/>
              <a:ext cx="768037" cy="4295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탈퇴</a:t>
              </a:r>
              <a:endParaRPr lang="ko-KR" altLang="en-US" sz="7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4494098" y="4994370"/>
              <a:ext cx="768037" cy="4295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수강정보삭제</a:t>
              </a:r>
              <a:endParaRPr lang="ko-KR" altLang="en-US" sz="7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87" name="타원 186"/>
            <p:cNvSpPr/>
            <p:nvPr/>
          </p:nvSpPr>
          <p:spPr>
            <a:xfrm>
              <a:off x="3328789" y="4863129"/>
              <a:ext cx="768037" cy="4295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게시물</a:t>
              </a:r>
              <a:r>
                <a:rPr lang="en-US" altLang="ko-KR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/>
              </a:r>
              <a:br>
                <a:rPr lang="en-US" altLang="ko-KR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</a:br>
              <a:r>
                <a:rPr lang="ko-KR" altLang="en-US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등록</a:t>
              </a:r>
              <a:endParaRPr lang="ko-KR" altLang="en-US" sz="7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16" name="타원 115"/>
            <p:cNvSpPr/>
            <p:nvPr/>
          </p:nvSpPr>
          <p:spPr>
            <a:xfrm>
              <a:off x="4494098" y="5517241"/>
              <a:ext cx="768037" cy="4295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700" dirty="0" err="1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수강후기</a:t>
              </a:r>
              <a:endParaRPr lang="en-US" altLang="ko-KR" sz="7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등록</a:t>
              </a:r>
              <a:endParaRPr lang="ko-KR" altLang="en-US" sz="7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cxnSp>
        <p:nvCxnSpPr>
          <p:cNvPr id="117" name="직선 화살표 연결선 116"/>
          <p:cNvCxnSpPr>
            <a:stCxn id="116" idx="2"/>
            <a:endCxn id="55" idx="6"/>
          </p:cNvCxnSpPr>
          <p:nvPr/>
        </p:nvCxnSpPr>
        <p:spPr>
          <a:xfrm flipH="1" flipV="1">
            <a:off x="3589748" y="5666371"/>
            <a:ext cx="397272" cy="6562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151" idx="1"/>
            <a:endCxn id="61" idx="0"/>
          </p:cNvCxnSpPr>
          <p:nvPr/>
        </p:nvCxnSpPr>
        <p:spPr>
          <a:xfrm>
            <a:off x="9905309" y="3448926"/>
            <a:ext cx="1012519" cy="174094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133" idx="2"/>
            <a:endCxn id="50" idx="6"/>
          </p:cNvCxnSpPr>
          <p:nvPr/>
        </p:nvCxnSpPr>
        <p:spPr>
          <a:xfrm flipH="1" flipV="1">
            <a:off x="6025743" y="3446386"/>
            <a:ext cx="1187450" cy="195768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/>
          <p:cNvSpPr/>
          <p:nvPr/>
        </p:nvSpPr>
        <p:spPr>
          <a:xfrm>
            <a:off x="7213193" y="5189872"/>
            <a:ext cx="766800" cy="428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700" dirty="0" err="1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수강후기</a:t>
            </a:r>
            <a:r>
              <a:rPr lang="en-US" altLang="ko-KR" sz="7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/>
            </a:r>
            <a:br>
              <a:rPr lang="en-US" altLang="ko-KR" sz="7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</a:br>
            <a:r>
              <a:rPr lang="ko-KR" altLang="en-US" sz="7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관리</a:t>
            </a:r>
            <a:endParaRPr lang="ko-KR" altLang="en-US" sz="700" dirty="0"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7680782" y="6028591"/>
            <a:ext cx="766800" cy="428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700" dirty="0" err="1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수강후기</a:t>
            </a:r>
            <a:r>
              <a:rPr lang="en-US" altLang="ko-KR" sz="7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/>
            </a:r>
            <a:br>
              <a:rPr lang="en-US" altLang="ko-KR" sz="7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</a:br>
            <a:r>
              <a:rPr lang="ko-KR" altLang="en-US" sz="7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삭제</a:t>
            </a:r>
            <a:endParaRPr lang="ko-KR" altLang="en-US" sz="700" dirty="0"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6780930" y="6028591"/>
            <a:ext cx="766800" cy="428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700" dirty="0" err="1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수강후기</a:t>
            </a:r>
            <a:r>
              <a:rPr lang="en-US" altLang="ko-KR" sz="7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/>
            </a:r>
            <a:br>
              <a:rPr lang="en-US" altLang="ko-KR" sz="7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</a:br>
            <a:r>
              <a:rPr lang="ko-KR" altLang="en-US" sz="7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수정</a:t>
            </a:r>
            <a:endParaRPr lang="ko-KR" altLang="en-US" sz="700" dirty="0"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5895163" y="6028591"/>
            <a:ext cx="766800" cy="428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700" dirty="0" err="1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수강후기</a:t>
            </a:r>
            <a:r>
              <a:rPr lang="en-US" altLang="ko-KR" sz="7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/>
            </a:r>
            <a:br>
              <a:rPr lang="en-US" altLang="ko-KR" sz="7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</a:br>
            <a:r>
              <a:rPr lang="ko-KR" altLang="en-US" sz="7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등록</a:t>
            </a:r>
            <a:endParaRPr lang="ko-KR" altLang="en-US" sz="700" dirty="0"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cxnSp>
        <p:nvCxnSpPr>
          <p:cNvPr id="126" name="직선 화살표 연결선 125"/>
          <p:cNvCxnSpPr>
            <a:stCxn id="56" idx="7"/>
            <a:endCxn id="50" idx="2"/>
          </p:cNvCxnSpPr>
          <p:nvPr/>
        </p:nvCxnSpPr>
        <p:spPr>
          <a:xfrm flipV="1">
            <a:off x="3477272" y="3446386"/>
            <a:ext cx="1697455" cy="265662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그림 74"/>
          <p:cNvPicPr>
            <a:picLocks noChangeAspect="1"/>
          </p:cNvPicPr>
          <p:nvPr/>
        </p:nvPicPr>
        <p:blipFill>
          <a:blip r:embed="rId2" cstate="hq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167" y="1851988"/>
            <a:ext cx="695022" cy="695022"/>
          </a:xfrm>
          <a:prstGeom prst="rect">
            <a:avLst/>
          </a:prstGeom>
        </p:spPr>
      </p:pic>
      <p:pic>
        <p:nvPicPr>
          <p:cNvPr id="149" name="그림 148"/>
          <p:cNvPicPr>
            <a:picLocks noChangeAspect="1"/>
          </p:cNvPicPr>
          <p:nvPr/>
        </p:nvPicPr>
        <p:blipFill>
          <a:blip r:embed="rId2" cstate="hq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167" y="4547353"/>
            <a:ext cx="695022" cy="695022"/>
          </a:xfrm>
          <a:prstGeom prst="rect">
            <a:avLst/>
          </a:prstGeom>
        </p:spPr>
      </p:pic>
      <p:pic>
        <p:nvPicPr>
          <p:cNvPr id="151" name="그림 150"/>
          <p:cNvPicPr>
            <a:picLocks noChangeAspect="1"/>
          </p:cNvPicPr>
          <p:nvPr/>
        </p:nvPicPr>
        <p:blipFill>
          <a:blip r:embed="rId2" cstate="hq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309" y="3101415"/>
            <a:ext cx="695022" cy="695022"/>
          </a:xfrm>
          <a:prstGeom prst="rect">
            <a:avLst/>
          </a:prstGeom>
        </p:spPr>
      </p:pic>
      <p:cxnSp>
        <p:nvCxnSpPr>
          <p:cNvPr id="124" name="직선 화살표 연결선 123"/>
          <p:cNvCxnSpPr>
            <a:stCxn id="55" idx="7"/>
            <a:endCxn id="50" idx="2"/>
          </p:cNvCxnSpPr>
          <p:nvPr/>
        </p:nvCxnSpPr>
        <p:spPr>
          <a:xfrm flipV="1">
            <a:off x="3477272" y="3446386"/>
            <a:ext cx="1697455" cy="206813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9" name="그룹 1058"/>
          <p:cNvGrpSpPr/>
          <p:nvPr/>
        </p:nvGrpSpPr>
        <p:grpSpPr>
          <a:xfrm>
            <a:off x="9744401" y="1203673"/>
            <a:ext cx="1456326" cy="458029"/>
            <a:chOff x="10085541" y="769466"/>
            <a:chExt cx="1456326" cy="458029"/>
          </a:xfrm>
        </p:grpSpPr>
        <p:cxnSp>
          <p:nvCxnSpPr>
            <p:cNvPr id="222" name="직선 화살표 연결선 221"/>
            <p:cNvCxnSpPr/>
            <p:nvPr/>
          </p:nvCxnSpPr>
          <p:spPr>
            <a:xfrm flipV="1">
              <a:off x="10085541" y="877089"/>
              <a:ext cx="654503" cy="198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화살표 연결선 224"/>
            <p:cNvCxnSpPr/>
            <p:nvPr/>
          </p:nvCxnSpPr>
          <p:spPr>
            <a:xfrm flipV="1">
              <a:off x="10085541" y="1119773"/>
              <a:ext cx="654503" cy="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8" name="TextBox 1057"/>
            <p:cNvSpPr txBox="1"/>
            <p:nvPr/>
          </p:nvSpPr>
          <p:spPr>
            <a:xfrm>
              <a:off x="10740044" y="1012051"/>
              <a:ext cx="8018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Include </a:t>
              </a:r>
              <a:r>
                <a:rPr lang="ko-KR" altLang="en-US" sz="800" dirty="0" smtClean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포함</a:t>
              </a:r>
              <a:endPara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0740044" y="769466"/>
              <a:ext cx="7922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Extend </a:t>
              </a:r>
              <a:r>
                <a:rPr lang="ko-KR" altLang="en-US" sz="800" dirty="0" smtClean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확장</a:t>
              </a:r>
              <a:endPara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sp>
        <p:nvSpPr>
          <p:cNvPr id="245" name="타원 244"/>
          <p:cNvSpPr/>
          <p:nvPr/>
        </p:nvSpPr>
        <p:spPr>
          <a:xfrm>
            <a:off x="8547335" y="6028591"/>
            <a:ext cx="766800" cy="428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700" dirty="0" err="1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우수후기</a:t>
            </a:r>
            <a:r>
              <a:rPr lang="en-US" altLang="ko-KR" sz="7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/>
            </a:r>
            <a:br>
              <a:rPr lang="en-US" altLang="ko-KR" sz="7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</a:br>
            <a:r>
              <a:rPr lang="ko-KR" altLang="en-US" sz="7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선정</a:t>
            </a:r>
            <a:endParaRPr lang="ko-KR" altLang="en-US" sz="700" dirty="0"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cxnSp>
        <p:nvCxnSpPr>
          <p:cNvPr id="1076" name="꺾인 연결선 1075"/>
          <p:cNvCxnSpPr>
            <a:stCxn id="136" idx="0"/>
            <a:endCxn id="133" idx="4"/>
          </p:cNvCxnSpPr>
          <p:nvPr/>
        </p:nvCxnSpPr>
        <p:spPr>
          <a:xfrm rot="5400000" flipH="1" flipV="1">
            <a:off x="6732419" y="5164417"/>
            <a:ext cx="410319" cy="1318030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꺾인 연결선 1079"/>
          <p:cNvCxnSpPr>
            <a:stCxn id="245" idx="0"/>
            <a:endCxn id="133" idx="4"/>
          </p:cNvCxnSpPr>
          <p:nvPr/>
        </p:nvCxnSpPr>
        <p:spPr>
          <a:xfrm rot="16200000" flipV="1">
            <a:off x="8058505" y="5156361"/>
            <a:ext cx="410319" cy="1334142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꺾인 연결선 1081"/>
          <p:cNvCxnSpPr>
            <a:stCxn id="135" idx="0"/>
            <a:endCxn id="133" idx="4"/>
          </p:cNvCxnSpPr>
          <p:nvPr/>
        </p:nvCxnSpPr>
        <p:spPr>
          <a:xfrm rot="5400000" flipH="1" flipV="1">
            <a:off x="7175302" y="5607301"/>
            <a:ext cx="410319" cy="432263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꺾인 연결선 1083"/>
          <p:cNvCxnSpPr>
            <a:stCxn id="134" idx="0"/>
            <a:endCxn id="133" idx="4"/>
          </p:cNvCxnSpPr>
          <p:nvPr/>
        </p:nvCxnSpPr>
        <p:spPr>
          <a:xfrm rot="16200000" flipV="1">
            <a:off x="7625229" y="5589637"/>
            <a:ext cx="410319" cy="467589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B4899BB-FAF4-EBB5-40D3-EC61DE3FD39B}"/>
              </a:ext>
            </a:extLst>
          </p:cNvPr>
          <p:cNvSpPr/>
          <p:nvPr/>
        </p:nvSpPr>
        <p:spPr>
          <a:xfrm>
            <a:off x="0" y="279156"/>
            <a:ext cx="4064001" cy="584776"/>
          </a:xfrm>
          <a:prstGeom prst="rect">
            <a:avLst/>
          </a:prstGeom>
          <a:solidFill>
            <a:srgbClr val="30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ctr"/>
          <a:lstStyle/>
          <a:p>
            <a:r>
              <a:rPr lang="ko-KR" altLang="en-US" sz="2800" dirty="0">
                <a:solidFill>
                  <a:srgbClr val="F2F2F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</a:t>
            </a:r>
            <a:r>
              <a:rPr lang="ko-KR" altLang="en-US" sz="2800" dirty="0" smtClean="0">
                <a:solidFill>
                  <a:srgbClr val="F2F2F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소개 </a:t>
            </a:r>
            <a:r>
              <a:rPr lang="en-US" altLang="ko-KR" sz="2200" dirty="0" smtClean="0">
                <a:solidFill>
                  <a:srgbClr val="F2F2F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– </a:t>
            </a:r>
            <a:r>
              <a:rPr lang="ko-KR" altLang="en-US" sz="2200" dirty="0" err="1" smtClean="0">
                <a:solidFill>
                  <a:srgbClr val="F2F2F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유스케이스</a:t>
            </a:r>
            <a:endParaRPr lang="ko-KR" altLang="en-US" sz="2200" dirty="0">
              <a:solidFill>
                <a:srgbClr val="F2F2F2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981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27302" y="2166999"/>
            <a:ext cx="1356941" cy="1408143"/>
            <a:chOff x="627302" y="2166999"/>
            <a:chExt cx="1356941" cy="14081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직사각형 4"/>
            <p:cNvSpPr/>
            <p:nvPr/>
          </p:nvSpPr>
          <p:spPr>
            <a:xfrm>
              <a:off x="627302" y="2166999"/>
              <a:ext cx="1356941" cy="399186"/>
            </a:xfrm>
            <a:prstGeom prst="rect">
              <a:avLst/>
            </a:prstGeom>
            <a:solidFill>
              <a:srgbClr val="62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사용자</a:t>
              </a:r>
              <a:endPara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27302" y="2565996"/>
              <a:ext cx="1356941" cy="10091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비회원</a:t>
              </a:r>
              <a:endParaRPr lang="en-US" altLang="ko-KR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endParaRPr lang="en-US" altLang="ko-KR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200" dirty="0" smtClean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</a:t>
              </a:r>
              <a:endPara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 flipV="1">
              <a:off x="682420" y="3039861"/>
              <a:ext cx="1221247" cy="1"/>
            </a:xfrm>
            <a:prstGeom prst="line">
              <a:avLst/>
            </a:prstGeom>
            <a:ln w="9525" cmpd="sng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오른쪽 화살표 22"/>
          <p:cNvSpPr/>
          <p:nvPr/>
        </p:nvSpPr>
        <p:spPr>
          <a:xfrm>
            <a:off x="2247698" y="2696212"/>
            <a:ext cx="429442" cy="403542"/>
          </a:xfrm>
          <a:prstGeom prst="rightArrow">
            <a:avLst/>
          </a:prstGeom>
          <a:solidFill>
            <a:srgbClr val="62B6C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" name="직사각형 20"/>
          <p:cNvSpPr/>
          <p:nvPr/>
        </p:nvSpPr>
        <p:spPr>
          <a:xfrm>
            <a:off x="2807856" y="1740363"/>
            <a:ext cx="6403567" cy="1111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직사각형 19"/>
          <p:cNvSpPr/>
          <p:nvPr/>
        </p:nvSpPr>
        <p:spPr>
          <a:xfrm>
            <a:off x="2812289" y="1461872"/>
            <a:ext cx="6403567" cy="278492"/>
          </a:xfrm>
          <a:prstGeom prst="rect">
            <a:avLst/>
          </a:prstGeom>
          <a:solidFill>
            <a:srgbClr val="62B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비회원</a:t>
            </a:r>
            <a:r>
              <a:rPr lang="en-US" altLang="ko-KR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/</a:t>
            </a:r>
            <a:r>
              <a:rPr lang="ko-KR" altLang="en-US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 공통 메뉴</a:t>
            </a:r>
            <a:endParaRPr lang="ko-KR" altLang="en-US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4801307" y="1820126"/>
            <a:ext cx="901186" cy="352337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교수소개</a:t>
            </a:r>
            <a:endParaRPr lang="en-US" altLang="ko-KR" sz="1200" b="1" dirty="0" smtClean="0"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7756693" y="1823215"/>
            <a:ext cx="1479826" cy="35233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  <a:r>
              <a:rPr lang="en-US" altLang="ko-KR" sz="1200" b="1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/</a:t>
            </a:r>
            <a:r>
              <a:rPr lang="ko-KR" altLang="en-US" sz="1200" b="1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</a:t>
            </a:r>
            <a:endParaRPr lang="en-US" altLang="ko-KR" sz="1200" b="1" dirty="0" smtClean="0"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176058" y="2166999"/>
            <a:ext cx="1356941" cy="1408143"/>
            <a:chOff x="10176058" y="2166999"/>
            <a:chExt cx="1356941" cy="14081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7" name="직사각형 136"/>
            <p:cNvSpPr/>
            <p:nvPr/>
          </p:nvSpPr>
          <p:spPr>
            <a:xfrm>
              <a:off x="10176058" y="2166999"/>
              <a:ext cx="1356941" cy="399186"/>
            </a:xfrm>
            <a:prstGeom prst="rect">
              <a:avLst/>
            </a:prstGeom>
            <a:solidFill>
              <a:srgbClr val="3037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사용자</a:t>
              </a:r>
              <a:endPara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10176058" y="2565996"/>
              <a:ext cx="1356941" cy="10091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관리자</a:t>
              </a:r>
            </a:p>
          </p:txBody>
        </p:sp>
      </p:grpSp>
      <p:cxnSp>
        <p:nvCxnSpPr>
          <p:cNvPr id="139" name="직선 연결선 138"/>
          <p:cNvCxnSpPr/>
          <p:nvPr/>
        </p:nvCxnSpPr>
        <p:spPr>
          <a:xfrm flipV="1">
            <a:off x="10231176" y="3039861"/>
            <a:ext cx="1221247" cy="1"/>
          </a:xfrm>
          <a:prstGeom prst="line">
            <a:avLst/>
          </a:prstGeom>
          <a:ln w="9525" cmpd="sng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오른쪽 화살표 139"/>
          <p:cNvSpPr/>
          <p:nvPr/>
        </p:nvSpPr>
        <p:spPr>
          <a:xfrm rot="10800000">
            <a:off x="9488478" y="2713450"/>
            <a:ext cx="429442" cy="403542"/>
          </a:xfrm>
          <a:prstGeom prst="rightArrow">
            <a:avLst/>
          </a:prstGeom>
          <a:solidFill>
            <a:srgbClr val="3037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142" name="그룹 141"/>
          <p:cNvGrpSpPr/>
          <p:nvPr/>
        </p:nvGrpSpPr>
        <p:grpSpPr>
          <a:xfrm>
            <a:off x="10168041" y="4328193"/>
            <a:ext cx="1360316" cy="1894677"/>
            <a:chOff x="978584" y="3756243"/>
            <a:chExt cx="1360316" cy="189467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6" name="직사각형 145"/>
            <p:cNvSpPr/>
            <p:nvPr/>
          </p:nvSpPr>
          <p:spPr>
            <a:xfrm>
              <a:off x="981959" y="3756243"/>
              <a:ext cx="1356941" cy="268459"/>
            </a:xfrm>
            <a:prstGeom prst="rect">
              <a:avLst/>
            </a:prstGeom>
            <a:solidFill>
              <a:srgbClr val="3037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채널 디바이스</a:t>
              </a:r>
              <a:endPara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978584" y="4029744"/>
              <a:ext cx="1356941" cy="16211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  PC</a:t>
              </a:r>
            </a:p>
            <a:p>
              <a:pPr algn="ctr"/>
              <a:endParaRPr lang="en-US" altLang="ko-KR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endParaRPr lang="en-US" altLang="ko-KR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200" dirty="0" smtClean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  태블릿</a:t>
              </a:r>
              <a:endParaRPr lang="en-US" altLang="ko-KR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endParaRPr lang="en-US" altLang="ko-KR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200" dirty="0" smtClean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  스마트폰</a:t>
              </a:r>
              <a:endPara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48" name="Picture 6" descr="いろいろなタブレットのイラスト | かわいいフリー素材集 いらすとや"/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1212425" y="4678092"/>
              <a:ext cx="199859" cy="285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9" name="Picture 8" descr="スマートフォン型の座布団（縦長） | かわいいフリー素材集 いらすとや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6448" y="5265668"/>
              <a:ext cx="120446" cy="207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0" name="Picture 10" descr="液晶モニター・ディスプレイのイラスト（コンピューター） | かわいい ...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697" y="4165229"/>
              <a:ext cx="337316" cy="293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3" name="그룹 142"/>
          <p:cNvGrpSpPr/>
          <p:nvPr/>
        </p:nvGrpSpPr>
        <p:grpSpPr>
          <a:xfrm>
            <a:off x="9514237" y="5140963"/>
            <a:ext cx="440605" cy="448676"/>
            <a:chOff x="-152199" y="3252247"/>
            <a:chExt cx="1206641" cy="1220205"/>
          </a:xfrm>
          <a:solidFill>
            <a:srgbClr val="30374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5" name="원형 화살표 144"/>
            <p:cNvSpPr/>
            <p:nvPr/>
          </p:nvSpPr>
          <p:spPr>
            <a:xfrm rot="10800000">
              <a:off x="-142759" y="3302453"/>
              <a:ext cx="1197201" cy="1169999"/>
            </a:xfrm>
            <a:prstGeom prst="circular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4" name="원형 화살표 143"/>
            <p:cNvSpPr/>
            <p:nvPr/>
          </p:nvSpPr>
          <p:spPr>
            <a:xfrm>
              <a:off x="-152199" y="3252247"/>
              <a:ext cx="1197204" cy="1168925"/>
            </a:xfrm>
            <a:prstGeom prst="circular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2825005" y="2851969"/>
            <a:ext cx="6399738" cy="227603"/>
          </a:xfrm>
          <a:prstGeom prst="rect">
            <a:avLst/>
          </a:prstGeom>
          <a:solidFill>
            <a:srgbClr val="62B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 메뉴</a:t>
            </a:r>
            <a:endParaRPr lang="ko-KR" altLang="en-US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833267" y="3079573"/>
            <a:ext cx="6399738" cy="1410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5" name="직사각형 174"/>
          <p:cNvSpPr/>
          <p:nvPr/>
        </p:nvSpPr>
        <p:spPr>
          <a:xfrm>
            <a:off x="2807856" y="4552027"/>
            <a:ext cx="6409373" cy="227603"/>
          </a:xfrm>
          <a:prstGeom prst="rect">
            <a:avLst/>
          </a:prstGeom>
          <a:solidFill>
            <a:srgbClr val="30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관리자 메뉴</a:t>
            </a:r>
            <a:endParaRPr lang="ko-KR" altLang="en-US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2816131" y="4779631"/>
            <a:ext cx="6409373" cy="1648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105" name="그룹 104"/>
          <p:cNvGrpSpPr/>
          <p:nvPr/>
        </p:nvGrpSpPr>
        <p:grpSpPr>
          <a:xfrm>
            <a:off x="614588" y="4328193"/>
            <a:ext cx="1360316" cy="1894677"/>
            <a:chOff x="790044" y="3756243"/>
            <a:chExt cx="1360316" cy="189467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직사각형 14"/>
            <p:cNvSpPr/>
            <p:nvPr/>
          </p:nvSpPr>
          <p:spPr>
            <a:xfrm>
              <a:off x="793419" y="3756243"/>
              <a:ext cx="1356941" cy="268459"/>
            </a:xfrm>
            <a:prstGeom prst="rect">
              <a:avLst/>
            </a:prstGeom>
            <a:solidFill>
              <a:srgbClr val="62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채널 디바이스</a:t>
              </a:r>
              <a:endPara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90044" y="4029744"/>
              <a:ext cx="1356941" cy="16211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  PC</a:t>
              </a:r>
            </a:p>
            <a:p>
              <a:pPr algn="ctr"/>
              <a:endParaRPr lang="en-US" altLang="ko-KR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endParaRPr lang="en-US" altLang="ko-KR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200" dirty="0" smtClean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  태블릿</a:t>
              </a:r>
              <a:endParaRPr lang="en-US" altLang="ko-KR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endParaRPr lang="en-US" altLang="ko-KR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200" dirty="0" smtClean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  스마트폰</a:t>
              </a:r>
              <a:endPara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3078" name="Picture 6" descr="いろいろなタブレットのイラスト | かわいいフリー素材集 いらすとや"/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1023885" y="4678092"/>
              <a:ext cx="199859" cy="285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スマートフォン型の座布団（縦長） | かわいいフリー素材集 いらすとや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908" y="5265668"/>
              <a:ext cx="120446" cy="207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液晶モニター・ディスプレイのイラスト（コンピューター） | かわいい ...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157" y="4165229"/>
              <a:ext cx="337316" cy="293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그룹 18"/>
          <p:cNvGrpSpPr/>
          <p:nvPr/>
        </p:nvGrpSpPr>
        <p:grpSpPr>
          <a:xfrm>
            <a:off x="2150873" y="5140963"/>
            <a:ext cx="443137" cy="448676"/>
            <a:chOff x="5329243" y="3252247"/>
            <a:chExt cx="1213576" cy="12202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원형 화살표 17"/>
            <p:cNvSpPr/>
            <p:nvPr/>
          </p:nvSpPr>
          <p:spPr>
            <a:xfrm>
              <a:off x="5345615" y="3252247"/>
              <a:ext cx="1197204" cy="1168925"/>
            </a:xfrm>
            <a:prstGeom prst="circularArrow">
              <a:avLst/>
            </a:prstGeom>
            <a:solidFill>
              <a:srgbClr val="62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8" name="원형 화살표 57"/>
            <p:cNvSpPr/>
            <p:nvPr/>
          </p:nvSpPr>
          <p:spPr>
            <a:xfrm rot="10800000">
              <a:off x="5329243" y="3302453"/>
              <a:ext cx="1197202" cy="1169999"/>
            </a:xfrm>
            <a:prstGeom prst="circularArrow">
              <a:avLst/>
            </a:prstGeom>
            <a:solidFill>
              <a:srgbClr val="62B6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717840" y="1814999"/>
            <a:ext cx="972000" cy="754807"/>
            <a:chOff x="5736890" y="1814999"/>
            <a:chExt cx="972000" cy="754807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5786435" y="1814999"/>
              <a:ext cx="901186" cy="35233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강의실</a:t>
              </a:r>
              <a:endParaRPr lang="en-US" altLang="ko-KR" sz="1200" b="1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5736890" y="2217469"/>
              <a:ext cx="972000" cy="35233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목록 조회</a:t>
              </a:r>
              <a:endParaRPr lang="en-US" altLang="ko-KR" sz="11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flipV="1">
              <a:off x="5959986" y="2070470"/>
              <a:ext cx="528605" cy="1"/>
            </a:xfrm>
            <a:prstGeom prst="line">
              <a:avLst/>
            </a:prstGeom>
            <a:ln w="9525" cmpd="sng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6231556" y="2072334"/>
              <a:ext cx="0" cy="1476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6798280" y="1819108"/>
            <a:ext cx="972000" cy="751916"/>
            <a:chOff x="6734780" y="1819108"/>
            <a:chExt cx="972000" cy="751916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6771563" y="1819108"/>
              <a:ext cx="901186" cy="35233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게시판</a:t>
              </a:r>
              <a:endParaRPr lang="en-US" altLang="ko-KR" sz="1200" b="1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6734780" y="2218687"/>
              <a:ext cx="972000" cy="35233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</a:t>
              </a:r>
              <a:r>
                <a:rPr lang="ko-KR" altLang="en-US" sz="1100" dirty="0" err="1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게시글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조회</a:t>
              </a:r>
              <a:endParaRPr lang="en-US" altLang="ko-KR" sz="11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>
            <a:xfrm flipV="1">
              <a:off x="6955346" y="2067295"/>
              <a:ext cx="528605" cy="1"/>
            </a:xfrm>
            <a:prstGeom prst="line">
              <a:avLst/>
            </a:prstGeom>
            <a:ln w="9525" cmpd="sng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7226919" y="2071540"/>
              <a:ext cx="0" cy="1476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3106937" y="3136197"/>
            <a:ext cx="1176955" cy="1111895"/>
            <a:chOff x="3106937" y="3136197"/>
            <a:chExt cx="1176955" cy="1111895"/>
          </a:xfrm>
        </p:grpSpPr>
        <p:sp>
          <p:nvSpPr>
            <p:cNvPr id="98" name="모서리가 둥근 직사각형 97"/>
            <p:cNvSpPr/>
            <p:nvPr/>
          </p:nvSpPr>
          <p:spPr>
            <a:xfrm>
              <a:off x="3106937" y="3528091"/>
              <a:ext cx="1176955" cy="72000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목록 조회</a:t>
              </a:r>
              <a:endParaRPr lang="en-US" altLang="ko-KR" sz="12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수강 신청</a:t>
              </a:r>
              <a:endParaRPr lang="en-US" altLang="ko-KR" sz="12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3250818" y="3136197"/>
              <a:ext cx="899580" cy="30468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강의실</a:t>
              </a:r>
              <a:endParaRPr lang="en-US" altLang="ko-KR" sz="1200" b="1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cxnSp>
          <p:nvCxnSpPr>
            <p:cNvPr id="81" name="직선 연결선 80"/>
            <p:cNvCxnSpPr/>
            <p:nvPr/>
          </p:nvCxnSpPr>
          <p:spPr>
            <a:xfrm flipV="1">
              <a:off x="3431082" y="3370645"/>
              <a:ext cx="528605" cy="1"/>
            </a:xfrm>
            <a:prstGeom prst="line">
              <a:avLst/>
            </a:prstGeom>
            <a:ln w="9525" cmpd="sng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3683617" y="3377272"/>
              <a:ext cx="0" cy="1512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4640557" y="3144849"/>
            <a:ext cx="1178561" cy="1094911"/>
            <a:chOff x="4608807" y="3144849"/>
            <a:chExt cx="1178561" cy="1094911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4753788" y="3144849"/>
              <a:ext cx="899580" cy="30468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게시판</a:t>
              </a:r>
              <a:endParaRPr lang="en-US" altLang="ko-KR" sz="1200" b="1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4608807" y="3519759"/>
              <a:ext cx="1178561" cy="72000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등록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조회</a:t>
              </a:r>
              <a:endParaRPr lang="en-US" altLang="ko-KR" sz="12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수정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삭제</a:t>
              </a:r>
              <a:endParaRPr lang="en-US" altLang="ko-KR" sz="12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cxnSp>
          <p:nvCxnSpPr>
            <p:cNvPr id="88" name="직선 연결선 87"/>
            <p:cNvCxnSpPr/>
            <p:nvPr/>
          </p:nvCxnSpPr>
          <p:spPr>
            <a:xfrm flipV="1">
              <a:off x="4940807" y="3370640"/>
              <a:ext cx="528605" cy="1"/>
            </a:xfrm>
            <a:prstGeom prst="line">
              <a:avLst/>
            </a:prstGeom>
            <a:ln w="9525" cmpd="sng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5202863" y="3367738"/>
              <a:ext cx="0" cy="1512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6192809" y="3140825"/>
            <a:ext cx="1176955" cy="1102504"/>
            <a:chOff x="6205509" y="3140825"/>
            <a:chExt cx="1176955" cy="1102504"/>
          </a:xfrm>
        </p:grpSpPr>
        <p:sp>
          <p:nvSpPr>
            <p:cNvPr id="93" name="모서리가 둥근 직사각형 92"/>
            <p:cNvSpPr/>
            <p:nvPr/>
          </p:nvSpPr>
          <p:spPr>
            <a:xfrm>
              <a:off x="6384985" y="3140825"/>
              <a:ext cx="899580" cy="30468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수강정보</a:t>
              </a:r>
              <a:endParaRPr lang="en-US" altLang="ko-KR" sz="1200" b="1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205509" y="3523328"/>
              <a:ext cx="1176955" cy="72000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수강정보</a:t>
              </a:r>
              <a:endParaRPr lang="en-US" altLang="ko-KR" sz="12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수강삭제</a:t>
              </a:r>
              <a:endParaRPr lang="en-US" altLang="ko-KR" sz="12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수강후기</a:t>
              </a:r>
              <a:endParaRPr lang="en-US" altLang="ko-KR" sz="12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cxnSp>
          <p:nvCxnSpPr>
            <p:cNvPr id="90" name="직선 연결선 89"/>
            <p:cNvCxnSpPr/>
            <p:nvPr/>
          </p:nvCxnSpPr>
          <p:spPr>
            <a:xfrm flipV="1">
              <a:off x="6491637" y="3370632"/>
              <a:ext cx="703574" cy="1"/>
            </a:xfrm>
            <a:prstGeom prst="line">
              <a:avLst/>
            </a:prstGeom>
            <a:ln w="9525" cmpd="sng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6822122" y="3372497"/>
              <a:ext cx="0" cy="1512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7752726" y="3144052"/>
            <a:ext cx="1176955" cy="1096452"/>
            <a:chOff x="7784476" y="3144052"/>
            <a:chExt cx="1176955" cy="1096452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7922567" y="3144052"/>
              <a:ext cx="899580" cy="30468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계정설정</a:t>
              </a:r>
              <a:endParaRPr lang="en-US" altLang="ko-KR" sz="1200" b="1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7784476" y="3520503"/>
              <a:ext cx="1176955" cy="72000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정보 수정</a:t>
              </a:r>
              <a:endParaRPr lang="en-US" altLang="ko-KR" sz="12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 탈퇴</a:t>
              </a:r>
              <a:endParaRPr lang="en-US" altLang="ko-KR" sz="12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cxnSp>
          <p:nvCxnSpPr>
            <p:cNvPr id="92" name="직선 연결선 91"/>
            <p:cNvCxnSpPr/>
            <p:nvPr/>
          </p:nvCxnSpPr>
          <p:spPr>
            <a:xfrm flipV="1">
              <a:off x="8020420" y="3370626"/>
              <a:ext cx="703574" cy="1"/>
            </a:xfrm>
            <a:prstGeom prst="line">
              <a:avLst/>
            </a:prstGeom>
            <a:ln w="9525" cmpd="sng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8365183" y="3367728"/>
              <a:ext cx="0" cy="1512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/>
          <p:cNvGrpSpPr/>
          <p:nvPr/>
        </p:nvGrpSpPr>
        <p:grpSpPr>
          <a:xfrm>
            <a:off x="2896457" y="4874350"/>
            <a:ext cx="1178726" cy="1111894"/>
            <a:chOff x="2959957" y="4874350"/>
            <a:chExt cx="1178726" cy="1111894"/>
          </a:xfrm>
        </p:grpSpPr>
        <p:sp>
          <p:nvSpPr>
            <p:cNvPr id="169" name="모서리가 둥근 직사각형 168"/>
            <p:cNvSpPr/>
            <p:nvPr/>
          </p:nvSpPr>
          <p:spPr>
            <a:xfrm>
              <a:off x="2959957" y="5266244"/>
              <a:ext cx="1178726" cy="72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등록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조회</a:t>
              </a:r>
              <a:endParaRPr lang="en-US" altLang="ko-KR" sz="12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수정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삭제</a:t>
              </a:r>
              <a:endParaRPr lang="en-US" altLang="ko-KR" sz="12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70" name="모서리가 둥근 직사각형 169"/>
            <p:cNvSpPr/>
            <p:nvPr/>
          </p:nvSpPr>
          <p:spPr>
            <a:xfrm>
              <a:off x="3110210" y="4874350"/>
              <a:ext cx="900934" cy="30468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교수관리</a:t>
              </a:r>
              <a:endParaRPr lang="en-US" altLang="ko-KR" sz="1200" b="1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cxnSp>
          <p:nvCxnSpPr>
            <p:cNvPr id="102" name="직선 연결선 101"/>
            <p:cNvCxnSpPr/>
            <p:nvPr/>
          </p:nvCxnSpPr>
          <p:spPr>
            <a:xfrm flipV="1">
              <a:off x="3199159" y="5108945"/>
              <a:ext cx="703574" cy="1"/>
            </a:xfrm>
            <a:prstGeom prst="line">
              <a:avLst/>
            </a:prstGeom>
            <a:ln w="9525" cmpd="sng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3561370" y="5110843"/>
              <a:ext cx="0" cy="1512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4174375" y="4874350"/>
            <a:ext cx="1180335" cy="1103561"/>
            <a:chOff x="4237875" y="4874350"/>
            <a:chExt cx="1180335" cy="1103561"/>
          </a:xfrm>
        </p:grpSpPr>
        <p:sp>
          <p:nvSpPr>
            <p:cNvPr id="163" name="모서리가 둥근 직사각형 162"/>
            <p:cNvSpPr/>
            <p:nvPr/>
          </p:nvSpPr>
          <p:spPr>
            <a:xfrm>
              <a:off x="4356559" y="4874350"/>
              <a:ext cx="900934" cy="30468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강의관리</a:t>
              </a:r>
              <a:endParaRPr lang="en-US" altLang="ko-KR" sz="1200" b="1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68" name="모서리가 둥근 직사각형 167"/>
            <p:cNvSpPr/>
            <p:nvPr/>
          </p:nvSpPr>
          <p:spPr>
            <a:xfrm>
              <a:off x="4237875" y="5257911"/>
              <a:ext cx="1180335" cy="72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등록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조회</a:t>
              </a:r>
              <a:endParaRPr lang="en-US" altLang="ko-KR" sz="12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수정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삭제</a:t>
              </a:r>
              <a:endParaRPr lang="en-US" altLang="ko-KR" sz="12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cxnSp>
          <p:nvCxnSpPr>
            <p:cNvPr id="101" name="직선 연결선 100"/>
            <p:cNvCxnSpPr/>
            <p:nvPr/>
          </p:nvCxnSpPr>
          <p:spPr>
            <a:xfrm flipV="1">
              <a:off x="4461236" y="5108949"/>
              <a:ext cx="703574" cy="1"/>
            </a:xfrm>
            <a:prstGeom prst="line">
              <a:avLst/>
            </a:prstGeom>
            <a:ln w="9525" cmpd="sng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823450" y="5106064"/>
              <a:ext cx="0" cy="1512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5453902" y="4874349"/>
            <a:ext cx="1178726" cy="1111895"/>
            <a:chOff x="5517402" y="4874349"/>
            <a:chExt cx="1178726" cy="1111895"/>
          </a:xfrm>
        </p:grpSpPr>
        <p:sp>
          <p:nvSpPr>
            <p:cNvPr id="164" name="모서리가 둥근 직사각형 163"/>
            <p:cNvSpPr/>
            <p:nvPr/>
          </p:nvSpPr>
          <p:spPr>
            <a:xfrm>
              <a:off x="5571158" y="4874349"/>
              <a:ext cx="1090130" cy="30468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게시판관리</a:t>
              </a:r>
              <a:endParaRPr lang="en-US" altLang="ko-KR" sz="1200" b="1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66" name="모서리가 둥근 직사각형 165"/>
            <p:cNvSpPr/>
            <p:nvPr/>
          </p:nvSpPr>
          <p:spPr>
            <a:xfrm>
              <a:off x="5517402" y="5266244"/>
              <a:ext cx="1178726" cy="72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등록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조회</a:t>
              </a:r>
              <a:endParaRPr lang="en-US" altLang="ko-KR" sz="12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수정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삭제</a:t>
              </a:r>
              <a:endParaRPr lang="en-US" altLang="ko-KR" sz="12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cxnSp>
          <p:nvCxnSpPr>
            <p:cNvPr id="103" name="직선 연결선 102"/>
            <p:cNvCxnSpPr/>
            <p:nvPr/>
          </p:nvCxnSpPr>
          <p:spPr>
            <a:xfrm flipV="1">
              <a:off x="5665308" y="5108941"/>
              <a:ext cx="851324" cy="1"/>
            </a:xfrm>
            <a:prstGeom prst="line">
              <a:avLst/>
            </a:prstGeom>
            <a:ln w="9525" cmpd="sng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6114085" y="5115586"/>
              <a:ext cx="0" cy="1512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6731820" y="4874350"/>
            <a:ext cx="1178726" cy="1113831"/>
            <a:chOff x="6795320" y="4874350"/>
            <a:chExt cx="1178726" cy="1113831"/>
          </a:xfrm>
        </p:grpSpPr>
        <p:sp>
          <p:nvSpPr>
            <p:cNvPr id="165" name="모서리가 둥근 직사각형 164"/>
            <p:cNvSpPr/>
            <p:nvPr/>
          </p:nvSpPr>
          <p:spPr>
            <a:xfrm>
              <a:off x="6974953" y="4874350"/>
              <a:ext cx="900934" cy="30468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회원관리</a:t>
              </a:r>
              <a:endParaRPr lang="en-US" altLang="ko-KR" sz="1200" b="1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67" name="모서리가 둥근 직사각형 166"/>
            <p:cNvSpPr/>
            <p:nvPr/>
          </p:nvSpPr>
          <p:spPr>
            <a:xfrm>
              <a:off x="6795320" y="5268181"/>
              <a:ext cx="1178726" cy="72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회원조회</a:t>
              </a:r>
              <a:endParaRPr lang="en-US" altLang="ko-KR" sz="12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회원삭제</a:t>
              </a:r>
              <a:endParaRPr lang="en-US" altLang="ko-KR" sz="12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cxnSp>
          <p:nvCxnSpPr>
            <p:cNvPr id="100" name="직선 연결선 99"/>
            <p:cNvCxnSpPr/>
            <p:nvPr/>
          </p:nvCxnSpPr>
          <p:spPr>
            <a:xfrm flipV="1">
              <a:off x="7058394" y="5108954"/>
              <a:ext cx="703574" cy="1"/>
            </a:xfrm>
            <a:prstGeom prst="line">
              <a:avLst/>
            </a:prstGeom>
            <a:ln w="9525" cmpd="sng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7393620" y="5115596"/>
              <a:ext cx="0" cy="1512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모서리가 둥근 직사각형 108"/>
          <p:cNvSpPr/>
          <p:nvPr/>
        </p:nvSpPr>
        <p:spPr>
          <a:xfrm>
            <a:off x="3836297" y="1822383"/>
            <a:ext cx="900118" cy="352337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학원소개</a:t>
            </a:r>
            <a:endParaRPr lang="en-US" altLang="ko-KR" sz="1200" b="1" dirty="0" smtClean="0">
              <a:solidFill>
                <a:schemeClr val="tx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898000" y="1825254"/>
            <a:ext cx="972000" cy="965677"/>
            <a:chOff x="2819065" y="1825254"/>
            <a:chExt cx="972000" cy="965677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2851169" y="1825254"/>
              <a:ext cx="901186" cy="35233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HOME</a:t>
              </a:r>
            </a:p>
          </p:txBody>
        </p:sp>
        <p:cxnSp>
          <p:nvCxnSpPr>
            <p:cNvPr id="110" name="직선 연결선 109"/>
            <p:cNvCxnSpPr/>
            <p:nvPr/>
          </p:nvCxnSpPr>
          <p:spPr>
            <a:xfrm flipV="1">
              <a:off x="3006205" y="2070470"/>
              <a:ext cx="581466" cy="1"/>
            </a:xfrm>
            <a:prstGeom prst="line">
              <a:avLst/>
            </a:prstGeom>
            <a:ln w="9525" cmpd="sng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3294681" y="2072334"/>
              <a:ext cx="0" cy="1476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모서리가 둥근 직사각형 112"/>
            <p:cNvSpPr/>
            <p:nvPr/>
          </p:nvSpPr>
          <p:spPr>
            <a:xfrm>
              <a:off x="2819065" y="2217469"/>
              <a:ext cx="972000" cy="5734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강의실</a:t>
              </a:r>
              <a:endParaRPr lang="en-US" altLang="ko-KR" sz="11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100" dirty="0" err="1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학원소개</a:t>
              </a:r>
              <a:endParaRPr lang="en-US" altLang="ko-KR" sz="11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95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우수수강후기</a:t>
              </a:r>
              <a:endParaRPr lang="en-US" altLang="ko-KR" sz="95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009737" y="4868775"/>
            <a:ext cx="1178726" cy="1113056"/>
            <a:chOff x="8073237" y="4868775"/>
            <a:chExt cx="1178726" cy="1113056"/>
          </a:xfrm>
        </p:grpSpPr>
        <p:sp>
          <p:nvSpPr>
            <p:cNvPr id="115" name="모서리가 둥근 직사각형 114"/>
            <p:cNvSpPr/>
            <p:nvPr/>
          </p:nvSpPr>
          <p:spPr>
            <a:xfrm>
              <a:off x="8189552" y="4868775"/>
              <a:ext cx="900934" cy="30468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후기관리</a:t>
              </a:r>
              <a:endParaRPr lang="en-US" altLang="ko-KR" sz="1200" b="1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16" name="모서리가 둥근 직사각형 115"/>
            <p:cNvSpPr/>
            <p:nvPr/>
          </p:nvSpPr>
          <p:spPr>
            <a:xfrm>
              <a:off x="8073237" y="5261831"/>
              <a:ext cx="1178726" cy="72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우수후기선정</a:t>
              </a:r>
              <a:endParaRPr lang="en-US" altLang="ko-KR" sz="12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등록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조회</a:t>
              </a:r>
              <a:endParaRPr lang="en-US" altLang="ko-KR" sz="12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수정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삭제</a:t>
              </a:r>
              <a:endParaRPr lang="en-US" altLang="ko-KR" sz="12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cxnSp>
          <p:nvCxnSpPr>
            <p:cNvPr id="117" name="직선 연결선 116"/>
            <p:cNvCxnSpPr/>
            <p:nvPr/>
          </p:nvCxnSpPr>
          <p:spPr>
            <a:xfrm flipV="1">
              <a:off x="8302994" y="5102604"/>
              <a:ext cx="703574" cy="1"/>
            </a:xfrm>
            <a:prstGeom prst="line">
              <a:avLst/>
            </a:prstGeom>
            <a:ln w="9525" cmpd="sng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8644570" y="5109246"/>
              <a:ext cx="0" cy="1512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직선 연결선 121"/>
          <p:cNvCxnSpPr/>
          <p:nvPr/>
        </p:nvCxnSpPr>
        <p:spPr>
          <a:xfrm flipV="1">
            <a:off x="3967292" y="2070470"/>
            <a:ext cx="639613" cy="1"/>
          </a:xfrm>
          <a:prstGeom prst="line">
            <a:avLst/>
          </a:prstGeom>
          <a:ln w="9525" cmpd="sng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flipV="1">
            <a:off x="4926142" y="2070470"/>
            <a:ext cx="639613" cy="1"/>
          </a:xfrm>
          <a:prstGeom prst="line">
            <a:avLst/>
          </a:prstGeom>
          <a:ln w="9525" cmpd="sng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flipV="1">
            <a:off x="7858062" y="2070470"/>
            <a:ext cx="1246423" cy="1"/>
          </a:xfrm>
          <a:prstGeom prst="line">
            <a:avLst/>
          </a:prstGeom>
          <a:ln w="9525" cmpd="sng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B4899BB-FAF4-EBB5-40D3-EC61DE3FD39B}"/>
              </a:ext>
            </a:extLst>
          </p:cNvPr>
          <p:cNvSpPr/>
          <p:nvPr/>
        </p:nvSpPr>
        <p:spPr>
          <a:xfrm>
            <a:off x="0" y="279156"/>
            <a:ext cx="4064001" cy="584776"/>
          </a:xfrm>
          <a:prstGeom prst="rect">
            <a:avLst/>
          </a:prstGeom>
          <a:solidFill>
            <a:srgbClr val="30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ctr"/>
          <a:lstStyle/>
          <a:p>
            <a:r>
              <a:rPr lang="ko-KR" altLang="en-US" sz="2800" dirty="0">
                <a:solidFill>
                  <a:srgbClr val="F2F2F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</a:t>
            </a:r>
            <a:r>
              <a:rPr lang="ko-KR" altLang="en-US" sz="2800" dirty="0" smtClean="0">
                <a:solidFill>
                  <a:srgbClr val="F2F2F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소개 </a:t>
            </a:r>
            <a:r>
              <a:rPr lang="en-US" altLang="ko-KR" sz="2800" dirty="0" smtClean="0">
                <a:solidFill>
                  <a:srgbClr val="F2F2F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– </a:t>
            </a:r>
            <a:r>
              <a:rPr lang="ko-KR" altLang="en-US" sz="2800" dirty="0" smtClean="0">
                <a:solidFill>
                  <a:srgbClr val="F2F2F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구성도</a:t>
            </a:r>
            <a:endParaRPr lang="ko-KR" altLang="en-US" sz="2800" dirty="0">
              <a:solidFill>
                <a:srgbClr val="F2F2F2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020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3A0B8AB-629E-45E9-9951-6A4AC7A1CA93}"/>
              </a:ext>
            </a:extLst>
          </p:cNvPr>
          <p:cNvGrpSpPr/>
          <p:nvPr/>
        </p:nvGrpSpPr>
        <p:grpSpPr>
          <a:xfrm>
            <a:off x="786062" y="2450721"/>
            <a:ext cx="8005011" cy="1779915"/>
            <a:chOff x="786062" y="2450721"/>
            <a:chExt cx="8005011" cy="177991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F4AC94-6E11-4849-92EF-346B8D485086}"/>
                </a:ext>
              </a:extLst>
            </p:cNvPr>
            <p:cNvSpPr txBox="1"/>
            <p:nvPr/>
          </p:nvSpPr>
          <p:spPr>
            <a:xfrm>
              <a:off x="786063" y="2450721"/>
              <a:ext cx="20874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3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Part 3</a:t>
              </a:r>
              <a:r>
                <a:rPr lang="en-US" altLang="ko-KR" sz="4400" b="1" spc="-300" dirty="0" smtClean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 </a:t>
              </a:r>
              <a:endParaRPr lang="ko-KR" altLang="en-US" sz="4400" b="1" spc="-3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C0FA95CB-49B0-419C-AC46-772B8E100BE4}"/>
                </a:ext>
              </a:extLst>
            </p:cNvPr>
            <p:cNvCxnSpPr/>
            <p:nvPr/>
          </p:nvCxnSpPr>
          <p:spPr>
            <a:xfrm>
              <a:off x="786062" y="3433011"/>
              <a:ext cx="800501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3AEFC9-A6B9-4D02-996F-B4102D9D909C}"/>
                </a:ext>
              </a:extLst>
            </p:cNvPr>
            <p:cNvSpPr txBox="1"/>
            <p:nvPr/>
          </p:nvSpPr>
          <p:spPr>
            <a:xfrm>
              <a:off x="786062" y="3645861"/>
              <a:ext cx="24737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spc="-3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프로젝트 시연 </a:t>
              </a:r>
              <a:endParaRPr lang="ko-KR" altLang="en-US" sz="3200" spc="-3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053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4899BB-FAF4-EBB5-40D3-EC61DE3FD39B}"/>
              </a:ext>
            </a:extLst>
          </p:cNvPr>
          <p:cNvSpPr/>
          <p:nvPr/>
        </p:nvSpPr>
        <p:spPr>
          <a:xfrm>
            <a:off x="0" y="279156"/>
            <a:ext cx="4064001" cy="584776"/>
          </a:xfrm>
          <a:prstGeom prst="rect">
            <a:avLst/>
          </a:prstGeom>
          <a:solidFill>
            <a:srgbClr val="30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>
                <a:solidFill>
                  <a:srgbClr val="F2F2F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시연</a:t>
            </a:r>
          </a:p>
        </p:txBody>
      </p:sp>
      <p:pic>
        <p:nvPicPr>
          <p:cNvPr id="7" name="그림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68" y="961752"/>
            <a:ext cx="11687464" cy="570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1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6AB0955-C574-4E99-919E-D721837D236A}"/>
              </a:ext>
            </a:extLst>
          </p:cNvPr>
          <p:cNvSpPr/>
          <p:nvPr/>
        </p:nvSpPr>
        <p:spPr>
          <a:xfrm>
            <a:off x="0" y="279156"/>
            <a:ext cx="4064001" cy="584776"/>
          </a:xfrm>
          <a:prstGeom prst="rect">
            <a:avLst/>
          </a:prstGeom>
          <a:solidFill>
            <a:srgbClr val="30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 smtClean="0">
                <a:solidFill>
                  <a:srgbClr val="F2F2F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목차</a:t>
            </a:r>
            <a:endParaRPr lang="ko-KR" altLang="en-US" sz="2800" dirty="0">
              <a:solidFill>
                <a:srgbClr val="F2F2F2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B406BF-6E99-4726-9B5B-A96D0ACADEC6}"/>
              </a:ext>
            </a:extLst>
          </p:cNvPr>
          <p:cNvSpPr txBox="1"/>
          <p:nvPr/>
        </p:nvSpPr>
        <p:spPr>
          <a:xfrm>
            <a:off x="5819775" y="1874993"/>
            <a:ext cx="385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181717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주제 </a:t>
            </a:r>
            <a:endParaRPr lang="ko-KR" altLang="en-US" sz="2400" dirty="0">
              <a:solidFill>
                <a:srgbClr val="181717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334A80-D6FD-4B8F-9AA8-EA72B7951B45}"/>
              </a:ext>
            </a:extLst>
          </p:cNvPr>
          <p:cNvSpPr txBox="1"/>
          <p:nvPr/>
        </p:nvSpPr>
        <p:spPr>
          <a:xfrm>
            <a:off x="5819775" y="3039589"/>
            <a:ext cx="385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181717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소개</a:t>
            </a:r>
            <a:endParaRPr lang="ko-KR" altLang="en-US" sz="2400" dirty="0">
              <a:solidFill>
                <a:srgbClr val="181717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71ADB8-24CF-4EB9-97B5-6EF6EE31AFA1}"/>
              </a:ext>
            </a:extLst>
          </p:cNvPr>
          <p:cNvSpPr txBox="1"/>
          <p:nvPr/>
        </p:nvSpPr>
        <p:spPr>
          <a:xfrm>
            <a:off x="5819775" y="4204185"/>
            <a:ext cx="385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181717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시연</a:t>
            </a:r>
            <a:endParaRPr lang="ko-KR" altLang="en-US" sz="2400" dirty="0">
              <a:solidFill>
                <a:srgbClr val="181717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6B6659-6C55-47E8-BD8B-36B4B707B795}"/>
              </a:ext>
            </a:extLst>
          </p:cNvPr>
          <p:cNvSpPr txBox="1"/>
          <p:nvPr/>
        </p:nvSpPr>
        <p:spPr>
          <a:xfrm>
            <a:off x="5819775" y="5368782"/>
            <a:ext cx="385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181717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후기</a:t>
            </a:r>
            <a:endParaRPr lang="ko-KR" altLang="en-US" sz="2400" dirty="0">
              <a:solidFill>
                <a:srgbClr val="181717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6583F12-53A2-4B13-8511-A7181CC369BE}"/>
              </a:ext>
            </a:extLst>
          </p:cNvPr>
          <p:cNvGrpSpPr/>
          <p:nvPr/>
        </p:nvGrpSpPr>
        <p:grpSpPr>
          <a:xfrm>
            <a:off x="9801225" y="1874993"/>
            <a:ext cx="715963" cy="3955451"/>
            <a:chOff x="9801225" y="1874993"/>
            <a:chExt cx="715963" cy="395545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4987643-30C3-4846-ABCC-B057843A51A8}"/>
                </a:ext>
              </a:extLst>
            </p:cNvPr>
            <p:cNvSpPr txBox="1"/>
            <p:nvPr/>
          </p:nvSpPr>
          <p:spPr>
            <a:xfrm>
              <a:off x="9801225" y="1874993"/>
              <a:ext cx="715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dirty="0">
                  <a:solidFill>
                    <a:srgbClr val="181717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01</a:t>
              </a:r>
              <a:endParaRPr lang="ko-KR" altLang="en-US" sz="2400" dirty="0">
                <a:solidFill>
                  <a:srgbClr val="181717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653A72F-C4A1-4440-9ED7-46E4B0F5D5B8}"/>
                </a:ext>
              </a:extLst>
            </p:cNvPr>
            <p:cNvSpPr txBox="1"/>
            <p:nvPr/>
          </p:nvSpPr>
          <p:spPr>
            <a:xfrm>
              <a:off x="9801225" y="3039589"/>
              <a:ext cx="715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dirty="0">
                  <a:solidFill>
                    <a:srgbClr val="181717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02</a:t>
              </a:r>
              <a:endParaRPr lang="ko-KR" altLang="en-US" sz="2400" dirty="0">
                <a:solidFill>
                  <a:srgbClr val="181717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9757652-EFE5-4164-A135-F609C1C38DE4}"/>
                </a:ext>
              </a:extLst>
            </p:cNvPr>
            <p:cNvSpPr txBox="1"/>
            <p:nvPr/>
          </p:nvSpPr>
          <p:spPr>
            <a:xfrm>
              <a:off x="9801225" y="4204184"/>
              <a:ext cx="715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dirty="0">
                  <a:solidFill>
                    <a:srgbClr val="181717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03</a:t>
              </a:r>
              <a:endParaRPr lang="ko-KR" altLang="en-US" sz="2400" dirty="0">
                <a:solidFill>
                  <a:srgbClr val="181717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D08915-281A-4A11-B057-3E993CAE199A}"/>
                </a:ext>
              </a:extLst>
            </p:cNvPr>
            <p:cNvSpPr txBox="1"/>
            <p:nvPr/>
          </p:nvSpPr>
          <p:spPr>
            <a:xfrm>
              <a:off x="9801225" y="5368779"/>
              <a:ext cx="715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dirty="0">
                  <a:solidFill>
                    <a:srgbClr val="181717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04</a:t>
              </a:r>
              <a:endParaRPr lang="ko-KR" altLang="en-US" sz="2400" dirty="0">
                <a:solidFill>
                  <a:srgbClr val="181717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748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3A0B8AB-629E-45E9-9951-6A4AC7A1CA93}"/>
              </a:ext>
            </a:extLst>
          </p:cNvPr>
          <p:cNvGrpSpPr/>
          <p:nvPr/>
        </p:nvGrpSpPr>
        <p:grpSpPr>
          <a:xfrm>
            <a:off x="786062" y="2450721"/>
            <a:ext cx="8005011" cy="1779915"/>
            <a:chOff x="786062" y="2450721"/>
            <a:chExt cx="8005011" cy="177991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F4AC94-6E11-4849-92EF-346B8D485086}"/>
                </a:ext>
              </a:extLst>
            </p:cNvPr>
            <p:cNvSpPr txBox="1"/>
            <p:nvPr/>
          </p:nvSpPr>
          <p:spPr>
            <a:xfrm>
              <a:off x="786063" y="2450721"/>
              <a:ext cx="209704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300" dirty="0" smtClean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Part 4 </a:t>
              </a:r>
              <a:endParaRPr lang="ko-KR" altLang="en-US" sz="4400" b="1" spc="-3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C0FA95CB-49B0-419C-AC46-772B8E100BE4}"/>
                </a:ext>
              </a:extLst>
            </p:cNvPr>
            <p:cNvCxnSpPr/>
            <p:nvPr/>
          </p:nvCxnSpPr>
          <p:spPr>
            <a:xfrm>
              <a:off x="786062" y="3433011"/>
              <a:ext cx="800501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3AEFC9-A6B9-4D02-996F-B4102D9D909C}"/>
                </a:ext>
              </a:extLst>
            </p:cNvPr>
            <p:cNvSpPr txBox="1"/>
            <p:nvPr/>
          </p:nvSpPr>
          <p:spPr>
            <a:xfrm>
              <a:off x="786062" y="3645861"/>
              <a:ext cx="24737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spc="-3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프로젝트 후기 </a:t>
              </a:r>
              <a:endParaRPr lang="ko-KR" altLang="en-US" sz="3200" spc="-3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292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/>
          <p:cNvSpPr/>
          <p:nvPr/>
        </p:nvSpPr>
        <p:spPr>
          <a:xfrm>
            <a:off x="4719377" y="1925440"/>
            <a:ext cx="2825750" cy="26311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dirty="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12354" y="2731247"/>
            <a:ext cx="24122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View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</a:p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디자인 </a:t>
            </a:r>
            <a:r>
              <a:rPr lang="ko-KR" altLang="en-US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설계</a:t>
            </a:r>
            <a:endParaRPr lang="en-US" altLang="ko-KR" dirty="0" smtClean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변수명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설계</a:t>
            </a:r>
          </a:p>
          <a:p>
            <a:pPr algn="ctr"/>
            <a:endParaRPr lang="en-US" altLang="ko-KR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981320" y="1991337"/>
            <a:ext cx="2825750" cy="26311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dirty="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7954" y="2736693"/>
            <a:ext cx="245365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Model</a:t>
            </a:r>
          </a:p>
          <a:p>
            <a:pPr algn="ctr"/>
            <a:r>
              <a:rPr lang="ko-KR" altLang="en-US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프로토타입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설계</a:t>
            </a:r>
          </a:p>
          <a:p>
            <a:pPr algn="ctr"/>
            <a:r>
              <a:rPr lang="ko-KR" altLang="en-US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주석처리 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endParaRPr lang="en-US" altLang="ko-KR" dirty="0" smtClean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719377" y="1925440"/>
            <a:ext cx="2825750" cy="263118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V</a:t>
            </a:r>
            <a:endParaRPr lang="ko-KR" altLang="en-US" sz="6600" dirty="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85683" y="1992280"/>
            <a:ext cx="2825750" cy="263118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 smtClean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</a:t>
            </a:r>
            <a:endParaRPr lang="ko-KR" altLang="en-US" sz="6600" dirty="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457434" y="1924205"/>
            <a:ext cx="2825750" cy="26311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dirty="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237" name="Google Shape;1237;p34"/>
          <p:cNvSpPr/>
          <p:nvPr/>
        </p:nvSpPr>
        <p:spPr>
          <a:xfrm>
            <a:off x="11270484" y="4186518"/>
            <a:ext cx="70667" cy="33"/>
          </a:xfrm>
          <a:custGeom>
            <a:avLst/>
            <a:gdLst/>
            <a:ahLst/>
            <a:cxnLst/>
            <a:rect l="l" t="t" r="r" b="b"/>
            <a:pathLst>
              <a:path w="2120" h="1" fill="none" extrusionOk="0">
                <a:moveTo>
                  <a:pt x="0" y="1"/>
                </a:moveTo>
                <a:lnTo>
                  <a:pt x="2119" y="1"/>
                </a:lnTo>
              </a:path>
            </a:pathLst>
          </a:custGeom>
          <a:noFill/>
          <a:ln w="119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38" name="Google Shape;1238;p34"/>
          <p:cNvSpPr/>
          <p:nvPr/>
        </p:nvSpPr>
        <p:spPr>
          <a:xfrm>
            <a:off x="11276818" y="4207952"/>
            <a:ext cx="57967" cy="33"/>
          </a:xfrm>
          <a:custGeom>
            <a:avLst/>
            <a:gdLst/>
            <a:ahLst/>
            <a:cxnLst/>
            <a:rect l="l" t="t" r="r" b="b"/>
            <a:pathLst>
              <a:path w="1739" h="1" fill="none" extrusionOk="0">
                <a:moveTo>
                  <a:pt x="1" y="1"/>
                </a:moveTo>
                <a:lnTo>
                  <a:pt x="1739" y="1"/>
                </a:lnTo>
              </a:path>
            </a:pathLst>
          </a:custGeom>
          <a:noFill/>
          <a:ln w="107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39" name="Google Shape;1239;p34"/>
          <p:cNvSpPr/>
          <p:nvPr/>
        </p:nvSpPr>
        <p:spPr>
          <a:xfrm>
            <a:off x="11283184" y="4225818"/>
            <a:ext cx="44867" cy="33"/>
          </a:xfrm>
          <a:custGeom>
            <a:avLst/>
            <a:gdLst/>
            <a:ahLst/>
            <a:cxnLst/>
            <a:rect l="l" t="t" r="r" b="b"/>
            <a:pathLst>
              <a:path w="1346" h="1" fill="none" extrusionOk="0">
                <a:moveTo>
                  <a:pt x="0" y="0"/>
                </a:moveTo>
                <a:lnTo>
                  <a:pt x="1345" y="0"/>
                </a:lnTo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B4899BB-FAF4-EBB5-40D3-EC61DE3FD39B}"/>
              </a:ext>
            </a:extLst>
          </p:cNvPr>
          <p:cNvSpPr/>
          <p:nvPr/>
        </p:nvSpPr>
        <p:spPr>
          <a:xfrm>
            <a:off x="0" y="279156"/>
            <a:ext cx="4064001" cy="584776"/>
          </a:xfrm>
          <a:prstGeom prst="rect">
            <a:avLst/>
          </a:prstGeom>
          <a:solidFill>
            <a:srgbClr val="30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>
                <a:solidFill>
                  <a:srgbClr val="F2F2F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</a:t>
            </a:r>
            <a:r>
              <a:rPr lang="ko-KR" altLang="en-US" sz="2800" dirty="0" smtClean="0">
                <a:solidFill>
                  <a:srgbClr val="F2F2F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후기 </a:t>
            </a:r>
            <a:r>
              <a:rPr lang="en-US" altLang="ko-KR" sz="2800" dirty="0" smtClean="0">
                <a:solidFill>
                  <a:srgbClr val="F2F2F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 </a:t>
            </a:r>
            <a:r>
              <a:rPr lang="ko-KR" altLang="en-US" sz="2400" dirty="0" smtClean="0">
                <a:solidFill>
                  <a:srgbClr val="F2F2F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개선사항</a:t>
            </a:r>
            <a:endParaRPr lang="ko-KR" altLang="en-US" sz="2000" dirty="0">
              <a:solidFill>
                <a:srgbClr val="F2F2F2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12569" y="2731247"/>
            <a:ext cx="243564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Controller</a:t>
            </a:r>
          </a:p>
          <a:p>
            <a:pPr algn="ctr"/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 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패턴 설계 </a:t>
            </a:r>
          </a:p>
          <a:p>
            <a:pPr algn="ctr"/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457434" y="1925440"/>
            <a:ext cx="2825750" cy="263118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 smtClean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</a:t>
            </a:r>
            <a:endParaRPr lang="ko-KR" altLang="en-US" sz="6600" dirty="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92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https://4.bp.blogspot.com/-R7qkuOoCs1k/VCIkIbJW75I/AAAAAAAAmkE/pvE5zePq6Tk/s800/monster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6967" y="8665439"/>
            <a:ext cx="1594800" cy="159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2206386" y="3978114"/>
            <a:ext cx="8275716" cy="2634445"/>
            <a:chOff x="4058973" y="3780147"/>
            <a:chExt cx="8275716" cy="2634445"/>
          </a:xfrm>
        </p:grpSpPr>
        <p:pic>
          <p:nvPicPr>
            <p:cNvPr id="2052" name="Picture 4" descr="https://3.bp.blogspot.com/-n0PpkJL1BxE/VCIitXhWwpI/AAAAAAAAmfE/xLraJLXXrgk/s800/animal_hamster.png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5537" y="4747287"/>
              <a:ext cx="1198800" cy="119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모서리가 둥근 사각형 설명선 3"/>
            <p:cNvSpPr/>
            <p:nvPr/>
          </p:nvSpPr>
          <p:spPr>
            <a:xfrm>
              <a:off x="4058973" y="3780147"/>
              <a:ext cx="6516000" cy="2462400"/>
            </a:xfrm>
            <a:prstGeom prst="wedgeRoundRectCallout">
              <a:avLst>
                <a:gd name="adj1" fmla="val 53949"/>
                <a:gd name="adj2" fmla="val 24503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“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이미 잘 차려진 플랫폼에서 장사만 하던 </a:t>
              </a:r>
              <a:r>
                <a:rPr lang="ko-KR" altLang="en-US" sz="1400" dirty="0" err="1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마케터였는데요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웹 서비스가 어떻게 기획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/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설계되는지 이해할 수 있었고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미지의 단어였던 </a:t>
              </a:r>
              <a:r>
                <a:rPr lang="ko-KR" altLang="en-US" sz="1400" dirty="0" err="1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프론트엔드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dirty="0" err="1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백엔드의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역할도 알게 되었습니다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평소 이용하던 </a:t>
              </a:r>
              <a:r>
                <a:rPr lang="ko-KR" altLang="en-US" sz="1400" dirty="0" err="1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배달앱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쇼핑몰 등을 보는 시각도 달라졌어요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상품이나 콘텐츠보다 기능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디자인 구현 방법에 흥미가 갑니다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새로운 세상이 보여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기억에 남는 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9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월이 될 것 같아요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.”</a:t>
              </a:r>
              <a:endParaRPr lang="ko-KR" altLang="en-US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0EF6A6A-9D11-498D-B078-0123E306120B}"/>
                </a:ext>
              </a:extLst>
            </p:cNvPr>
            <p:cNvSpPr txBox="1"/>
            <p:nvPr/>
          </p:nvSpPr>
          <p:spPr>
            <a:xfrm>
              <a:off x="10431748" y="5971394"/>
              <a:ext cx="1902941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ko-KR" altLang="en-US" sz="2000" dirty="0" err="1" smtClean="0">
                  <a:solidFill>
                    <a:srgbClr val="181717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현성규</a:t>
              </a:r>
              <a:endParaRPr lang="ko-KR" altLang="en-US" sz="2000" dirty="0">
                <a:solidFill>
                  <a:srgbClr val="181717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35929" y="-362003"/>
            <a:ext cx="9680628" cy="4246493"/>
            <a:chOff x="335929" y="-456273"/>
            <a:chExt cx="9680628" cy="4246493"/>
          </a:xfrm>
        </p:grpSpPr>
        <p:pic>
          <p:nvPicPr>
            <p:cNvPr id="7170" name="Picture 2" descr="DOGURI | 오늘도 호시탐탐 인생 레벨업! 도구리 제작일지 #1 : 네이버 포스트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929" y="-456273"/>
              <a:ext cx="4246493" cy="4246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모서리가 둥근 사각형 설명선 34"/>
            <p:cNvSpPr/>
            <p:nvPr/>
          </p:nvSpPr>
          <p:spPr>
            <a:xfrm>
              <a:off x="3501738" y="1063364"/>
              <a:ext cx="6514819" cy="2463546"/>
            </a:xfrm>
            <a:prstGeom prst="wedgeRoundRectCallout">
              <a:avLst>
                <a:gd name="adj1" fmla="val -52990"/>
                <a:gd name="adj2" fmla="val -18955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“팀장으로서 생각보다 해야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할 게 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많았고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팀원들이 일정에 잘 맞춰주어서 계획대로 순조롭게 진행할 수 있었습니다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기본부터 만들고 디테일 추가하는 부분으로 진행했더니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테스트하면서 보완할 부분이 많이 보였습니다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.”</a:t>
              </a:r>
              <a:endParaRPr lang="ko-KR" altLang="en-US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EF6A6A-9D11-498D-B078-0123E306120B}"/>
                </a:ext>
              </a:extLst>
            </p:cNvPr>
            <p:cNvSpPr txBox="1"/>
            <p:nvPr/>
          </p:nvSpPr>
          <p:spPr>
            <a:xfrm>
              <a:off x="1453994" y="2387641"/>
              <a:ext cx="1902941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ko-KR" altLang="en-US" sz="2000" dirty="0" smtClean="0">
                  <a:solidFill>
                    <a:srgbClr val="181717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공창일</a:t>
              </a:r>
              <a:endParaRPr lang="ko-KR" altLang="en-US" sz="2000" dirty="0">
                <a:solidFill>
                  <a:srgbClr val="181717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4899BB-FAF4-EBB5-40D3-EC61DE3FD39B}"/>
              </a:ext>
            </a:extLst>
          </p:cNvPr>
          <p:cNvSpPr/>
          <p:nvPr/>
        </p:nvSpPr>
        <p:spPr>
          <a:xfrm>
            <a:off x="0" y="279156"/>
            <a:ext cx="4064001" cy="584776"/>
          </a:xfrm>
          <a:prstGeom prst="rect">
            <a:avLst/>
          </a:prstGeom>
          <a:solidFill>
            <a:srgbClr val="30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>
                <a:solidFill>
                  <a:srgbClr val="F2F2F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</a:t>
            </a:r>
            <a:r>
              <a:rPr lang="ko-KR" altLang="en-US" sz="2800" dirty="0" smtClean="0">
                <a:solidFill>
                  <a:srgbClr val="F2F2F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후기</a:t>
            </a:r>
            <a:endParaRPr lang="ko-KR" altLang="en-US" sz="2000" dirty="0">
              <a:solidFill>
                <a:srgbClr val="F2F2F2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623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https://4.bp.blogspot.com/-R7qkuOoCs1k/VCIkIbJW75I/AAAAAAAAmkE/pvE5zePq6Tk/s800/monster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6967" y="8665439"/>
            <a:ext cx="1594800" cy="159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1783936" y="1157634"/>
            <a:ext cx="8232621" cy="2463546"/>
            <a:chOff x="1783936" y="1063364"/>
            <a:chExt cx="8232621" cy="2463546"/>
          </a:xfrm>
        </p:grpSpPr>
        <p:grpSp>
          <p:nvGrpSpPr>
            <p:cNvPr id="22" name="그룹 21"/>
            <p:cNvGrpSpPr/>
            <p:nvPr/>
          </p:nvGrpSpPr>
          <p:grpSpPr>
            <a:xfrm>
              <a:off x="1783936" y="1098392"/>
              <a:ext cx="1902941" cy="1647604"/>
              <a:chOff x="-148561" y="3878427"/>
              <a:chExt cx="1902941" cy="1647604"/>
            </a:xfrm>
          </p:grpSpPr>
          <p:pic>
            <p:nvPicPr>
              <p:cNvPr id="23" name="Picture 6" descr="https://4.bp.blogspot.com/-7DLdBODmEqc/VCIitQRzAWI/AAAAAAAAmeY/g1fjm8NqyaI/s800/animal_arupaka.png"/>
              <p:cNvPicPr>
                <a:picLocks noChangeAspect="1" noChangeArrowheads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509" y="3878427"/>
                <a:ext cx="1198800" cy="1198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EF6A6A-9D11-498D-B078-0123E306120B}"/>
                  </a:ext>
                </a:extLst>
              </p:cNvPr>
              <p:cNvSpPr txBox="1"/>
              <p:nvPr/>
            </p:nvSpPr>
            <p:spPr>
              <a:xfrm>
                <a:off x="-148561" y="5082833"/>
                <a:ext cx="1902941" cy="443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ko-KR" altLang="en-US" sz="2000" dirty="0" smtClean="0">
                    <a:solidFill>
                      <a:srgbClr val="181717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김도형</a:t>
                </a:r>
                <a:endParaRPr lang="ko-KR" altLang="en-US" sz="2000" dirty="0">
                  <a:solidFill>
                    <a:srgbClr val="181717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</p:grpSp>
        <p:sp>
          <p:nvSpPr>
            <p:cNvPr id="35" name="모서리가 둥근 사각형 설명선 34"/>
            <p:cNvSpPr/>
            <p:nvPr/>
          </p:nvSpPr>
          <p:spPr>
            <a:xfrm>
              <a:off x="3501738" y="1063364"/>
              <a:ext cx="6514819" cy="2463546"/>
            </a:xfrm>
            <a:prstGeom prst="wedgeRoundRectCallout">
              <a:avLst>
                <a:gd name="adj1" fmla="val -52990"/>
                <a:gd name="adj2" fmla="val -18955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“프로젝트에서 로그인 부분을 담당하며 일상에서 자연스럽게 써왔던 기능들을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직접 구현해보니 생각처럼 진행되지 않았습니다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소통 문제로 수정이 필요한 상황도 생겼고 진행 중 나오는 에러로 혼자 고민하고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막혔던 부분도 팀원들의 도움으로 해결하면서 팀으로 일을 진행하는 방법에 대해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다시 생각하게 됐습니다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.”</a:t>
              </a:r>
              <a:endParaRPr lang="ko-KR" altLang="en-US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206386" y="3978114"/>
            <a:ext cx="8275715" cy="2618565"/>
            <a:chOff x="2206386" y="3883844"/>
            <a:chExt cx="8275715" cy="2618565"/>
          </a:xfrm>
        </p:grpSpPr>
        <p:grpSp>
          <p:nvGrpSpPr>
            <p:cNvPr id="25" name="그룹 24"/>
            <p:cNvGrpSpPr/>
            <p:nvPr/>
          </p:nvGrpSpPr>
          <p:grpSpPr>
            <a:xfrm>
              <a:off x="8579160" y="4860411"/>
              <a:ext cx="1902941" cy="1641998"/>
              <a:chOff x="10477013" y="5077227"/>
              <a:chExt cx="1902941" cy="1641998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0EF6A6A-9D11-498D-B078-0123E306120B}"/>
                  </a:ext>
                </a:extLst>
              </p:cNvPr>
              <p:cNvSpPr txBox="1"/>
              <p:nvPr/>
            </p:nvSpPr>
            <p:spPr>
              <a:xfrm>
                <a:off x="10477013" y="6276027"/>
                <a:ext cx="1902941" cy="443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ko-KR" altLang="en-US" sz="2000" dirty="0" smtClean="0">
                    <a:solidFill>
                      <a:srgbClr val="181717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김성준</a:t>
                </a:r>
                <a:endParaRPr lang="ko-KR" altLang="en-US" sz="2000" dirty="0">
                  <a:solidFill>
                    <a:srgbClr val="181717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  <p:pic>
            <p:nvPicPr>
              <p:cNvPr id="27" name="Picture 10" descr="https://4.bp.blogspot.com/-CtY5GzX0imo/VCIixcXx6PI/AAAAAAAAmfY/AzH9OmbuHZQ/s800/animal_penguin.png"/>
              <p:cNvPicPr>
                <a:picLocks noChangeAspect="1" noChangeArrowheads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29084" y="5077227"/>
                <a:ext cx="1198799" cy="1198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모서리가 둥근 사각형 설명선 3"/>
            <p:cNvSpPr/>
            <p:nvPr/>
          </p:nvSpPr>
          <p:spPr>
            <a:xfrm>
              <a:off x="2206386" y="3883844"/>
              <a:ext cx="6516000" cy="2462400"/>
            </a:xfrm>
            <a:prstGeom prst="wedgeRoundRectCallout">
              <a:avLst>
                <a:gd name="adj1" fmla="val 53949"/>
                <a:gd name="adj2" fmla="val 24503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“처음에는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제가 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잘할 수 있을지 걱정이 많았는데 하다 보니 자주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멈췄습니다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하지만 멈출 때마다 팀원들의 도움을 받아 진행될 수 있었던 것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같습니다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4899BB-FAF4-EBB5-40D3-EC61DE3FD39B}"/>
              </a:ext>
            </a:extLst>
          </p:cNvPr>
          <p:cNvSpPr/>
          <p:nvPr/>
        </p:nvSpPr>
        <p:spPr>
          <a:xfrm>
            <a:off x="0" y="279156"/>
            <a:ext cx="4064001" cy="584776"/>
          </a:xfrm>
          <a:prstGeom prst="rect">
            <a:avLst/>
          </a:prstGeom>
          <a:solidFill>
            <a:srgbClr val="30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>
                <a:solidFill>
                  <a:srgbClr val="F2F2F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</a:t>
            </a:r>
            <a:r>
              <a:rPr lang="ko-KR" altLang="en-US" sz="2800" dirty="0" smtClean="0">
                <a:solidFill>
                  <a:srgbClr val="F2F2F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후기</a:t>
            </a:r>
            <a:endParaRPr lang="ko-KR" altLang="en-US" sz="2000" dirty="0">
              <a:solidFill>
                <a:srgbClr val="F2F2F2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39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https://4.bp.blogspot.com/-R7qkuOoCs1k/VCIkIbJW75I/AAAAAAAAmkE/pvE5zePq6Tk/s800/monster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6967" y="8665439"/>
            <a:ext cx="1594800" cy="159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783936" y="1157634"/>
            <a:ext cx="8232621" cy="2463546"/>
            <a:chOff x="1783936" y="1063364"/>
            <a:chExt cx="8232621" cy="2463546"/>
          </a:xfrm>
        </p:grpSpPr>
        <p:grpSp>
          <p:nvGrpSpPr>
            <p:cNvPr id="15" name="그룹 14"/>
            <p:cNvGrpSpPr/>
            <p:nvPr/>
          </p:nvGrpSpPr>
          <p:grpSpPr>
            <a:xfrm>
              <a:off x="1783936" y="1172445"/>
              <a:ext cx="1902941" cy="1558852"/>
              <a:chOff x="-124994" y="1176447"/>
              <a:chExt cx="1902941" cy="1558852"/>
            </a:xfrm>
          </p:grpSpPr>
          <p:pic>
            <p:nvPicPr>
              <p:cNvPr id="16" name="Picture 4" descr="https://1.bp.blogspot.com/-FfjY4DibSI4/VCIiuxKtLRI/AAAAAAAAmes/40lCg_r9U2g/s800/animal_inu.png"/>
              <p:cNvPicPr>
                <a:picLocks noChangeAspect="1" noChangeArrowheads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222" y="1176447"/>
                <a:ext cx="1198800" cy="1198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EF6A6A-9D11-498D-B078-0123E306120B}"/>
                  </a:ext>
                </a:extLst>
              </p:cNvPr>
              <p:cNvSpPr txBox="1"/>
              <p:nvPr/>
            </p:nvSpPr>
            <p:spPr>
              <a:xfrm>
                <a:off x="-124994" y="2292101"/>
                <a:ext cx="1902941" cy="443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ko-KR" altLang="en-US" sz="2000" dirty="0" smtClean="0">
                    <a:solidFill>
                      <a:srgbClr val="181717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윤상호</a:t>
                </a:r>
                <a:endParaRPr lang="ko-KR" altLang="en-US" sz="2000" dirty="0">
                  <a:solidFill>
                    <a:srgbClr val="181717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</p:grpSp>
        <p:sp>
          <p:nvSpPr>
            <p:cNvPr id="35" name="모서리가 둥근 사각형 설명선 34"/>
            <p:cNvSpPr/>
            <p:nvPr/>
          </p:nvSpPr>
          <p:spPr>
            <a:xfrm>
              <a:off x="3501738" y="1063364"/>
              <a:ext cx="6514819" cy="2463546"/>
            </a:xfrm>
            <a:prstGeom prst="wedgeRoundRectCallout">
              <a:avLst>
                <a:gd name="adj1" fmla="val -52990"/>
                <a:gd name="adj2" fmla="val -18955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“처음 걱정을 많이 했는데 우려와 달리 </a:t>
              </a:r>
              <a:endParaRPr lang="en-US" altLang="ko-KR" sz="14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 err="1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팀원분들이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각자 너무 잘해주셔서 여기까지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올 수 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있었습니다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 </a:t>
              </a:r>
              <a:endParaRPr lang="en-US" altLang="ko-KR" sz="14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정말 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한 사람이라도 없었다면 이번 프로젝트를 여기까지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완성할 수 없었을 겁니다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en-US" altLang="ko-KR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한편으로는 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내 자신은 실력이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부족해서 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여유가 없었기도 하고 </a:t>
              </a:r>
              <a:endParaRPr lang="en-US" altLang="ko-KR" sz="14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 err="1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서포트도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많이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못한 것 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같아 너무 반성할 점이 많습니다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en-US" altLang="ko-KR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다음 프로젝트에서는 더 나은 자기 자신이 되기 위해 </a:t>
              </a:r>
              <a:endParaRPr lang="en-US" altLang="ko-KR" sz="14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반성하고 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또 반성하며 노력하겠습니다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감사합니다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!”</a:t>
              </a:r>
              <a:endParaRPr lang="ko-KR" altLang="en-US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206386" y="3978114"/>
            <a:ext cx="8275715" cy="2643872"/>
            <a:chOff x="2206386" y="3883844"/>
            <a:chExt cx="8275715" cy="2643872"/>
          </a:xfrm>
        </p:grpSpPr>
        <p:grpSp>
          <p:nvGrpSpPr>
            <p:cNvPr id="19" name="그룹 18"/>
            <p:cNvGrpSpPr/>
            <p:nvPr/>
          </p:nvGrpSpPr>
          <p:grpSpPr>
            <a:xfrm>
              <a:off x="8579160" y="4860411"/>
              <a:ext cx="1902941" cy="1667305"/>
              <a:chOff x="10477013" y="2428293"/>
              <a:chExt cx="1902941" cy="1667305"/>
            </a:xfrm>
          </p:grpSpPr>
          <p:pic>
            <p:nvPicPr>
              <p:cNvPr id="20" name="Picture 2" descr="https://2.bp.blogspot.com/-81gQBAcgSEc/VCIi95CkyYI/AAAAAAAAmhw/z9DvwU2vvmM/s800/icon_others_08.png"/>
              <p:cNvPicPr>
                <a:picLocks noChangeAspect="1" noChangeArrowheads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44240" y="2428293"/>
                <a:ext cx="1198800" cy="1198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0EF6A6A-9D11-498D-B078-0123E306120B}"/>
                  </a:ext>
                </a:extLst>
              </p:cNvPr>
              <p:cNvSpPr txBox="1"/>
              <p:nvPr/>
            </p:nvSpPr>
            <p:spPr>
              <a:xfrm>
                <a:off x="10477013" y="3652400"/>
                <a:ext cx="1902941" cy="443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ko-KR" altLang="en-US" sz="2000" dirty="0" smtClean="0">
                    <a:solidFill>
                      <a:srgbClr val="181717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김태수</a:t>
                </a:r>
                <a:endParaRPr lang="ko-KR" altLang="en-US" sz="2000" dirty="0">
                  <a:solidFill>
                    <a:srgbClr val="181717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</p:grpSp>
        <p:sp>
          <p:nvSpPr>
            <p:cNvPr id="4" name="모서리가 둥근 사각형 설명선 3"/>
            <p:cNvSpPr/>
            <p:nvPr/>
          </p:nvSpPr>
          <p:spPr>
            <a:xfrm>
              <a:off x="2206386" y="3883844"/>
              <a:ext cx="6516000" cy="2462400"/>
            </a:xfrm>
            <a:prstGeom prst="wedgeRoundRectCallout">
              <a:avLst>
                <a:gd name="adj1" fmla="val 53949"/>
                <a:gd name="adj2" fmla="val 24503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“내가 구현한 교수진 목록 </a:t>
              </a:r>
              <a:r>
                <a:rPr lang="ko-KR" altLang="en-US" sz="1400" dirty="0" err="1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삭제부분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프로그램을 핸들링하면서 </a:t>
              </a:r>
              <a:endParaRPr lang="en-US" altLang="ko-KR" sz="14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코드가 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구현이 되니깐 신기하면서 재미있었는데 더 멋있게 구현을 하고 싶은데 </a:t>
              </a:r>
              <a:endParaRPr lang="en-US" altLang="ko-KR" sz="14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실력이 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부족해서 아쉬웠습니다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en-US" altLang="ko-KR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이번을 계기로 정신 차려서 열심히 노력해서 </a:t>
              </a:r>
              <a:endParaRPr lang="en-US" altLang="ko-KR" sz="14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다음 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최종 프로젝트에서 활약하고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싶습니다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en-US" altLang="ko-KR" sz="14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다음 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프로젝트가 기대가 됩니다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!”</a:t>
              </a:r>
              <a:endParaRPr lang="ko-KR" altLang="en-US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4899BB-FAF4-EBB5-40D3-EC61DE3FD39B}"/>
              </a:ext>
            </a:extLst>
          </p:cNvPr>
          <p:cNvSpPr/>
          <p:nvPr/>
        </p:nvSpPr>
        <p:spPr>
          <a:xfrm>
            <a:off x="0" y="279156"/>
            <a:ext cx="4064001" cy="584776"/>
          </a:xfrm>
          <a:prstGeom prst="rect">
            <a:avLst/>
          </a:prstGeom>
          <a:solidFill>
            <a:srgbClr val="30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>
                <a:solidFill>
                  <a:srgbClr val="F2F2F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</a:t>
            </a:r>
            <a:r>
              <a:rPr lang="ko-KR" altLang="en-US" sz="2800" dirty="0" smtClean="0">
                <a:solidFill>
                  <a:srgbClr val="F2F2F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후기</a:t>
            </a:r>
            <a:endParaRPr lang="ko-KR" altLang="en-US" sz="2000" dirty="0">
              <a:solidFill>
                <a:srgbClr val="F2F2F2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779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https://4.bp.blogspot.com/-R7qkuOoCs1k/VCIkIbJW75I/AAAAAAAAmkE/pvE5zePq6Tk/s800/monster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6967" y="8665439"/>
            <a:ext cx="1594800" cy="159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1779221" y="1157634"/>
            <a:ext cx="8237336" cy="2463546"/>
            <a:chOff x="1779221" y="1063364"/>
            <a:chExt cx="8237336" cy="2463546"/>
          </a:xfrm>
        </p:grpSpPr>
        <p:grpSp>
          <p:nvGrpSpPr>
            <p:cNvPr id="18" name="그룹 17"/>
            <p:cNvGrpSpPr/>
            <p:nvPr/>
          </p:nvGrpSpPr>
          <p:grpSpPr>
            <a:xfrm>
              <a:off x="1779221" y="1091039"/>
              <a:ext cx="1902941" cy="1654086"/>
              <a:chOff x="-143848" y="3871945"/>
              <a:chExt cx="1902941" cy="1654086"/>
            </a:xfrm>
          </p:grpSpPr>
          <p:pic>
            <p:nvPicPr>
              <p:cNvPr id="22" name="Picture 6" descr="https://1.bp.blogspot.com/-LFh4mfdjPSQ/VCIiwe10YhI/AAAAAAAAme0/J5m8xVexqqM/s800/animal_neko.png"/>
              <p:cNvPicPr>
                <a:picLocks noChangeAspect="1" noChangeArrowheads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7649" y="3871945"/>
                <a:ext cx="1198800" cy="1198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EF6A6A-9D11-498D-B078-0123E306120B}"/>
                  </a:ext>
                </a:extLst>
              </p:cNvPr>
              <p:cNvSpPr txBox="1"/>
              <p:nvPr/>
            </p:nvSpPr>
            <p:spPr>
              <a:xfrm>
                <a:off x="-143848" y="5082833"/>
                <a:ext cx="1902941" cy="443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ko-KR" altLang="en-US" sz="2000" dirty="0" smtClean="0">
                    <a:solidFill>
                      <a:srgbClr val="181717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이수경</a:t>
                </a:r>
                <a:endParaRPr lang="ko-KR" altLang="en-US" sz="2000" dirty="0">
                  <a:solidFill>
                    <a:srgbClr val="181717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</p:grpSp>
        <p:sp>
          <p:nvSpPr>
            <p:cNvPr id="35" name="모서리가 둥근 사각형 설명선 34"/>
            <p:cNvSpPr/>
            <p:nvPr/>
          </p:nvSpPr>
          <p:spPr>
            <a:xfrm>
              <a:off x="3501738" y="1063364"/>
              <a:ext cx="6514819" cy="2463546"/>
            </a:xfrm>
            <a:prstGeom prst="wedgeRoundRectCallout">
              <a:avLst>
                <a:gd name="adj1" fmla="val -52990"/>
                <a:gd name="adj2" fmla="val -18955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“상상하는 것은 쉽지만 구현하는 것은 어렵다는 것을 </a:t>
              </a:r>
              <a:endParaRPr lang="en-US" altLang="ko-KR" sz="14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이번 프로젝트를 통해서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절실히 깨닫게 되었고</a:t>
              </a:r>
              <a:endParaRPr lang="en-US" altLang="ko-KR" sz="1400" dirty="0" smtClean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좋은 사람들과 함께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배우며 작업할 수 있어서 즐겁고 유익한 시간이었습니다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.”</a:t>
              </a:r>
              <a:endParaRPr lang="ko-KR" altLang="en-US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206386" y="3978114"/>
            <a:ext cx="8190871" cy="2643872"/>
            <a:chOff x="2206386" y="3883844"/>
            <a:chExt cx="8190871" cy="2643872"/>
          </a:xfrm>
        </p:grpSpPr>
        <p:grpSp>
          <p:nvGrpSpPr>
            <p:cNvPr id="24" name="그룹 23"/>
            <p:cNvGrpSpPr/>
            <p:nvPr/>
          </p:nvGrpSpPr>
          <p:grpSpPr>
            <a:xfrm>
              <a:off x="8494316" y="4927293"/>
              <a:ext cx="1902941" cy="1600423"/>
              <a:chOff x="10477013" y="5118802"/>
              <a:chExt cx="1902941" cy="1600423"/>
            </a:xfrm>
          </p:grpSpPr>
          <p:pic>
            <p:nvPicPr>
              <p:cNvPr id="25" name="Picture 8" descr="https://2.bp.blogspot.com/-uLsKgsN9njE/VCIix1WrktI/AAAAAAAAmfU/SloY2fZacmo/s800/animal_usagi.png"/>
              <p:cNvPicPr>
                <a:picLocks noChangeAspect="1" noChangeArrowheads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29083" y="5118802"/>
                <a:ext cx="1198800" cy="1198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0EF6A6A-9D11-498D-B078-0123E306120B}"/>
                  </a:ext>
                </a:extLst>
              </p:cNvPr>
              <p:cNvSpPr txBox="1"/>
              <p:nvPr/>
            </p:nvSpPr>
            <p:spPr>
              <a:xfrm>
                <a:off x="10477013" y="6276027"/>
                <a:ext cx="1902941" cy="443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ko-KR" altLang="en-US" sz="2000" dirty="0" smtClean="0">
                    <a:solidFill>
                      <a:srgbClr val="181717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김경민</a:t>
                </a:r>
                <a:endParaRPr lang="ko-KR" altLang="en-US" sz="2000" dirty="0">
                  <a:solidFill>
                    <a:srgbClr val="181717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</p:grpSp>
        <p:sp>
          <p:nvSpPr>
            <p:cNvPr id="4" name="모서리가 둥근 사각형 설명선 3"/>
            <p:cNvSpPr/>
            <p:nvPr/>
          </p:nvSpPr>
          <p:spPr>
            <a:xfrm>
              <a:off x="2206386" y="3883844"/>
              <a:ext cx="6516000" cy="2462400"/>
            </a:xfrm>
            <a:prstGeom prst="wedgeRoundRectCallout">
              <a:avLst>
                <a:gd name="adj1" fmla="val 53949"/>
                <a:gd name="adj2" fmla="val 24503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“저는 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Ctrl + c , v 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실력이 향상된 것 같고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문제를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해결했을 때 </a:t>
              </a:r>
              <a:r>
                <a:rPr lang="ko-KR" altLang="en-US" sz="1400" dirty="0" err="1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희열감에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개발에 흥미가 더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생긴 것 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같습니다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~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걱정으로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시작하게 된 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프로젝트였는데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무사히 마칠 수 있게 같이 도와주신 </a:t>
              </a:r>
              <a:r>
                <a:rPr lang="ko-KR" altLang="en-US" sz="1400" dirty="0" err="1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팀원분들과</a:t>
              </a:r>
              <a:endParaRPr lang="ko-KR" altLang="en-US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 err="1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칭찬봇처럼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칭찬을 아껴주지 않은 멘토 </a:t>
              </a:r>
              <a:r>
                <a:rPr lang="ko-KR" altLang="en-US" sz="1400" dirty="0" err="1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수경님에게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감사드립니다 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!”</a:t>
              </a:r>
              <a:endParaRPr lang="ko-KR" altLang="en-US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4899BB-FAF4-EBB5-40D3-EC61DE3FD39B}"/>
              </a:ext>
            </a:extLst>
          </p:cNvPr>
          <p:cNvSpPr/>
          <p:nvPr/>
        </p:nvSpPr>
        <p:spPr>
          <a:xfrm>
            <a:off x="0" y="279156"/>
            <a:ext cx="4064001" cy="584776"/>
          </a:xfrm>
          <a:prstGeom prst="rect">
            <a:avLst/>
          </a:prstGeom>
          <a:solidFill>
            <a:srgbClr val="30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>
                <a:solidFill>
                  <a:srgbClr val="F2F2F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</a:t>
            </a:r>
            <a:r>
              <a:rPr lang="ko-KR" altLang="en-US" sz="2800" dirty="0" smtClean="0">
                <a:solidFill>
                  <a:srgbClr val="F2F2F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후기</a:t>
            </a:r>
            <a:endParaRPr lang="ko-KR" altLang="en-US" sz="2000" dirty="0">
              <a:solidFill>
                <a:srgbClr val="F2F2F2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770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81E1960-F8B5-49A5-B28F-7BF433CF4387}"/>
              </a:ext>
            </a:extLst>
          </p:cNvPr>
          <p:cNvSpPr txBox="1"/>
          <p:nvPr/>
        </p:nvSpPr>
        <p:spPr>
          <a:xfrm>
            <a:off x="3383929" y="2253614"/>
            <a:ext cx="54223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spc="-15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2480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3A0B8AB-629E-45E9-9951-6A4AC7A1CA93}"/>
              </a:ext>
            </a:extLst>
          </p:cNvPr>
          <p:cNvGrpSpPr/>
          <p:nvPr/>
        </p:nvGrpSpPr>
        <p:grpSpPr>
          <a:xfrm>
            <a:off x="786062" y="2450721"/>
            <a:ext cx="8005011" cy="1779915"/>
            <a:chOff x="786062" y="2450721"/>
            <a:chExt cx="8005011" cy="177991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F4AC94-6E11-4849-92EF-346B8D485086}"/>
                </a:ext>
              </a:extLst>
            </p:cNvPr>
            <p:cNvSpPr txBox="1"/>
            <p:nvPr/>
          </p:nvSpPr>
          <p:spPr>
            <a:xfrm>
              <a:off x="786063" y="2450721"/>
              <a:ext cx="19768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3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Part 1 </a:t>
              </a:r>
              <a:endParaRPr lang="ko-KR" altLang="en-US" sz="4400" b="1" spc="-3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C0FA95CB-49B0-419C-AC46-772B8E100BE4}"/>
                </a:ext>
              </a:extLst>
            </p:cNvPr>
            <p:cNvCxnSpPr/>
            <p:nvPr/>
          </p:nvCxnSpPr>
          <p:spPr>
            <a:xfrm>
              <a:off x="786062" y="3433011"/>
              <a:ext cx="800501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3AEFC9-A6B9-4D02-996F-B4102D9D909C}"/>
                </a:ext>
              </a:extLst>
            </p:cNvPr>
            <p:cNvSpPr txBox="1"/>
            <p:nvPr/>
          </p:nvSpPr>
          <p:spPr>
            <a:xfrm>
              <a:off x="786062" y="3645861"/>
              <a:ext cx="24737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spc="-3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프로젝트 주제 </a:t>
              </a:r>
              <a:endParaRPr lang="ko-KR" altLang="en-US" sz="3200" spc="-3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925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3821CC4-B878-ED09-B1B8-9A695345B714}"/>
              </a:ext>
            </a:extLst>
          </p:cNvPr>
          <p:cNvSpPr/>
          <p:nvPr/>
        </p:nvSpPr>
        <p:spPr>
          <a:xfrm>
            <a:off x="959049" y="5400675"/>
            <a:ext cx="10210399" cy="920994"/>
          </a:xfrm>
          <a:prstGeom prst="roundRect">
            <a:avLst/>
          </a:prstGeom>
          <a:solidFill>
            <a:srgbClr val="30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2000" dirty="0">
                <a:solidFill>
                  <a:srgbClr val="F2F2F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팀장 </a:t>
            </a:r>
            <a:r>
              <a:rPr lang="en-US" altLang="ko-KR" sz="2000" dirty="0">
                <a:solidFill>
                  <a:srgbClr val="F2F2F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2000" dirty="0">
                <a:solidFill>
                  <a:srgbClr val="F2F2F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공창일 </a:t>
            </a:r>
            <a:r>
              <a:rPr lang="ko-KR" altLang="en-US" dirty="0" err="1">
                <a:solidFill>
                  <a:srgbClr val="F2F2F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부팀장</a:t>
            </a:r>
            <a:r>
              <a:rPr lang="en-US" altLang="ko-KR" dirty="0">
                <a:solidFill>
                  <a:srgbClr val="F2F2F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dirty="0">
                <a:solidFill>
                  <a:srgbClr val="F2F2F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윤상호</a:t>
            </a:r>
            <a:endParaRPr lang="en-US" altLang="ko-KR" dirty="0">
              <a:solidFill>
                <a:srgbClr val="F2F2F2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dirty="0">
                <a:solidFill>
                  <a:srgbClr val="F2F2F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팀원 </a:t>
            </a:r>
            <a:r>
              <a:rPr lang="en-US" altLang="ko-KR" dirty="0">
                <a:solidFill>
                  <a:srgbClr val="F2F2F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dirty="0" err="1">
                <a:solidFill>
                  <a:srgbClr val="F2F2F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현성규</a:t>
            </a:r>
            <a:r>
              <a:rPr lang="ko-KR" altLang="en-US" dirty="0">
                <a:solidFill>
                  <a:srgbClr val="F2F2F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김태수 김도형 김성준 김경민 이수경</a:t>
            </a:r>
            <a:r>
              <a:rPr lang="en-US" altLang="ko-KR" dirty="0">
                <a:solidFill>
                  <a:srgbClr val="F2F2F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ko-KR" altLang="en-US" dirty="0">
              <a:solidFill>
                <a:srgbClr val="F2F2F2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0EF6A6A-9D11-498D-B078-0123E306120B}"/>
              </a:ext>
            </a:extLst>
          </p:cNvPr>
          <p:cNvSpPr txBox="1"/>
          <p:nvPr/>
        </p:nvSpPr>
        <p:spPr>
          <a:xfrm>
            <a:off x="959050" y="1598768"/>
            <a:ext cx="4384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8171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주제 </a:t>
            </a:r>
            <a:r>
              <a:rPr lang="en-US" altLang="ko-KR" sz="2000" dirty="0" smtClean="0">
                <a:solidFill>
                  <a:srgbClr val="18171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2000" dirty="0" smtClean="0">
                <a:solidFill>
                  <a:srgbClr val="18171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학원 수강 시스템 웹 사이트</a:t>
            </a:r>
            <a:endParaRPr lang="ko-KR" altLang="en-US" sz="2000" dirty="0">
              <a:solidFill>
                <a:srgbClr val="18171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8F976D-3453-4310-A848-C92496AFE0EE}"/>
              </a:ext>
            </a:extLst>
          </p:cNvPr>
          <p:cNvSpPr txBox="1"/>
          <p:nvPr/>
        </p:nvSpPr>
        <p:spPr>
          <a:xfrm>
            <a:off x="959049" y="1998878"/>
            <a:ext cx="10210399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dirty="0" smtClean="0">
                <a:solidFill>
                  <a:schemeClr val="bg2">
                    <a:lumMod val="1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목표 </a:t>
            </a:r>
            <a:r>
              <a:rPr lang="en-US" altLang="ko-KR" sz="1600" dirty="0" smtClean="0">
                <a:solidFill>
                  <a:schemeClr val="bg2">
                    <a:lumMod val="1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MVC2 </a:t>
            </a:r>
            <a:r>
              <a:rPr lang="ko-KR" altLang="en-US" sz="1600" dirty="0" smtClean="0">
                <a:solidFill>
                  <a:schemeClr val="bg2">
                    <a:lumMod val="1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패턴을 활용하여 데이터베이스를 연동한  </a:t>
            </a:r>
            <a:r>
              <a:rPr lang="ko-KR" altLang="en-US" sz="1600" dirty="0" err="1" smtClean="0">
                <a:solidFill>
                  <a:schemeClr val="bg2">
                    <a:lumMod val="1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반응형</a:t>
            </a:r>
            <a:r>
              <a:rPr lang="ko-KR" altLang="en-US" sz="1600" dirty="0" smtClean="0">
                <a:solidFill>
                  <a:schemeClr val="bg2">
                    <a:lumMod val="1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웹 사이트 제작</a:t>
            </a:r>
            <a:endParaRPr lang="ko-KR" altLang="en-US" sz="1600" dirty="0">
              <a:solidFill>
                <a:schemeClr val="bg2">
                  <a:lumMod val="1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AB0955-C574-4E99-919E-D721837D236A}"/>
              </a:ext>
            </a:extLst>
          </p:cNvPr>
          <p:cNvSpPr/>
          <p:nvPr/>
        </p:nvSpPr>
        <p:spPr>
          <a:xfrm>
            <a:off x="0" y="279156"/>
            <a:ext cx="4064001" cy="584776"/>
          </a:xfrm>
          <a:prstGeom prst="rect">
            <a:avLst/>
          </a:prstGeom>
          <a:solidFill>
            <a:srgbClr val="30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ctr"/>
          <a:lstStyle/>
          <a:p>
            <a:r>
              <a:rPr lang="ko-KR" altLang="en-US" sz="2800" dirty="0">
                <a:solidFill>
                  <a:srgbClr val="F2F2F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주제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959050" y="2956560"/>
            <a:ext cx="1534606" cy="1534606"/>
            <a:chOff x="959050" y="2956560"/>
            <a:chExt cx="1534606" cy="1534606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C5BD936-85DB-4E56-9E91-F8A47743E336}"/>
                </a:ext>
              </a:extLst>
            </p:cNvPr>
            <p:cNvSpPr txBox="1"/>
            <p:nvPr/>
          </p:nvSpPr>
          <p:spPr>
            <a:xfrm>
              <a:off x="1097208" y="3069002"/>
              <a:ext cx="12582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8C8C8C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Step 01</a:t>
              </a:r>
              <a:endParaRPr lang="ko-KR" altLang="en-US" sz="1200" dirty="0">
                <a:solidFill>
                  <a:srgbClr val="8C8C8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0A4BB026-0950-4977-85E9-04A8CB0DF43E}"/>
                </a:ext>
              </a:extLst>
            </p:cNvPr>
            <p:cNvSpPr/>
            <p:nvPr/>
          </p:nvSpPr>
          <p:spPr>
            <a:xfrm>
              <a:off x="959050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966F76F-EDBB-4607-9FB3-C254521BE413}"/>
                </a:ext>
              </a:extLst>
            </p:cNvPr>
            <p:cNvSpPr txBox="1"/>
            <p:nvPr/>
          </p:nvSpPr>
          <p:spPr>
            <a:xfrm>
              <a:off x="959050" y="3396511"/>
              <a:ext cx="1534606" cy="372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400" dirty="0" smtClean="0">
                  <a:solidFill>
                    <a:schemeClr val="bg2">
                      <a:lumMod val="1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요구사항 분석</a:t>
              </a:r>
              <a:endParaRPr lang="ko-KR" altLang="en-US" sz="1400" dirty="0">
                <a:solidFill>
                  <a:schemeClr val="bg2">
                    <a:lumMod val="1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187E0B6-B376-4DF2-A60B-1AAEFF47AE67}"/>
                </a:ext>
              </a:extLst>
            </p:cNvPr>
            <p:cNvSpPr txBox="1"/>
            <p:nvPr/>
          </p:nvSpPr>
          <p:spPr>
            <a:xfrm>
              <a:off x="959050" y="3838777"/>
              <a:ext cx="1534606" cy="532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100" dirty="0" smtClean="0">
                  <a:solidFill>
                    <a:schemeClr val="bg2">
                      <a:lumMod val="1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요구사항 분석 및 </a:t>
              </a:r>
              <a:endParaRPr lang="en-US" altLang="ko-KR" sz="1100" dirty="0" smtClean="0">
                <a:solidFill>
                  <a:schemeClr val="bg2">
                    <a:lumMod val="1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1100" dirty="0" smtClean="0">
                  <a:solidFill>
                    <a:schemeClr val="bg2">
                      <a:lumMod val="1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시스템 목표 설정</a:t>
              </a:r>
              <a:endParaRPr lang="ko-KR" altLang="en-US" sz="1100" dirty="0">
                <a:solidFill>
                  <a:schemeClr val="bg2">
                    <a:lumMod val="1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516FC23-A433-49E0-836B-DBFF155FD4B4}"/>
                </a:ext>
              </a:extLst>
            </p:cNvPr>
            <p:cNvSpPr/>
            <p:nvPr/>
          </p:nvSpPr>
          <p:spPr>
            <a:xfrm>
              <a:off x="1643010" y="3748595"/>
              <a:ext cx="166687" cy="45719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296946" y="2956560"/>
            <a:ext cx="1534606" cy="1534606"/>
            <a:chOff x="5296946" y="2956560"/>
            <a:chExt cx="1534606" cy="1534606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F8497AAC-52F4-4AD6-93D6-0B45B3BC533C}"/>
                </a:ext>
              </a:extLst>
            </p:cNvPr>
            <p:cNvSpPr/>
            <p:nvPr/>
          </p:nvSpPr>
          <p:spPr>
            <a:xfrm>
              <a:off x="5296946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61FB409-FCF3-4E22-9736-452E2E58AFFF}"/>
                </a:ext>
              </a:extLst>
            </p:cNvPr>
            <p:cNvSpPr txBox="1"/>
            <p:nvPr/>
          </p:nvSpPr>
          <p:spPr>
            <a:xfrm>
              <a:off x="5435104" y="3069002"/>
              <a:ext cx="12582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8C8C8C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Step 03</a:t>
              </a:r>
              <a:endParaRPr lang="ko-KR" altLang="en-US" sz="1200" dirty="0">
                <a:solidFill>
                  <a:srgbClr val="8C8C8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2F2F456-ED00-4156-A8DA-949357DE58CA}"/>
                </a:ext>
              </a:extLst>
            </p:cNvPr>
            <p:cNvSpPr txBox="1"/>
            <p:nvPr/>
          </p:nvSpPr>
          <p:spPr>
            <a:xfrm>
              <a:off x="5296946" y="3396511"/>
              <a:ext cx="1534606" cy="372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400" dirty="0" smtClean="0">
                  <a:solidFill>
                    <a:schemeClr val="bg2">
                      <a:lumMod val="1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구현</a:t>
              </a:r>
              <a:endParaRPr lang="ko-KR" altLang="en-US" sz="1400" dirty="0">
                <a:solidFill>
                  <a:schemeClr val="bg2">
                    <a:lumMod val="1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666199E-3872-4468-9913-E5401D4AFD5F}"/>
                </a:ext>
              </a:extLst>
            </p:cNvPr>
            <p:cNvSpPr txBox="1"/>
            <p:nvPr/>
          </p:nvSpPr>
          <p:spPr>
            <a:xfrm>
              <a:off x="5296946" y="3838777"/>
              <a:ext cx="1534606" cy="312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100" dirty="0" smtClean="0">
                  <a:solidFill>
                    <a:schemeClr val="bg2">
                      <a:lumMod val="1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시스템 구현</a:t>
              </a:r>
              <a:endParaRPr lang="ko-KR" altLang="en-US" sz="1100" dirty="0">
                <a:solidFill>
                  <a:schemeClr val="bg2">
                    <a:lumMod val="1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E71B06A-AF0E-4F68-B8A8-5BA4E32B18A3}"/>
                </a:ext>
              </a:extLst>
            </p:cNvPr>
            <p:cNvSpPr/>
            <p:nvPr/>
          </p:nvSpPr>
          <p:spPr>
            <a:xfrm>
              <a:off x="5980906" y="3748595"/>
              <a:ext cx="166687" cy="45719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465894" y="2956560"/>
            <a:ext cx="1534606" cy="1534606"/>
            <a:chOff x="7465894" y="2956560"/>
            <a:chExt cx="1534606" cy="1534606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2F220AF4-6256-42D9-97D6-E99487AAE039}"/>
                </a:ext>
              </a:extLst>
            </p:cNvPr>
            <p:cNvSpPr/>
            <p:nvPr/>
          </p:nvSpPr>
          <p:spPr>
            <a:xfrm>
              <a:off x="7465894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DB242D9-4A26-4BEE-96E1-284B1F8F8F28}"/>
                </a:ext>
              </a:extLst>
            </p:cNvPr>
            <p:cNvSpPr txBox="1"/>
            <p:nvPr/>
          </p:nvSpPr>
          <p:spPr>
            <a:xfrm>
              <a:off x="7604052" y="3069002"/>
              <a:ext cx="12582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8C8C8C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Step 04</a:t>
              </a:r>
              <a:endParaRPr lang="ko-KR" altLang="en-US" sz="1200" dirty="0">
                <a:solidFill>
                  <a:srgbClr val="8C8C8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4015A05-369F-48BB-BA8C-852F9DAB00D7}"/>
                </a:ext>
              </a:extLst>
            </p:cNvPr>
            <p:cNvSpPr txBox="1"/>
            <p:nvPr/>
          </p:nvSpPr>
          <p:spPr>
            <a:xfrm>
              <a:off x="7465894" y="3396511"/>
              <a:ext cx="1534606" cy="372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400" dirty="0" smtClean="0">
                  <a:solidFill>
                    <a:schemeClr val="bg2">
                      <a:lumMod val="1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테스트</a:t>
              </a:r>
              <a:endParaRPr lang="ko-KR" altLang="en-US" sz="1400" dirty="0">
                <a:solidFill>
                  <a:schemeClr val="bg2">
                    <a:lumMod val="1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7D0C447-BBEB-4EC8-837D-6C703972D2D6}"/>
                </a:ext>
              </a:extLst>
            </p:cNvPr>
            <p:cNvSpPr txBox="1"/>
            <p:nvPr/>
          </p:nvSpPr>
          <p:spPr>
            <a:xfrm>
              <a:off x="7465894" y="3838777"/>
              <a:ext cx="1534606" cy="312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100" dirty="0" smtClean="0">
                  <a:solidFill>
                    <a:schemeClr val="bg2">
                      <a:lumMod val="1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시스템 테스트 </a:t>
              </a:r>
              <a:endParaRPr lang="ko-KR" altLang="en-US" sz="1100" dirty="0">
                <a:solidFill>
                  <a:schemeClr val="bg2">
                    <a:lumMod val="1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22F78EE-ECA8-4002-9C30-DC91850C7994}"/>
                </a:ext>
              </a:extLst>
            </p:cNvPr>
            <p:cNvSpPr/>
            <p:nvPr/>
          </p:nvSpPr>
          <p:spPr>
            <a:xfrm>
              <a:off x="8149854" y="3748595"/>
              <a:ext cx="166687" cy="45719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9634842" y="2956560"/>
            <a:ext cx="1534606" cy="1534606"/>
            <a:chOff x="9634842" y="2956560"/>
            <a:chExt cx="1534606" cy="1534606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3A8091A4-3906-4CAF-9673-04FEFA7CC868}"/>
                </a:ext>
              </a:extLst>
            </p:cNvPr>
            <p:cNvSpPr/>
            <p:nvPr/>
          </p:nvSpPr>
          <p:spPr>
            <a:xfrm>
              <a:off x="9634842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81AA435-0E27-4C16-B585-7FC2C94A7378}"/>
                </a:ext>
              </a:extLst>
            </p:cNvPr>
            <p:cNvSpPr txBox="1"/>
            <p:nvPr/>
          </p:nvSpPr>
          <p:spPr>
            <a:xfrm>
              <a:off x="9773000" y="3069002"/>
              <a:ext cx="12582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8C8C8C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Step 05</a:t>
              </a:r>
              <a:endParaRPr lang="ko-KR" altLang="en-US" sz="1200" dirty="0">
                <a:solidFill>
                  <a:srgbClr val="8C8C8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82A9F92-81FB-4ABD-9374-0A34012BC5E2}"/>
                </a:ext>
              </a:extLst>
            </p:cNvPr>
            <p:cNvSpPr txBox="1"/>
            <p:nvPr/>
          </p:nvSpPr>
          <p:spPr>
            <a:xfrm>
              <a:off x="9634842" y="3396511"/>
              <a:ext cx="1534606" cy="372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400" dirty="0" smtClean="0">
                  <a:solidFill>
                    <a:schemeClr val="bg2">
                      <a:lumMod val="1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종료</a:t>
              </a:r>
              <a:endParaRPr lang="ko-KR" altLang="en-US" sz="1400" dirty="0">
                <a:solidFill>
                  <a:schemeClr val="bg2">
                    <a:lumMod val="1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385C44B-81E0-42D6-A0CE-220C2D6745F1}"/>
                </a:ext>
              </a:extLst>
            </p:cNvPr>
            <p:cNvSpPr txBox="1"/>
            <p:nvPr/>
          </p:nvSpPr>
          <p:spPr>
            <a:xfrm>
              <a:off x="9634842" y="3838777"/>
              <a:ext cx="1534606" cy="312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100" dirty="0" smtClean="0">
                  <a:solidFill>
                    <a:schemeClr val="bg2">
                      <a:lumMod val="1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프로젝트 종료</a:t>
              </a:r>
              <a:endParaRPr lang="ko-KR" altLang="en-US" sz="1100" dirty="0">
                <a:solidFill>
                  <a:schemeClr val="bg2">
                    <a:lumMod val="1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F4BB83F-1988-4286-B190-3842D67A2EB8}"/>
                </a:ext>
              </a:extLst>
            </p:cNvPr>
            <p:cNvSpPr/>
            <p:nvPr/>
          </p:nvSpPr>
          <p:spPr>
            <a:xfrm>
              <a:off x="10318802" y="3748595"/>
              <a:ext cx="166687" cy="45719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화살표: 갈매기형 수장 84">
            <a:extLst>
              <a:ext uri="{FF2B5EF4-FFF2-40B4-BE49-F238E27FC236}">
                <a16:creationId xmlns:a16="http://schemas.microsoft.com/office/drawing/2014/main" id="{79476E20-2CA3-4564-AE76-D99FF872DC59}"/>
              </a:ext>
            </a:extLst>
          </p:cNvPr>
          <p:cNvSpPr/>
          <p:nvPr/>
        </p:nvSpPr>
        <p:spPr>
          <a:xfrm>
            <a:off x="2773917" y="3666621"/>
            <a:ext cx="73819" cy="114485"/>
          </a:xfrm>
          <a:prstGeom prst="chevron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화살표: 갈매기형 수장 85">
            <a:extLst>
              <a:ext uri="{FF2B5EF4-FFF2-40B4-BE49-F238E27FC236}">
                <a16:creationId xmlns:a16="http://schemas.microsoft.com/office/drawing/2014/main" id="{04CE8CE6-CF04-4A2D-B3F7-E91957EEB2A5}"/>
              </a:ext>
            </a:extLst>
          </p:cNvPr>
          <p:cNvSpPr/>
          <p:nvPr/>
        </p:nvSpPr>
        <p:spPr>
          <a:xfrm>
            <a:off x="4942865" y="3666621"/>
            <a:ext cx="73819" cy="114485"/>
          </a:xfrm>
          <a:prstGeom prst="chevron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화살표: 갈매기형 수장 86">
            <a:extLst>
              <a:ext uri="{FF2B5EF4-FFF2-40B4-BE49-F238E27FC236}">
                <a16:creationId xmlns:a16="http://schemas.microsoft.com/office/drawing/2014/main" id="{1BD0717A-CD73-4F71-8E55-FB76F983E772}"/>
              </a:ext>
            </a:extLst>
          </p:cNvPr>
          <p:cNvSpPr/>
          <p:nvPr/>
        </p:nvSpPr>
        <p:spPr>
          <a:xfrm>
            <a:off x="9280762" y="3666621"/>
            <a:ext cx="73819" cy="114485"/>
          </a:xfrm>
          <a:prstGeom prst="chevron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화살표: 갈매기형 수장 87">
            <a:extLst>
              <a:ext uri="{FF2B5EF4-FFF2-40B4-BE49-F238E27FC236}">
                <a16:creationId xmlns:a16="http://schemas.microsoft.com/office/drawing/2014/main" id="{4B9A87AF-AE55-4D37-ACA7-56869C527FC5}"/>
              </a:ext>
            </a:extLst>
          </p:cNvPr>
          <p:cNvSpPr/>
          <p:nvPr/>
        </p:nvSpPr>
        <p:spPr>
          <a:xfrm>
            <a:off x="7111813" y="3666621"/>
            <a:ext cx="73819" cy="114485"/>
          </a:xfrm>
          <a:prstGeom prst="chevron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DA646A15-305C-4487-81B6-A1AD802D24B9}"/>
              </a:ext>
            </a:extLst>
          </p:cNvPr>
          <p:cNvSpPr/>
          <p:nvPr/>
        </p:nvSpPr>
        <p:spPr>
          <a:xfrm rot="5400000">
            <a:off x="5890412" y="611076"/>
            <a:ext cx="352084" cy="8669689"/>
          </a:xfrm>
          <a:prstGeom prst="rightBrace">
            <a:avLst>
              <a:gd name="adj1" fmla="val 114382"/>
              <a:gd name="adj2" fmla="val 50000"/>
            </a:avLst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127998" y="2956560"/>
            <a:ext cx="1534606" cy="1534606"/>
            <a:chOff x="3127998" y="2956560"/>
            <a:chExt cx="1534606" cy="1534606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3FC35F3-9D63-4FF2-82A5-C2D98AB145E7}"/>
                </a:ext>
              </a:extLst>
            </p:cNvPr>
            <p:cNvSpPr/>
            <p:nvPr/>
          </p:nvSpPr>
          <p:spPr>
            <a:xfrm>
              <a:off x="3127998" y="2956560"/>
              <a:ext cx="1534606" cy="1534606"/>
            </a:xfrm>
            <a:prstGeom prst="roundRect">
              <a:avLst>
                <a:gd name="adj" fmla="val 12007"/>
              </a:avLst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73D5897-B5BB-4A3B-A9AC-78C2D66C921C}"/>
                </a:ext>
              </a:extLst>
            </p:cNvPr>
            <p:cNvSpPr txBox="1"/>
            <p:nvPr/>
          </p:nvSpPr>
          <p:spPr>
            <a:xfrm>
              <a:off x="3266156" y="3069002"/>
              <a:ext cx="12582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8C8C8C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Step 02</a:t>
              </a:r>
              <a:endParaRPr lang="ko-KR" altLang="en-US" sz="1200" dirty="0">
                <a:solidFill>
                  <a:srgbClr val="8C8C8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10EB400-1D91-4712-AA57-3111249EC29B}"/>
                </a:ext>
              </a:extLst>
            </p:cNvPr>
            <p:cNvSpPr txBox="1"/>
            <p:nvPr/>
          </p:nvSpPr>
          <p:spPr>
            <a:xfrm>
              <a:off x="3127998" y="3396511"/>
              <a:ext cx="1534606" cy="372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400" dirty="0" smtClean="0">
                  <a:solidFill>
                    <a:schemeClr val="bg2">
                      <a:lumMod val="1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설계</a:t>
              </a:r>
              <a:endParaRPr lang="ko-KR" altLang="en-US" sz="1400" dirty="0">
                <a:solidFill>
                  <a:schemeClr val="bg2">
                    <a:lumMod val="1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D4630F0-98EB-45C2-BB59-6054D92E938E}"/>
                </a:ext>
              </a:extLst>
            </p:cNvPr>
            <p:cNvSpPr txBox="1"/>
            <p:nvPr/>
          </p:nvSpPr>
          <p:spPr>
            <a:xfrm>
              <a:off x="3127998" y="3838777"/>
              <a:ext cx="1534606" cy="532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100" dirty="0" smtClean="0">
                  <a:solidFill>
                    <a:schemeClr val="bg2">
                      <a:lumMod val="1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</a:t>
              </a:r>
              <a:r>
                <a:rPr lang="en-US" altLang="ko-KR" sz="1100" dirty="0" smtClean="0">
                  <a:solidFill>
                    <a:schemeClr val="bg2">
                      <a:lumMod val="1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DB</a:t>
              </a:r>
              <a:r>
                <a:rPr lang="ko-KR" altLang="en-US" sz="1100" dirty="0" smtClean="0">
                  <a:solidFill>
                    <a:schemeClr val="bg2">
                      <a:lumMod val="1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및 </a:t>
              </a:r>
              <a:endParaRPr lang="en-US" altLang="ko-KR" sz="1100" dirty="0" smtClean="0">
                <a:solidFill>
                  <a:schemeClr val="bg2">
                    <a:lumMod val="1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1100" dirty="0" smtClean="0">
                  <a:solidFill>
                    <a:schemeClr val="bg2">
                      <a:lumMod val="1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화면 구성 설계</a:t>
              </a:r>
              <a:endParaRPr lang="ko-KR" altLang="en-US" sz="1100" dirty="0">
                <a:solidFill>
                  <a:schemeClr val="bg2">
                    <a:lumMod val="1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A9AF4A8-13A3-44DB-9590-FF0ADC9D47EC}"/>
                </a:ext>
              </a:extLst>
            </p:cNvPr>
            <p:cNvSpPr/>
            <p:nvPr/>
          </p:nvSpPr>
          <p:spPr>
            <a:xfrm>
              <a:off x="3811958" y="3748595"/>
              <a:ext cx="166687" cy="45719"/>
            </a:xfrm>
            <a:prstGeom prst="rect">
              <a:avLst/>
            </a:prstGeom>
            <a:solidFill>
              <a:srgbClr val="18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325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5" grpId="0" animBg="1"/>
      <p:bldP spid="86" grpId="0" animBg="1"/>
      <p:bldP spid="87" grpId="0" animBg="1"/>
      <p:bldP spid="88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6AB0955-C574-4E99-919E-D721837D236A}"/>
              </a:ext>
            </a:extLst>
          </p:cNvPr>
          <p:cNvSpPr/>
          <p:nvPr/>
        </p:nvSpPr>
        <p:spPr>
          <a:xfrm>
            <a:off x="0" y="279156"/>
            <a:ext cx="4064001" cy="584776"/>
          </a:xfrm>
          <a:prstGeom prst="rect">
            <a:avLst/>
          </a:prstGeom>
          <a:solidFill>
            <a:srgbClr val="30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ctr"/>
          <a:lstStyle/>
          <a:p>
            <a:r>
              <a:rPr lang="ko-KR" altLang="en-US" sz="2800" dirty="0">
                <a:solidFill>
                  <a:srgbClr val="F2F2F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주제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5782A2-C129-48A4-AD78-FAB5913D6F9C}"/>
              </a:ext>
            </a:extLst>
          </p:cNvPr>
          <p:cNvSpPr txBox="1"/>
          <p:nvPr/>
        </p:nvSpPr>
        <p:spPr>
          <a:xfrm>
            <a:off x="959050" y="1598768"/>
            <a:ext cx="4384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81717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요구사항 분석</a:t>
            </a:r>
            <a:endParaRPr lang="ko-KR" altLang="en-US" sz="2000" dirty="0">
              <a:solidFill>
                <a:srgbClr val="181717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8858B8-CB53-4E93-8AD7-42674629B200}"/>
              </a:ext>
            </a:extLst>
          </p:cNvPr>
          <p:cNvSpPr txBox="1"/>
          <p:nvPr/>
        </p:nvSpPr>
        <p:spPr>
          <a:xfrm>
            <a:off x="959050" y="1998878"/>
            <a:ext cx="4384675" cy="632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 smtClean="0">
                <a:solidFill>
                  <a:schemeClr val="bg2">
                    <a:lumMod val="1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CRUD </a:t>
            </a:r>
          </a:p>
          <a:p>
            <a:pPr>
              <a:lnSpc>
                <a:spcPct val="130000"/>
              </a:lnSpc>
            </a:pPr>
            <a:r>
              <a:rPr lang="en-US" altLang="ko-KR" sz="1100" dirty="0" smtClean="0">
                <a:solidFill>
                  <a:schemeClr val="bg2">
                    <a:lumMod val="1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CREATE (</a:t>
            </a:r>
            <a:r>
              <a:rPr lang="ko-KR" altLang="en-US" sz="1100" dirty="0" smtClean="0">
                <a:solidFill>
                  <a:schemeClr val="bg2">
                    <a:lumMod val="1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생성</a:t>
            </a:r>
            <a:r>
              <a:rPr lang="en-US" altLang="ko-KR" sz="1100" dirty="0" smtClean="0">
                <a:solidFill>
                  <a:schemeClr val="bg2">
                    <a:lumMod val="1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), READ (</a:t>
            </a:r>
            <a:r>
              <a:rPr lang="ko-KR" altLang="en-US" sz="1100" dirty="0" smtClean="0">
                <a:solidFill>
                  <a:schemeClr val="bg2">
                    <a:lumMod val="1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읽기</a:t>
            </a:r>
            <a:r>
              <a:rPr lang="en-US" altLang="ko-KR" sz="1100" dirty="0" smtClean="0">
                <a:solidFill>
                  <a:schemeClr val="bg2">
                    <a:lumMod val="1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), UPDATE (</a:t>
            </a:r>
            <a:r>
              <a:rPr lang="ko-KR" altLang="en-US" sz="1100" dirty="0" smtClean="0">
                <a:solidFill>
                  <a:schemeClr val="bg2">
                    <a:lumMod val="1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수정</a:t>
            </a:r>
            <a:r>
              <a:rPr lang="en-US" altLang="ko-KR" sz="1100" dirty="0" smtClean="0">
                <a:solidFill>
                  <a:schemeClr val="bg2">
                    <a:lumMod val="1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), DELETE (</a:t>
            </a:r>
            <a:r>
              <a:rPr lang="ko-KR" altLang="en-US" sz="1100" dirty="0" smtClean="0">
                <a:solidFill>
                  <a:schemeClr val="bg2">
                    <a:lumMod val="1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삭제</a:t>
            </a:r>
            <a:r>
              <a:rPr lang="en-US" altLang="ko-KR" sz="1100" dirty="0">
                <a:solidFill>
                  <a:schemeClr val="bg2">
                    <a:lumMod val="1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9C52F2-1E73-4C5C-A695-37BEA632613F}"/>
              </a:ext>
            </a:extLst>
          </p:cNvPr>
          <p:cNvSpPr txBox="1"/>
          <p:nvPr/>
        </p:nvSpPr>
        <p:spPr>
          <a:xfrm>
            <a:off x="6448541" y="1598768"/>
            <a:ext cx="4384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81717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팀원 역할</a:t>
            </a:r>
            <a:endParaRPr lang="ko-KR" altLang="en-US" sz="2000" dirty="0">
              <a:solidFill>
                <a:srgbClr val="181717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483A8D-38FD-457F-809C-E7876215B3B6}"/>
              </a:ext>
            </a:extLst>
          </p:cNvPr>
          <p:cNvSpPr txBox="1"/>
          <p:nvPr/>
        </p:nvSpPr>
        <p:spPr>
          <a:xfrm>
            <a:off x="6448541" y="1998878"/>
            <a:ext cx="4384675" cy="318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멘토 </a:t>
            </a:r>
            <a:r>
              <a:rPr lang="ko-KR" altLang="en-US" sz="1200" dirty="0" err="1" smtClean="0">
                <a:solidFill>
                  <a:schemeClr val="bg2">
                    <a:lumMod val="1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멘티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팀으로 구성 역할 분담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1485D43-1804-4B07-AF8C-7733CD6F0FD5}"/>
              </a:ext>
            </a:extLst>
          </p:cNvPr>
          <p:cNvSpPr/>
          <p:nvPr/>
        </p:nvSpPr>
        <p:spPr>
          <a:xfrm>
            <a:off x="959050" y="3235407"/>
            <a:ext cx="4108250" cy="348364"/>
          </a:xfrm>
          <a:prstGeom prst="rect">
            <a:avLst/>
          </a:prstGeom>
          <a:solidFill>
            <a:srgbClr val="30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494C5FB-1E08-43BD-9895-6E711EC17A2C}"/>
              </a:ext>
            </a:extLst>
          </p:cNvPr>
          <p:cNvSpPr/>
          <p:nvPr/>
        </p:nvSpPr>
        <p:spPr>
          <a:xfrm>
            <a:off x="959050" y="5712832"/>
            <a:ext cx="4108250" cy="348364"/>
          </a:xfrm>
          <a:prstGeom prst="rect">
            <a:avLst/>
          </a:prstGeom>
          <a:solidFill>
            <a:srgbClr val="62B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ED6C780-1D1E-490E-BB19-FBBAA29A5D0A}"/>
              </a:ext>
            </a:extLst>
          </p:cNvPr>
          <p:cNvSpPr/>
          <p:nvPr/>
        </p:nvSpPr>
        <p:spPr>
          <a:xfrm>
            <a:off x="959050" y="4873578"/>
            <a:ext cx="4108250" cy="348364"/>
          </a:xfrm>
          <a:prstGeom prst="rect">
            <a:avLst/>
          </a:prstGeom>
          <a:solidFill>
            <a:srgbClr val="30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705F9D-D199-4293-AA91-10CDA5A7CFB7}"/>
              </a:ext>
            </a:extLst>
          </p:cNvPr>
          <p:cNvSpPr txBox="1"/>
          <p:nvPr/>
        </p:nvSpPr>
        <p:spPr>
          <a:xfrm>
            <a:off x="959050" y="3233611"/>
            <a:ext cx="1344535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dirty="0" smtClean="0">
                <a:solidFill>
                  <a:srgbClr val="F2F2F2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수강 과목 정보</a:t>
            </a:r>
            <a:endParaRPr lang="ko-KR" altLang="en-US" sz="1400" dirty="0">
              <a:solidFill>
                <a:srgbClr val="F2F2F2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A6BA845-BE58-452C-9FA3-CCBA4C50D089}"/>
              </a:ext>
            </a:extLst>
          </p:cNvPr>
          <p:cNvSpPr txBox="1"/>
          <p:nvPr/>
        </p:nvSpPr>
        <p:spPr>
          <a:xfrm>
            <a:off x="3481755" y="3261375"/>
            <a:ext cx="1585546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1100" smtClean="0">
                <a:solidFill>
                  <a:srgbClr val="F2F2F2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등록 수정 삭제 조회</a:t>
            </a:r>
            <a:endParaRPr lang="ko-KR" altLang="en-US" sz="1100" dirty="0">
              <a:solidFill>
                <a:srgbClr val="F2F2F2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CA9DB43-6FF5-4C43-ADAA-7B7B31EFAB39}"/>
              </a:ext>
            </a:extLst>
          </p:cNvPr>
          <p:cNvSpPr txBox="1"/>
          <p:nvPr/>
        </p:nvSpPr>
        <p:spPr>
          <a:xfrm>
            <a:off x="959050" y="4848834"/>
            <a:ext cx="1115935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dirty="0" smtClean="0">
                <a:solidFill>
                  <a:srgbClr val="F2F2F2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 정보</a:t>
            </a:r>
            <a:endParaRPr lang="ko-KR" altLang="en-US" sz="1400" dirty="0">
              <a:solidFill>
                <a:srgbClr val="F2F2F2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1131" name="그룹 1130">
            <a:extLst>
              <a:ext uri="{FF2B5EF4-FFF2-40B4-BE49-F238E27FC236}">
                <a16:creationId xmlns:a16="http://schemas.microsoft.com/office/drawing/2014/main" id="{F4C73B4A-B425-499E-8D7B-F2791D11C792}"/>
              </a:ext>
            </a:extLst>
          </p:cNvPr>
          <p:cNvGrpSpPr/>
          <p:nvPr/>
        </p:nvGrpSpPr>
        <p:grpSpPr>
          <a:xfrm>
            <a:off x="6745846" y="2914956"/>
            <a:ext cx="287714" cy="339804"/>
            <a:chOff x="13863638" y="2208213"/>
            <a:chExt cx="4287838" cy="5064126"/>
          </a:xfrm>
          <a:solidFill>
            <a:srgbClr val="181717"/>
          </a:solidFill>
        </p:grpSpPr>
        <p:sp>
          <p:nvSpPr>
            <p:cNvPr id="1108" name="Freeform 109">
              <a:extLst>
                <a:ext uri="{FF2B5EF4-FFF2-40B4-BE49-F238E27FC236}">
                  <a16:creationId xmlns:a16="http://schemas.microsoft.com/office/drawing/2014/main" id="{69EAAE92-2E8C-4BBA-8388-469F35488F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63638" y="2209801"/>
              <a:ext cx="4287838" cy="5062538"/>
            </a:xfrm>
            <a:custGeom>
              <a:avLst/>
              <a:gdLst>
                <a:gd name="T0" fmla="*/ 6756 w 7295"/>
                <a:gd name="T1" fmla="*/ 8615 h 8615"/>
                <a:gd name="T2" fmla="*/ 538 w 7295"/>
                <a:gd name="T3" fmla="*/ 8615 h 8615"/>
                <a:gd name="T4" fmla="*/ 0 w 7295"/>
                <a:gd name="T5" fmla="*/ 8077 h 8615"/>
                <a:gd name="T6" fmla="*/ 0 w 7295"/>
                <a:gd name="T7" fmla="*/ 1851 h 8615"/>
                <a:gd name="T8" fmla="*/ 276 w 7295"/>
                <a:gd name="T9" fmla="*/ 1381 h 8615"/>
                <a:gd name="T10" fmla="*/ 1437 w 7295"/>
                <a:gd name="T11" fmla="*/ 734 h 8615"/>
                <a:gd name="T12" fmla="*/ 1962 w 7295"/>
                <a:gd name="T13" fmla="*/ 68 h 8615"/>
                <a:gd name="T14" fmla="*/ 2103 w 7295"/>
                <a:gd name="T15" fmla="*/ 0 h 8615"/>
                <a:gd name="T16" fmla="*/ 5191 w 7295"/>
                <a:gd name="T17" fmla="*/ 0 h 8615"/>
                <a:gd name="T18" fmla="*/ 5332 w 7295"/>
                <a:gd name="T19" fmla="*/ 68 h 8615"/>
                <a:gd name="T20" fmla="*/ 5857 w 7295"/>
                <a:gd name="T21" fmla="*/ 734 h 8615"/>
                <a:gd name="T22" fmla="*/ 7018 w 7295"/>
                <a:gd name="T23" fmla="*/ 1381 h 8615"/>
                <a:gd name="T24" fmla="*/ 7295 w 7295"/>
                <a:gd name="T25" fmla="*/ 1851 h 8615"/>
                <a:gd name="T26" fmla="*/ 7295 w 7295"/>
                <a:gd name="T27" fmla="*/ 8077 h 8615"/>
                <a:gd name="T28" fmla="*/ 6756 w 7295"/>
                <a:gd name="T29" fmla="*/ 8615 h 8615"/>
                <a:gd name="T30" fmla="*/ 2190 w 7295"/>
                <a:gd name="T31" fmla="*/ 359 h 8615"/>
                <a:gd name="T32" fmla="*/ 1697 w 7295"/>
                <a:gd name="T33" fmla="*/ 984 h 8615"/>
                <a:gd name="T34" fmla="*/ 1644 w 7295"/>
                <a:gd name="T35" fmla="*/ 1030 h 8615"/>
                <a:gd name="T36" fmla="*/ 451 w 7295"/>
                <a:gd name="T37" fmla="*/ 1695 h 8615"/>
                <a:gd name="T38" fmla="*/ 359 w 7295"/>
                <a:gd name="T39" fmla="*/ 1851 h 8615"/>
                <a:gd name="T40" fmla="*/ 359 w 7295"/>
                <a:gd name="T41" fmla="*/ 8077 h 8615"/>
                <a:gd name="T42" fmla="*/ 538 w 7295"/>
                <a:gd name="T43" fmla="*/ 8257 h 8615"/>
                <a:gd name="T44" fmla="*/ 6756 w 7295"/>
                <a:gd name="T45" fmla="*/ 8257 h 8615"/>
                <a:gd name="T46" fmla="*/ 6936 w 7295"/>
                <a:gd name="T47" fmla="*/ 8077 h 8615"/>
                <a:gd name="T48" fmla="*/ 6936 w 7295"/>
                <a:gd name="T49" fmla="*/ 1851 h 8615"/>
                <a:gd name="T50" fmla="*/ 6844 w 7295"/>
                <a:gd name="T51" fmla="*/ 1695 h 8615"/>
                <a:gd name="T52" fmla="*/ 5651 w 7295"/>
                <a:gd name="T53" fmla="*/ 1030 h 8615"/>
                <a:gd name="T54" fmla="*/ 5597 w 7295"/>
                <a:gd name="T55" fmla="*/ 984 h 8615"/>
                <a:gd name="T56" fmla="*/ 5105 w 7295"/>
                <a:gd name="T57" fmla="*/ 359 h 8615"/>
                <a:gd name="T58" fmla="*/ 2190 w 7295"/>
                <a:gd name="T59" fmla="*/ 359 h 8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295" h="8615">
                  <a:moveTo>
                    <a:pt x="6756" y="8615"/>
                  </a:moveTo>
                  <a:lnTo>
                    <a:pt x="538" y="8615"/>
                  </a:lnTo>
                  <a:cubicBezTo>
                    <a:pt x="241" y="8615"/>
                    <a:pt x="0" y="8374"/>
                    <a:pt x="0" y="8077"/>
                  </a:cubicBezTo>
                  <a:lnTo>
                    <a:pt x="0" y="1851"/>
                  </a:lnTo>
                  <a:cubicBezTo>
                    <a:pt x="0" y="1656"/>
                    <a:pt x="106" y="1476"/>
                    <a:pt x="276" y="1381"/>
                  </a:cubicBezTo>
                  <a:lnTo>
                    <a:pt x="1437" y="734"/>
                  </a:lnTo>
                  <a:lnTo>
                    <a:pt x="1962" y="68"/>
                  </a:lnTo>
                  <a:cubicBezTo>
                    <a:pt x="1996" y="25"/>
                    <a:pt x="2048" y="0"/>
                    <a:pt x="2103" y="0"/>
                  </a:cubicBezTo>
                  <a:lnTo>
                    <a:pt x="5191" y="0"/>
                  </a:lnTo>
                  <a:cubicBezTo>
                    <a:pt x="5246" y="0"/>
                    <a:pt x="5298" y="25"/>
                    <a:pt x="5332" y="68"/>
                  </a:cubicBezTo>
                  <a:lnTo>
                    <a:pt x="5857" y="734"/>
                  </a:lnTo>
                  <a:lnTo>
                    <a:pt x="7018" y="1381"/>
                  </a:lnTo>
                  <a:cubicBezTo>
                    <a:pt x="7189" y="1476"/>
                    <a:pt x="7295" y="1656"/>
                    <a:pt x="7295" y="1851"/>
                  </a:cubicBezTo>
                  <a:lnTo>
                    <a:pt x="7295" y="8077"/>
                  </a:lnTo>
                  <a:cubicBezTo>
                    <a:pt x="7295" y="8374"/>
                    <a:pt x="7053" y="8615"/>
                    <a:pt x="6756" y="8615"/>
                  </a:cubicBezTo>
                  <a:close/>
                  <a:moveTo>
                    <a:pt x="2190" y="359"/>
                  </a:moveTo>
                  <a:lnTo>
                    <a:pt x="1697" y="984"/>
                  </a:lnTo>
                  <a:cubicBezTo>
                    <a:pt x="1683" y="1003"/>
                    <a:pt x="1664" y="1018"/>
                    <a:pt x="1644" y="1030"/>
                  </a:cubicBezTo>
                  <a:lnTo>
                    <a:pt x="451" y="1695"/>
                  </a:lnTo>
                  <a:cubicBezTo>
                    <a:pt x="394" y="1726"/>
                    <a:pt x="359" y="1786"/>
                    <a:pt x="359" y="1851"/>
                  </a:cubicBezTo>
                  <a:lnTo>
                    <a:pt x="359" y="8077"/>
                  </a:lnTo>
                  <a:cubicBezTo>
                    <a:pt x="359" y="8176"/>
                    <a:pt x="439" y="8257"/>
                    <a:pt x="538" y="8257"/>
                  </a:cubicBezTo>
                  <a:lnTo>
                    <a:pt x="6756" y="8257"/>
                  </a:lnTo>
                  <a:cubicBezTo>
                    <a:pt x="6855" y="8257"/>
                    <a:pt x="6936" y="8176"/>
                    <a:pt x="6936" y="8077"/>
                  </a:cubicBezTo>
                  <a:lnTo>
                    <a:pt x="6936" y="1851"/>
                  </a:lnTo>
                  <a:cubicBezTo>
                    <a:pt x="6936" y="1786"/>
                    <a:pt x="6901" y="1726"/>
                    <a:pt x="6844" y="1695"/>
                  </a:cubicBezTo>
                  <a:lnTo>
                    <a:pt x="5651" y="1030"/>
                  </a:lnTo>
                  <a:cubicBezTo>
                    <a:pt x="5630" y="1018"/>
                    <a:pt x="5612" y="1003"/>
                    <a:pt x="5597" y="984"/>
                  </a:cubicBezTo>
                  <a:lnTo>
                    <a:pt x="5105" y="359"/>
                  </a:lnTo>
                  <a:lnTo>
                    <a:pt x="2190" y="35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09" name="Freeform 110">
              <a:extLst>
                <a:ext uri="{FF2B5EF4-FFF2-40B4-BE49-F238E27FC236}">
                  <a16:creationId xmlns:a16="http://schemas.microsoft.com/office/drawing/2014/main" id="{4A0E0EE7-0759-42FF-BEE8-87FDA9818E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66913" y="2208213"/>
              <a:ext cx="1455738" cy="1930400"/>
            </a:xfrm>
            <a:custGeom>
              <a:avLst/>
              <a:gdLst>
                <a:gd name="T0" fmla="*/ 1326 w 2479"/>
                <a:gd name="T1" fmla="*/ 3284 h 3284"/>
                <a:gd name="T2" fmla="*/ 1313 w 2479"/>
                <a:gd name="T3" fmla="*/ 3283 h 3284"/>
                <a:gd name="T4" fmla="*/ 1166 w 2479"/>
                <a:gd name="T5" fmla="*/ 3186 h 3284"/>
                <a:gd name="T6" fmla="*/ 31 w 2479"/>
                <a:gd name="T7" fmla="*/ 958 h 3284"/>
                <a:gd name="T8" fmla="*/ 50 w 2479"/>
                <a:gd name="T9" fmla="*/ 765 h 3284"/>
                <a:gd name="T10" fmla="*/ 597 w 2479"/>
                <a:gd name="T11" fmla="*/ 72 h 3284"/>
                <a:gd name="T12" fmla="*/ 728 w 2479"/>
                <a:gd name="T13" fmla="*/ 3 h 3284"/>
                <a:gd name="T14" fmla="*/ 866 w 2479"/>
                <a:gd name="T15" fmla="*/ 57 h 3284"/>
                <a:gd name="T16" fmla="*/ 2411 w 2479"/>
                <a:gd name="T17" fmla="*/ 1634 h 3284"/>
                <a:gd name="T18" fmla="*/ 2429 w 2479"/>
                <a:gd name="T19" fmla="*/ 1863 h 3284"/>
                <a:gd name="T20" fmla="*/ 1473 w 2479"/>
                <a:gd name="T21" fmla="*/ 3208 h 3284"/>
                <a:gd name="T22" fmla="*/ 1326 w 2479"/>
                <a:gd name="T23" fmla="*/ 3284 h 3284"/>
                <a:gd name="T24" fmla="*/ 403 w 2479"/>
                <a:gd name="T25" fmla="*/ 897 h 3284"/>
                <a:gd name="T26" fmla="*/ 1352 w 2479"/>
                <a:gd name="T27" fmla="*/ 2759 h 3284"/>
                <a:gd name="T28" fmla="*/ 2049 w 2479"/>
                <a:gd name="T29" fmla="*/ 1778 h 3284"/>
                <a:gd name="T30" fmla="*/ 752 w 2479"/>
                <a:gd name="T31" fmla="*/ 454 h 3284"/>
                <a:gd name="T32" fmla="*/ 403 w 2479"/>
                <a:gd name="T33" fmla="*/ 897 h 3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9" h="3284">
                  <a:moveTo>
                    <a:pt x="1326" y="3284"/>
                  </a:moveTo>
                  <a:cubicBezTo>
                    <a:pt x="1322" y="3284"/>
                    <a:pt x="1318" y="3284"/>
                    <a:pt x="1313" y="3283"/>
                  </a:cubicBezTo>
                  <a:cubicBezTo>
                    <a:pt x="1250" y="3279"/>
                    <a:pt x="1195" y="3242"/>
                    <a:pt x="1166" y="3186"/>
                  </a:cubicBezTo>
                  <a:lnTo>
                    <a:pt x="31" y="958"/>
                  </a:lnTo>
                  <a:cubicBezTo>
                    <a:pt x="0" y="895"/>
                    <a:pt x="7" y="820"/>
                    <a:pt x="50" y="765"/>
                  </a:cubicBezTo>
                  <a:lnTo>
                    <a:pt x="597" y="72"/>
                  </a:lnTo>
                  <a:cubicBezTo>
                    <a:pt x="629" y="31"/>
                    <a:pt x="677" y="6"/>
                    <a:pt x="728" y="3"/>
                  </a:cubicBezTo>
                  <a:cubicBezTo>
                    <a:pt x="780" y="0"/>
                    <a:pt x="830" y="20"/>
                    <a:pt x="866" y="57"/>
                  </a:cubicBezTo>
                  <a:lnTo>
                    <a:pt x="2411" y="1634"/>
                  </a:lnTo>
                  <a:cubicBezTo>
                    <a:pt x="2471" y="1696"/>
                    <a:pt x="2479" y="1792"/>
                    <a:pt x="2429" y="1863"/>
                  </a:cubicBezTo>
                  <a:lnTo>
                    <a:pt x="1473" y="3208"/>
                  </a:lnTo>
                  <a:cubicBezTo>
                    <a:pt x="1439" y="3256"/>
                    <a:pt x="1384" y="3284"/>
                    <a:pt x="1326" y="3284"/>
                  </a:cubicBezTo>
                  <a:close/>
                  <a:moveTo>
                    <a:pt x="403" y="897"/>
                  </a:moveTo>
                  <a:lnTo>
                    <a:pt x="1352" y="2759"/>
                  </a:lnTo>
                  <a:lnTo>
                    <a:pt x="2049" y="1778"/>
                  </a:lnTo>
                  <a:lnTo>
                    <a:pt x="752" y="454"/>
                  </a:lnTo>
                  <a:lnTo>
                    <a:pt x="403" y="89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10" name="Freeform 111">
              <a:extLst>
                <a:ext uri="{FF2B5EF4-FFF2-40B4-BE49-F238E27FC236}">
                  <a16:creationId xmlns:a16="http://schemas.microsoft.com/office/drawing/2014/main" id="{6FBCD06B-E632-4619-BF01-0D838895A8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92463" y="2208213"/>
              <a:ext cx="1457325" cy="1930400"/>
            </a:xfrm>
            <a:custGeom>
              <a:avLst/>
              <a:gdLst>
                <a:gd name="T0" fmla="*/ 1152 w 2479"/>
                <a:gd name="T1" fmla="*/ 3284 h 3284"/>
                <a:gd name="T2" fmla="*/ 1006 w 2479"/>
                <a:gd name="T3" fmla="*/ 3208 h 3284"/>
                <a:gd name="T4" fmla="*/ 50 w 2479"/>
                <a:gd name="T5" fmla="*/ 1863 h 3284"/>
                <a:gd name="T6" fmla="*/ 68 w 2479"/>
                <a:gd name="T7" fmla="*/ 1634 h 3284"/>
                <a:gd name="T8" fmla="*/ 1612 w 2479"/>
                <a:gd name="T9" fmla="*/ 57 h 3284"/>
                <a:gd name="T10" fmla="*/ 1750 w 2479"/>
                <a:gd name="T11" fmla="*/ 3 h 3284"/>
                <a:gd name="T12" fmla="*/ 1882 w 2479"/>
                <a:gd name="T13" fmla="*/ 72 h 3284"/>
                <a:gd name="T14" fmla="*/ 2428 w 2479"/>
                <a:gd name="T15" fmla="*/ 765 h 3284"/>
                <a:gd name="T16" fmla="*/ 2447 w 2479"/>
                <a:gd name="T17" fmla="*/ 958 h 3284"/>
                <a:gd name="T18" fmla="*/ 1312 w 2479"/>
                <a:gd name="T19" fmla="*/ 3186 h 3284"/>
                <a:gd name="T20" fmla="*/ 1165 w 2479"/>
                <a:gd name="T21" fmla="*/ 3283 h 3284"/>
                <a:gd name="T22" fmla="*/ 1152 w 2479"/>
                <a:gd name="T23" fmla="*/ 3284 h 3284"/>
                <a:gd name="T24" fmla="*/ 430 w 2479"/>
                <a:gd name="T25" fmla="*/ 1778 h 3284"/>
                <a:gd name="T26" fmla="*/ 1127 w 2479"/>
                <a:gd name="T27" fmla="*/ 2759 h 3284"/>
                <a:gd name="T28" fmla="*/ 2075 w 2479"/>
                <a:gd name="T29" fmla="*/ 897 h 3284"/>
                <a:gd name="T30" fmla="*/ 1726 w 2479"/>
                <a:gd name="T31" fmla="*/ 454 h 3284"/>
                <a:gd name="T32" fmla="*/ 430 w 2479"/>
                <a:gd name="T33" fmla="*/ 1778 h 3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9" h="3284">
                  <a:moveTo>
                    <a:pt x="1152" y="3284"/>
                  </a:moveTo>
                  <a:cubicBezTo>
                    <a:pt x="1094" y="3284"/>
                    <a:pt x="1040" y="3256"/>
                    <a:pt x="1006" y="3208"/>
                  </a:cubicBezTo>
                  <a:lnTo>
                    <a:pt x="50" y="1863"/>
                  </a:lnTo>
                  <a:cubicBezTo>
                    <a:pt x="0" y="1792"/>
                    <a:pt x="7" y="1696"/>
                    <a:pt x="68" y="1634"/>
                  </a:cubicBezTo>
                  <a:lnTo>
                    <a:pt x="1612" y="57"/>
                  </a:lnTo>
                  <a:cubicBezTo>
                    <a:pt x="1648" y="20"/>
                    <a:pt x="1699" y="0"/>
                    <a:pt x="1750" y="3"/>
                  </a:cubicBezTo>
                  <a:cubicBezTo>
                    <a:pt x="1802" y="6"/>
                    <a:pt x="1850" y="31"/>
                    <a:pt x="1882" y="72"/>
                  </a:cubicBezTo>
                  <a:lnTo>
                    <a:pt x="2428" y="765"/>
                  </a:lnTo>
                  <a:cubicBezTo>
                    <a:pt x="2471" y="820"/>
                    <a:pt x="2479" y="895"/>
                    <a:pt x="2447" y="958"/>
                  </a:cubicBezTo>
                  <a:lnTo>
                    <a:pt x="1312" y="3186"/>
                  </a:lnTo>
                  <a:cubicBezTo>
                    <a:pt x="1284" y="3242"/>
                    <a:pt x="1228" y="3279"/>
                    <a:pt x="1165" y="3283"/>
                  </a:cubicBezTo>
                  <a:cubicBezTo>
                    <a:pt x="1161" y="3284"/>
                    <a:pt x="1157" y="3284"/>
                    <a:pt x="1152" y="3284"/>
                  </a:cubicBezTo>
                  <a:close/>
                  <a:moveTo>
                    <a:pt x="430" y="1778"/>
                  </a:moveTo>
                  <a:lnTo>
                    <a:pt x="1127" y="2759"/>
                  </a:lnTo>
                  <a:lnTo>
                    <a:pt x="2075" y="897"/>
                  </a:lnTo>
                  <a:lnTo>
                    <a:pt x="1726" y="454"/>
                  </a:lnTo>
                  <a:lnTo>
                    <a:pt x="430" y="177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11" name="Freeform 112">
              <a:extLst>
                <a:ext uri="{FF2B5EF4-FFF2-40B4-BE49-F238E27FC236}">
                  <a16:creationId xmlns:a16="http://schemas.microsoft.com/office/drawing/2014/main" id="{778775CE-D2AA-42A3-9F2A-D4D08631C6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63825" y="3135313"/>
              <a:ext cx="1285875" cy="1544638"/>
            </a:xfrm>
            <a:custGeom>
              <a:avLst/>
              <a:gdLst>
                <a:gd name="T0" fmla="*/ 1486 w 2189"/>
                <a:gd name="T1" fmla="*/ 2627 h 2628"/>
                <a:gd name="T2" fmla="*/ 704 w 2189"/>
                <a:gd name="T3" fmla="*/ 2627 h 2628"/>
                <a:gd name="T4" fmla="*/ 548 w 2189"/>
                <a:gd name="T5" fmla="*/ 2537 h 2628"/>
                <a:gd name="T6" fmla="*/ 34 w 2189"/>
                <a:gd name="T7" fmla="*/ 1629 h 2628"/>
                <a:gd name="T8" fmla="*/ 40 w 2189"/>
                <a:gd name="T9" fmla="*/ 1441 h 2628"/>
                <a:gd name="T10" fmla="*/ 946 w 2189"/>
                <a:gd name="T11" fmla="*/ 80 h 2628"/>
                <a:gd name="T12" fmla="*/ 1095 w 2189"/>
                <a:gd name="T13" fmla="*/ 0 h 2628"/>
                <a:gd name="T14" fmla="*/ 1095 w 2189"/>
                <a:gd name="T15" fmla="*/ 0 h 2628"/>
                <a:gd name="T16" fmla="*/ 1245 w 2189"/>
                <a:gd name="T17" fmla="*/ 81 h 2628"/>
                <a:gd name="T18" fmla="*/ 2149 w 2189"/>
                <a:gd name="T19" fmla="*/ 1441 h 2628"/>
                <a:gd name="T20" fmla="*/ 2156 w 2189"/>
                <a:gd name="T21" fmla="*/ 1629 h 2628"/>
                <a:gd name="T22" fmla="*/ 1643 w 2189"/>
                <a:gd name="T23" fmla="*/ 2536 h 2628"/>
                <a:gd name="T24" fmla="*/ 1487 w 2189"/>
                <a:gd name="T25" fmla="*/ 2628 h 2628"/>
                <a:gd name="T26" fmla="*/ 1486 w 2189"/>
                <a:gd name="T27" fmla="*/ 2627 h 2628"/>
                <a:gd name="T28" fmla="*/ 809 w 2189"/>
                <a:gd name="T29" fmla="*/ 2269 h 2628"/>
                <a:gd name="T30" fmla="*/ 1382 w 2189"/>
                <a:gd name="T31" fmla="*/ 2269 h 2628"/>
                <a:gd name="T32" fmla="*/ 1789 w 2189"/>
                <a:gd name="T33" fmla="*/ 1548 h 2628"/>
                <a:gd name="T34" fmla="*/ 1095 w 2189"/>
                <a:gd name="T35" fmla="*/ 504 h 2628"/>
                <a:gd name="T36" fmla="*/ 400 w 2189"/>
                <a:gd name="T37" fmla="*/ 1548 h 2628"/>
                <a:gd name="T38" fmla="*/ 809 w 2189"/>
                <a:gd name="T39" fmla="*/ 2269 h 2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9" h="2628">
                  <a:moveTo>
                    <a:pt x="1486" y="2627"/>
                  </a:moveTo>
                  <a:lnTo>
                    <a:pt x="704" y="2627"/>
                  </a:lnTo>
                  <a:cubicBezTo>
                    <a:pt x="639" y="2627"/>
                    <a:pt x="580" y="2593"/>
                    <a:pt x="548" y="2537"/>
                  </a:cubicBezTo>
                  <a:lnTo>
                    <a:pt x="34" y="1629"/>
                  </a:lnTo>
                  <a:cubicBezTo>
                    <a:pt x="0" y="1570"/>
                    <a:pt x="3" y="1497"/>
                    <a:pt x="40" y="1441"/>
                  </a:cubicBezTo>
                  <a:lnTo>
                    <a:pt x="946" y="80"/>
                  </a:lnTo>
                  <a:cubicBezTo>
                    <a:pt x="979" y="31"/>
                    <a:pt x="1035" y="0"/>
                    <a:pt x="1095" y="0"/>
                  </a:cubicBezTo>
                  <a:lnTo>
                    <a:pt x="1095" y="0"/>
                  </a:lnTo>
                  <a:cubicBezTo>
                    <a:pt x="1155" y="0"/>
                    <a:pt x="1212" y="31"/>
                    <a:pt x="1245" y="81"/>
                  </a:cubicBezTo>
                  <a:lnTo>
                    <a:pt x="2149" y="1441"/>
                  </a:lnTo>
                  <a:cubicBezTo>
                    <a:pt x="2186" y="1497"/>
                    <a:pt x="2189" y="1570"/>
                    <a:pt x="2156" y="1629"/>
                  </a:cubicBezTo>
                  <a:lnTo>
                    <a:pt x="1643" y="2536"/>
                  </a:lnTo>
                  <a:cubicBezTo>
                    <a:pt x="1611" y="2593"/>
                    <a:pt x="1551" y="2628"/>
                    <a:pt x="1487" y="2628"/>
                  </a:cubicBezTo>
                  <a:lnTo>
                    <a:pt x="1486" y="2627"/>
                  </a:lnTo>
                  <a:close/>
                  <a:moveTo>
                    <a:pt x="809" y="2269"/>
                  </a:moveTo>
                  <a:lnTo>
                    <a:pt x="1382" y="2269"/>
                  </a:lnTo>
                  <a:lnTo>
                    <a:pt x="1789" y="1548"/>
                  </a:lnTo>
                  <a:lnTo>
                    <a:pt x="1095" y="504"/>
                  </a:lnTo>
                  <a:lnTo>
                    <a:pt x="400" y="1548"/>
                  </a:lnTo>
                  <a:lnTo>
                    <a:pt x="809" y="226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12" name="Freeform 113">
              <a:extLst>
                <a:ext uri="{FF2B5EF4-FFF2-40B4-BE49-F238E27FC236}">
                  <a16:creationId xmlns:a16="http://schemas.microsoft.com/office/drawing/2014/main" id="{E63F26D2-97C7-4A24-AF8D-C491E15EBD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474950" y="4468813"/>
              <a:ext cx="1065213" cy="2239963"/>
            </a:xfrm>
            <a:custGeom>
              <a:avLst/>
              <a:gdLst>
                <a:gd name="T0" fmla="*/ 905 w 1811"/>
                <a:gd name="T1" fmla="*/ 3809 h 3809"/>
                <a:gd name="T2" fmla="*/ 779 w 1811"/>
                <a:gd name="T3" fmla="*/ 3756 h 3809"/>
                <a:gd name="T4" fmla="*/ 58 w 1811"/>
                <a:gd name="T5" fmla="*/ 3038 h 3809"/>
                <a:gd name="T6" fmla="*/ 7 w 1811"/>
                <a:gd name="T7" fmla="*/ 2889 h 3809"/>
                <a:gd name="T8" fmla="*/ 347 w 1811"/>
                <a:gd name="T9" fmla="*/ 157 h 3809"/>
                <a:gd name="T10" fmla="*/ 525 w 1811"/>
                <a:gd name="T11" fmla="*/ 0 h 3809"/>
                <a:gd name="T12" fmla="*/ 1286 w 1811"/>
                <a:gd name="T13" fmla="*/ 0 h 3809"/>
                <a:gd name="T14" fmla="*/ 1464 w 1811"/>
                <a:gd name="T15" fmla="*/ 157 h 3809"/>
                <a:gd name="T16" fmla="*/ 1804 w 1811"/>
                <a:gd name="T17" fmla="*/ 2889 h 3809"/>
                <a:gd name="T18" fmla="*/ 1753 w 1811"/>
                <a:gd name="T19" fmla="*/ 3038 h 3809"/>
                <a:gd name="T20" fmla="*/ 1032 w 1811"/>
                <a:gd name="T21" fmla="*/ 3756 h 3809"/>
                <a:gd name="T22" fmla="*/ 905 w 1811"/>
                <a:gd name="T23" fmla="*/ 3809 h 3809"/>
                <a:gd name="T24" fmla="*/ 374 w 1811"/>
                <a:gd name="T25" fmla="*/ 2846 h 3809"/>
                <a:gd name="T26" fmla="*/ 905 w 1811"/>
                <a:gd name="T27" fmla="*/ 3376 h 3809"/>
                <a:gd name="T28" fmla="*/ 1437 w 1811"/>
                <a:gd name="T29" fmla="*/ 2846 h 3809"/>
                <a:gd name="T30" fmla="*/ 1128 w 1811"/>
                <a:gd name="T31" fmla="*/ 359 h 3809"/>
                <a:gd name="T32" fmla="*/ 683 w 1811"/>
                <a:gd name="T33" fmla="*/ 359 h 3809"/>
                <a:gd name="T34" fmla="*/ 374 w 1811"/>
                <a:gd name="T35" fmla="*/ 2846 h 3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11" h="3809">
                  <a:moveTo>
                    <a:pt x="905" y="3809"/>
                  </a:moveTo>
                  <a:cubicBezTo>
                    <a:pt x="859" y="3809"/>
                    <a:pt x="814" y="3791"/>
                    <a:pt x="779" y="3756"/>
                  </a:cubicBezTo>
                  <a:lnTo>
                    <a:pt x="58" y="3038"/>
                  </a:lnTo>
                  <a:cubicBezTo>
                    <a:pt x="19" y="2999"/>
                    <a:pt x="0" y="2944"/>
                    <a:pt x="7" y="2889"/>
                  </a:cubicBezTo>
                  <a:lnTo>
                    <a:pt x="347" y="157"/>
                  </a:lnTo>
                  <a:cubicBezTo>
                    <a:pt x="358" y="67"/>
                    <a:pt x="434" y="0"/>
                    <a:pt x="525" y="0"/>
                  </a:cubicBezTo>
                  <a:lnTo>
                    <a:pt x="1286" y="0"/>
                  </a:lnTo>
                  <a:cubicBezTo>
                    <a:pt x="1377" y="0"/>
                    <a:pt x="1453" y="67"/>
                    <a:pt x="1464" y="157"/>
                  </a:cubicBezTo>
                  <a:lnTo>
                    <a:pt x="1804" y="2889"/>
                  </a:lnTo>
                  <a:cubicBezTo>
                    <a:pt x="1811" y="2944"/>
                    <a:pt x="1792" y="2999"/>
                    <a:pt x="1753" y="3038"/>
                  </a:cubicBezTo>
                  <a:lnTo>
                    <a:pt x="1032" y="3756"/>
                  </a:lnTo>
                  <a:cubicBezTo>
                    <a:pt x="997" y="3791"/>
                    <a:pt x="951" y="3809"/>
                    <a:pt x="905" y="3809"/>
                  </a:cubicBezTo>
                  <a:close/>
                  <a:moveTo>
                    <a:pt x="374" y="2846"/>
                  </a:moveTo>
                  <a:lnTo>
                    <a:pt x="905" y="3376"/>
                  </a:lnTo>
                  <a:lnTo>
                    <a:pt x="1437" y="2846"/>
                  </a:lnTo>
                  <a:lnTo>
                    <a:pt x="1128" y="359"/>
                  </a:lnTo>
                  <a:lnTo>
                    <a:pt x="683" y="359"/>
                  </a:lnTo>
                  <a:lnTo>
                    <a:pt x="374" y="284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2F99B5C6-D3AA-47BA-987B-1BE298A30A12}"/>
              </a:ext>
            </a:extLst>
          </p:cNvPr>
          <p:cNvSpPr txBox="1"/>
          <p:nvPr/>
        </p:nvSpPr>
        <p:spPr>
          <a:xfrm>
            <a:off x="7215844" y="2816483"/>
            <a:ext cx="979764" cy="583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ko-KR" altLang="en-US" sz="1400" dirty="0" smtClean="0">
                <a:solidFill>
                  <a:srgbClr val="181717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공창일</a:t>
            </a:r>
            <a:endParaRPr lang="en-US" altLang="ko-KR" sz="1400" dirty="0" smtClean="0">
              <a:solidFill>
                <a:srgbClr val="181717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>
              <a:lnSpc>
                <a:spcPct val="114000"/>
              </a:lnSpc>
            </a:pPr>
            <a:r>
              <a:rPr lang="ko-KR" altLang="en-US" sz="1400" dirty="0" err="1" smtClean="0">
                <a:solidFill>
                  <a:srgbClr val="181717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현성규</a:t>
            </a:r>
            <a:endParaRPr lang="ko-KR" altLang="en-US" sz="1400" dirty="0">
              <a:solidFill>
                <a:srgbClr val="181717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cxnSp>
        <p:nvCxnSpPr>
          <p:cNvPr id="1133" name="직선 연결선 1132">
            <a:extLst>
              <a:ext uri="{FF2B5EF4-FFF2-40B4-BE49-F238E27FC236}">
                <a16:creationId xmlns:a16="http://schemas.microsoft.com/office/drawing/2014/main" id="{B0E98CE5-B79B-41F1-8C87-7D6E13DECAF1}"/>
              </a:ext>
            </a:extLst>
          </p:cNvPr>
          <p:cNvCxnSpPr>
            <a:cxnSpLocks/>
          </p:cNvCxnSpPr>
          <p:nvPr/>
        </p:nvCxnSpPr>
        <p:spPr>
          <a:xfrm>
            <a:off x="8286750" y="2824560"/>
            <a:ext cx="0" cy="520597"/>
          </a:xfrm>
          <a:prstGeom prst="line">
            <a:avLst/>
          </a:prstGeom>
          <a:ln>
            <a:solidFill>
              <a:srgbClr val="24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C899412F-0A04-4776-9FBA-E009EBB012F6}"/>
              </a:ext>
            </a:extLst>
          </p:cNvPr>
          <p:cNvSpPr txBox="1"/>
          <p:nvPr/>
        </p:nvSpPr>
        <p:spPr>
          <a:xfrm>
            <a:off x="8377892" y="2826614"/>
            <a:ext cx="2524515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dirty="0" smtClean="0">
                <a:solidFill>
                  <a:srgbClr val="18171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게시판</a:t>
            </a:r>
            <a:r>
              <a:rPr lang="en-US" altLang="ko-KR" sz="1600" dirty="0" smtClean="0">
                <a:solidFill>
                  <a:srgbClr val="18171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600" dirty="0" err="1" smtClean="0">
                <a:solidFill>
                  <a:srgbClr val="18171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수강후기</a:t>
            </a:r>
            <a:r>
              <a:rPr lang="ko-KR" altLang="en-US" sz="1600" dirty="0" smtClean="0">
                <a:solidFill>
                  <a:srgbClr val="18171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구현</a:t>
            </a:r>
            <a:endParaRPr lang="ko-KR" altLang="en-US" sz="1600" dirty="0">
              <a:solidFill>
                <a:srgbClr val="18171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10" name="사각형: 둥근 모서리 209">
            <a:extLst>
              <a:ext uri="{FF2B5EF4-FFF2-40B4-BE49-F238E27FC236}">
                <a16:creationId xmlns:a16="http://schemas.microsoft.com/office/drawing/2014/main" id="{83339B7A-441E-4A76-941A-02EA35B64D04}"/>
              </a:ext>
            </a:extLst>
          </p:cNvPr>
          <p:cNvSpPr/>
          <p:nvPr/>
        </p:nvSpPr>
        <p:spPr>
          <a:xfrm>
            <a:off x="6448541" y="2699122"/>
            <a:ext cx="4611374" cy="745424"/>
          </a:xfrm>
          <a:prstGeom prst="roundRect">
            <a:avLst>
              <a:gd name="adj" fmla="val 7538"/>
            </a:avLst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A30E422C-68E5-4DB3-9370-6A84847F96DD}"/>
              </a:ext>
            </a:extLst>
          </p:cNvPr>
          <p:cNvSpPr txBox="1"/>
          <p:nvPr/>
        </p:nvSpPr>
        <p:spPr>
          <a:xfrm>
            <a:off x="7215844" y="5434985"/>
            <a:ext cx="979764" cy="583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ko-KR" altLang="en-US" sz="1400" dirty="0" smtClean="0">
                <a:solidFill>
                  <a:srgbClr val="181717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이수경</a:t>
            </a:r>
            <a:endParaRPr lang="en-US" altLang="ko-KR" sz="1400" dirty="0" smtClean="0">
              <a:solidFill>
                <a:srgbClr val="181717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>
              <a:lnSpc>
                <a:spcPct val="114000"/>
              </a:lnSpc>
            </a:pPr>
            <a:r>
              <a:rPr lang="ko-KR" altLang="en-US" sz="1400" dirty="0" smtClean="0">
                <a:solidFill>
                  <a:srgbClr val="181717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김경민</a:t>
            </a:r>
            <a:endParaRPr lang="ko-KR" altLang="en-US" sz="1400" dirty="0">
              <a:solidFill>
                <a:srgbClr val="181717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B65D805B-0DBA-4D95-8BBD-F780B992B433}"/>
              </a:ext>
            </a:extLst>
          </p:cNvPr>
          <p:cNvCxnSpPr>
            <a:cxnSpLocks/>
          </p:cNvCxnSpPr>
          <p:nvPr/>
        </p:nvCxnSpPr>
        <p:spPr>
          <a:xfrm>
            <a:off x="8286750" y="5443062"/>
            <a:ext cx="0" cy="520597"/>
          </a:xfrm>
          <a:prstGeom prst="line">
            <a:avLst/>
          </a:prstGeom>
          <a:ln>
            <a:solidFill>
              <a:srgbClr val="24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CED88152-7FAE-4CBE-8CD8-BEC28B67877F}"/>
              </a:ext>
            </a:extLst>
          </p:cNvPr>
          <p:cNvSpPr txBox="1"/>
          <p:nvPr/>
        </p:nvSpPr>
        <p:spPr>
          <a:xfrm>
            <a:off x="8377892" y="5445116"/>
            <a:ext cx="2524515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dirty="0" smtClean="0">
                <a:solidFill>
                  <a:srgbClr val="18171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수강 과목 정보 구현</a:t>
            </a:r>
            <a:endParaRPr lang="ko-KR" altLang="en-US" sz="1600" dirty="0">
              <a:solidFill>
                <a:srgbClr val="18171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19" name="사각형: 둥근 모서리 218">
            <a:extLst>
              <a:ext uri="{FF2B5EF4-FFF2-40B4-BE49-F238E27FC236}">
                <a16:creationId xmlns:a16="http://schemas.microsoft.com/office/drawing/2014/main" id="{82B387C9-5A4A-47AC-ABFF-18D18C1C6286}"/>
              </a:ext>
            </a:extLst>
          </p:cNvPr>
          <p:cNvSpPr/>
          <p:nvPr/>
        </p:nvSpPr>
        <p:spPr>
          <a:xfrm>
            <a:off x="6448541" y="5317624"/>
            <a:ext cx="4611374" cy="745424"/>
          </a:xfrm>
          <a:prstGeom prst="roundRect">
            <a:avLst>
              <a:gd name="adj" fmla="val 7538"/>
            </a:avLst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874856A-8751-40EC-B1A6-1771BC774A4C}"/>
              </a:ext>
            </a:extLst>
          </p:cNvPr>
          <p:cNvSpPr txBox="1"/>
          <p:nvPr/>
        </p:nvSpPr>
        <p:spPr>
          <a:xfrm>
            <a:off x="7215844" y="4536369"/>
            <a:ext cx="979764" cy="583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ko-KR" altLang="en-US" sz="1400" dirty="0" smtClean="0">
                <a:solidFill>
                  <a:srgbClr val="181717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김도형</a:t>
            </a:r>
            <a:endParaRPr lang="en-US" altLang="ko-KR" sz="1400" dirty="0" smtClean="0">
              <a:solidFill>
                <a:srgbClr val="181717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>
              <a:lnSpc>
                <a:spcPct val="114000"/>
              </a:lnSpc>
            </a:pPr>
            <a:r>
              <a:rPr lang="ko-KR" altLang="en-US" sz="1400" dirty="0" smtClean="0">
                <a:solidFill>
                  <a:srgbClr val="181717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김성준</a:t>
            </a:r>
            <a:endParaRPr lang="ko-KR" altLang="en-US" sz="1400" dirty="0">
              <a:solidFill>
                <a:srgbClr val="181717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ED4C87F0-1BA7-46DB-9D14-302BD21047AD}"/>
              </a:ext>
            </a:extLst>
          </p:cNvPr>
          <p:cNvCxnSpPr>
            <a:cxnSpLocks/>
          </p:cNvCxnSpPr>
          <p:nvPr/>
        </p:nvCxnSpPr>
        <p:spPr>
          <a:xfrm>
            <a:off x="8286750" y="4544446"/>
            <a:ext cx="0" cy="520597"/>
          </a:xfrm>
          <a:prstGeom prst="line">
            <a:avLst/>
          </a:prstGeom>
          <a:ln>
            <a:solidFill>
              <a:srgbClr val="24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33CB65E6-F237-4AAE-8BE2-0B6CF0A5BF1D}"/>
              </a:ext>
            </a:extLst>
          </p:cNvPr>
          <p:cNvSpPr txBox="1"/>
          <p:nvPr/>
        </p:nvSpPr>
        <p:spPr>
          <a:xfrm>
            <a:off x="8377892" y="4546500"/>
            <a:ext cx="2524515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dirty="0" smtClean="0">
                <a:solidFill>
                  <a:srgbClr val="18171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학생 정보 구현</a:t>
            </a:r>
            <a:endParaRPr lang="ko-KR" altLang="en-US" sz="1600" dirty="0">
              <a:solidFill>
                <a:srgbClr val="18171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2" name="사각형: 둥근 모서리 231">
            <a:extLst>
              <a:ext uri="{FF2B5EF4-FFF2-40B4-BE49-F238E27FC236}">
                <a16:creationId xmlns:a16="http://schemas.microsoft.com/office/drawing/2014/main" id="{64C448FE-EA78-479E-AAC4-8BD983D40216}"/>
              </a:ext>
            </a:extLst>
          </p:cNvPr>
          <p:cNvSpPr/>
          <p:nvPr/>
        </p:nvSpPr>
        <p:spPr>
          <a:xfrm>
            <a:off x="6448541" y="4419008"/>
            <a:ext cx="4611374" cy="745424"/>
          </a:xfrm>
          <a:prstGeom prst="roundRect">
            <a:avLst>
              <a:gd name="adj" fmla="val 7538"/>
            </a:avLst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7CC49354-1E49-4045-A8AD-B40123831DB5}"/>
              </a:ext>
            </a:extLst>
          </p:cNvPr>
          <p:cNvSpPr txBox="1"/>
          <p:nvPr/>
        </p:nvSpPr>
        <p:spPr>
          <a:xfrm>
            <a:off x="7215844" y="3676426"/>
            <a:ext cx="979764" cy="583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ko-KR" altLang="en-US" sz="1400" dirty="0" smtClean="0">
                <a:solidFill>
                  <a:srgbClr val="181717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윤상호</a:t>
            </a:r>
            <a:endParaRPr lang="en-US" altLang="ko-KR" sz="1400" dirty="0">
              <a:solidFill>
                <a:srgbClr val="181717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>
              <a:lnSpc>
                <a:spcPct val="114000"/>
              </a:lnSpc>
            </a:pPr>
            <a:r>
              <a:rPr lang="ko-KR" altLang="en-US" sz="1400" dirty="0" smtClean="0">
                <a:solidFill>
                  <a:srgbClr val="181717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김태수</a:t>
            </a:r>
            <a:endParaRPr lang="ko-KR" altLang="en-US" sz="1400" dirty="0">
              <a:solidFill>
                <a:srgbClr val="181717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5B7FEF1E-42F8-458C-AF84-623742EDA4F1}"/>
              </a:ext>
            </a:extLst>
          </p:cNvPr>
          <p:cNvCxnSpPr>
            <a:cxnSpLocks/>
          </p:cNvCxnSpPr>
          <p:nvPr/>
        </p:nvCxnSpPr>
        <p:spPr>
          <a:xfrm>
            <a:off x="8286750" y="3684503"/>
            <a:ext cx="0" cy="520597"/>
          </a:xfrm>
          <a:prstGeom prst="line">
            <a:avLst/>
          </a:prstGeom>
          <a:ln>
            <a:solidFill>
              <a:srgbClr val="24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88B0BA9F-E2DE-4D21-B2B6-EC02D349AD3F}"/>
              </a:ext>
            </a:extLst>
          </p:cNvPr>
          <p:cNvSpPr txBox="1"/>
          <p:nvPr/>
        </p:nvSpPr>
        <p:spPr>
          <a:xfrm>
            <a:off x="8377892" y="3686557"/>
            <a:ext cx="2524515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dirty="0" smtClean="0">
                <a:solidFill>
                  <a:srgbClr val="18171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교수진 정보 구현</a:t>
            </a:r>
            <a:endParaRPr lang="ko-KR" altLang="en-US" sz="1600" dirty="0">
              <a:solidFill>
                <a:srgbClr val="18171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43" name="사각형: 둥근 모서리 242">
            <a:extLst>
              <a:ext uri="{FF2B5EF4-FFF2-40B4-BE49-F238E27FC236}">
                <a16:creationId xmlns:a16="http://schemas.microsoft.com/office/drawing/2014/main" id="{638B0C3A-BFCF-44C6-96D3-E750D140ABDC}"/>
              </a:ext>
            </a:extLst>
          </p:cNvPr>
          <p:cNvSpPr/>
          <p:nvPr/>
        </p:nvSpPr>
        <p:spPr>
          <a:xfrm>
            <a:off x="6448541" y="3559065"/>
            <a:ext cx="4611374" cy="745424"/>
          </a:xfrm>
          <a:prstGeom prst="roundRect">
            <a:avLst>
              <a:gd name="adj" fmla="val 7538"/>
            </a:avLst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4C73B4A-B425-499E-8D7B-F2791D11C792}"/>
              </a:ext>
            </a:extLst>
          </p:cNvPr>
          <p:cNvGrpSpPr/>
          <p:nvPr/>
        </p:nvGrpSpPr>
        <p:grpSpPr>
          <a:xfrm>
            <a:off x="6745846" y="3774899"/>
            <a:ext cx="287714" cy="339804"/>
            <a:chOff x="13863638" y="2208213"/>
            <a:chExt cx="4287838" cy="5064126"/>
          </a:xfrm>
          <a:solidFill>
            <a:srgbClr val="181717"/>
          </a:solidFill>
        </p:grpSpPr>
        <p:sp>
          <p:nvSpPr>
            <p:cNvPr id="46" name="Freeform 109">
              <a:extLst>
                <a:ext uri="{FF2B5EF4-FFF2-40B4-BE49-F238E27FC236}">
                  <a16:creationId xmlns:a16="http://schemas.microsoft.com/office/drawing/2014/main" id="{69EAAE92-2E8C-4BBA-8388-469F35488F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63638" y="2209801"/>
              <a:ext cx="4287838" cy="5062538"/>
            </a:xfrm>
            <a:custGeom>
              <a:avLst/>
              <a:gdLst>
                <a:gd name="T0" fmla="*/ 6756 w 7295"/>
                <a:gd name="T1" fmla="*/ 8615 h 8615"/>
                <a:gd name="T2" fmla="*/ 538 w 7295"/>
                <a:gd name="T3" fmla="*/ 8615 h 8615"/>
                <a:gd name="T4" fmla="*/ 0 w 7295"/>
                <a:gd name="T5" fmla="*/ 8077 h 8615"/>
                <a:gd name="T6" fmla="*/ 0 w 7295"/>
                <a:gd name="T7" fmla="*/ 1851 h 8615"/>
                <a:gd name="T8" fmla="*/ 276 w 7295"/>
                <a:gd name="T9" fmla="*/ 1381 h 8615"/>
                <a:gd name="T10" fmla="*/ 1437 w 7295"/>
                <a:gd name="T11" fmla="*/ 734 h 8615"/>
                <a:gd name="T12" fmla="*/ 1962 w 7295"/>
                <a:gd name="T13" fmla="*/ 68 h 8615"/>
                <a:gd name="T14" fmla="*/ 2103 w 7295"/>
                <a:gd name="T15" fmla="*/ 0 h 8615"/>
                <a:gd name="T16" fmla="*/ 5191 w 7295"/>
                <a:gd name="T17" fmla="*/ 0 h 8615"/>
                <a:gd name="T18" fmla="*/ 5332 w 7295"/>
                <a:gd name="T19" fmla="*/ 68 h 8615"/>
                <a:gd name="T20" fmla="*/ 5857 w 7295"/>
                <a:gd name="T21" fmla="*/ 734 h 8615"/>
                <a:gd name="T22" fmla="*/ 7018 w 7295"/>
                <a:gd name="T23" fmla="*/ 1381 h 8615"/>
                <a:gd name="T24" fmla="*/ 7295 w 7295"/>
                <a:gd name="T25" fmla="*/ 1851 h 8615"/>
                <a:gd name="T26" fmla="*/ 7295 w 7295"/>
                <a:gd name="T27" fmla="*/ 8077 h 8615"/>
                <a:gd name="T28" fmla="*/ 6756 w 7295"/>
                <a:gd name="T29" fmla="*/ 8615 h 8615"/>
                <a:gd name="T30" fmla="*/ 2190 w 7295"/>
                <a:gd name="T31" fmla="*/ 359 h 8615"/>
                <a:gd name="T32" fmla="*/ 1697 w 7295"/>
                <a:gd name="T33" fmla="*/ 984 h 8615"/>
                <a:gd name="T34" fmla="*/ 1644 w 7295"/>
                <a:gd name="T35" fmla="*/ 1030 h 8615"/>
                <a:gd name="T36" fmla="*/ 451 w 7295"/>
                <a:gd name="T37" fmla="*/ 1695 h 8615"/>
                <a:gd name="T38" fmla="*/ 359 w 7295"/>
                <a:gd name="T39" fmla="*/ 1851 h 8615"/>
                <a:gd name="T40" fmla="*/ 359 w 7295"/>
                <a:gd name="T41" fmla="*/ 8077 h 8615"/>
                <a:gd name="T42" fmla="*/ 538 w 7295"/>
                <a:gd name="T43" fmla="*/ 8257 h 8615"/>
                <a:gd name="T44" fmla="*/ 6756 w 7295"/>
                <a:gd name="T45" fmla="*/ 8257 h 8615"/>
                <a:gd name="T46" fmla="*/ 6936 w 7295"/>
                <a:gd name="T47" fmla="*/ 8077 h 8615"/>
                <a:gd name="T48" fmla="*/ 6936 w 7295"/>
                <a:gd name="T49" fmla="*/ 1851 h 8615"/>
                <a:gd name="T50" fmla="*/ 6844 w 7295"/>
                <a:gd name="T51" fmla="*/ 1695 h 8615"/>
                <a:gd name="T52" fmla="*/ 5651 w 7295"/>
                <a:gd name="T53" fmla="*/ 1030 h 8615"/>
                <a:gd name="T54" fmla="*/ 5597 w 7295"/>
                <a:gd name="T55" fmla="*/ 984 h 8615"/>
                <a:gd name="T56" fmla="*/ 5105 w 7295"/>
                <a:gd name="T57" fmla="*/ 359 h 8615"/>
                <a:gd name="T58" fmla="*/ 2190 w 7295"/>
                <a:gd name="T59" fmla="*/ 359 h 8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295" h="8615">
                  <a:moveTo>
                    <a:pt x="6756" y="8615"/>
                  </a:moveTo>
                  <a:lnTo>
                    <a:pt x="538" y="8615"/>
                  </a:lnTo>
                  <a:cubicBezTo>
                    <a:pt x="241" y="8615"/>
                    <a:pt x="0" y="8374"/>
                    <a:pt x="0" y="8077"/>
                  </a:cubicBezTo>
                  <a:lnTo>
                    <a:pt x="0" y="1851"/>
                  </a:lnTo>
                  <a:cubicBezTo>
                    <a:pt x="0" y="1656"/>
                    <a:pt x="106" y="1476"/>
                    <a:pt x="276" y="1381"/>
                  </a:cubicBezTo>
                  <a:lnTo>
                    <a:pt x="1437" y="734"/>
                  </a:lnTo>
                  <a:lnTo>
                    <a:pt x="1962" y="68"/>
                  </a:lnTo>
                  <a:cubicBezTo>
                    <a:pt x="1996" y="25"/>
                    <a:pt x="2048" y="0"/>
                    <a:pt x="2103" y="0"/>
                  </a:cubicBezTo>
                  <a:lnTo>
                    <a:pt x="5191" y="0"/>
                  </a:lnTo>
                  <a:cubicBezTo>
                    <a:pt x="5246" y="0"/>
                    <a:pt x="5298" y="25"/>
                    <a:pt x="5332" y="68"/>
                  </a:cubicBezTo>
                  <a:lnTo>
                    <a:pt x="5857" y="734"/>
                  </a:lnTo>
                  <a:lnTo>
                    <a:pt x="7018" y="1381"/>
                  </a:lnTo>
                  <a:cubicBezTo>
                    <a:pt x="7189" y="1476"/>
                    <a:pt x="7295" y="1656"/>
                    <a:pt x="7295" y="1851"/>
                  </a:cubicBezTo>
                  <a:lnTo>
                    <a:pt x="7295" y="8077"/>
                  </a:lnTo>
                  <a:cubicBezTo>
                    <a:pt x="7295" y="8374"/>
                    <a:pt x="7053" y="8615"/>
                    <a:pt x="6756" y="8615"/>
                  </a:cubicBezTo>
                  <a:close/>
                  <a:moveTo>
                    <a:pt x="2190" y="359"/>
                  </a:moveTo>
                  <a:lnTo>
                    <a:pt x="1697" y="984"/>
                  </a:lnTo>
                  <a:cubicBezTo>
                    <a:pt x="1683" y="1003"/>
                    <a:pt x="1664" y="1018"/>
                    <a:pt x="1644" y="1030"/>
                  </a:cubicBezTo>
                  <a:lnTo>
                    <a:pt x="451" y="1695"/>
                  </a:lnTo>
                  <a:cubicBezTo>
                    <a:pt x="394" y="1726"/>
                    <a:pt x="359" y="1786"/>
                    <a:pt x="359" y="1851"/>
                  </a:cubicBezTo>
                  <a:lnTo>
                    <a:pt x="359" y="8077"/>
                  </a:lnTo>
                  <a:cubicBezTo>
                    <a:pt x="359" y="8176"/>
                    <a:pt x="439" y="8257"/>
                    <a:pt x="538" y="8257"/>
                  </a:cubicBezTo>
                  <a:lnTo>
                    <a:pt x="6756" y="8257"/>
                  </a:lnTo>
                  <a:cubicBezTo>
                    <a:pt x="6855" y="8257"/>
                    <a:pt x="6936" y="8176"/>
                    <a:pt x="6936" y="8077"/>
                  </a:cubicBezTo>
                  <a:lnTo>
                    <a:pt x="6936" y="1851"/>
                  </a:lnTo>
                  <a:cubicBezTo>
                    <a:pt x="6936" y="1786"/>
                    <a:pt x="6901" y="1726"/>
                    <a:pt x="6844" y="1695"/>
                  </a:cubicBezTo>
                  <a:lnTo>
                    <a:pt x="5651" y="1030"/>
                  </a:lnTo>
                  <a:cubicBezTo>
                    <a:pt x="5630" y="1018"/>
                    <a:pt x="5612" y="1003"/>
                    <a:pt x="5597" y="984"/>
                  </a:cubicBezTo>
                  <a:lnTo>
                    <a:pt x="5105" y="359"/>
                  </a:lnTo>
                  <a:lnTo>
                    <a:pt x="2190" y="35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Freeform 110">
              <a:extLst>
                <a:ext uri="{FF2B5EF4-FFF2-40B4-BE49-F238E27FC236}">
                  <a16:creationId xmlns:a16="http://schemas.microsoft.com/office/drawing/2014/main" id="{4A0E0EE7-0759-42FF-BEE8-87FDA9818E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66913" y="2208213"/>
              <a:ext cx="1455738" cy="1930400"/>
            </a:xfrm>
            <a:custGeom>
              <a:avLst/>
              <a:gdLst>
                <a:gd name="T0" fmla="*/ 1326 w 2479"/>
                <a:gd name="T1" fmla="*/ 3284 h 3284"/>
                <a:gd name="T2" fmla="*/ 1313 w 2479"/>
                <a:gd name="T3" fmla="*/ 3283 h 3284"/>
                <a:gd name="T4" fmla="*/ 1166 w 2479"/>
                <a:gd name="T5" fmla="*/ 3186 h 3284"/>
                <a:gd name="T6" fmla="*/ 31 w 2479"/>
                <a:gd name="T7" fmla="*/ 958 h 3284"/>
                <a:gd name="T8" fmla="*/ 50 w 2479"/>
                <a:gd name="T9" fmla="*/ 765 h 3284"/>
                <a:gd name="T10" fmla="*/ 597 w 2479"/>
                <a:gd name="T11" fmla="*/ 72 h 3284"/>
                <a:gd name="T12" fmla="*/ 728 w 2479"/>
                <a:gd name="T13" fmla="*/ 3 h 3284"/>
                <a:gd name="T14" fmla="*/ 866 w 2479"/>
                <a:gd name="T15" fmla="*/ 57 h 3284"/>
                <a:gd name="T16" fmla="*/ 2411 w 2479"/>
                <a:gd name="T17" fmla="*/ 1634 h 3284"/>
                <a:gd name="T18" fmla="*/ 2429 w 2479"/>
                <a:gd name="T19" fmla="*/ 1863 h 3284"/>
                <a:gd name="T20" fmla="*/ 1473 w 2479"/>
                <a:gd name="T21" fmla="*/ 3208 h 3284"/>
                <a:gd name="T22" fmla="*/ 1326 w 2479"/>
                <a:gd name="T23" fmla="*/ 3284 h 3284"/>
                <a:gd name="T24" fmla="*/ 403 w 2479"/>
                <a:gd name="T25" fmla="*/ 897 h 3284"/>
                <a:gd name="T26" fmla="*/ 1352 w 2479"/>
                <a:gd name="T27" fmla="*/ 2759 h 3284"/>
                <a:gd name="T28" fmla="*/ 2049 w 2479"/>
                <a:gd name="T29" fmla="*/ 1778 h 3284"/>
                <a:gd name="T30" fmla="*/ 752 w 2479"/>
                <a:gd name="T31" fmla="*/ 454 h 3284"/>
                <a:gd name="T32" fmla="*/ 403 w 2479"/>
                <a:gd name="T33" fmla="*/ 897 h 3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9" h="3284">
                  <a:moveTo>
                    <a:pt x="1326" y="3284"/>
                  </a:moveTo>
                  <a:cubicBezTo>
                    <a:pt x="1322" y="3284"/>
                    <a:pt x="1318" y="3284"/>
                    <a:pt x="1313" y="3283"/>
                  </a:cubicBezTo>
                  <a:cubicBezTo>
                    <a:pt x="1250" y="3279"/>
                    <a:pt x="1195" y="3242"/>
                    <a:pt x="1166" y="3186"/>
                  </a:cubicBezTo>
                  <a:lnTo>
                    <a:pt x="31" y="958"/>
                  </a:lnTo>
                  <a:cubicBezTo>
                    <a:pt x="0" y="895"/>
                    <a:pt x="7" y="820"/>
                    <a:pt x="50" y="765"/>
                  </a:cubicBezTo>
                  <a:lnTo>
                    <a:pt x="597" y="72"/>
                  </a:lnTo>
                  <a:cubicBezTo>
                    <a:pt x="629" y="31"/>
                    <a:pt x="677" y="6"/>
                    <a:pt x="728" y="3"/>
                  </a:cubicBezTo>
                  <a:cubicBezTo>
                    <a:pt x="780" y="0"/>
                    <a:pt x="830" y="20"/>
                    <a:pt x="866" y="57"/>
                  </a:cubicBezTo>
                  <a:lnTo>
                    <a:pt x="2411" y="1634"/>
                  </a:lnTo>
                  <a:cubicBezTo>
                    <a:pt x="2471" y="1696"/>
                    <a:pt x="2479" y="1792"/>
                    <a:pt x="2429" y="1863"/>
                  </a:cubicBezTo>
                  <a:lnTo>
                    <a:pt x="1473" y="3208"/>
                  </a:lnTo>
                  <a:cubicBezTo>
                    <a:pt x="1439" y="3256"/>
                    <a:pt x="1384" y="3284"/>
                    <a:pt x="1326" y="3284"/>
                  </a:cubicBezTo>
                  <a:close/>
                  <a:moveTo>
                    <a:pt x="403" y="897"/>
                  </a:moveTo>
                  <a:lnTo>
                    <a:pt x="1352" y="2759"/>
                  </a:lnTo>
                  <a:lnTo>
                    <a:pt x="2049" y="1778"/>
                  </a:lnTo>
                  <a:lnTo>
                    <a:pt x="752" y="454"/>
                  </a:lnTo>
                  <a:lnTo>
                    <a:pt x="403" y="89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Freeform 111">
              <a:extLst>
                <a:ext uri="{FF2B5EF4-FFF2-40B4-BE49-F238E27FC236}">
                  <a16:creationId xmlns:a16="http://schemas.microsoft.com/office/drawing/2014/main" id="{6FBCD06B-E632-4619-BF01-0D838895A8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92463" y="2208213"/>
              <a:ext cx="1457325" cy="1930400"/>
            </a:xfrm>
            <a:custGeom>
              <a:avLst/>
              <a:gdLst>
                <a:gd name="T0" fmla="*/ 1152 w 2479"/>
                <a:gd name="T1" fmla="*/ 3284 h 3284"/>
                <a:gd name="T2" fmla="*/ 1006 w 2479"/>
                <a:gd name="T3" fmla="*/ 3208 h 3284"/>
                <a:gd name="T4" fmla="*/ 50 w 2479"/>
                <a:gd name="T5" fmla="*/ 1863 h 3284"/>
                <a:gd name="T6" fmla="*/ 68 w 2479"/>
                <a:gd name="T7" fmla="*/ 1634 h 3284"/>
                <a:gd name="T8" fmla="*/ 1612 w 2479"/>
                <a:gd name="T9" fmla="*/ 57 h 3284"/>
                <a:gd name="T10" fmla="*/ 1750 w 2479"/>
                <a:gd name="T11" fmla="*/ 3 h 3284"/>
                <a:gd name="T12" fmla="*/ 1882 w 2479"/>
                <a:gd name="T13" fmla="*/ 72 h 3284"/>
                <a:gd name="T14" fmla="*/ 2428 w 2479"/>
                <a:gd name="T15" fmla="*/ 765 h 3284"/>
                <a:gd name="T16" fmla="*/ 2447 w 2479"/>
                <a:gd name="T17" fmla="*/ 958 h 3284"/>
                <a:gd name="T18" fmla="*/ 1312 w 2479"/>
                <a:gd name="T19" fmla="*/ 3186 h 3284"/>
                <a:gd name="T20" fmla="*/ 1165 w 2479"/>
                <a:gd name="T21" fmla="*/ 3283 h 3284"/>
                <a:gd name="T22" fmla="*/ 1152 w 2479"/>
                <a:gd name="T23" fmla="*/ 3284 h 3284"/>
                <a:gd name="T24" fmla="*/ 430 w 2479"/>
                <a:gd name="T25" fmla="*/ 1778 h 3284"/>
                <a:gd name="T26" fmla="*/ 1127 w 2479"/>
                <a:gd name="T27" fmla="*/ 2759 h 3284"/>
                <a:gd name="T28" fmla="*/ 2075 w 2479"/>
                <a:gd name="T29" fmla="*/ 897 h 3284"/>
                <a:gd name="T30" fmla="*/ 1726 w 2479"/>
                <a:gd name="T31" fmla="*/ 454 h 3284"/>
                <a:gd name="T32" fmla="*/ 430 w 2479"/>
                <a:gd name="T33" fmla="*/ 1778 h 3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9" h="3284">
                  <a:moveTo>
                    <a:pt x="1152" y="3284"/>
                  </a:moveTo>
                  <a:cubicBezTo>
                    <a:pt x="1094" y="3284"/>
                    <a:pt x="1040" y="3256"/>
                    <a:pt x="1006" y="3208"/>
                  </a:cubicBezTo>
                  <a:lnTo>
                    <a:pt x="50" y="1863"/>
                  </a:lnTo>
                  <a:cubicBezTo>
                    <a:pt x="0" y="1792"/>
                    <a:pt x="7" y="1696"/>
                    <a:pt x="68" y="1634"/>
                  </a:cubicBezTo>
                  <a:lnTo>
                    <a:pt x="1612" y="57"/>
                  </a:lnTo>
                  <a:cubicBezTo>
                    <a:pt x="1648" y="20"/>
                    <a:pt x="1699" y="0"/>
                    <a:pt x="1750" y="3"/>
                  </a:cubicBezTo>
                  <a:cubicBezTo>
                    <a:pt x="1802" y="6"/>
                    <a:pt x="1850" y="31"/>
                    <a:pt x="1882" y="72"/>
                  </a:cubicBezTo>
                  <a:lnTo>
                    <a:pt x="2428" y="765"/>
                  </a:lnTo>
                  <a:cubicBezTo>
                    <a:pt x="2471" y="820"/>
                    <a:pt x="2479" y="895"/>
                    <a:pt x="2447" y="958"/>
                  </a:cubicBezTo>
                  <a:lnTo>
                    <a:pt x="1312" y="3186"/>
                  </a:lnTo>
                  <a:cubicBezTo>
                    <a:pt x="1284" y="3242"/>
                    <a:pt x="1228" y="3279"/>
                    <a:pt x="1165" y="3283"/>
                  </a:cubicBezTo>
                  <a:cubicBezTo>
                    <a:pt x="1161" y="3284"/>
                    <a:pt x="1157" y="3284"/>
                    <a:pt x="1152" y="3284"/>
                  </a:cubicBezTo>
                  <a:close/>
                  <a:moveTo>
                    <a:pt x="430" y="1778"/>
                  </a:moveTo>
                  <a:lnTo>
                    <a:pt x="1127" y="2759"/>
                  </a:lnTo>
                  <a:lnTo>
                    <a:pt x="2075" y="897"/>
                  </a:lnTo>
                  <a:lnTo>
                    <a:pt x="1726" y="454"/>
                  </a:lnTo>
                  <a:lnTo>
                    <a:pt x="430" y="177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Freeform 112">
              <a:extLst>
                <a:ext uri="{FF2B5EF4-FFF2-40B4-BE49-F238E27FC236}">
                  <a16:creationId xmlns:a16="http://schemas.microsoft.com/office/drawing/2014/main" id="{778775CE-D2AA-42A3-9F2A-D4D08631C6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63825" y="3135313"/>
              <a:ext cx="1285875" cy="1544638"/>
            </a:xfrm>
            <a:custGeom>
              <a:avLst/>
              <a:gdLst>
                <a:gd name="T0" fmla="*/ 1486 w 2189"/>
                <a:gd name="T1" fmla="*/ 2627 h 2628"/>
                <a:gd name="T2" fmla="*/ 704 w 2189"/>
                <a:gd name="T3" fmla="*/ 2627 h 2628"/>
                <a:gd name="T4" fmla="*/ 548 w 2189"/>
                <a:gd name="T5" fmla="*/ 2537 h 2628"/>
                <a:gd name="T6" fmla="*/ 34 w 2189"/>
                <a:gd name="T7" fmla="*/ 1629 h 2628"/>
                <a:gd name="T8" fmla="*/ 40 w 2189"/>
                <a:gd name="T9" fmla="*/ 1441 h 2628"/>
                <a:gd name="T10" fmla="*/ 946 w 2189"/>
                <a:gd name="T11" fmla="*/ 80 h 2628"/>
                <a:gd name="T12" fmla="*/ 1095 w 2189"/>
                <a:gd name="T13" fmla="*/ 0 h 2628"/>
                <a:gd name="T14" fmla="*/ 1095 w 2189"/>
                <a:gd name="T15" fmla="*/ 0 h 2628"/>
                <a:gd name="T16" fmla="*/ 1245 w 2189"/>
                <a:gd name="T17" fmla="*/ 81 h 2628"/>
                <a:gd name="T18" fmla="*/ 2149 w 2189"/>
                <a:gd name="T19" fmla="*/ 1441 h 2628"/>
                <a:gd name="T20" fmla="*/ 2156 w 2189"/>
                <a:gd name="T21" fmla="*/ 1629 h 2628"/>
                <a:gd name="T22" fmla="*/ 1643 w 2189"/>
                <a:gd name="T23" fmla="*/ 2536 h 2628"/>
                <a:gd name="T24" fmla="*/ 1487 w 2189"/>
                <a:gd name="T25" fmla="*/ 2628 h 2628"/>
                <a:gd name="T26" fmla="*/ 1486 w 2189"/>
                <a:gd name="T27" fmla="*/ 2627 h 2628"/>
                <a:gd name="T28" fmla="*/ 809 w 2189"/>
                <a:gd name="T29" fmla="*/ 2269 h 2628"/>
                <a:gd name="T30" fmla="*/ 1382 w 2189"/>
                <a:gd name="T31" fmla="*/ 2269 h 2628"/>
                <a:gd name="T32" fmla="*/ 1789 w 2189"/>
                <a:gd name="T33" fmla="*/ 1548 h 2628"/>
                <a:gd name="T34" fmla="*/ 1095 w 2189"/>
                <a:gd name="T35" fmla="*/ 504 h 2628"/>
                <a:gd name="T36" fmla="*/ 400 w 2189"/>
                <a:gd name="T37" fmla="*/ 1548 h 2628"/>
                <a:gd name="T38" fmla="*/ 809 w 2189"/>
                <a:gd name="T39" fmla="*/ 2269 h 2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9" h="2628">
                  <a:moveTo>
                    <a:pt x="1486" y="2627"/>
                  </a:moveTo>
                  <a:lnTo>
                    <a:pt x="704" y="2627"/>
                  </a:lnTo>
                  <a:cubicBezTo>
                    <a:pt x="639" y="2627"/>
                    <a:pt x="580" y="2593"/>
                    <a:pt x="548" y="2537"/>
                  </a:cubicBezTo>
                  <a:lnTo>
                    <a:pt x="34" y="1629"/>
                  </a:lnTo>
                  <a:cubicBezTo>
                    <a:pt x="0" y="1570"/>
                    <a:pt x="3" y="1497"/>
                    <a:pt x="40" y="1441"/>
                  </a:cubicBezTo>
                  <a:lnTo>
                    <a:pt x="946" y="80"/>
                  </a:lnTo>
                  <a:cubicBezTo>
                    <a:pt x="979" y="31"/>
                    <a:pt x="1035" y="0"/>
                    <a:pt x="1095" y="0"/>
                  </a:cubicBezTo>
                  <a:lnTo>
                    <a:pt x="1095" y="0"/>
                  </a:lnTo>
                  <a:cubicBezTo>
                    <a:pt x="1155" y="0"/>
                    <a:pt x="1212" y="31"/>
                    <a:pt x="1245" y="81"/>
                  </a:cubicBezTo>
                  <a:lnTo>
                    <a:pt x="2149" y="1441"/>
                  </a:lnTo>
                  <a:cubicBezTo>
                    <a:pt x="2186" y="1497"/>
                    <a:pt x="2189" y="1570"/>
                    <a:pt x="2156" y="1629"/>
                  </a:cubicBezTo>
                  <a:lnTo>
                    <a:pt x="1643" y="2536"/>
                  </a:lnTo>
                  <a:cubicBezTo>
                    <a:pt x="1611" y="2593"/>
                    <a:pt x="1551" y="2628"/>
                    <a:pt x="1487" y="2628"/>
                  </a:cubicBezTo>
                  <a:lnTo>
                    <a:pt x="1486" y="2627"/>
                  </a:lnTo>
                  <a:close/>
                  <a:moveTo>
                    <a:pt x="809" y="2269"/>
                  </a:moveTo>
                  <a:lnTo>
                    <a:pt x="1382" y="2269"/>
                  </a:lnTo>
                  <a:lnTo>
                    <a:pt x="1789" y="1548"/>
                  </a:lnTo>
                  <a:lnTo>
                    <a:pt x="1095" y="504"/>
                  </a:lnTo>
                  <a:lnTo>
                    <a:pt x="400" y="1548"/>
                  </a:lnTo>
                  <a:lnTo>
                    <a:pt x="809" y="226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Freeform 113">
              <a:extLst>
                <a:ext uri="{FF2B5EF4-FFF2-40B4-BE49-F238E27FC236}">
                  <a16:creationId xmlns:a16="http://schemas.microsoft.com/office/drawing/2014/main" id="{E63F26D2-97C7-4A24-AF8D-C491E15EBD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474950" y="4468813"/>
              <a:ext cx="1065213" cy="2239963"/>
            </a:xfrm>
            <a:custGeom>
              <a:avLst/>
              <a:gdLst>
                <a:gd name="T0" fmla="*/ 905 w 1811"/>
                <a:gd name="T1" fmla="*/ 3809 h 3809"/>
                <a:gd name="T2" fmla="*/ 779 w 1811"/>
                <a:gd name="T3" fmla="*/ 3756 h 3809"/>
                <a:gd name="T4" fmla="*/ 58 w 1811"/>
                <a:gd name="T5" fmla="*/ 3038 h 3809"/>
                <a:gd name="T6" fmla="*/ 7 w 1811"/>
                <a:gd name="T7" fmla="*/ 2889 h 3809"/>
                <a:gd name="T8" fmla="*/ 347 w 1811"/>
                <a:gd name="T9" fmla="*/ 157 h 3809"/>
                <a:gd name="T10" fmla="*/ 525 w 1811"/>
                <a:gd name="T11" fmla="*/ 0 h 3809"/>
                <a:gd name="T12" fmla="*/ 1286 w 1811"/>
                <a:gd name="T13" fmla="*/ 0 h 3809"/>
                <a:gd name="T14" fmla="*/ 1464 w 1811"/>
                <a:gd name="T15" fmla="*/ 157 h 3809"/>
                <a:gd name="T16" fmla="*/ 1804 w 1811"/>
                <a:gd name="T17" fmla="*/ 2889 h 3809"/>
                <a:gd name="T18" fmla="*/ 1753 w 1811"/>
                <a:gd name="T19" fmla="*/ 3038 h 3809"/>
                <a:gd name="T20" fmla="*/ 1032 w 1811"/>
                <a:gd name="T21" fmla="*/ 3756 h 3809"/>
                <a:gd name="T22" fmla="*/ 905 w 1811"/>
                <a:gd name="T23" fmla="*/ 3809 h 3809"/>
                <a:gd name="T24" fmla="*/ 374 w 1811"/>
                <a:gd name="T25" fmla="*/ 2846 h 3809"/>
                <a:gd name="T26" fmla="*/ 905 w 1811"/>
                <a:gd name="T27" fmla="*/ 3376 h 3809"/>
                <a:gd name="T28" fmla="*/ 1437 w 1811"/>
                <a:gd name="T29" fmla="*/ 2846 h 3809"/>
                <a:gd name="T30" fmla="*/ 1128 w 1811"/>
                <a:gd name="T31" fmla="*/ 359 h 3809"/>
                <a:gd name="T32" fmla="*/ 683 w 1811"/>
                <a:gd name="T33" fmla="*/ 359 h 3809"/>
                <a:gd name="T34" fmla="*/ 374 w 1811"/>
                <a:gd name="T35" fmla="*/ 2846 h 3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11" h="3809">
                  <a:moveTo>
                    <a:pt x="905" y="3809"/>
                  </a:moveTo>
                  <a:cubicBezTo>
                    <a:pt x="859" y="3809"/>
                    <a:pt x="814" y="3791"/>
                    <a:pt x="779" y="3756"/>
                  </a:cubicBezTo>
                  <a:lnTo>
                    <a:pt x="58" y="3038"/>
                  </a:lnTo>
                  <a:cubicBezTo>
                    <a:pt x="19" y="2999"/>
                    <a:pt x="0" y="2944"/>
                    <a:pt x="7" y="2889"/>
                  </a:cubicBezTo>
                  <a:lnTo>
                    <a:pt x="347" y="157"/>
                  </a:lnTo>
                  <a:cubicBezTo>
                    <a:pt x="358" y="67"/>
                    <a:pt x="434" y="0"/>
                    <a:pt x="525" y="0"/>
                  </a:cubicBezTo>
                  <a:lnTo>
                    <a:pt x="1286" y="0"/>
                  </a:lnTo>
                  <a:cubicBezTo>
                    <a:pt x="1377" y="0"/>
                    <a:pt x="1453" y="67"/>
                    <a:pt x="1464" y="157"/>
                  </a:cubicBezTo>
                  <a:lnTo>
                    <a:pt x="1804" y="2889"/>
                  </a:lnTo>
                  <a:cubicBezTo>
                    <a:pt x="1811" y="2944"/>
                    <a:pt x="1792" y="2999"/>
                    <a:pt x="1753" y="3038"/>
                  </a:cubicBezTo>
                  <a:lnTo>
                    <a:pt x="1032" y="3756"/>
                  </a:lnTo>
                  <a:cubicBezTo>
                    <a:pt x="997" y="3791"/>
                    <a:pt x="951" y="3809"/>
                    <a:pt x="905" y="3809"/>
                  </a:cubicBezTo>
                  <a:close/>
                  <a:moveTo>
                    <a:pt x="374" y="2846"/>
                  </a:moveTo>
                  <a:lnTo>
                    <a:pt x="905" y="3376"/>
                  </a:lnTo>
                  <a:lnTo>
                    <a:pt x="1437" y="2846"/>
                  </a:lnTo>
                  <a:lnTo>
                    <a:pt x="1128" y="359"/>
                  </a:lnTo>
                  <a:lnTo>
                    <a:pt x="683" y="359"/>
                  </a:lnTo>
                  <a:lnTo>
                    <a:pt x="374" y="284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F4C73B4A-B425-499E-8D7B-F2791D11C792}"/>
              </a:ext>
            </a:extLst>
          </p:cNvPr>
          <p:cNvGrpSpPr/>
          <p:nvPr/>
        </p:nvGrpSpPr>
        <p:grpSpPr>
          <a:xfrm>
            <a:off x="6745846" y="4652378"/>
            <a:ext cx="287714" cy="339804"/>
            <a:chOff x="13863638" y="2208213"/>
            <a:chExt cx="4287838" cy="5064126"/>
          </a:xfrm>
          <a:solidFill>
            <a:srgbClr val="181717"/>
          </a:solidFill>
        </p:grpSpPr>
        <p:sp>
          <p:nvSpPr>
            <p:cNvPr id="52" name="Freeform 109">
              <a:extLst>
                <a:ext uri="{FF2B5EF4-FFF2-40B4-BE49-F238E27FC236}">
                  <a16:creationId xmlns:a16="http://schemas.microsoft.com/office/drawing/2014/main" id="{69EAAE92-2E8C-4BBA-8388-469F35488F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63638" y="2209801"/>
              <a:ext cx="4287838" cy="5062538"/>
            </a:xfrm>
            <a:custGeom>
              <a:avLst/>
              <a:gdLst>
                <a:gd name="T0" fmla="*/ 6756 w 7295"/>
                <a:gd name="T1" fmla="*/ 8615 h 8615"/>
                <a:gd name="T2" fmla="*/ 538 w 7295"/>
                <a:gd name="T3" fmla="*/ 8615 h 8615"/>
                <a:gd name="T4" fmla="*/ 0 w 7295"/>
                <a:gd name="T5" fmla="*/ 8077 h 8615"/>
                <a:gd name="T6" fmla="*/ 0 w 7295"/>
                <a:gd name="T7" fmla="*/ 1851 h 8615"/>
                <a:gd name="T8" fmla="*/ 276 w 7295"/>
                <a:gd name="T9" fmla="*/ 1381 h 8615"/>
                <a:gd name="T10" fmla="*/ 1437 w 7295"/>
                <a:gd name="T11" fmla="*/ 734 h 8615"/>
                <a:gd name="T12" fmla="*/ 1962 w 7295"/>
                <a:gd name="T13" fmla="*/ 68 h 8615"/>
                <a:gd name="T14" fmla="*/ 2103 w 7295"/>
                <a:gd name="T15" fmla="*/ 0 h 8615"/>
                <a:gd name="T16" fmla="*/ 5191 w 7295"/>
                <a:gd name="T17" fmla="*/ 0 h 8615"/>
                <a:gd name="T18" fmla="*/ 5332 w 7295"/>
                <a:gd name="T19" fmla="*/ 68 h 8615"/>
                <a:gd name="T20" fmla="*/ 5857 w 7295"/>
                <a:gd name="T21" fmla="*/ 734 h 8615"/>
                <a:gd name="T22" fmla="*/ 7018 w 7295"/>
                <a:gd name="T23" fmla="*/ 1381 h 8615"/>
                <a:gd name="T24" fmla="*/ 7295 w 7295"/>
                <a:gd name="T25" fmla="*/ 1851 h 8615"/>
                <a:gd name="T26" fmla="*/ 7295 w 7295"/>
                <a:gd name="T27" fmla="*/ 8077 h 8615"/>
                <a:gd name="T28" fmla="*/ 6756 w 7295"/>
                <a:gd name="T29" fmla="*/ 8615 h 8615"/>
                <a:gd name="T30" fmla="*/ 2190 w 7295"/>
                <a:gd name="T31" fmla="*/ 359 h 8615"/>
                <a:gd name="T32" fmla="*/ 1697 w 7295"/>
                <a:gd name="T33" fmla="*/ 984 h 8615"/>
                <a:gd name="T34" fmla="*/ 1644 w 7295"/>
                <a:gd name="T35" fmla="*/ 1030 h 8615"/>
                <a:gd name="T36" fmla="*/ 451 w 7295"/>
                <a:gd name="T37" fmla="*/ 1695 h 8615"/>
                <a:gd name="T38" fmla="*/ 359 w 7295"/>
                <a:gd name="T39" fmla="*/ 1851 h 8615"/>
                <a:gd name="T40" fmla="*/ 359 w 7295"/>
                <a:gd name="T41" fmla="*/ 8077 h 8615"/>
                <a:gd name="T42" fmla="*/ 538 w 7295"/>
                <a:gd name="T43" fmla="*/ 8257 h 8615"/>
                <a:gd name="T44" fmla="*/ 6756 w 7295"/>
                <a:gd name="T45" fmla="*/ 8257 h 8615"/>
                <a:gd name="T46" fmla="*/ 6936 w 7295"/>
                <a:gd name="T47" fmla="*/ 8077 h 8615"/>
                <a:gd name="T48" fmla="*/ 6936 w 7295"/>
                <a:gd name="T49" fmla="*/ 1851 h 8615"/>
                <a:gd name="T50" fmla="*/ 6844 w 7295"/>
                <a:gd name="T51" fmla="*/ 1695 h 8615"/>
                <a:gd name="T52" fmla="*/ 5651 w 7295"/>
                <a:gd name="T53" fmla="*/ 1030 h 8615"/>
                <a:gd name="T54" fmla="*/ 5597 w 7295"/>
                <a:gd name="T55" fmla="*/ 984 h 8615"/>
                <a:gd name="T56" fmla="*/ 5105 w 7295"/>
                <a:gd name="T57" fmla="*/ 359 h 8615"/>
                <a:gd name="T58" fmla="*/ 2190 w 7295"/>
                <a:gd name="T59" fmla="*/ 359 h 8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295" h="8615">
                  <a:moveTo>
                    <a:pt x="6756" y="8615"/>
                  </a:moveTo>
                  <a:lnTo>
                    <a:pt x="538" y="8615"/>
                  </a:lnTo>
                  <a:cubicBezTo>
                    <a:pt x="241" y="8615"/>
                    <a:pt x="0" y="8374"/>
                    <a:pt x="0" y="8077"/>
                  </a:cubicBezTo>
                  <a:lnTo>
                    <a:pt x="0" y="1851"/>
                  </a:lnTo>
                  <a:cubicBezTo>
                    <a:pt x="0" y="1656"/>
                    <a:pt x="106" y="1476"/>
                    <a:pt x="276" y="1381"/>
                  </a:cubicBezTo>
                  <a:lnTo>
                    <a:pt x="1437" y="734"/>
                  </a:lnTo>
                  <a:lnTo>
                    <a:pt x="1962" y="68"/>
                  </a:lnTo>
                  <a:cubicBezTo>
                    <a:pt x="1996" y="25"/>
                    <a:pt x="2048" y="0"/>
                    <a:pt x="2103" y="0"/>
                  </a:cubicBezTo>
                  <a:lnTo>
                    <a:pt x="5191" y="0"/>
                  </a:lnTo>
                  <a:cubicBezTo>
                    <a:pt x="5246" y="0"/>
                    <a:pt x="5298" y="25"/>
                    <a:pt x="5332" y="68"/>
                  </a:cubicBezTo>
                  <a:lnTo>
                    <a:pt x="5857" y="734"/>
                  </a:lnTo>
                  <a:lnTo>
                    <a:pt x="7018" y="1381"/>
                  </a:lnTo>
                  <a:cubicBezTo>
                    <a:pt x="7189" y="1476"/>
                    <a:pt x="7295" y="1656"/>
                    <a:pt x="7295" y="1851"/>
                  </a:cubicBezTo>
                  <a:lnTo>
                    <a:pt x="7295" y="8077"/>
                  </a:lnTo>
                  <a:cubicBezTo>
                    <a:pt x="7295" y="8374"/>
                    <a:pt x="7053" y="8615"/>
                    <a:pt x="6756" y="8615"/>
                  </a:cubicBezTo>
                  <a:close/>
                  <a:moveTo>
                    <a:pt x="2190" y="359"/>
                  </a:moveTo>
                  <a:lnTo>
                    <a:pt x="1697" y="984"/>
                  </a:lnTo>
                  <a:cubicBezTo>
                    <a:pt x="1683" y="1003"/>
                    <a:pt x="1664" y="1018"/>
                    <a:pt x="1644" y="1030"/>
                  </a:cubicBezTo>
                  <a:lnTo>
                    <a:pt x="451" y="1695"/>
                  </a:lnTo>
                  <a:cubicBezTo>
                    <a:pt x="394" y="1726"/>
                    <a:pt x="359" y="1786"/>
                    <a:pt x="359" y="1851"/>
                  </a:cubicBezTo>
                  <a:lnTo>
                    <a:pt x="359" y="8077"/>
                  </a:lnTo>
                  <a:cubicBezTo>
                    <a:pt x="359" y="8176"/>
                    <a:pt x="439" y="8257"/>
                    <a:pt x="538" y="8257"/>
                  </a:cubicBezTo>
                  <a:lnTo>
                    <a:pt x="6756" y="8257"/>
                  </a:lnTo>
                  <a:cubicBezTo>
                    <a:pt x="6855" y="8257"/>
                    <a:pt x="6936" y="8176"/>
                    <a:pt x="6936" y="8077"/>
                  </a:cubicBezTo>
                  <a:lnTo>
                    <a:pt x="6936" y="1851"/>
                  </a:lnTo>
                  <a:cubicBezTo>
                    <a:pt x="6936" y="1786"/>
                    <a:pt x="6901" y="1726"/>
                    <a:pt x="6844" y="1695"/>
                  </a:cubicBezTo>
                  <a:lnTo>
                    <a:pt x="5651" y="1030"/>
                  </a:lnTo>
                  <a:cubicBezTo>
                    <a:pt x="5630" y="1018"/>
                    <a:pt x="5612" y="1003"/>
                    <a:pt x="5597" y="984"/>
                  </a:cubicBezTo>
                  <a:lnTo>
                    <a:pt x="5105" y="359"/>
                  </a:lnTo>
                  <a:lnTo>
                    <a:pt x="2190" y="35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Freeform 110">
              <a:extLst>
                <a:ext uri="{FF2B5EF4-FFF2-40B4-BE49-F238E27FC236}">
                  <a16:creationId xmlns:a16="http://schemas.microsoft.com/office/drawing/2014/main" id="{4A0E0EE7-0759-42FF-BEE8-87FDA9818E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66913" y="2208213"/>
              <a:ext cx="1455738" cy="1930400"/>
            </a:xfrm>
            <a:custGeom>
              <a:avLst/>
              <a:gdLst>
                <a:gd name="T0" fmla="*/ 1326 w 2479"/>
                <a:gd name="T1" fmla="*/ 3284 h 3284"/>
                <a:gd name="T2" fmla="*/ 1313 w 2479"/>
                <a:gd name="T3" fmla="*/ 3283 h 3284"/>
                <a:gd name="T4" fmla="*/ 1166 w 2479"/>
                <a:gd name="T5" fmla="*/ 3186 h 3284"/>
                <a:gd name="T6" fmla="*/ 31 w 2479"/>
                <a:gd name="T7" fmla="*/ 958 h 3284"/>
                <a:gd name="T8" fmla="*/ 50 w 2479"/>
                <a:gd name="T9" fmla="*/ 765 h 3284"/>
                <a:gd name="T10" fmla="*/ 597 w 2479"/>
                <a:gd name="T11" fmla="*/ 72 h 3284"/>
                <a:gd name="T12" fmla="*/ 728 w 2479"/>
                <a:gd name="T13" fmla="*/ 3 h 3284"/>
                <a:gd name="T14" fmla="*/ 866 w 2479"/>
                <a:gd name="T15" fmla="*/ 57 h 3284"/>
                <a:gd name="T16" fmla="*/ 2411 w 2479"/>
                <a:gd name="T17" fmla="*/ 1634 h 3284"/>
                <a:gd name="T18" fmla="*/ 2429 w 2479"/>
                <a:gd name="T19" fmla="*/ 1863 h 3284"/>
                <a:gd name="T20" fmla="*/ 1473 w 2479"/>
                <a:gd name="T21" fmla="*/ 3208 h 3284"/>
                <a:gd name="T22" fmla="*/ 1326 w 2479"/>
                <a:gd name="T23" fmla="*/ 3284 h 3284"/>
                <a:gd name="T24" fmla="*/ 403 w 2479"/>
                <a:gd name="T25" fmla="*/ 897 h 3284"/>
                <a:gd name="T26" fmla="*/ 1352 w 2479"/>
                <a:gd name="T27" fmla="*/ 2759 h 3284"/>
                <a:gd name="T28" fmla="*/ 2049 w 2479"/>
                <a:gd name="T29" fmla="*/ 1778 h 3284"/>
                <a:gd name="T30" fmla="*/ 752 w 2479"/>
                <a:gd name="T31" fmla="*/ 454 h 3284"/>
                <a:gd name="T32" fmla="*/ 403 w 2479"/>
                <a:gd name="T33" fmla="*/ 897 h 3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9" h="3284">
                  <a:moveTo>
                    <a:pt x="1326" y="3284"/>
                  </a:moveTo>
                  <a:cubicBezTo>
                    <a:pt x="1322" y="3284"/>
                    <a:pt x="1318" y="3284"/>
                    <a:pt x="1313" y="3283"/>
                  </a:cubicBezTo>
                  <a:cubicBezTo>
                    <a:pt x="1250" y="3279"/>
                    <a:pt x="1195" y="3242"/>
                    <a:pt x="1166" y="3186"/>
                  </a:cubicBezTo>
                  <a:lnTo>
                    <a:pt x="31" y="958"/>
                  </a:lnTo>
                  <a:cubicBezTo>
                    <a:pt x="0" y="895"/>
                    <a:pt x="7" y="820"/>
                    <a:pt x="50" y="765"/>
                  </a:cubicBezTo>
                  <a:lnTo>
                    <a:pt x="597" y="72"/>
                  </a:lnTo>
                  <a:cubicBezTo>
                    <a:pt x="629" y="31"/>
                    <a:pt x="677" y="6"/>
                    <a:pt x="728" y="3"/>
                  </a:cubicBezTo>
                  <a:cubicBezTo>
                    <a:pt x="780" y="0"/>
                    <a:pt x="830" y="20"/>
                    <a:pt x="866" y="57"/>
                  </a:cubicBezTo>
                  <a:lnTo>
                    <a:pt x="2411" y="1634"/>
                  </a:lnTo>
                  <a:cubicBezTo>
                    <a:pt x="2471" y="1696"/>
                    <a:pt x="2479" y="1792"/>
                    <a:pt x="2429" y="1863"/>
                  </a:cubicBezTo>
                  <a:lnTo>
                    <a:pt x="1473" y="3208"/>
                  </a:lnTo>
                  <a:cubicBezTo>
                    <a:pt x="1439" y="3256"/>
                    <a:pt x="1384" y="3284"/>
                    <a:pt x="1326" y="3284"/>
                  </a:cubicBezTo>
                  <a:close/>
                  <a:moveTo>
                    <a:pt x="403" y="897"/>
                  </a:moveTo>
                  <a:lnTo>
                    <a:pt x="1352" y="2759"/>
                  </a:lnTo>
                  <a:lnTo>
                    <a:pt x="2049" y="1778"/>
                  </a:lnTo>
                  <a:lnTo>
                    <a:pt x="752" y="454"/>
                  </a:lnTo>
                  <a:lnTo>
                    <a:pt x="403" y="89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Freeform 111">
              <a:extLst>
                <a:ext uri="{FF2B5EF4-FFF2-40B4-BE49-F238E27FC236}">
                  <a16:creationId xmlns:a16="http://schemas.microsoft.com/office/drawing/2014/main" id="{6FBCD06B-E632-4619-BF01-0D838895A8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92463" y="2208213"/>
              <a:ext cx="1457325" cy="1930400"/>
            </a:xfrm>
            <a:custGeom>
              <a:avLst/>
              <a:gdLst>
                <a:gd name="T0" fmla="*/ 1152 w 2479"/>
                <a:gd name="T1" fmla="*/ 3284 h 3284"/>
                <a:gd name="T2" fmla="*/ 1006 w 2479"/>
                <a:gd name="T3" fmla="*/ 3208 h 3284"/>
                <a:gd name="T4" fmla="*/ 50 w 2479"/>
                <a:gd name="T5" fmla="*/ 1863 h 3284"/>
                <a:gd name="T6" fmla="*/ 68 w 2479"/>
                <a:gd name="T7" fmla="*/ 1634 h 3284"/>
                <a:gd name="T8" fmla="*/ 1612 w 2479"/>
                <a:gd name="T9" fmla="*/ 57 h 3284"/>
                <a:gd name="T10" fmla="*/ 1750 w 2479"/>
                <a:gd name="T11" fmla="*/ 3 h 3284"/>
                <a:gd name="T12" fmla="*/ 1882 w 2479"/>
                <a:gd name="T13" fmla="*/ 72 h 3284"/>
                <a:gd name="T14" fmla="*/ 2428 w 2479"/>
                <a:gd name="T15" fmla="*/ 765 h 3284"/>
                <a:gd name="T16" fmla="*/ 2447 w 2479"/>
                <a:gd name="T17" fmla="*/ 958 h 3284"/>
                <a:gd name="T18" fmla="*/ 1312 w 2479"/>
                <a:gd name="T19" fmla="*/ 3186 h 3284"/>
                <a:gd name="T20" fmla="*/ 1165 w 2479"/>
                <a:gd name="T21" fmla="*/ 3283 h 3284"/>
                <a:gd name="T22" fmla="*/ 1152 w 2479"/>
                <a:gd name="T23" fmla="*/ 3284 h 3284"/>
                <a:gd name="T24" fmla="*/ 430 w 2479"/>
                <a:gd name="T25" fmla="*/ 1778 h 3284"/>
                <a:gd name="T26" fmla="*/ 1127 w 2479"/>
                <a:gd name="T27" fmla="*/ 2759 h 3284"/>
                <a:gd name="T28" fmla="*/ 2075 w 2479"/>
                <a:gd name="T29" fmla="*/ 897 h 3284"/>
                <a:gd name="T30" fmla="*/ 1726 w 2479"/>
                <a:gd name="T31" fmla="*/ 454 h 3284"/>
                <a:gd name="T32" fmla="*/ 430 w 2479"/>
                <a:gd name="T33" fmla="*/ 1778 h 3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9" h="3284">
                  <a:moveTo>
                    <a:pt x="1152" y="3284"/>
                  </a:moveTo>
                  <a:cubicBezTo>
                    <a:pt x="1094" y="3284"/>
                    <a:pt x="1040" y="3256"/>
                    <a:pt x="1006" y="3208"/>
                  </a:cubicBezTo>
                  <a:lnTo>
                    <a:pt x="50" y="1863"/>
                  </a:lnTo>
                  <a:cubicBezTo>
                    <a:pt x="0" y="1792"/>
                    <a:pt x="7" y="1696"/>
                    <a:pt x="68" y="1634"/>
                  </a:cubicBezTo>
                  <a:lnTo>
                    <a:pt x="1612" y="57"/>
                  </a:lnTo>
                  <a:cubicBezTo>
                    <a:pt x="1648" y="20"/>
                    <a:pt x="1699" y="0"/>
                    <a:pt x="1750" y="3"/>
                  </a:cubicBezTo>
                  <a:cubicBezTo>
                    <a:pt x="1802" y="6"/>
                    <a:pt x="1850" y="31"/>
                    <a:pt x="1882" y="72"/>
                  </a:cubicBezTo>
                  <a:lnTo>
                    <a:pt x="2428" y="765"/>
                  </a:lnTo>
                  <a:cubicBezTo>
                    <a:pt x="2471" y="820"/>
                    <a:pt x="2479" y="895"/>
                    <a:pt x="2447" y="958"/>
                  </a:cubicBezTo>
                  <a:lnTo>
                    <a:pt x="1312" y="3186"/>
                  </a:lnTo>
                  <a:cubicBezTo>
                    <a:pt x="1284" y="3242"/>
                    <a:pt x="1228" y="3279"/>
                    <a:pt x="1165" y="3283"/>
                  </a:cubicBezTo>
                  <a:cubicBezTo>
                    <a:pt x="1161" y="3284"/>
                    <a:pt x="1157" y="3284"/>
                    <a:pt x="1152" y="3284"/>
                  </a:cubicBezTo>
                  <a:close/>
                  <a:moveTo>
                    <a:pt x="430" y="1778"/>
                  </a:moveTo>
                  <a:lnTo>
                    <a:pt x="1127" y="2759"/>
                  </a:lnTo>
                  <a:lnTo>
                    <a:pt x="2075" y="897"/>
                  </a:lnTo>
                  <a:lnTo>
                    <a:pt x="1726" y="454"/>
                  </a:lnTo>
                  <a:lnTo>
                    <a:pt x="430" y="177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Freeform 112">
              <a:extLst>
                <a:ext uri="{FF2B5EF4-FFF2-40B4-BE49-F238E27FC236}">
                  <a16:creationId xmlns:a16="http://schemas.microsoft.com/office/drawing/2014/main" id="{778775CE-D2AA-42A3-9F2A-D4D08631C6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63825" y="3135313"/>
              <a:ext cx="1285875" cy="1544638"/>
            </a:xfrm>
            <a:custGeom>
              <a:avLst/>
              <a:gdLst>
                <a:gd name="T0" fmla="*/ 1486 w 2189"/>
                <a:gd name="T1" fmla="*/ 2627 h 2628"/>
                <a:gd name="T2" fmla="*/ 704 w 2189"/>
                <a:gd name="T3" fmla="*/ 2627 h 2628"/>
                <a:gd name="T4" fmla="*/ 548 w 2189"/>
                <a:gd name="T5" fmla="*/ 2537 h 2628"/>
                <a:gd name="T6" fmla="*/ 34 w 2189"/>
                <a:gd name="T7" fmla="*/ 1629 h 2628"/>
                <a:gd name="T8" fmla="*/ 40 w 2189"/>
                <a:gd name="T9" fmla="*/ 1441 h 2628"/>
                <a:gd name="T10" fmla="*/ 946 w 2189"/>
                <a:gd name="T11" fmla="*/ 80 h 2628"/>
                <a:gd name="T12" fmla="*/ 1095 w 2189"/>
                <a:gd name="T13" fmla="*/ 0 h 2628"/>
                <a:gd name="T14" fmla="*/ 1095 w 2189"/>
                <a:gd name="T15" fmla="*/ 0 h 2628"/>
                <a:gd name="T16" fmla="*/ 1245 w 2189"/>
                <a:gd name="T17" fmla="*/ 81 h 2628"/>
                <a:gd name="T18" fmla="*/ 2149 w 2189"/>
                <a:gd name="T19" fmla="*/ 1441 h 2628"/>
                <a:gd name="T20" fmla="*/ 2156 w 2189"/>
                <a:gd name="T21" fmla="*/ 1629 h 2628"/>
                <a:gd name="T22" fmla="*/ 1643 w 2189"/>
                <a:gd name="T23" fmla="*/ 2536 h 2628"/>
                <a:gd name="T24" fmla="*/ 1487 w 2189"/>
                <a:gd name="T25" fmla="*/ 2628 h 2628"/>
                <a:gd name="T26" fmla="*/ 1486 w 2189"/>
                <a:gd name="T27" fmla="*/ 2627 h 2628"/>
                <a:gd name="T28" fmla="*/ 809 w 2189"/>
                <a:gd name="T29" fmla="*/ 2269 h 2628"/>
                <a:gd name="T30" fmla="*/ 1382 w 2189"/>
                <a:gd name="T31" fmla="*/ 2269 h 2628"/>
                <a:gd name="T32" fmla="*/ 1789 w 2189"/>
                <a:gd name="T33" fmla="*/ 1548 h 2628"/>
                <a:gd name="T34" fmla="*/ 1095 w 2189"/>
                <a:gd name="T35" fmla="*/ 504 h 2628"/>
                <a:gd name="T36" fmla="*/ 400 w 2189"/>
                <a:gd name="T37" fmla="*/ 1548 h 2628"/>
                <a:gd name="T38" fmla="*/ 809 w 2189"/>
                <a:gd name="T39" fmla="*/ 2269 h 2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9" h="2628">
                  <a:moveTo>
                    <a:pt x="1486" y="2627"/>
                  </a:moveTo>
                  <a:lnTo>
                    <a:pt x="704" y="2627"/>
                  </a:lnTo>
                  <a:cubicBezTo>
                    <a:pt x="639" y="2627"/>
                    <a:pt x="580" y="2593"/>
                    <a:pt x="548" y="2537"/>
                  </a:cubicBezTo>
                  <a:lnTo>
                    <a:pt x="34" y="1629"/>
                  </a:lnTo>
                  <a:cubicBezTo>
                    <a:pt x="0" y="1570"/>
                    <a:pt x="3" y="1497"/>
                    <a:pt x="40" y="1441"/>
                  </a:cubicBezTo>
                  <a:lnTo>
                    <a:pt x="946" y="80"/>
                  </a:lnTo>
                  <a:cubicBezTo>
                    <a:pt x="979" y="31"/>
                    <a:pt x="1035" y="0"/>
                    <a:pt x="1095" y="0"/>
                  </a:cubicBezTo>
                  <a:lnTo>
                    <a:pt x="1095" y="0"/>
                  </a:lnTo>
                  <a:cubicBezTo>
                    <a:pt x="1155" y="0"/>
                    <a:pt x="1212" y="31"/>
                    <a:pt x="1245" y="81"/>
                  </a:cubicBezTo>
                  <a:lnTo>
                    <a:pt x="2149" y="1441"/>
                  </a:lnTo>
                  <a:cubicBezTo>
                    <a:pt x="2186" y="1497"/>
                    <a:pt x="2189" y="1570"/>
                    <a:pt x="2156" y="1629"/>
                  </a:cubicBezTo>
                  <a:lnTo>
                    <a:pt x="1643" y="2536"/>
                  </a:lnTo>
                  <a:cubicBezTo>
                    <a:pt x="1611" y="2593"/>
                    <a:pt x="1551" y="2628"/>
                    <a:pt x="1487" y="2628"/>
                  </a:cubicBezTo>
                  <a:lnTo>
                    <a:pt x="1486" y="2627"/>
                  </a:lnTo>
                  <a:close/>
                  <a:moveTo>
                    <a:pt x="809" y="2269"/>
                  </a:moveTo>
                  <a:lnTo>
                    <a:pt x="1382" y="2269"/>
                  </a:lnTo>
                  <a:lnTo>
                    <a:pt x="1789" y="1548"/>
                  </a:lnTo>
                  <a:lnTo>
                    <a:pt x="1095" y="504"/>
                  </a:lnTo>
                  <a:lnTo>
                    <a:pt x="400" y="1548"/>
                  </a:lnTo>
                  <a:lnTo>
                    <a:pt x="809" y="226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Freeform 113">
              <a:extLst>
                <a:ext uri="{FF2B5EF4-FFF2-40B4-BE49-F238E27FC236}">
                  <a16:creationId xmlns:a16="http://schemas.microsoft.com/office/drawing/2014/main" id="{E63F26D2-97C7-4A24-AF8D-C491E15EBD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474950" y="4468813"/>
              <a:ext cx="1065213" cy="2239963"/>
            </a:xfrm>
            <a:custGeom>
              <a:avLst/>
              <a:gdLst>
                <a:gd name="T0" fmla="*/ 905 w 1811"/>
                <a:gd name="T1" fmla="*/ 3809 h 3809"/>
                <a:gd name="T2" fmla="*/ 779 w 1811"/>
                <a:gd name="T3" fmla="*/ 3756 h 3809"/>
                <a:gd name="T4" fmla="*/ 58 w 1811"/>
                <a:gd name="T5" fmla="*/ 3038 h 3809"/>
                <a:gd name="T6" fmla="*/ 7 w 1811"/>
                <a:gd name="T7" fmla="*/ 2889 h 3809"/>
                <a:gd name="T8" fmla="*/ 347 w 1811"/>
                <a:gd name="T9" fmla="*/ 157 h 3809"/>
                <a:gd name="T10" fmla="*/ 525 w 1811"/>
                <a:gd name="T11" fmla="*/ 0 h 3809"/>
                <a:gd name="T12" fmla="*/ 1286 w 1811"/>
                <a:gd name="T13" fmla="*/ 0 h 3809"/>
                <a:gd name="T14" fmla="*/ 1464 w 1811"/>
                <a:gd name="T15" fmla="*/ 157 h 3809"/>
                <a:gd name="T16" fmla="*/ 1804 w 1811"/>
                <a:gd name="T17" fmla="*/ 2889 h 3809"/>
                <a:gd name="T18" fmla="*/ 1753 w 1811"/>
                <a:gd name="T19" fmla="*/ 3038 h 3809"/>
                <a:gd name="T20" fmla="*/ 1032 w 1811"/>
                <a:gd name="T21" fmla="*/ 3756 h 3809"/>
                <a:gd name="T22" fmla="*/ 905 w 1811"/>
                <a:gd name="T23" fmla="*/ 3809 h 3809"/>
                <a:gd name="T24" fmla="*/ 374 w 1811"/>
                <a:gd name="T25" fmla="*/ 2846 h 3809"/>
                <a:gd name="T26" fmla="*/ 905 w 1811"/>
                <a:gd name="T27" fmla="*/ 3376 h 3809"/>
                <a:gd name="T28" fmla="*/ 1437 w 1811"/>
                <a:gd name="T29" fmla="*/ 2846 h 3809"/>
                <a:gd name="T30" fmla="*/ 1128 w 1811"/>
                <a:gd name="T31" fmla="*/ 359 h 3809"/>
                <a:gd name="T32" fmla="*/ 683 w 1811"/>
                <a:gd name="T33" fmla="*/ 359 h 3809"/>
                <a:gd name="T34" fmla="*/ 374 w 1811"/>
                <a:gd name="T35" fmla="*/ 2846 h 3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11" h="3809">
                  <a:moveTo>
                    <a:pt x="905" y="3809"/>
                  </a:moveTo>
                  <a:cubicBezTo>
                    <a:pt x="859" y="3809"/>
                    <a:pt x="814" y="3791"/>
                    <a:pt x="779" y="3756"/>
                  </a:cubicBezTo>
                  <a:lnTo>
                    <a:pt x="58" y="3038"/>
                  </a:lnTo>
                  <a:cubicBezTo>
                    <a:pt x="19" y="2999"/>
                    <a:pt x="0" y="2944"/>
                    <a:pt x="7" y="2889"/>
                  </a:cubicBezTo>
                  <a:lnTo>
                    <a:pt x="347" y="157"/>
                  </a:lnTo>
                  <a:cubicBezTo>
                    <a:pt x="358" y="67"/>
                    <a:pt x="434" y="0"/>
                    <a:pt x="525" y="0"/>
                  </a:cubicBezTo>
                  <a:lnTo>
                    <a:pt x="1286" y="0"/>
                  </a:lnTo>
                  <a:cubicBezTo>
                    <a:pt x="1377" y="0"/>
                    <a:pt x="1453" y="67"/>
                    <a:pt x="1464" y="157"/>
                  </a:cubicBezTo>
                  <a:lnTo>
                    <a:pt x="1804" y="2889"/>
                  </a:lnTo>
                  <a:cubicBezTo>
                    <a:pt x="1811" y="2944"/>
                    <a:pt x="1792" y="2999"/>
                    <a:pt x="1753" y="3038"/>
                  </a:cubicBezTo>
                  <a:lnTo>
                    <a:pt x="1032" y="3756"/>
                  </a:lnTo>
                  <a:cubicBezTo>
                    <a:pt x="997" y="3791"/>
                    <a:pt x="951" y="3809"/>
                    <a:pt x="905" y="3809"/>
                  </a:cubicBezTo>
                  <a:close/>
                  <a:moveTo>
                    <a:pt x="374" y="2846"/>
                  </a:moveTo>
                  <a:lnTo>
                    <a:pt x="905" y="3376"/>
                  </a:lnTo>
                  <a:lnTo>
                    <a:pt x="1437" y="2846"/>
                  </a:lnTo>
                  <a:lnTo>
                    <a:pt x="1128" y="359"/>
                  </a:lnTo>
                  <a:lnTo>
                    <a:pt x="683" y="359"/>
                  </a:lnTo>
                  <a:lnTo>
                    <a:pt x="374" y="284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F4C73B4A-B425-499E-8D7B-F2791D11C792}"/>
              </a:ext>
            </a:extLst>
          </p:cNvPr>
          <p:cNvGrpSpPr/>
          <p:nvPr/>
        </p:nvGrpSpPr>
        <p:grpSpPr>
          <a:xfrm>
            <a:off x="6749507" y="5533458"/>
            <a:ext cx="287714" cy="339804"/>
            <a:chOff x="13863638" y="2208213"/>
            <a:chExt cx="4287838" cy="5064126"/>
          </a:xfrm>
          <a:solidFill>
            <a:srgbClr val="181717"/>
          </a:solidFill>
        </p:grpSpPr>
        <p:sp>
          <p:nvSpPr>
            <p:cNvPr id="59" name="Freeform 109">
              <a:extLst>
                <a:ext uri="{FF2B5EF4-FFF2-40B4-BE49-F238E27FC236}">
                  <a16:creationId xmlns:a16="http://schemas.microsoft.com/office/drawing/2014/main" id="{69EAAE92-2E8C-4BBA-8388-469F35488F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63638" y="2209801"/>
              <a:ext cx="4287838" cy="5062538"/>
            </a:xfrm>
            <a:custGeom>
              <a:avLst/>
              <a:gdLst>
                <a:gd name="T0" fmla="*/ 6756 w 7295"/>
                <a:gd name="T1" fmla="*/ 8615 h 8615"/>
                <a:gd name="T2" fmla="*/ 538 w 7295"/>
                <a:gd name="T3" fmla="*/ 8615 h 8615"/>
                <a:gd name="T4" fmla="*/ 0 w 7295"/>
                <a:gd name="T5" fmla="*/ 8077 h 8615"/>
                <a:gd name="T6" fmla="*/ 0 w 7295"/>
                <a:gd name="T7" fmla="*/ 1851 h 8615"/>
                <a:gd name="T8" fmla="*/ 276 w 7295"/>
                <a:gd name="T9" fmla="*/ 1381 h 8615"/>
                <a:gd name="T10" fmla="*/ 1437 w 7295"/>
                <a:gd name="T11" fmla="*/ 734 h 8615"/>
                <a:gd name="T12" fmla="*/ 1962 w 7295"/>
                <a:gd name="T13" fmla="*/ 68 h 8615"/>
                <a:gd name="T14" fmla="*/ 2103 w 7295"/>
                <a:gd name="T15" fmla="*/ 0 h 8615"/>
                <a:gd name="T16" fmla="*/ 5191 w 7295"/>
                <a:gd name="T17" fmla="*/ 0 h 8615"/>
                <a:gd name="T18" fmla="*/ 5332 w 7295"/>
                <a:gd name="T19" fmla="*/ 68 h 8615"/>
                <a:gd name="T20" fmla="*/ 5857 w 7295"/>
                <a:gd name="T21" fmla="*/ 734 h 8615"/>
                <a:gd name="T22" fmla="*/ 7018 w 7295"/>
                <a:gd name="T23" fmla="*/ 1381 h 8615"/>
                <a:gd name="T24" fmla="*/ 7295 w 7295"/>
                <a:gd name="T25" fmla="*/ 1851 h 8615"/>
                <a:gd name="T26" fmla="*/ 7295 w 7295"/>
                <a:gd name="T27" fmla="*/ 8077 h 8615"/>
                <a:gd name="T28" fmla="*/ 6756 w 7295"/>
                <a:gd name="T29" fmla="*/ 8615 h 8615"/>
                <a:gd name="T30" fmla="*/ 2190 w 7295"/>
                <a:gd name="T31" fmla="*/ 359 h 8615"/>
                <a:gd name="T32" fmla="*/ 1697 w 7295"/>
                <a:gd name="T33" fmla="*/ 984 h 8615"/>
                <a:gd name="T34" fmla="*/ 1644 w 7295"/>
                <a:gd name="T35" fmla="*/ 1030 h 8615"/>
                <a:gd name="T36" fmla="*/ 451 w 7295"/>
                <a:gd name="T37" fmla="*/ 1695 h 8615"/>
                <a:gd name="T38" fmla="*/ 359 w 7295"/>
                <a:gd name="T39" fmla="*/ 1851 h 8615"/>
                <a:gd name="T40" fmla="*/ 359 w 7295"/>
                <a:gd name="T41" fmla="*/ 8077 h 8615"/>
                <a:gd name="T42" fmla="*/ 538 w 7295"/>
                <a:gd name="T43" fmla="*/ 8257 h 8615"/>
                <a:gd name="T44" fmla="*/ 6756 w 7295"/>
                <a:gd name="T45" fmla="*/ 8257 h 8615"/>
                <a:gd name="T46" fmla="*/ 6936 w 7295"/>
                <a:gd name="T47" fmla="*/ 8077 h 8615"/>
                <a:gd name="T48" fmla="*/ 6936 w 7295"/>
                <a:gd name="T49" fmla="*/ 1851 h 8615"/>
                <a:gd name="T50" fmla="*/ 6844 w 7295"/>
                <a:gd name="T51" fmla="*/ 1695 h 8615"/>
                <a:gd name="T52" fmla="*/ 5651 w 7295"/>
                <a:gd name="T53" fmla="*/ 1030 h 8615"/>
                <a:gd name="T54" fmla="*/ 5597 w 7295"/>
                <a:gd name="T55" fmla="*/ 984 h 8615"/>
                <a:gd name="T56" fmla="*/ 5105 w 7295"/>
                <a:gd name="T57" fmla="*/ 359 h 8615"/>
                <a:gd name="T58" fmla="*/ 2190 w 7295"/>
                <a:gd name="T59" fmla="*/ 359 h 8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295" h="8615">
                  <a:moveTo>
                    <a:pt x="6756" y="8615"/>
                  </a:moveTo>
                  <a:lnTo>
                    <a:pt x="538" y="8615"/>
                  </a:lnTo>
                  <a:cubicBezTo>
                    <a:pt x="241" y="8615"/>
                    <a:pt x="0" y="8374"/>
                    <a:pt x="0" y="8077"/>
                  </a:cubicBezTo>
                  <a:lnTo>
                    <a:pt x="0" y="1851"/>
                  </a:lnTo>
                  <a:cubicBezTo>
                    <a:pt x="0" y="1656"/>
                    <a:pt x="106" y="1476"/>
                    <a:pt x="276" y="1381"/>
                  </a:cubicBezTo>
                  <a:lnTo>
                    <a:pt x="1437" y="734"/>
                  </a:lnTo>
                  <a:lnTo>
                    <a:pt x="1962" y="68"/>
                  </a:lnTo>
                  <a:cubicBezTo>
                    <a:pt x="1996" y="25"/>
                    <a:pt x="2048" y="0"/>
                    <a:pt x="2103" y="0"/>
                  </a:cubicBezTo>
                  <a:lnTo>
                    <a:pt x="5191" y="0"/>
                  </a:lnTo>
                  <a:cubicBezTo>
                    <a:pt x="5246" y="0"/>
                    <a:pt x="5298" y="25"/>
                    <a:pt x="5332" y="68"/>
                  </a:cubicBezTo>
                  <a:lnTo>
                    <a:pt x="5857" y="734"/>
                  </a:lnTo>
                  <a:lnTo>
                    <a:pt x="7018" y="1381"/>
                  </a:lnTo>
                  <a:cubicBezTo>
                    <a:pt x="7189" y="1476"/>
                    <a:pt x="7295" y="1656"/>
                    <a:pt x="7295" y="1851"/>
                  </a:cubicBezTo>
                  <a:lnTo>
                    <a:pt x="7295" y="8077"/>
                  </a:lnTo>
                  <a:cubicBezTo>
                    <a:pt x="7295" y="8374"/>
                    <a:pt x="7053" y="8615"/>
                    <a:pt x="6756" y="8615"/>
                  </a:cubicBezTo>
                  <a:close/>
                  <a:moveTo>
                    <a:pt x="2190" y="359"/>
                  </a:moveTo>
                  <a:lnTo>
                    <a:pt x="1697" y="984"/>
                  </a:lnTo>
                  <a:cubicBezTo>
                    <a:pt x="1683" y="1003"/>
                    <a:pt x="1664" y="1018"/>
                    <a:pt x="1644" y="1030"/>
                  </a:cubicBezTo>
                  <a:lnTo>
                    <a:pt x="451" y="1695"/>
                  </a:lnTo>
                  <a:cubicBezTo>
                    <a:pt x="394" y="1726"/>
                    <a:pt x="359" y="1786"/>
                    <a:pt x="359" y="1851"/>
                  </a:cubicBezTo>
                  <a:lnTo>
                    <a:pt x="359" y="8077"/>
                  </a:lnTo>
                  <a:cubicBezTo>
                    <a:pt x="359" y="8176"/>
                    <a:pt x="439" y="8257"/>
                    <a:pt x="538" y="8257"/>
                  </a:cubicBezTo>
                  <a:lnTo>
                    <a:pt x="6756" y="8257"/>
                  </a:lnTo>
                  <a:cubicBezTo>
                    <a:pt x="6855" y="8257"/>
                    <a:pt x="6936" y="8176"/>
                    <a:pt x="6936" y="8077"/>
                  </a:cubicBezTo>
                  <a:lnTo>
                    <a:pt x="6936" y="1851"/>
                  </a:lnTo>
                  <a:cubicBezTo>
                    <a:pt x="6936" y="1786"/>
                    <a:pt x="6901" y="1726"/>
                    <a:pt x="6844" y="1695"/>
                  </a:cubicBezTo>
                  <a:lnTo>
                    <a:pt x="5651" y="1030"/>
                  </a:lnTo>
                  <a:cubicBezTo>
                    <a:pt x="5630" y="1018"/>
                    <a:pt x="5612" y="1003"/>
                    <a:pt x="5597" y="984"/>
                  </a:cubicBezTo>
                  <a:lnTo>
                    <a:pt x="5105" y="359"/>
                  </a:lnTo>
                  <a:lnTo>
                    <a:pt x="2190" y="35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Freeform 110">
              <a:extLst>
                <a:ext uri="{FF2B5EF4-FFF2-40B4-BE49-F238E27FC236}">
                  <a16:creationId xmlns:a16="http://schemas.microsoft.com/office/drawing/2014/main" id="{4A0E0EE7-0759-42FF-BEE8-87FDA9818E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66913" y="2208213"/>
              <a:ext cx="1455738" cy="1930400"/>
            </a:xfrm>
            <a:custGeom>
              <a:avLst/>
              <a:gdLst>
                <a:gd name="T0" fmla="*/ 1326 w 2479"/>
                <a:gd name="T1" fmla="*/ 3284 h 3284"/>
                <a:gd name="T2" fmla="*/ 1313 w 2479"/>
                <a:gd name="T3" fmla="*/ 3283 h 3284"/>
                <a:gd name="T4" fmla="*/ 1166 w 2479"/>
                <a:gd name="T5" fmla="*/ 3186 h 3284"/>
                <a:gd name="T6" fmla="*/ 31 w 2479"/>
                <a:gd name="T7" fmla="*/ 958 h 3284"/>
                <a:gd name="T8" fmla="*/ 50 w 2479"/>
                <a:gd name="T9" fmla="*/ 765 h 3284"/>
                <a:gd name="T10" fmla="*/ 597 w 2479"/>
                <a:gd name="T11" fmla="*/ 72 h 3284"/>
                <a:gd name="T12" fmla="*/ 728 w 2479"/>
                <a:gd name="T13" fmla="*/ 3 h 3284"/>
                <a:gd name="T14" fmla="*/ 866 w 2479"/>
                <a:gd name="T15" fmla="*/ 57 h 3284"/>
                <a:gd name="T16" fmla="*/ 2411 w 2479"/>
                <a:gd name="T17" fmla="*/ 1634 h 3284"/>
                <a:gd name="T18" fmla="*/ 2429 w 2479"/>
                <a:gd name="T19" fmla="*/ 1863 h 3284"/>
                <a:gd name="T20" fmla="*/ 1473 w 2479"/>
                <a:gd name="T21" fmla="*/ 3208 h 3284"/>
                <a:gd name="T22" fmla="*/ 1326 w 2479"/>
                <a:gd name="T23" fmla="*/ 3284 h 3284"/>
                <a:gd name="T24" fmla="*/ 403 w 2479"/>
                <a:gd name="T25" fmla="*/ 897 h 3284"/>
                <a:gd name="T26" fmla="*/ 1352 w 2479"/>
                <a:gd name="T27" fmla="*/ 2759 h 3284"/>
                <a:gd name="T28" fmla="*/ 2049 w 2479"/>
                <a:gd name="T29" fmla="*/ 1778 h 3284"/>
                <a:gd name="T30" fmla="*/ 752 w 2479"/>
                <a:gd name="T31" fmla="*/ 454 h 3284"/>
                <a:gd name="T32" fmla="*/ 403 w 2479"/>
                <a:gd name="T33" fmla="*/ 897 h 3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9" h="3284">
                  <a:moveTo>
                    <a:pt x="1326" y="3284"/>
                  </a:moveTo>
                  <a:cubicBezTo>
                    <a:pt x="1322" y="3284"/>
                    <a:pt x="1318" y="3284"/>
                    <a:pt x="1313" y="3283"/>
                  </a:cubicBezTo>
                  <a:cubicBezTo>
                    <a:pt x="1250" y="3279"/>
                    <a:pt x="1195" y="3242"/>
                    <a:pt x="1166" y="3186"/>
                  </a:cubicBezTo>
                  <a:lnTo>
                    <a:pt x="31" y="958"/>
                  </a:lnTo>
                  <a:cubicBezTo>
                    <a:pt x="0" y="895"/>
                    <a:pt x="7" y="820"/>
                    <a:pt x="50" y="765"/>
                  </a:cubicBezTo>
                  <a:lnTo>
                    <a:pt x="597" y="72"/>
                  </a:lnTo>
                  <a:cubicBezTo>
                    <a:pt x="629" y="31"/>
                    <a:pt x="677" y="6"/>
                    <a:pt x="728" y="3"/>
                  </a:cubicBezTo>
                  <a:cubicBezTo>
                    <a:pt x="780" y="0"/>
                    <a:pt x="830" y="20"/>
                    <a:pt x="866" y="57"/>
                  </a:cubicBezTo>
                  <a:lnTo>
                    <a:pt x="2411" y="1634"/>
                  </a:lnTo>
                  <a:cubicBezTo>
                    <a:pt x="2471" y="1696"/>
                    <a:pt x="2479" y="1792"/>
                    <a:pt x="2429" y="1863"/>
                  </a:cubicBezTo>
                  <a:lnTo>
                    <a:pt x="1473" y="3208"/>
                  </a:lnTo>
                  <a:cubicBezTo>
                    <a:pt x="1439" y="3256"/>
                    <a:pt x="1384" y="3284"/>
                    <a:pt x="1326" y="3284"/>
                  </a:cubicBezTo>
                  <a:close/>
                  <a:moveTo>
                    <a:pt x="403" y="897"/>
                  </a:moveTo>
                  <a:lnTo>
                    <a:pt x="1352" y="2759"/>
                  </a:lnTo>
                  <a:lnTo>
                    <a:pt x="2049" y="1778"/>
                  </a:lnTo>
                  <a:lnTo>
                    <a:pt x="752" y="454"/>
                  </a:lnTo>
                  <a:lnTo>
                    <a:pt x="403" y="89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Freeform 111">
              <a:extLst>
                <a:ext uri="{FF2B5EF4-FFF2-40B4-BE49-F238E27FC236}">
                  <a16:creationId xmlns:a16="http://schemas.microsoft.com/office/drawing/2014/main" id="{6FBCD06B-E632-4619-BF01-0D838895A8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92463" y="2208213"/>
              <a:ext cx="1457325" cy="1930400"/>
            </a:xfrm>
            <a:custGeom>
              <a:avLst/>
              <a:gdLst>
                <a:gd name="T0" fmla="*/ 1152 w 2479"/>
                <a:gd name="T1" fmla="*/ 3284 h 3284"/>
                <a:gd name="T2" fmla="*/ 1006 w 2479"/>
                <a:gd name="T3" fmla="*/ 3208 h 3284"/>
                <a:gd name="T4" fmla="*/ 50 w 2479"/>
                <a:gd name="T5" fmla="*/ 1863 h 3284"/>
                <a:gd name="T6" fmla="*/ 68 w 2479"/>
                <a:gd name="T7" fmla="*/ 1634 h 3284"/>
                <a:gd name="T8" fmla="*/ 1612 w 2479"/>
                <a:gd name="T9" fmla="*/ 57 h 3284"/>
                <a:gd name="T10" fmla="*/ 1750 w 2479"/>
                <a:gd name="T11" fmla="*/ 3 h 3284"/>
                <a:gd name="T12" fmla="*/ 1882 w 2479"/>
                <a:gd name="T13" fmla="*/ 72 h 3284"/>
                <a:gd name="T14" fmla="*/ 2428 w 2479"/>
                <a:gd name="T15" fmla="*/ 765 h 3284"/>
                <a:gd name="T16" fmla="*/ 2447 w 2479"/>
                <a:gd name="T17" fmla="*/ 958 h 3284"/>
                <a:gd name="T18" fmla="*/ 1312 w 2479"/>
                <a:gd name="T19" fmla="*/ 3186 h 3284"/>
                <a:gd name="T20" fmla="*/ 1165 w 2479"/>
                <a:gd name="T21" fmla="*/ 3283 h 3284"/>
                <a:gd name="T22" fmla="*/ 1152 w 2479"/>
                <a:gd name="T23" fmla="*/ 3284 h 3284"/>
                <a:gd name="T24" fmla="*/ 430 w 2479"/>
                <a:gd name="T25" fmla="*/ 1778 h 3284"/>
                <a:gd name="T26" fmla="*/ 1127 w 2479"/>
                <a:gd name="T27" fmla="*/ 2759 h 3284"/>
                <a:gd name="T28" fmla="*/ 2075 w 2479"/>
                <a:gd name="T29" fmla="*/ 897 h 3284"/>
                <a:gd name="T30" fmla="*/ 1726 w 2479"/>
                <a:gd name="T31" fmla="*/ 454 h 3284"/>
                <a:gd name="T32" fmla="*/ 430 w 2479"/>
                <a:gd name="T33" fmla="*/ 1778 h 3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9" h="3284">
                  <a:moveTo>
                    <a:pt x="1152" y="3284"/>
                  </a:moveTo>
                  <a:cubicBezTo>
                    <a:pt x="1094" y="3284"/>
                    <a:pt x="1040" y="3256"/>
                    <a:pt x="1006" y="3208"/>
                  </a:cubicBezTo>
                  <a:lnTo>
                    <a:pt x="50" y="1863"/>
                  </a:lnTo>
                  <a:cubicBezTo>
                    <a:pt x="0" y="1792"/>
                    <a:pt x="7" y="1696"/>
                    <a:pt x="68" y="1634"/>
                  </a:cubicBezTo>
                  <a:lnTo>
                    <a:pt x="1612" y="57"/>
                  </a:lnTo>
                  <a:cubicBezTo>
                    <a:pt x="1648" y="20"/>
                    <a:pt x="1699" y="0"/>
                    <a:pt x="1750" y="3"/>
                  </a:cubicBezTo>
                  <a:cubicBezTo>
                    <a:pt x="1802" y="6"/>
                    <a:pt x="1850" y="31"/>
                    <a:pt x="1882" y="72"/>
                  </a:cubicBezTo>
                  <a:lnTo>
                    <a:pt x="2428" y="765"/>
                  </a:lnTo>
                  <a:cubicBezTo>
                    <a:pt x="2471" y="820"/>
                    <a:pt x="2479" y="895"/>
                    <a:pt x="2447" y="958"/>
                  </a:cubicBezTo>
                  <a:lnTo>
                    <a:pt x="1312" y="3186"/>
                  </a:lnTo>
                  <a:cubicBezTo>
                    <a:pt x="1284" y="3242"/>
                    <a:pt x="1228" y="3279"/>
                    <a:pt x="1165" y="3283"/>
                  </a:cubicBezTo>
                  <a:cubicBezTo>
                    <a:pt x="1161" y="3284"/>
                    <a:pt x="1157" y="3284"/>
                    <a:pt x="1152" y="3284"/>
                  </a:cubicBezTo>
                  <a:close/>
                  <a:moveTo>
                    <a:pt x="430" y="1778"/>
                  </a:moveTo>
                  <a:lnTo>
                    <a:pt x="1127" y="2759"/>
                  </a:lnTo>
                  <a:lnTo>
                    <a:pt x="2075" y="897"/>
                  </a:lnTo>
                  <a:lnTo>
                    <a:pt x="1726" y="454"/>
                  </a:lnTo>
                  <a:lnTo>
                    <a:pt x="430" y="177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Freeform 112">
              <a:extLst>
                <a:ext uri="{FF2B5EF4-FFF2-40B4-BE49-F238E27FC236}">
                  <a16:creationId xmlns:a16="http://schemas.microsoft.com/office/drawing/2014/main" id="{778775CE-D2AA-42A3-9F2A-D4D08631C6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63825" y="3135313"/>
              <a:ext cx="1285875" cy="1544638"/>
            </a:xfrm>
            <a:custGeom>
              <a:avLst/>
              <a:gdLst>
                <a:gd name="T0" fmla="*/ 1486 w 2189"/>
                <a:gd name="T1" fmla="*/ 2627 h 2628"/>
                <a:gd name="T2" fmla="*/ 704 w 2189"/>
                <a:gd name="T3" fmla="*/ 2627 h 2628"/>
                <a:gd name="T4" fmla="*/ 548 w 2189"/>
                <a:gd name="T5" fmla="*/ 2537 h 2628"/>
                <a:gd name="T6" fmla="*/ 34 w 2189"/>
                <a:gd name="T7" fmla="*/ 1629 h 2628"/>
                <a:gd name="T8" fmla="*/ 40 w 2189"/>
                <a:gd name="T9" fmla="*/ 1441 h 2628"/>
                <a:gd name="T10" fmla="*/ 946 w 2189"/>
                <a:gd name="T11" fmla="*/ 80 h 2628"/>
                <a:gd name="T12" fmla="*/ 1095 w 2189"/>
                <a:gd name="T13" fmla="*/ 0 h 2628"/>
                <a:gd name="T14" fmla="*/ 1095 w 2189"/>
                <a:gd name="T15" fmla="*/ 0 h 2628"/>
                <a:gd name="T16" fmla="*/ 1245 w 2189"/>
                <a:gd name="T17" fmla="*/ 81 h 2628"/>
                <a:gd name="T18" fmla="*/ 2149 w 2189"/>
                <a:gd name="T19" fmla="*/ 1441 h 2628"/>
                <a:gd name="T20" fmla="*/ 2156 w 2189"/>
                <a:gd name="T21" fmla="*/ 1629 h 2628"/>
                <a:gd name="T22" fmla="*/ 1643 w 2189"/>
                <a:gd name="T23" fmla="*/ 2536 h 2628"/>
                <a:gd name="T24" fmla="*/ 1487 w 2189"/>
                <a:gd name="T25" fmla="*/ 2628 h 2628"/>
                <a:gd name="T26" fmla="*/ 1486 w 2189"/>
                <a:gd name="T27" fmla="*/ 2627 h 2628"/>
                <a:gd name="T28" fmla="*/ 809 w 2189"/>
                <a:gd name="T29" fmla="*/ 2269 h 2628"/>
                <a:gd name="T30" fmla="*/ 1382 w 2189"/>
                <a:gd name="T31" fmla="*/ 2269 h 2628"/>
                <a:gd name="T32" fmla="*/ 1789 w 2189"/>
                <a:gd name="T33" fmla="*/ 1548 h 2628"/>
                <a:gd name="T34" fmla="*/ 1095 w 2189"/>
                <a:gd name="T35" fmla="*/ 504 h 2628"/>
                <a:gd name="T36" fmla="*/ 400 w 2189"/>
                <a:gd name="T37" fmla="*/ 1548 h 2628"/>
                <a:gd name="T38" fmla="*/ 809 w 2189"/>
                <a:gd name="T39" fmla="*/ 2269 h 2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9" h="2628">
                  <a:moveTo>
                    <a:pt x="1486" y="2627"/>
                  </a:moveTo>
                  <a:lnTo>
                    <a:pt x="704" y="2627"/>
                  </a:lnTo>
                  <a:cubicBezTo>
                    <a:pt x="639" y="2627"/>
                    <a:pt x="580" y="2593"/>
                    <a:pt x="548" y="2537"/>
                  </a:cubicBezTo>
                  <a:lnTo>
                    <a:pt x="34" y="1629"/>
                  </a:lnTo>
                  <a:cubicBezTo>
                    <a:pt x="0" y="1570"/>
                    <a:pt x="3" y="1497"/>
                    <a:pt x="40" y="1441"/>
                  </a:cubicBezTo>
                  <a:lnTo>
                    <a:pt x="946" y="80"/>
                  </a:lnTo>
                  <a:cubicBezTo>
                    <a:pt x="979" y="31"/>
                    <a:pt x="1035" y="0"/>
                    <a:pt x="1095" y="0"/>
                  </a:cubicBezTo>
                  <a:lnTo>
                    <a:pt x="1095" y="0"/>
                  </a:lnTo>
                  <a:cubicBezTo>
                    <a:pt x="1155" y="0"/>
                    <a:pt x="1212" y="31"/>
                    <a:pt x="1245" y="81"/>
                  </a:cubicBezTo>
                  <a:lnTo>
                    <a:pt x="2149" y="1441"/>
                  </a:lnTo>
                  <a:cubicBezTo>
                    <a:pt x="2186" y="1497"/>
                    <a:pt x="2189" y="1570"/>
                    <a:pt x="2156" y="1629"/>
                  </a:cubicBezTo>
                  <a:lnTo>
                    <a:pt x="1643" y="2536"/>
                  </a:lnTo>
                  <a:cubicBezTo>
                    <a:pt x="1611" y="2593"/>
                    <a:pt x="1551" y="2628"/>
                    <a:pt x="1487" y="2628"/>
                  </a:cubicBezTo>
                  <a:lnTo>
                    <a:pt x="1486" y="2627"/>
                  </a:lnTo>
                  <a:close/>
                  <a:moveTo>
                    <a:pt x="809" y="2269"/>
                  </a:moveTo>
                  <a:lnTo>
                    <a:pt x="1382" y="2269"/>
                  </a:lnTo>
                  <a:lnTo>
                    <a:pt x="1789" y="1548"/>
                  </a:lnTo>
                  <a:lnTo>
                    <a:pt x="1095" y="504"/>
                  </a:lnTo>
                  <a:lnTo>
                    <a:pt x="400" y="1548"/>
                  </a:lnTo>
                  <a:lnTo>
                    <a:pt x="809" y="226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Freeform 113">
              <a:extLst>
                <a:ext uri="{FF2B5EF4-FFF2-40B4-BE49-F238E27FC236}">
                  <a16:creationId xmlns:a16="http://schemas.microsoft.com/office/drawing/2014/main" id="{E63F26D2-97C7-4A24-AF8D-C491E15EBD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474950" y="4468813"/>
              <a:ext cx="1065213" cy="2239963"/>
            </a:xfrm>
            <a:custGeom>
              <a:avLst/>
              <a:gdLst>
                <a:gd name="T0" fmla="*/ 905 w 1811"/>
                <a:gd name="T1" fmla="*/ 3809 h 3809"/>
                <a:gd name="T2" fmla="*/ 779 w 1811"/>
                <a:gd name="T3" fmla="*/ 3756 h 3809"/>
                <a:gd name="T4" fmla="*/ 58 w 1811"/>
                <a:gd name="T5" fmla="*/ 3038 h 3809"/>
                <a:gd name="T6" fmla="*/ 7 w 1811"/>
                <a:gd name="T7" fmla="*/ 2889 h 3809"/>
                <a:gd name="T8" fmla="*/ 347 w 1811"/>
                <a:gd name="T9" fmla="*/ 157 h 3809"/>
                <a:gd name="T10" fmla="*/ 525 w 1811"/>
                <a:gd name="T11" fmla="*/ 0 h 3809"/>
                <a:gd name="T12" fmla="*/ 1286 w 1811"/>
                <a:gd name="T13" fmla="*/ 0 h 3809"/>
                <a:gd name="T14" fmla="*/ 1464 w 1811"/>
                <a:gd name="T15" fmla="*/ 157 h 3809"/>
                <a:gd name="T16" fmla="*/ 1804 w 1811"/>
                <a:gd name="T17" fmla="*/ 2889 h 3809"/>
                <a:gd name="T18" fmla="*/ 1753 w 1811"/>
                <a:gd name="T19" fmla="*/ 3038 h 3809"/>
                <a:gd name="T20" fmla="*/ 1032 w 1811"/>
                <a:gd name="T21" fmla="*/ 3756 h 3809"/>
                <a:gd name="T22" fmla="*/ 905 w 1811"/>
                <a:gd name="T23" fmla="*/ 3809 h 3809"/>
                <a:gd name="T24" fmla="*/ 374 w 1811"/>
                <a:gd name="T25" fmla="*/ 2846 h 3809"/>
                <a:gd name="T26" fmla="*/ 905 w 1811"/>
                <a:gd name="T27" fmla="*/ 3376 h 3809"/>
                <a:gd name="T28" fmla="*/ 1437 w 1811"/>
                <a:gd name="T29" fmla="*/ 2846 h 3809"/>
                <a:gd name="T30" fmla="*/ 1128 w 1811"/>
                <a:gd name="T31" fmla="*/ 359 h 3809"/>
                <a:gd name="T32" fmla="*/ 683 w 1811"/>
                <a:gd name="T33" fmla="*/ 359 h 3809"/>
                <a:gd name="T34" fmla="*/ 374 w 1811"/>
                <a:gd name="T35" fmla="*/ 2846 h 3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11" h="3809">
                  <a:moveTo>
                    <a:pt x="905" y="3809"/>
                  </a:moveTo>
                  <a:cubicBezTo>
                    <a:pt x="859" y="3809"/>
                    <a:pt x="814" y="3791"/>
                    <a:pt x="779" y="3756"/>
                  </a:cubicBezTo>
                  <a:lnTo>
                    <a:pt x="58" y="3038"/>
                  </a:lnTo>
                  <a:cubicBezTo>
                    <a:pt x="19" y="2999"/>
                    <a:pt x="0" y="2944"/>
                    <a:pt x="7" y="2889"/>
                  </a:cubicBezTo>
                  <a:lnTo>
                    <a:pt x="347" y="157"/>
                  </a:lnTo>
                  <a:cubicBezTo>
                    <a:pt x="358" y="67"/>
                    <a:pt x="434" y="0"/>
                    <a:pt x="525" y="0"/>
                  </a:cubicBezTo>
                  <a:lnTo>
                    <a:pt x="1286" y="0"/>
                  </a:lnTo>
                  <a:cubicBezTo>
                    <a:pt x="1377" y="0"/>
                    <a:pt x="1453" y="67"/>
                    <a:pt x="1464" y="157"/>
                  </a:cubicBezTo>
                  <a:lnTo>
                    <a:pt x="1804" y="2889"/>
                  </a:lnTo>
                  <a:cubicBezTo>
                    <a:pt x="1811" y="2944"/>
                    <a:pt x="1792" y="2999"/>
                    <a:pt x="1753" y="3038"/>
                  </a:cubicBezTo>
                  <a:lnTo>
                    <a:pt x="1032" y="3756"/>
                  </a:lnTo>
                  <a:cubicBezTo>
                    <a:pt x="997" y="3791"/>
                    <a:pt x="951" y="3809"/>
                    <a:pt x="905" y="3809"/>
                  </a:cubicBezTo>
                  <a:close/>
                  <a:moveTo>
                    <a:pt x="374" y="2846"/>
                  </a:moveTo>
                  <a:lnTo>
                    <a:pt x="905" y="3376"/>
                  </a:lnTo>
                  <a:lnTo>
                    <a:pt x="1437" y="2846"/>
                  </a:lnTo>
                  <a:lnTo>
                    <a:pt x="1128" y="359"/>
                  </a:lnTo>
                  <a:lnTo>
                    <a:pt x="683" y="359"/>
                  </a:lnTo>
                  <a:lnTo>
                    <a:pt x="374" y="284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1485D43-1804-4B07-AF8C-7733CD6F0FD5}"/>
              </a:ext>
            </a:extLst>
          </p:cNvPr>
          <p:cNvSpPr/>
          <p:nvPr/>
        </p:nvSpPr>
        <p:spPr>
          <a:xfrm>
            <a:off x="959050" y="4061428"/>
            <a:ext cx="4108250" cy="348364"/>
          </a:xfrm>
          <a:prstGeom prst="rect">
            <a:avLst/>
          </a:prstGeom>
          <a:solidFill>
            <a:srgbClr val="30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8705F9D-D199-4293-AA91-10CDA5A7CFB7}"/>
              </a:ext>
            </a:extLst>
          </p:cNvPr>
          <p:cNvSpPr txBox="1"/>
          <p:nvPr/>
        </p:nvSpPr>
        <p:spPr>
          <a:xfrm>
            <a:off x="959050" y="4041446"/>
            <a:ext cx="1344535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dirty="0" smtClean="0">
                <a:solidFill>
                  <a:srgbClr val="F2F2F2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교수진 정보</a:t>
            </a:r>
            <a:endParaRPr lang="ko-KR" altLang="en-US" sz="1400" dirty="0">
              <a:solidFill>
                <a:srgbClr val="F2F2F2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CA9DB43-6FF5-4C43-ADAA-7B7B31EFAB39}"/>
              </a:ext>
            </a:extLst>
          </p:cNvPr>
          <p:cNvSpPr txBox="1"/>
          <p:nvPr/>
        </p:nvSpPr>
        <p:spPr>
          <a:xfrm>
            <a:off x="959050" y="5701463"/>
            <a:ext cx="1557907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게시판</a:t>
            </a:r>
            <a:r>
              <a:rPr lang="en-US" altLang="ko-KR" sz="14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400" dirty="0" err="1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수강후기</a:t>
            </a:r>
            <a:endParaRPr lang="ko-KR" altLang="en-US" sz="14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A6BA845-BE58-452C-9FA3-CCBA4C50D089}"/>
              </a:ext>
            </a:extLst>
          </p:cNvPr>
          <p:cNvSpPr txBox="1"/>
          <p:nvPr/>
        </p:nvSpPr>
        <p:spPr>
          <a:xfrm>
            <a:off x="3481754" y="4108045"/>
            <a:ext cx="1585546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1100" smtClean="0">
                <a:solidFill>
                  <a:srgbClr val="F2F2F2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등록 수정 삭제 조회</a:t>
            </a:r>
            <a:endParaRPr lang="ko-KR" altLang="en-US" sz="1100" dirty="0">
              <a:solidFill>
                <a:srgbClr val="F2F2F2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A6BA845-BE58-452C-9FA3-CCBA4C50D089}"/>
              </a:ext>
            </a:extLst>
          </p:cNvPr>
          <p:cNvSpPr txBox="1"/>
          <p:nvPr/>
        </p:nvSpPr>
        <p:spPr>
          <a:xfrm>
            <a:off x="3481754" y="4881901"/>
            <a:ext cx="1585546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1100" dirty="0" smtClean="0">
                <a:solidFill>
                  <a:srgbClr val="F2F2F2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등록 수정 삭제 조회</a:t>
            </a:r>
            <a:endParaRPr lang="ko-KR" altLang="en-US" sz="1100" dirty="0">
              <a:solidFill>
                <a:srgbClr val="F2F2F2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A6BA845-BE58-452C-9FA3-CCBA4C50D089}"/>
              </a:ext>
            </a:extLst>
          </p:cNvPr>
          <p:cNvSpPr txBox="1"/>
          <p:nvPr/>
        </p:nvSpPr>
        <p:spPr>
          <a:xfrm>
            <a:off x="3456226" y="5708120"/>
            <a:ext cx="1585546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11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등록 수정 삭제 조회</a:t>
            </a:r>
            <a:endParaRPr lang="ko-KR" altLang="en-US" sz="11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88858B8-CB53-4E93-8AD7-42674629B200}"/>
              </a:ext>
            </a:extLst>
          </p:cNvPr>
          <p:cNvSpPr txBox="1"/>
          <p:nvPr/>
        </p:nvSpPr>
        <p:spPr>
          <a:xfrm>
            <a:off x="959050" y="2766897"/>
            <a:ext cx="4384675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 smtClean="0">
                <a:solidFill>
                  <a:schemeClr val="bg2">
                    <a:lumMod val="1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필수 구현 기능</a:t>
            </a:r>
            <a:endParaRPr lang="en-US" altLang="ko-KR" sz="1200" dirty="0">
              <a:solidFill>
                <a:schemeClr val="bg2">
                  <a:lumMod val="1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88858B8-CB53-4E93-8AD7-42674629B200}"/>
              </a:ext>
            </a:extLst>
          </p:cNvPr>
          <p:cNvSpPr txBox="1"/>
          <p:nvPr/>
        </p:nvSpPr>
        <p:spPr>
          <a:xfrm>
            <a:off x="944384" y="5266965"/>
            <a:ext cx="4384675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 smtClean="0">
                <a:solidFill>
                  <a:schemeClr val="bg2">
                    <a:lumMod val="1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추가 구현 기능</a:t>
            </a:r>
            <a:endParaRPr lang="en-US" altLang="ko-KR" sz="1200" dirty="0">
              <a:solidFill>
                <a:schemeClr val="bg2">
                  <a:lumMod val="1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45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9" name="Google Shape;549;p24"/>
          <p:cNvGraphicFramePr/>
          <p:nvPr>
            <p:extLst>
              <p:ext uri="{D42A27DB-BD31-4B8C-83A1-F6EECF244321}">
                <p14:modId xmlns:p14="http://schemas.microsoft.com/office/powerpoint/2010/main" val="3984208474"/>
              </p:ext>
            </p:extLst>
          </p:nvPr>
        </p:nvGraphicFramePr>
        <p:xfrm>
          <a:off x="965941" y="2289349"/>
          <a:ext cx="2282950" cy="3468659"/>
        </p:xfrm>
        <a:graphic>
          <a:graphicData uri="http://schemas.openxmlformats.org/drawingml/2006/table">
            <a:tbl>
              <a:tblPr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28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16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aseline="0" dirty="0" smtClean="0">
                          <a:solidFill>
                            <a:srgbClr val="FFFFFF"/>
                          </a:solidFill>
                          <a:latin typeface="G마켓 산스 Bold" panose="02000000000000000000" pitchFamily="50" charset="-127"/>
                          <a:ea typeface="G마켓 산스 Bold" panose="02000000000000000000" pitchFamily="50" charset="-127"/>
                          <a:cs typeface="Fira Sans Extra Condensed Medium"/>
                          <a:sym typeface="Fira Sans Extra Condensed Medium"/>
                        </a:rPr>
                        <a:t>인덱스</a:t>
                      </a:r>
                      <a:r>
                        <a:rPr lang="en-US" altLang="ko-KR" sz="1400" baseline="0" dirty="0" smtClean="0">
                          <a:solidFill>
                            <a:srgbClr val="FFFFFF"/>
                          </a:solidFill>
                          <a:latin typeface="G마켓 산스 Bold" panose="02000000000000000000" pitchFamily="50" charset="-127"/>
                          <a:ea typeface="G마켓 산스 Bold" panose="02000000000000000000" pitchFamily="50" charset="-127"/>
                          <a:cs typeface="Fira Sans Extra Condensed Medium"/>
                          <a:sym typeface="Fira Sans Extra Condensed Medium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rgbClr val="FFFFFF"/>
                          </a:solidFill>
                          <a:latin typeface="G마켓 산스 Bold" panose="02000000000000000000" pitchFamily="50" charset="-127"/>
                          <a:ea typeface="G마켓 산스 Bold" panose="02000000000000000000" pitchFamily="50" charset="-127"/>
                          <a:cs typeface="Fira Sans Extra Condensed Medium"/>
                          <a:sym typeface="Fira Sans Extra Condensed Medium"/>
                        </a:rPr>
                        <a:t>게시판</a:t>
                      </a:r>
                      <a:r>
                        <a:rPr lang="en-US" altLang="ko-KR" sz="1400" baseline="0" dirty="0" smtClean="0">
                          <a:solidFill>
                            <a:srgbClr val="FFFFFF"/>
                          </a:solidFill>
                          <a:latin typeface="G마켓 산스 Bold" panose="02000000000000000000" pitchFamily="50" charset="-127"/>
                          <a:ea typeface="G마켓 산스 Bold" panose="02000000000000000000" pitchFamily="50" charset="-127"/>
                          <a:cs typeface="Fira Sans Extra Condensed Medium"/>
                          <a:sym typeface="Fira Sans Extra Condensed Medium"/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rgbClr val="FFFFFF"/>
                          </a:solidFill>
                          <a:latin typeface="G마켓 산스 Bold" panose="02000000000000000000" pitchFamily="50" charset="-127"/>
                          <a:ea typeface="G마켓 산스 Bold" panose="02000000000000000000" pitchFamily="50" charset="-127"/>
                          <a:cs typeface="Fira Sans Extra Condensed Medium"/>
                          <a:sym typeface="Fira Sans Extra Condensed Medium"/>
                        </a:rPr>
                        <a:t>후기</a:t>
                      </a:r>
                      <a:endParaRPr sz="1400" dirty="0">
                        <a:solidFill>
                          <a:srgbClr val="FFFFFF"/>
                        </a:solidFill>
                        <a:latin typeface="G마켓 산스 Bold" panose="02000000000000000000" pitchFamily="50" charset="-127"/>
                        <a:ea typeface="G마켓 산스 Bold" panose="02000000000000000000" pitchFamily="50" charset="-127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L="121900" marR="1219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15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>
                          <a:solidFill>
                            <a:srgbClr val="FFFFFF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Fira Sans Extra Condensed Medium"/>
                          <a:sym typeface="Fira Sans Extra Condensed Medium"/>
                        </a:rPr>
                        <a:t>공창일</a:t>
                      </a:r>
                      <a:r>
                        <a:rPr lang="en-US" altLang="ko-KR" sz="1200" dirty="0" smtClean="0">
                          <a:solidFill>
                            <a:srgbClr val="FFFFFF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Fira Sans Extra Condensed Medium"/>
                          <a:sym typeface="Fira Sans Extra Condensed Medium"/>
                        </a:rPr>
                        <a:t>, </a:t>
                      </a:r>
                      <a:r>
                        <a:rPr lang="ko-KR" altLang="en-US" sz="1200" dirty="0" err="1" smtClean="0">
                          <a:solidFill>
                            <a:srgbClr val="FFFFFF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Fira Sans Extra Condensed Medium"/>
                          <a:sym typeface="Fira Sans Extra Condensed Medium"/>
                        </a:rPr>
                        <a:t>현성규</a:t>
                      </a:r>
                      <a:endParaRPr sz="1200" dirty="0">
                        <a:solidFill>
                          <a:srgbClr val="FFFFFF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L="121900" marR="1219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933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aseline="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       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aseline="0" dirty="0" err="1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메인페이지</a:t>
                      </a:r>
                      <a:endParaRPr lang="en-US" altLang="ko-KR" sz="1100" baseline="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ko-KR" sz="1100" baseline="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aseline="0" dirty="0" err="1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학원소개</a:t>
                      </a:r>
                      <a:endParaRPr lang="en-US" altLang="ko-KR" sz="1100" baseline="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aseline="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baseline="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aseline="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               </a:t>
                      </a:r>
                      <a:r>
                        <a:rPr lang="en-US" altLang="ko-KR" sz="11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(</a:t>
                      </a:r>
                      <a:r>
                        <a:rPr lang="ko-KR" altLang="en-US" sz="11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관리자</a:t>
                      </a:r>
                      <a:r>
                        <a:rPr lang="en-US" altLang="ko-KR" sz="11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,</a:t>
                      </a:r>
                      <a:r>
                        <a:rPr lang="en-US" altLang="ko-KR" sz="1100" baseline="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회원</a:t>
                      </a:r>
                      <a:r>
                        <a:rPr lang="en-US" altLang="ko-KR" sz="1100" baseline="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1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dirty="0" err="1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게시글</a:t>
                      </a:r>
                      <a:r>
                        <a:rPr lang="ko-KR" altLang="en-US" sz="11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등록</a:t>
                      </a:r>
                      <a:r>
                        <a:rPr lang="en-US" altLang="ko-KR" sz="11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/</a:t>
                      </a:r>
                      <a:r>
                        <a:rPr lang="ko-KR" altLang="en-US" sz="11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조회</a:t>
                      </a:r>
                      <a:r>
                        <a:rPr lang="en-US" altLang="ko-KR" sz="11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/</a:t>
                      </a:r>
                      <a:r>
                        <a:rPr lang="ko-KR" altLang="en-US" sz="11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검색</a:t>
                      </a:r>
                      <a:r>
                        <a:rPr lang="en-US" altLang="ko-KR" sz="11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/</a:t>
                      </a:r>
                      <a:r>
                        <a:rPr lang="ko-KR" altLang="en-US" sz="11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수정</a:t>
                      </a:r>
                      <a:r>
                        <a:rPr lang="en-US" altLang="ko-KR" sz="11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/</a:t>
                      </a:r>
                      <a:r>
                        <a:rPr lang="ko-KR" altLang="en-US" sz="11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삭제</a:t>
                      </a:r>
                      <a:endParaRPr lang="en-US" altLang="ko-KR" sz="11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ko-KR" sz="11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dirty="0" err="1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게시글</a:t>
                      </a:r>
                      <a:r>
                        <a:rPr lang="ko-KR" altLang="en-US" sz="11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댓글</a:t>
                      </a:r>
                      <a:r>
                        <a:rPr lang="en-US" altLang="ko-KR" sz="1100" baseline="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등록</a:t>
                      </a:r>
                      <a:r>
                        <a:rPr lang="en-US" altLang="ko-KR" sz="1100" baseline="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/</a:t>
                      </a:r>
                      <a:r>
                        <a:rPr lang="ko-KR" altLang="en-US" sz="1100" baseline="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수정</a:t>
                      </a:r>
                      <a:r>
                        <a:rPr lang="en-US" altLang="ko-KR" sz="1100" baseline="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/</a:t>
                      </a:r>
                      <a:r>
                        <a:rPr lang="ko-KR" altLang="en-US" sz="1100" baseline="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삭제</a:t>
                      </a:r>
                      <a:endParaRPr lang="en-US" altLang="ko-KR" sz="1100" baseline="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ko-KR" sz="1100" baseline="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aseline="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후기 등록</a:t>
                      </a:r>
                      <a:r>
                        <a:rPr lang="en-US" altLang="ko-KR" sz="1100" baseline="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/</a:t>
                      </a:r>
                      <a:r>
                        <a:rPr lang="ko-KR" altLang="en-US" sz="1100" baseline="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조회</a:t>
                      </a:r>
                      <a:r>
                        <a:rPr lang="en-US" altLang="ko-KR" sz="1100" baseline="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/</a:t>
                      </a:r>
                      <a:r>
                        <a:rPr lang="ko-KR" altLang="en-US" sz="1100" baseline="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수정</a:t>
                      </a:r>
                      <a:r>
                        <a:rPr lang="en-US" altLang="ko-KR" sz="1100" baseline="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/</a:t>
                      </a:r>
                      <a:r>
                        <a:rPr lang="ko-KR" altLang="en-US" sz="1100" baseline="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삭제</a:t>
                      </a:r>
                      <a:r>
                        <a:rPr lang="en-US" altLang="ko-KR" sz="1100" baseline="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/</a:t>
                      </a:r>
                      <a:r>
                        <a:rPr lang="ko-KR" altLang="en-US" sz="1100" baseline="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선정</a:t>
                      </a:r>
                      <a:endParaRPr lang="en-US" altLang="ko-KR" sz="1100" baseline="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108000" marR="108000" marT="108000" marB="10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51" name="Google Shape;551;p24"/>
          <p:cNvGraphicFramePr/>
          <p:nvPr>
            <p:extLst>
              <p:ext uri="{D42A27DB-BD31-4B8C-83A1-F6EECF244321}">
                <p14:modId xmlns:p14="http://schemas.microsoft.com/office/powerpoint/2010/main" val="3407324515"/>
              </p:ext>
            </p:extLst>
          </p:nvPr>
        </p:nvGraphicFramePr>
        <p:xfrm>
          <a:off x="3624160" y="2289350"/>
          <a:ext cx="2279938" cy="3468659"/>
        </p:xfrm>
        <a:graphic>
          <a:graphicData uri="http://schemas.openxmlformats.org/drawingml/2006/table">
            <a:tbl>
              <a:tblPr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27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4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 smtClean="0">
                          <a:solidFill>
                            <a:schemeClr val="lt1"/>
                          </a:solidFill>
                          <a:latin typeface="G마켓 산스 Bold" panose="02000000000000000000" pitchFamily="50" charset="-127"/>
                          <a:ea typeface="G마켓 산스 Bold" panose="02000000000000000000" pitchFamily="50" charset="-127"/>
                          <a:cs typeface="Fira Sans Extra Condensed Medium"/>
                          <a:sym typeface="Fira Sans Extra Condensed Medium"/>
                        </a:rPr>
                        <a:t>교수</a:t>
                      </a:r>
                      <a:endParaRPr sz="1400" dirty="0">
                        <a:solidFill>
                          <a:schemeClr val="lt1"/>
                        </a:solidFill>
                        <a:latin typeface="G마켓 산스 Bold" panose="02000000000000000000" pitchFamily="50" charset="-127"/>
                        <a:ea typeface="G마켓 산스 Bold" panose="02000000000000000000" pitchFamily="50" charset="-127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13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>
                          <a:solidFill>
                            <a:srgbClr val="FFFFFF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Fira Sans Extra Condensed Medium"/>
                          <a:sym typeface="Fira Sans Extra Condensed Medium"/>
                        </a:rPr>
                        <a:t>윤상호</a:t>
                      </a:r>
                      <a:r>
                        <a:rPr lang="en-US" altLang="ko-KR" sz="1200" dirty="0" smtClean="0">
                          <a:solidFill>
                            <a:srgbClr val="FFFFFF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Fira Sans Extra Condensed Medium"/>
                          <a:sym typeface="Fira Sans Extra Condensed Medium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rgbClr val="FFFFFF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Fira Sans Extra Condensed Medium"/>
                          <a:sym typeface="Fira Sans Extra Condensed Medium"/>
                        </a:rPr>
                        <a:t>김태수</a:t>
                      </a:r>
                      <a:endParaRPr sz="1200" dirty="0">
                        <a:solidFill>
                          <a:srgbClr val="FFFFFF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L="121900" marR="1219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10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Tx/>
                        <a:buNone/>
                      </a:pPr>
                      <a:endParaRPr lang="en-US" altLang="ko-KR" sz="11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Tx/>
                        <a:buNone/>
                      </a:pPr>
                      <a:r>
                        <a:rPr lang="en-US" altLang="ko-KR" sz="11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(</a:t>
                      </a:r>
                      <a:r>
                        <a:rPr lang="ko-KR" altLang="en-US" sz="11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관리자</a:t>
                      </a:r>
                      <a:r>
                        <a:rPr lang="en-US" altLang="ko-KR" sz="1100" baseline="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Tx/>
                        <a:buNone/>
                      </a:pPr>
                      <a:endParaRPr lang="en-US" altLang="ko-KR" sz="1100" baseline="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Tx/>
                        <a:buNone/>
                      </a:pP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Roboto"/>
                          <a:sym typeface="Roboto"/>
                        </a:rPr>
                        <a:t>관리자 로그인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Roboto"/>
                        <a:sym typeface="Roboto"/>
                      </a:endParaRPr>
                    </a:p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Tx/>
                        <a:buChar char="-"/>
                      </a:pPr>
                      <a:endParaRPr lang="en-US" altLang="ko-KR" sz="1100" dirty="0" smtClean="0">
                        <a:solidFill>
                          <a:srgbClr val="000000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Tx/>
                        <a:buNone/>
                      </a:pP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Roboto"/>
                          <a:sym typeface="Roboto"/>
                        </a:rPr>
                        <a:t>교수 등록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Roboto"/>
                          <a:sym typeface="Roboto"/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Roboto"/>
                          <a:sym typeface="Roboto"/>
                        </a:rPr>
                        <a:t>조회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Roboto"/>
                          <a:sym typeface="Roboto"/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Roboto"/>
                          <a:sym typeface="Roboto"/>
                        </a:rPr>
                        <a:t>수정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Roboto"/>
                          <a:sym typeface="Roboto"/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Roboto"/>
                          <a:sym typeface="Roboto"/>
                        </a:rPr>
                        <a:t>삭제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Tx/>
                        <a:buNone/>
                      </a:pPr>
                      <a:endParaRPr lang="en-US" altLang="ko-KR" sz="1100" dirty="0" smtClean="0">
                        <a:solidFill>
                          <a:srgbClr val="000000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Tx/>
                        <a:buNone/>
                      </a:pPr>
                      <a:endParaRPr lang="en-US" altLang="ko-KR" sz="1100" dirty="0" smtClean="0">
                        <a:solidFill>
                          <a:srgbClr val="000000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Roboto"/>
                          <a:sym typeface="Roboto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Roboto"/>
                          <a:sym typeface="Roboto"/>
                        </a:rPr>
                        <a:t>회원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Roboto"/>
                          <a:sym typeface="Roboto"/>
                        </a:rPr>
                        <a:t>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Tx/>
                        <a:buNone/>
                      </a:pPr>
                      <a:endParaRPr lang="en-US" altLang="ko-KR" sz="1100" dirty="0" smtClean="0">
                        <a:solidFill>
                          <a:srgbClr val="000000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Tx/>
                        <a:buNone/>
                      </a:pP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Roboto"/>
                          <a:sym typeface="Roboto"/>
                        </a:rPr>
                        <a:t>교수 조회</a:t>
                      </a:r>
                      <a:endParaRPr sz="1100" dirty="0">
                        <a:solidFill>
                          <a:srgbClr val="000000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Roboto"/>
                        <a:sym typeface="Roboto"/>
                      </a:endParaRPr>
                    </a:p>
                  </a:txBody>
                  <a:tcPr marL="108000" marR="108000" marT="108000" marB="108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50" name="Google Shape;550;p24"/>
          <p:cNvGraphicFramePr/>
          <p:nvPr>
            <p:extLst>
              <p:ext uri="{D42A27DB-BD31-4B8C-83A1-F6EECF244321}">
                <p14:modId xmlns:p14="http://schemas.microsoft.com/office/powerpoint/2010/main" val="3020879217"/>
              </p:ext>
            </p:extLst>
          </p:nvPr>
        </p:nvGraphicFramePr>
        <p:xfrm>
          <a:off x="8923696" y="2329414"/>
          <a:ext cx="2275349" cy="3428595"/>
        </p:xfrm>
        <a:graphic>
          <a:graphicData uri="http://schemas.openxmlformats.org/drawingml/2006/table">
            <a:tbl>
              <a:tblPr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275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646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 smtClean="0">
                          <a:solidFill>
                            <a:srgbClr val="FFFFFF"/>
                          </a:solidFill>
                          <a:latin typeface="G마켓 산스 Bold" panose="02000000000000000000" pitchFamily="50" charset="-127"/>
                          <a:ea typeface="G마켓 산스 Bold" panose="02000000000000000000" pitchFamily="50" charset="-127"/>
                          <a:cs typeface="Fira Sans Extra Condensed Medium"/>
                          <a:sym typeface="Fira Sans Extra Condensed Medium"/>
                        </a:rPr>
                        <a:t>강의</a:t>
                      </a:r>
                      <a:endParaRPr lang="ko-KR" altLang="en-US" sz="1400" dirty="0">
                        <a:solidFill>
                          <a:srgbClr val="FFFFFF"/>
                        </a:solidFill>
                        <a:latin typeface="G마켓 산스 Bold" panose="02000000000000000000" pitchFamily="50" charset="-127"/>
                        <a:ea typeface="G마켓 산스 Bold" panose="02000000000000000000" pitchFamily="50" charset="-127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L="121900" marR="1219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37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1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>
                          <a:solidFill>
                            <a:srgbClr val="FFFFFF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Fira Sans Extra Condensed Medium"/>
                          <a:sym typeface="Fira Sans Extra Condensed Medium"/>
                        </a:rPr>
                        <a:t>이수경</a:t>
                      </a:r>
                      <a:r>
                        <a:rPr lang="en-US" altLang="ko-KR" sz="1200" dirty="0" smtClean="0">
                          <a:solidFill>
                            <a:srgbClr val="FFFFFF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Fira Sans Extra Condensed Medium"/>
                          <a:sym typeface="Fira Sans Extra Condensed Medium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rgbClr val="FFFFFF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Fira Sans Extra Condensed Medium"/>
                          <a:sym typeface="Fira Sans Extra Condensed Medium"/>
                        </a:rPr>
                        <a:t>김경민</a:t>
                      </a:r>
                      <a:endParaRPr lang="ko-KR" altLang="en-US" sz="1200" dirty="0">
                        <a:solidFill>
                          <a:srgbClr val="FFFFFF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L="121900" marR="1219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19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Tx/>
                        <a:buNone/>
                      </a:pPr>
                      <a:endParaRPr lang="ko-KR" altLang="en-US" sz="11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Tx/>
                        <a:buNone/>
                      </a:pPr>
                      <a:r>
                        <a:rPr lang="en-US" altLang="ko-KR" sz="11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(</a:t>
                      </a:r>
                      <a:r>
                        <a:rPr lang="ko-KR" altLang="en-US" sz="11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관리자</a:t>
                      </a:r>
                      <a:r>
                        <a:rPr lang="en-US" altLang="ko-KR" sz="1100" baseline="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)</a:t>
                      </a:r>
                      <a:endParaRPr lang="ko-KR" altLang="en-US" sz="1100" dirty="0" smtClean="0">
                        <a:solidFill>
                          <a:srgbClr val="000000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Roboto"/>
                        <a:sym typeface="Roboto"/>
                      </a:endParaRPr>
                    </a:p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Tx/>
                        <a:buChar char="-"/>
                      </a:pPr>
                      <a:endParaRPr lang="ko-KR" altLang="en-US" sz="1100" dirty="0" smtClean="0">
                        <a:solidFill>
                          <a:srgbClr val="000000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Tx/>
                        <a:buNone/>
                      </a:pP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Roboto"/>
                          <a:sym typeface="Roboto"/>
                        </a:rPr>
                        <a:t>강의 등록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Roboto"/>
                          <a:sym typeface="Roboto"/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Roboto"/>
                          <a:sym typeface="Roboto"/>
                        </a:rPr>
                        <a:t>조회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Roboto"/>
                          <a:sym typeface="Roboto"/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Roboto"/>
                          <a:sym typeface="Roboto"/>
                        </a:rPr>
                        <a:t>검색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Roboto"/>
                          <a:sym typeface="Roboto"/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Roboto"/>
                          <a:sym typeface="Roboto"/>
                        </a:rPr>
                        <a:t>수정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Roboto"/>
                          <a:sym typeface="Roboto"/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Roboto"/>
                          <a:sym typeface="Roboto"/>
                        </a:rPr>
                        <a:t>삭제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Tx/>
                        <a:buNone/>
                      </a:pPr>
                      <a:endParaRPr lang="ko-KR" altLang="en-US" sz="1100" dirty="0" smtClean="0">
                        <a:solidFill>
                          <a:srgbClr val="000000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Tx/>
                        <a:buNone/>
                      </a:pPr>
                      <a:endParaRPr lang="ko-KR" altLang="en-US" sz="1100" dirty="0" smtClean="0">
                        <a:solidFill>
                          <a:srgbClr val="000000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Roboto"/>
                          <a:sym typeface="Roboto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Roboto"/>
                          <a:sym typeface="Roboto"/>
                        </a:rPr>
                        <a:t>회원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Roboto"/>
                          <a:sym typeface="Roboto"/>
                        </a:rPr>
                        <a:t>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Tx/>
                        <a:buNone/>
                      </a:pPr>
                      <a:endParaRPr lang="en-US" altLang="ko-KR" sz="1100" dirty="0" smtClean="0">
                        <a:solidFill>
                          <a:srgbClr val="000000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Roboto"/>
                          <a:sym typeface="Roboto"/>
                        </a:rPr>
                        <a:t>강의 조회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Roboto"/>
                          <a:sym typeface="Roboto"/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Roboto"/>
                          <a:sym typeface="Roboto"/>
                        </a:rPr>
                        <a:t>검색</a:t>
                      </a:r>
                      <a:endParaRPr lang="ko-KR" altLang="en-US" sz="1100" dirty="0">
                        <a:solidFill>
                          <a:srgbClr val="000000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Roboto"/>
                        <a:sym typeface="Roboto"/>
                      </a:endParaRPr>
                    </a:p>
                  </a:txBody>
                  <a:tcPr marL="108000" marR="108000" marT="108000" marB="108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8B4899BB-FAF4-EBB5-40D3-EC61DE3FD39B}"/>
              </a:ext>
            </a:extLst>
          </p:cNvPr>
          <p:cNvSpPr/>
          <p:nvPr/>
        </p:nvSpPr>
        <p:spPr>
          <a:xfrm>
            <a:off x="0" y="279156"/>
            <a:ext cx="4064001" cy="584776"/>
          </a:xfrm>
          <a:prstGeom prst="rect">
            <a:avLst/>
          </a:prstGeom>
          <a:solidFill>
            <a:srgbClr val="30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ctr"/>
          <a:lstStyle/>
          <a:p>
            <a:r>
              <a:rPr lang="ko-KR" altLang="en-US" sz="2800" dirty="0">
                <a:solidFill>
                  <a:srgbClr val="F2F2F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소개 </a:t>
            </a:r>
            <a:r>
              <a:rPr lang="en-US" altLang="ko-KR" sz="2800" dirty="0">
                <a:solidFill>
                  <a:srgbClr val="F2F2F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 </a:t>
            </a:r>
            <a:r>
              <a:rPr lang="en-US" altLang="ko-KR" sz="2800" dirty="0" smtClean="0">
                <a:solidFill>
                  <a:srgbClr val="F2F2F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WBS</a:t>
            </a:r>
            <a:endParaRPr lang="ko-KR" altLang="en-US" sz="2400" dirty="0">
              <a:solidFill>
                <a:srgbClr val="F2F2F2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aphicFrame>
        <p:nvGraphicFramePr>
          <p:cNvPr id="8" name="Google Shape;549;p24"/>
          <p:cNvGraphicFramePr/>
          <p:nvPr>
            <p:extLst>
              <p:ext uri="{D42A27DB-BD31-4B8C-83A1-F6EECF244321}">
                <p14:modId xmlns:p14="http://schemas.microsoft.com/office/powerpoint/2010/main" val="1474597957"/>
              </p:ext>
            </p:extLst>
          </p:nvPr>
        </p:nvGraphicFramePr>
        <p:xfrm>
          <a:off x="6279367" y="2320508"/>
          <a:ext cx="2269061" cy="3437502"/>
        </p:xfrm>
        <a:graphic>
          <a:graphicData uri="http://schemas.openxmlformats.org/drawingml/2006/table">
            <a:tbl>
              <a:tblPr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269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797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 smtClean="0">
                          <a:solidFill>
                            <a:srgbClr val="FFFFFF"/>
                          </a:solidFill>
                          <a:latin typeface="G마켓 산스 Bold" panose="02000000000000000000" pitchFamily="50" charset="-127"/>
                          <a:ea typeface="G마켓 산스 Bold" panose="02000000000000000000" pitchFamily="50" charset="-127"/>
                          <a:cs typeface="Fira Sans Extra Condensed Medium"/>
                          <a:sym typeface="Fira Sans Extra Condensed Medium"/>
                        </a:rPr>
                        <a:t>회원</a:t>
                      </a:r>
                      <a:endParaRPr sz="1400" dirty="0">
                        <a:solidFill>
                          <a:srgbClr val="FFFFFF"/>
                        </a:solidFill>
                        <a:latin typeface="G마켓 산스 Bold" panose="02000000000000000000" pitchFamily="50" charset="-127"/>
                        <a:ea typeface="G마켓 산스 Bold" panose="02000000000000000000" pitchFamily="50" charset="-127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84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>
                          <a:solidFill>
                            <a:srgbClr val="FFFFFF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Fira Sans Extra Condensed Medium"/>
                          <a:sym typeface="Fira Sans Extra Condensed Medium"/>
                        </a:rPr>
                        <a:t>김도형</a:t>
                      </a:r>
                      <a:r>
                        <a:rPr lang="en-US" altLang="ko-KR" sz="1200" dirty="0" smtClean="0">
                          <a:solidFill>
                            <a:srgbClr val="FFFFFF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Fira Sans Extra Condensed Medium"/>
                          <a:sym typeface="Fira Sans Extra Condensed Medium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rgbClr val="FFFFFF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Fira Sans Extra Condensed Medium"/>
                          <a:sym typeface="Fira Sans Extra Condensed Medium"/>
                        </a:rPr>
                        <a:t>김성준</a:t>
                      </a:r>
                      <a:endParaRPr lang="ko-KR" altLang="en-US" sz="1200" dirty="0">
                        <a:solidFill>
                          <a:srgbClr val="FFFFFF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L="121900" marR="1219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76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Tx/>
                        <a:buNone/>
                      </a:pPr>
                      <a:endParaRPr lang="ko-KR" altLang="en-US" sz="1200" dirty="0" smtClean="0"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Tx/>
                        <a:buNone/>
                      </a:pPr>
                      <a:r>
                        <a:rPr lang="en-US" altLang="ko-KR" sz="11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(</a:t>
                      </a:r>
                      <a:r>
                        <a:rPr lang="ko-KR" altLang="en-US" sz="110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관리자</a:t>
                      </a:r>
                      <a:r>
                        <a:rPr lang="en-US" altLang="ko-KR" sz="1100" baseline="0" dirty="0" smtClean="0"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)</a:t>
                      </a:r>
                      <a:endParaRPr lang="ko-KR" altLang="en-US" sz="1100" dirty="0" smtClean="0">
                        <a:solidFill>
                          <a:srgbClr val="000000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Tx/>
                        <a:buNone/>
                      </a:pPr>
                      <a:endParaRPr lang="en-US" altLang="ko-KR" sz="1100" dirty="0" smtClean="0">
                        <a:solidFill>
                          <a:srgbClr val="000000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Tx/>
                        <a:buNone/>
                      </a:pP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Roboto"/>
                          <a:sym typeface="Roboto"/>
                        </a:rPr>
                        <a:t>회원 조회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Roboto"/>
                          <a:sym typeface="Roboto"/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Roboto"/>
                          <a:sym typeface="Roboto"/>
                        </a:rPr>
                        <a:t>삭제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Tx/>
                        <a:buNone/>
                      </a:pPr>
                      <a:endParaRPr lang="ko-KR" altLang="en-US" sz="1100" dirty="0" smtClean="0">
                        <a:solidFill>
                          <a:srgbClr val="000000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Tx/>
                        <a:buNone/>
                      </a:pPr>
                      <a:endParaRPr lang="ko-KR" altLang="en-US" sz="1100" dirty="0" smtClean="0">
                        <a:solidFill>
                          <a:srgbClr val="000000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Tx/>
                        <a:buNone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Roboto"/>
                          <a:sym typeface="Roboto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Roboto"/>
                          <a:sym typeface="Roboto"/>
                        </a:rPr>
                        <a:t>회원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Roboto"/>
                          <a:sym typeface="Roboto"/>
                        </a:rPr>
                        <a:t>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Tx/>
                        <a:buNone/>
                      </a:pPr>
                      <a:endParaRPr lang="en-US" altLang="ko-KR" sz="1100" dirty="0" smtClean="0">
                        <a:solidFill>
                          <a:srgbClr val="000000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Tx/>
                        <a:buNone/>
                      </a:pP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Roboto"/>
                          <a:sym typeface="Roboto"/>
                        </a:rPr>
                        <a:t>회원가입</a:t>
                      </a:r>
                      <a:r>
                        <a:rPr lang="ko-KR" altLang="en-US" sz="1100" baseline="0" dirty="0">
                          <a:solidFill>
                            <a:srgbClr val="000000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Roboto"/>
                          <a:sym typeface="Roboto"/>
                        </a:rPr>
                        <a:t>/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Roboto"/>
                          <a:sym typeface="Roboto"/>
                        </a:rPr>
                        <a:t>수정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Roboto"/>
                          <a:sym typeface="Roboto"/>
                        </a:rPr>
                        <a:t>/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Roboto"/>
                          <a:sym typeface="Roboto"/>
                        </a:rPr>
                        <a:t>탈퇴</a:t>
                      </a:r>
                      <a:endParaRPr lang="en-US" altLang="ko-KR" sz="1100" baseline="0" dirty="0" smtClean="0">
                        <a:solidFill>
                          <a:srgbClr val="000000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Tx/>
                        <a:buNone/>
                      </a:pP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Roboto"/>
                          <a:sym typeface="Roboto"/>
                        </a:rPr>
                        <a:t>수강 신청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Roboto"/>
                          <a:sym typeface="Roboto"/>
                        </a:rPr>
                        <a:t>/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Roboto"/>
                          <a:sym typeface="Roboto"/>
                        </a:rPr>
                        <a:t>삭제</a:t>
                      </a:r>
                      <a:endParaRPr lang="en-US" altLang="ko-KR" sz="1100" baseline="0" dirty="0" smtClean="0">
                        <a:solidFill>
                          <a:srgbClr val="000000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Roboto"/>
                        <a:sym typeface="Roboto"/>
                      </a:endParaRPr>
                    </a:p>
                    <a:p>
                      <a:pPr marL="285750" lvl="0" indent="-28575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Tx/>
                        <a:buChar char="-"/>
                      </a:pPr>
                      <a:endParaRPr lang="en-US" altLang="ko-KR" sz="1100" dirty="0" smtClean="0">
                        <a:solidFill>
                          <a:srgbClr val="000000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Roboto"/>
                        <a:sym typeface="Roboto"/>
                      </a:endParaRPr>
                    </a:p>
                  </a:txBody>
                  <a:tcPr marL="108000" marR="108000" marT="108000" marB="10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52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3A0B8AB-629E-45E9-9951-6A4AC7A1CA93}"/>
              </a:ext>
            </a:extLst>
          </p:cNvPr>
          <p:cNvGrpSpPr/>
          <p:nvPr/>
        </p:nvGrpSpPr>
        <p:grpSpPr>
          <a:xfrm>
            <a:off x="786062" y="2450721"/>
            <a:ext cx="8005011" cy="1779915"/>
            <a:chOff x="786062" y="2450721"/>
            <a:chExt cx="8005011" cy="177991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F4AC94-6E11-4849-92EF-346B8D485086}"/>
                </a:ext>
              </a:extLst>
            </p:cNvPr>
            <p:cNvSpPr txBox="1"/>
            <p:nvPr/>
          </p:nvSpPr>
          <p:spPr>
            <a:xfrm>
              <a:off x="786063" y="2450721"/>
              <a:ext cx="208422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300" dirty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Part </a:t>
              </a:r>
              <a:r>
                <a:rPr lang="en-US" altLang="ko-KR" sz="4400" b="1" spc="-300" dirty="0" smtClean="0"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2 </a:t>
              </a:r>
              <a:endParaRPr lang="ko-KR" altLang="en-US" sz="4400" b="1" spc="-3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C0FA95CB-49B0-419C-AC46-772B8E100BE4}"/>
                </a:ext>
              </a:extLst>
            </p:cNvPr>
            <p:cNvCxnSpPr/>
            <p:nvPr/>
          </p:nvCxnSpPr>
          <p:spPr>
            <a:xfrm>
              <a:off x="786062" y="3433011"/>
              <a:ext cx="800501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3AEFC9-A6B9-4D02-996F-B4102D9D909C}"/>
                </a:ext>
              </a:extLst>
            </p:cNvPr>
            <p:cNvSpPr txBox="1"/>
            <p:nvPr/>
          </p:nvSpPr>
          <p:spPr>
            <a:xfrm>
              <a:off x="786062" y="3645861"/>
              <a:ext cx="24737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spc="-3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프로젝트 소개 </a:t>
              </a:r>
              <a:endParaRPr lang="ko-KR" altLang="en-US" sz="3200" spc="-3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35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" name="Google Shape;1229;p34"/>
          <p:cNvGrpSpPr/>
          <p:nvPr/>
        </p:nvGrpSpPr>
        <p:grpSpPr>
          <a:xfrm>
            <a:off x="1438275" y="1955768"/>
            <a:ext cx="8829723" cy="3781053"/>
            <a:chOff x="1473100" y="1240250"/>
            <a:chExt cx="4077025" cy="3028075"/>
          </a:xfrm>
        </p:grpSpPr>
        <p:sp>
          <p:nvSpPr>
            <p:cNvPr id="1230" name="Google Shape;1230;p34"/>
            <p:cNvSpPr/>
            <p:nvPr/>
          </p:nvSpPr>
          <p:spPr>
            <a:xfrm>
              <a:off x="2310400" y="1240250"/>
              <a:ext cx="728100" cy="3028075"/>
            </a:xfrm>
            <a:custGeom>
              <a:avLst/>
              <a:gdLst/>
              <a:ahLst/>
              <a:cxnLst/>
              <a:rect l="l" t="t" r="r" b="b"/>
              <a:pathLst>
                <a:path w="29124" h="121123" extrusionOk="0">
                  <a:moveTo>
                    <a:pt x="1" y="0"/>
                  </a:moveTo>
                  <a:lnTo>
                    <a:pt x="1" y="121122"/>
                  </a:lnTo>
                  <a:lnTo>
                    <a:pt x="29123" y="121122"/>
                  </a:lnTo>
                  <a:lnTo>
                    <a:pt x="291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0" tIns="121900" rIns="0" bIns="121900" anchor="t" anchorCtr="0">
              <a:noAutofit/>
            </a:bodyPr>
            <a:lstStyle/>
            <a:p>
              <a:pPr algn="ctr"/>
              <a:r>
                <a:rPr lang="en-US" altLang="ko-KR" sz="1467" dirty="0" smtClean="0">
                  <a:solidFill>
                    <a:srgbClr val="434343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Fira Sans Extra Condensed"/>
                  <a:sym typeface="Fira Sans Extra Condensed"/>
                </a:rPr>
                <a:t>2</a:t>
              </a:r>
              <a:r>
                <a:rPr lang="ko-KR" altLang="en-US" sz="1467" dirty="0" smtClean="0">
                  <a:solidFill>
                    <a:srgbClr val="434343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Fira Sans Extra Condensed"/>
                  <a:sym typeface="Fira Sans Extra Condensed"/>
                </a:rPr>
                <a:t>주차</a:t>
              </a:r>
              <a:endParaRPr lang="ko-KR" altLang="en-US" sz="1467" dirty="0">
                <a:solidFill>
                  <a:srgbClr val="43434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Fira Sans Extra Condensed"/>
                <a:sym typeface="Fira Sans Extra Condensed"/>
              </a:endParaRPr>
            </a:p>
          </p:txBody>
        </p:sp>
        <p:sp>
          <p:nvSpPr>
            <p:cNvPr id="1231" name="Google Shape;1231;p34"/>
            <p:cNvSpPr/>
            <p:nvPr/>
          </p:nvSpPr>
          <p:spPr>
            <a:xfrm>
              <a:off x="3147425" y="1240250"/>
              <a:ext cx="728375" cy="3028075"/>
            </a:xfrm>
            <a:custGeom>
              <a:avLst/>
              <a:gdLst/>
              <a:ahLst/>
              <a:cxnLst/>
              <a:rect l="l" t="t" r="r" b="b"/>
              <a:pathLst>
                <a:path w="29135" h="121123" extrusionOk="0">
                  <a:moveTo>
                    <a:pt x="0" y="0"/>
                  </a:moveTo>
                  <a:lnTo>
                    <a:pt x="0" y="121122"/>
                  </a:lnTo>
                  <a:lnTo>
                    <a:pt x="29135" y="121122"/>
                  </a:lnTo>
                  <a:lnTo>
                    <a:pt x="291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0" tIns="121900" rIns="0" bIns="121900" anchor="t" anchorCtr="0">
              <a:noAutofit/>
            </a:bodyPr>
            <a:lstStyle/>
            <a:p>
              <a:pPr algn="ctr"/>
              <a:r>
                <a:rPr lang="en-US" altLang="ko-KR" sz="1467" dirty="0" smtClean="0">
                  <a:solidFill>
                    <a:srgbClr val="434343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Fira Sans Extra Condensed"/>
                  <a:sym typeface="Fira Sans Extra Condensed"/>
                </a:rPr>
                <a:t>3</a:t>
              </a:r>
              <a:r>
                <a:rPr lang="ko-KR" altLang="en-US" sz="1467" dirty="0" smtClean="0">
                  <a:solidFill>
                    <a:srgbClr val="434343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Fira Sans Extra Condensed"/>
                  <a:sym typeface="Fira Sans Extra Condensed"/>
                </a:rPr>
                <a:t>주차</a:t>
              </a:r>
              <a:endParaRPr lang="ko-KR" altLang="en-US" sz="1467" dirty="0">
                <a:solidFill>
                  <a:srgbClr val="43434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Fira Sans Extra Condensed"/>
                <a:sym typeface="Fira Sans Extra Condensed"/>
              </a:endParaRPr>
            </a:p>
          </p:txBody>
        </p:sp>
        <p:sp>
          <p:nvSpPr>
            <p:cNvPr id="1232" name="Google Shape;1232;p34"/>
            <p:cNvSpPr/>
            <p:nvPr/>
          </p:nvSpPr>
          <p:spPr>
            <a:xfrm>
              <a:off x="1473100" y="1240250"/>
              <a:ext cx="728100" cy="3028075"/>
            </a:xfrm>
            <a:custGeom>
              <a:avLst/>
              <a:gdLst/>
              <a:ahLst/>
              <a:cxnLst/>
              <a:rect l="l" t="t" r="r" b="b"/>
              <a:pathLst>
                <a:path w="29124" h="121123" extrusionOk="0">
                  <a:moveTo>
                    <a:pt x="1" y="0"/>
                  </a:moveTo>
                  <a:lnTo>
                    <a:pt x="1" y="121122"/>
                  </a:lnTo>
                  <a:lnTo>
                    <a:pt x="29123" y="121122"/>
                  </a:lnTo>
                  <a:lnTo>
                    <a:pt x="291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0" tIns="121900" rIns="0" bIns="121900" anchor="t" anchorCtr="0">
              <a:noAutofit/>
            </a:bodyPr>
            <a:lstStyle/>
            <a:p>
              <a:pPr algn="ctr"/>
              <a:r>
                <a:rPr lang="en" sz="1467" dirty="0" smtClean="0">
                  <a:solidFill>
                    <a:srgbClr val="434343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Fira Sans Extra Condensed"/>
                  <a:sym typeface="Fira Sans Extra Condensed"/>
                </a:rPr>
                <a:t>1</a:t>
              </a:r>
              <a:r>
                <a:rPr lang="ko-KR" altLang="en-US" sz="1467" dirty="0" smtClean="0">
                  <a:solidFill>
                    <a:srgbClr val="434343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Fira Sans Extra Condensed"/>
                  <a:sym typeface="Fira Sans Extra Condensed"/>
                </a:rPr>
                <a:t>주차</a:t>
              </a:r>
              <a:endParaRPr sz="1467" dirty="0">
                <a:solidFill>
                  <a:srgbClr val="43434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Fira Sans Extra Condensed"/>
                <a:sym typeface="Fira Sans Extra Condensed"/>
              </a:endParaRPr>
            </a:p>
          </p:txBody>
        </p:sp>
        <p:sp>
          <p:nvSpPr>
            <p:cNvPr id="1233" name="Google Shape;1233;p34"/>
            <p:cNvSpPr/>
            <p:nvPr/>
          </p:nvSpPr>
          <p:spPr>
            <a:xfrm>
              <a:off x="3984725" y="1240250"/>
              <a:ext cx="728100" cy="3028075"/>
            </a:xfrm>
            <a:custGeom>
              <a:avLst/>
              <a:gdLst/>
              <a:ahLst/>
              <a:cxnLst/>
              <a:rect l="l" t="t" r="r" b="b"/>
              <a:pathLst>
                <a:path w="29124" h="121123" extrusionOk="0">
                  <a:moveTo>
                    <a:pt x="0" y="0"/>
                  </a:moveTo>
                  <a:lnTo>
                    <a:pt x="0" y="121122"/>
                  </a:lnTo>
                  <a:lnTo>
                    <a:pt x="29123" y="121122"/>
                  </a:lnTo>
                  <a:lnTo>
                    <a:pt x="291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0" tIns="121900" rIns="0" bIns="121900" anchor="t" anchorCtr="0">
              <a:noAutofit/>
            </a:bodyPr>
            <a:lstStyle/>
            <a:p>
              <a:pPr algn="ctr"/>
              <a:r>
                <a:rPr lang="en-US" altLang="ko-KR" sz="1467" dirty="0" smtClean="0">
                  <a:solidFill>
                    <a:srgbClr val="434343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Fira Sans Extra Condensed"/>
                  <a:sym typeface="Fira Sans Extra Condensed"/>
                </a:rPr>
                <a:t>4</a:t>
              </a:r>
              <a:r>
                <a:rPr lang="ko-KR" altLang="en-US" sz="1467" dirty="0" smtClean="0">
                  <a:solidFill>
                    <a:srgbClr val="434343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Fira Sans Extra Condensed"/>
                  <a:sym typeface="Fira Sans Extra Condensed"/>
                </a:rPr>
                <a:t>주차</a:t>
              </a:r>
              <a:endParaRPr lang="ko-KR" altLang="en-US" sz="1467" dirty="0">
                <a:solidFill>
                  <a:srgbClr val="43434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Fira Sans Extra Condensed"/>
                <a:sym typeface="Fira Sans Extra Condensed"/>
              </a:endParaRPr>
            </a:p>
          </p:txBody>
        </p:sp>
        <p:sp>
          <p:nvSpPr>
            <p:cNvPr id="1234" name="Google Shape;1234;p34"/>
            <p:cNvSpPr/>
            <p:nvPr/>
          </p:nvSpPr>
          <p:spPr>
            <a:xfrm>
              <a:off x="4822025" y="1240250"/>
              <a:ext cx="728100" cy="3028075"/>
            </a:xfrm>
            <a:custGeom>
              <a:avLst/>
              <a:gdLst/>
              <a:ahLst/>
              <a:cxnLst/>
              <a:rect l="l" t="t" r="r" b="b"/>
              <a:pathLst>
                <a:path w="29124" h="121123" extrusionOk="0">
                  <a:moveTo>
                    <a:pt x="1" y="0"/>
                  </a:moveTo>
                  <a:lnTo>
                    <a:pt x="1" y="121122"/>
                  </a:lnTo>
                  <a:lnTo>
                    <a:pt x="29123" y="121122"/>
                  </a:lnTo>
                  <a:lnTo>
                    <a:pt x="291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0" tIns="121900" rIns="0" bIns="121900" anchor="t" anchorCtr="0">
              <a:noAutofit/>
            </a:bodyPr>
            <a:lstStyle/>
            <a:p>
              <a:pPr algn="ctr"/>
              <a:r>
                <a:rPr lang="en-US" altLang="ko-KR" sz="1467" dirty="0" smtClean="0">
                  <a:solidFill>
                    <a:srgbClr val="434343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Fira Sans Extra Condensed"/>
                  <a:sym typeface="Fira Sans Extra Condensed"/>
                </a:rPr>
                <a:t>5</a:t>
              </a:r>
              <a:r>
                <a:rPr lang="ko-KR" altLang="en-US" sz="1467" dirty="0" smtClean="0">
                  <a:solidFill>
                    <a:srgbClr val="434343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Fira Sans Extra Condensed"/>
                  <a:sym typeface="Fira Sans Extra Condensed"/>
                </a:rPr>
                <a:t>주차</a:t>
              </a:r>
              <a:endParaRPr lang="ko-KR" altLang="en-US" sz="1467" dirty="0">
                <a:solidFill>
                  <a:srgbClr val="434343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237" name="Google Shape;1237;p34"/>
          <p:cNvSpPr/>
          <p:nvPr/>
        </p:nvSpPr>
        <p:spPr>
          <a:xfrm>
            <a:off x="11270484" y="4186518"/>
            <a:ext cx="70667" cy="33"/>
          </a:xfrm>
          <a:custGeom>
            <a:avLst/>
            <a:gdLst/>
            <a:ahLst/>
            <a:cxnLst/>
            <a:rect l="l" t="t" r="r" b="b"/>
            <a:pathLst>
              <a:path w="2120" h="1" fill="none" extrusionOk="0">
                <a:moveTo>
                  <a:pt x="0" y="1"/>
                </a:moveTo>
                <a:lnTo>
                  <a:pt x="2119" y="1"/>
                </a:lnTo>
              </a:path>
            </a:pathLst>
          </a:custGeom>
          <a:noFill/>
          <a:ln w="119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38" name="Google Shape;1238;p34"/>
          <p:cNvSpPr/>
          <p:nvPr/>
        </p:nvSpPr>
        <p:spPr>
          <a:xfrm>
            <a:off x="11276818" y="4207952"/>
            <a:ext cx="57967" cy="33"/>
          </a:xfrm>
          <a:custGeom>
            <a:avLst/>
            <a:gdLst/>
            <a:ahLst/>
            <a:cxnLst/>
            <a:rect l="l" t="t" r="r" b="b"/>
            <a:pathLst>
              <a:path w="1739" h="1" fill="none" extrusionOk="0">
                <a:moveTo>
                  <a:pt x="1" y="1"/>
                </a:moveTo>
                <a:lnTo>
                  <a:pt x="1739" y="1"/>
                </a:lnTo>
              </a:path>
            </a:pathLst>
          </a:custGeom>
          <a:noFill/>
          <a:ln w="107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39" name="Google Shape;1239;p34"/>
          <p:cNvSpPr/>
          <p:nvPr/>
        </p:nvSpPr>
        <p:spPr>
          <a:xfrm>
            <a:off x="11283184" y="4225818"/>
            <a:ext cx="44867" cy="33"/>
          </a:xfrm>
          <a:custGeom>
            <a:avLst/>
            <a:gdLst/>
            <a:ahLst/>
            <a:cxnLst/>
            <a:rect l="l" t="t" r="r" b="b"/>
            <a:pathLst>
              <a:path w="1346" h="1" fill="none" extrusionOk="0">
                <a:moveTo>
                  <a:pt x="0" y="0"/>
                </a:moveTo>
                <a:lnTo>
                  <a:pt x="1345" y="0"/>
                </a:lnTo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B4899BB-FAF4-EBB5-40D3-EC61DE3FD39B}"/>
              </a:ext>
            </a:extLst>
          </p:cNvPr>
          <p:cNvSpPr/>
          <p:nvPr/>
        </p:nvSpPr>
        <p:spPr>
          <a:xfrm>
            <a:off x="0" y="279156"/>
            <a:ext cx="4064001" cy="584776"/>
          </a:xfrm>
          <a:prstGeom prst="rect">
            <a:avLst/>
          </a:prstGeom>
          <a:solidFill>
            <a:srgbClr val="30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ctr"/>
          <a:lstStyle/>
          <a:p>
            <a:r>
              <a:rPr lang="ko-KR" altLang="en-US" sz="2800" dirty="0">
                <a:solidFill>
                  <a:srgbClr val="F2F2F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소개 </a:t>
            </a:r>
            <a:r>
              <a:rPr lang="en-US" altLang="ko-KR" sz="2800" dirty="0">
                <a:solidFill>
                  <a:srgbClr val="F2F2F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 </a:t>
            </a:r>
            <a:r>
              <a:rPr lang="ko-KR" altLang="en-US" sz="2400" dirty="0" err="1">
                <a:solidFill>
                  <a:srgbClr val="F2F2F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개발일정</a:t>
            </a:r>
            <a:endParaRPr lang="ko-KR" altLang="en-US" sz="2400" dirty="0">
              <a:solidFill>
                <a:srgbClr val="F2F2F2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78845" y="2365874"/>
            <a:ext cx="2248276" cy="646933"/>
            <a:chOff x="1378845" y="2365874"/>
            <a:chExt cx="2248276" cy="646933"/>
          </a:xfrm>
        </p:grpSpPr>
        <p:grpSp>
          <p:nvGrpSpPr>
            <p:cNvPr id="4" name="그룹 3"/>
            <p:cNvGrpSpPr/>
            <p:nvPr/>
          </p:nvGrpSpPr>
          <p:grpSpPr>
            <a:xfrm>
              <a:off x="1378845" y="2365874"/>
              <a:ext cx="2248276" cy="646933"/>
              <a:chOff x="1363604" y="2084483"/>
              <a:chExt cx="2700397" cy="64693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45" name="Google Shape;1245;p34"/>
              <p:cNvSpPr/>
              <p:nvPr/>
            </p:nvSpPr>
            <p:spPr>
              <a:xfrm>
                <a:off x="1438275" y="2160067"/>
                <a:ext cx="2625726" cy="497700"/>
              </a:xfrm>
              <a:prstGeom prst="homePlate">
                <a:avLst>
                  <a:gd name="adj" fmla="val 30862"/>
                </a:avLst>
              </a:prstGeom>
              <a:solidFill>
                <a:srgbClr val="EF476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69" name="Google Shape;1269;p34"/>
              <p:cNvSpPr txBox="1"/>
              <p:nvPr/>
            </p:nvSpPr>
            <p:spPr>
              <a:xfrm>
                <a:off x="1363604" y="2220415"/>
                <a:ext cx="1967242" cy="42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ko-KR" altLang="en-US" sz="13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  <a:cs typeface="Fira Sans Extra Condensed"/>
                    <a:sym typeface="Fira Sans Extra Condensed"/>
                  </a:rPr>
                  <a:t>프로젝트 </a:t>
                </a:r>
                <a:r>
                  <a:rPr lang="ko-KR" altLang="en-US" sz="1300" dirty="0" smtClean="0">
                    <a:latin typeface="G마켓 산스 Light" panose="02000000000000000000" pitchFamily="50" charset="-127"/>
                    <a:ea typeface="G마켓 산스 Light" panose="02000000000000000000" pitchFamily="50" charset="-127"/>
                    <a:cs typeface="Fira Sans Extra Condensed"/>
                    <a:sym typeface="Fira Sans Extra Condensed"/>
                  </a:rPr>
                  <a:t>기획</a:t>
                </a:r>
                <a:r>
                  <a:rPr lang="en-US" altLang="ko-KR" sz="1300" dirty="0" smtClean="0">
                    <a:latin typeface="G마켓 산스 Light" panose="02000000000000000000" pitchFamily="50" charset="-127"/>
                    <a:ea typeface="G마켓 산스 Light" panose="02000000000000000000" pitchFamily="50" charset="-127"/>
                    <a:cs typeface="Fira Sans Extra Condensed"/>
                    <a:sym typeface="Fira Sans Extra Condensed"/>
                  </a:rPr>
                  <a:t> </a:t>
                </a:r>
              </a:p>
              <a:p>
                <a:pPr algn="ctr"/>
                <a:r>
                  <a:rPr lang="ko-KR" altLang="en-US" sz="1300" dirty="0" err="1" smtClean="0">
                    <a:latin typeface="G마켓 산스 Light" panose="02000000000000000000" pitchFamily="50" charset="-127"/>
                    <a:ea typeface="G마켓 산스 Light" panose="02000000000000000000" pitchFamily="50" charset="-127"/>
                    <a:cs typeface="Fira Sans Extra Condensed"/>
                    <a:sym typeface="Fira Sans Extra Condensed"/>
                  </a:rPr>
                  <a:t>요구분석</a:t>
                </a:r>
                <a:endParaRPr sz="1300" dirty="0">
                  <a:latin typeface="G마켓 산스 Light" panose="02000000000000000000" pitchFamily="50" charset="-127"/>
                  <a:ea typeface="G마켓 산스 Light" panose="02000000000000000000" pitchFamily="50" charset="-127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8" name="Google Shape;1253;p34"/>
              <p:cNvSpPr/>
              <p:nvPr/>
            </p:nvSpPr>
            <p:spPr>
              <a:xfrm>
                <a:off x="3093108" y="2084483"/>
                <a:ext cx="873438" cy="646933"/>
              </a:xfrm>
              <a:custGeom>
                <a:avLst/>
                <a:gdLst/>
                <a:ahLst/>
                <a:cxnLst/>
                <a:rect l="l" t="t" r="r" b="b"/>
                <a:pathLst>
                  <a:path w="22408" h="19408" extrusionOk="0">
                    <a:moveTo>
                      <a:pt x="16204" y="1036"/>
                    </a:moveTo>
                    <a:lnTo>
                      <a:pt x="21205" y="9704"/>
                    </a:lnTo>
                    <a:lnTo>
                      <a:pt x="16204" y="18360"/>
                    </a:lnTo>
                    <a:lnTo>
                      <a:pt x="6203" y="18360"/>
                    </a:lnTo>
                    <a:lnTo>
                      <a:pt x="1203" y="9704"/>
                    </a:lnTo>
                    <a:lnTo>
                      <a:pt x="6203" y="1036"/>
                    </a:lnTo>
                    <a:close/>
                    <a:moveTo>
                      <a:pt x="5596" y="0"/>
                    </a:moveTo>
                    <a:lnTo>
                      <a:pt x="0" y="9704"/>
                    </a:lnTo>
                    <a:lnTo>
                      <a:pt x="5596" y="19408"/>
                    </a:lnTo>
                    <a:lnTo>
                      <a:pt x="16800" y="19408"/>
                    </a:lnTo>
                    <a:lnTo>
                      <a:pt x="22408" y="9704"/>
                    </a:lnTo>
                    <a:lnTo>
                      <a:pt x="168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1731" y="2476163"/>
              <a:ext cx="400350" cy="400350"/>
            </a:xfrm>
            <a:prstGeom prst="rect">
              <a:avLst/>
            </a:prstGeom>
          </p:spPr>
        </p:pic>
      </p:grpSp>
      <p:grpSp>
        <p:nvGrpSpPr>
          <p:cNvPr id="5" name="그룹 4"/>
          <p:cNvGrpSpPr/>
          <p:nvPr/>
        </p:nvGrpSpPr>
        <p:grpSpPr>
          <a:xfrm>
            <a:off x="3930977" y="4003970"/>
            <a:ext cx="4760155" cy="646933"/>
            <a:chOff x="3930977" y="4003970"/>
            <a:chExt cx="4760155" cy="646933"/>
          </a:xfrm>
        </p:grpSpPr>
        <p:grpSp>
          <p:nvGrpSpPr>
            <p:cNvPr id="74" name="그룹 73"/>
            <p:cNvGrpSpPr/>
            <p:nvPr/>
          </p:nvGrpSpPr>
          <p:grpSpPr>
            <a:xfrm>
              <a:off x="3930977" y="4003970"/>
              <a:ext cx="4760155" cy="646933"/>
              <a:chOff x="107299" y="2084483"/>
              <a:chExt cx="3956702" cy="64693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5" name="Google Shape;1245;p34"/>
              <p:cNvSpPr/>
              <p:nvPr/>
            </p:nvSpPr>
            <p:spPr>
              <a:xfrm>
                <a:off x="107299" y="2160067"/>
                <a:ext cx="3956702" cy="497700"/>
              </a:xfrm>
              <a:prstGeom prst="homePlate">
                <a:avLst>
                  <a:gd name="adj" fmla="val 30862"/>
                </a:avLst>
              </a:prstGeom>
              <a:solidFill>
                <a:srgbClr val="70AD4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6" name="Google Shape;1269;p34"/>
              <p:cNvSpPr txBox="1"/>
              <p:nvPr/>
            </p:nvSpPr>
            <p:spPr>
              <a:xfrm>
                <a:off x="337134" y="2220415"/>
                <a:ext cx="1967242" cy="42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ko-KR" altLang="en-US" sz="13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  <a:cs typeface="Fira Sans Extra Condensed"/>
                    <a:sym typeface="Fira Sans Extra Condensed"/>
                  </a:rPr>
                  <a:t>화면 </a:t>
                </a:r>
                <a:r>
                  <a:rPr lang="ko-KR" altLang="en-US" sz="1300" dirty="0" smtClean="0">
                    <a:latin typeface="G마켓 산스 Light" panose="02000000000000000000" pitchFamily="50" charset="-127"/>
                    <a:ea typeface="G마켓 산스 Light" panose="02000000000000000000" pitchFamily="50" charset="-127"/>
                    <a:cs typeface="Fira Sans Extra Condensed"/>
                    <a:sym typeface="Fira Sans Extra Condensed"/>
                  </a:rPr>
                  <a:t>구현</a:t>
                </a:r>
                <a:r>
                  <a:rPr lang="en-US" altLang="ko-KR" sz="1300" dirty="0" smtClean="0">
                    <a:latin typeface="G마켓 산스 Light" panose="02000000000000000000" pitchFamily="50" charset="-127"/>
                    <a:ea typeface="G마켓 산스 Light" panose="02000000000000000000" pitchFamily="50" charset="-127"/>
                    <a:cs typeface="Fira Sans Extra Condensed"/>
                    <a:sym typeface="Fira Sans Extra Condensed"/>
                  </a:rPr>
                  <a:t>, </a:t>
                </a:r>
                <a:r>
                  <a:rPr lang="ko-KR" altLang="en-US" sz="1300" dirty="0" smtClean="0">
                    <a:latin typeface="G마켓 산스 Light" panose="02000000000000000000" pitchFamily="50" charset="-127"/>
                    <a:ea typeface="G마켓 산스 Light" panose="02000000000000000000" pitchFamily="50" charset="-127"/>
                    <a:cs typeface="Fira Sans Extra Condensed"/>
                    <a:sym typeface="Fira Sans Extra Condensed"/>
                  </a:rPr>
                  <a:t>기능 </a:t>
                </a:r>
                <a:r>
                  <a:rPr lang="ko-KR" altLang="en-US" sz="13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  <a:cs typeface="Fira Sans Extra Condensed"/>
                    <a:sym typeface="Fira Sans Extra Condensed"/>
                  </a:rPr>
                  <a:t>구현</a:t>
                </a:r>
              </a:p>
            </p:txBody>
          </p:sp>
          <p:sp>
            <p:nvSpPr>
              <p:cNvPr id="77" name="Google Shape;1253;p34"/>
              <p:cNvSpPr/>
              <p:nvPr/>
            </p:nvSpPr>
            <p:spPr>
              <a:xfrm>
                <a:off x="3399241" y="2084483"/>
                <a:ext cx="604458" cy="646933"/>
              </a:xfrm>
              <a:custGeom>
                <a:avLst/>
                <a:gdLst/>
                <a:ahLst/>
                <a:cxnLst/>
                <a:rect l="l" t="t" r="r" b="b"/>
                <a:pathLst>
                  <a:path w="22408" h="19408" extrusionOk="0">
                    <a:moveTo>
                      <a:pt x="16204" y="1036"/>
                    </a:moveTo>
                    <a:lnTo>
                      <a:pt x="21205" y="9704"/>
                    </a:lnTo>
                    <a:lnTo>
                      <a:pt x="16204" y="18360"/>
                    </a:lnTo>
                    <a:lnTo>
                      <a:pt x="6203" y="18360"/>
                    </a:lnTo>
                    <a:lnTo>
                      <a:pt x="1203" y="9704"/>
                    </a:lnTo>
                    <a:lnTo>
                      <a:pt x="6203" y="1036"/>
                    </a:lnTo>
                    <a:close/>
                    <a:moveTo>
                      <a:pt x="5596" y="0"/>
                    </a:moveTo>
                    <a:lnTo>
                      <a:pt x="0" y="9704"/>
                    </a:lnTo>
                    <a:lnTo>
                      <a:pt x="5596" y="19408"/>
                    </a:lnTo>
                    <a:lnTo>
                      <a:pt x="16800" y="19408"/>
                    </a:lnTo>
                    <a:lnTo>
                      <a:pt x="22408" y="9704"/>
                    </a:lnTo>
                    <a:lnTo>
                      <a:pt x="168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pic>
          <p:nvPicPr>
            <p:cNvPr id="2052" name="Picture 4" descr="https://cdn-icons-png.flaticon.com/512/5836/5836569.png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5185" y="4110434"/>
              <a:ext cx="399600" cy="39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그룹 2"/>
          <p:cNvGrpSpPr/>
          <p:nvPr/>
        </p:nvGrpSpPr>
        <p:grpSpPr>
          <a:xfrm>
            <a:off x="3251043" y="3184922"/>
            <a:ext cx="2273457" cy="646933"/>
            <a:chOff x="3251043" y="3184922"/>
            <a:chExt cx="2273457" cy="646933"/>
          </a:xfrm>
        </p:grpSpPr>
        <p:grpSp>
          <p:nvGrpSpPr>
            <p:cNvPr id="70" name="그룹 69"/>
            <p:cNvGrpSpPr/>
            <p:nvPr/>
          </p:nvGrpSpPr>
          <p:grpSpPr>
            <a:xfrm>
              <a:off x="3251043" y="3184922"/>
              <a:ext cx="2273457" cy="646933"/>
              <a:chOff x="1043363" y="2084483"/>
              <a:chExt cx="3020638" cy="64693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1" name="Google Shape;1245;p34"/>
              <p:cNvSpPr/>
              <p:nvPr/>
            </p:nvSpPr>
            <p:spPr>
              <a:xfrm>
                <a:off x="1043363" y="2160067"/>
                <a:ext cx="3020638" cy="497700"/>
              </a:xfrm>
              <a:prstGeom prst="homePlate">
                <a:avLst>
                  <a:gd name="adj" fmla="val 30862"/>
                </a:avLst>
              </a:prstGeom>
              <a:solidFill>
                <a:srgbClr val="FFD1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2" name="Google Shape;1269;p34"/>
              <p:cNvSpPr txBox="1"/>
              <p:nvPr/>
            </p:nvSpPr>
            <p:spPr>
              <a:xfrm>
                <a:off x="1288243" y="2220415"/>
                <a:ext cx="1967242" cy="42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-US" altLang="ko-KR" sz="1300" dirty="0" smtClean="0">
                    <a:latin typeface="G마켓 산스 Light" panose="02000000000000000000" pitchFamily="50" charset="-127"/>
                    <a:ea typeface="G마켓 산스 Light" panose="02000000000000000000" pitchFamily="50" charset="-127"/>
                    <a:cs typeface="Fira Sans Extra Condensed"/>
                    <a:sym typeface="Fira Sans Extra Condensed"/>
                  </a:rPr>
                  <a:t>DB</a:t>
                </a:r>
                <a:r>
                  <a:rPr lang="ko-KR" altLang="en-US" sz="1300" dirty="0" smtClean="0">
                    <a:latin typeface="G마켓 산스 Light" panose="02000000000000000000" pitchFamily="50" charset="-127"/>
                    <a:ea typeface="G마켓 산스 Light" panose="02000000000000000000" pitchFamily="50" charset="-127"/>
                    <a:cs typeface="Fira Sans Extra Condensed"/>
                    <a:sym typeface="Fira Sans Extra Condensed"/>
                  </a:rPr>
                  <a:t>설계</a:t>
                </a:r>
                <a:endParaRPr lang="en-US" altLang="ko-KR" sz="1300" dirty="0" smtClean="0">
                  <a:latin typeface="G마켓 산스 Light" panose="02000000000000000000" pitchFamily="50" charset="-127"/>
                  <a:ea typeface="G마켓 산스 Light" panose="02000000000000000000" pitchFamily="50" charset="-127"/>
                  <a:cs typeface="Fira Sans Extra Condensed"/>
                  <a:sym typeface="Fira Sans Extra Condensed"/>
                </a:endParaRPr>
              </a:p>
              <a:p>
                <a:pPr algn="ctr"/>
                <a:r>
                  <a:rPr lang="ko-KR" altLang="en-US" sz="1300" dirty="0" err="1" smtClean="0">
                    <a:latin typeface="G마켓 산스 Light" panose="02000000000000000000" pitchFamily="50" charset="-127"/>
                    <a:ea typeface="G마켓 산스 Light" panose="02000000000000000000" pitchFamily="50" charset="-127"/>
                    <a:cs typeface="Fira Sans Extra Condensed"/>
                    <a:sym typeface="Fira Sans Extra Condensed"/>
                  </a:rPr>
                  <a:t>화면설계</a:t>
                </a:r>
                <a:endParaRPr lang="ko-KR" altLang="en-US" sz="1300" dirty="0">
                  <a:latin typeface="G마켓 산스 Light" panose="02000000000000000000" pitchFamily="50" charset="-127"/>
                  <a:ea typeface="G마켓 산스 Light" panose="02000000000000000000" pitchFamily="50" charset="-127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3" name="Google Shape;1253;p34"/>
              <p:cNvSpPr/>
              <p:nvPr/>
            </p:nvSpPr>
            <p:spPr>
              <a:xfrm>
                <a:off x="2988707" y="2084483"/>
                <a:ext cx="966197" cy="646933"/>
              </a:xfrm>
              <a:custGeom>
                <a:avLst/>
                <a:gdLst/>
                <a:ahLst/>
                <a:cxnLst/>
                <a:rect l="l" t="t" r="r" b="b"/>
                <a:pathLst>
                  <a:path w="22408" h="19408" extrusionOk="0">
                    <a:moveTo>
                      <a:pt x="16204" y="1036"/>
                    </a:moveTo>
                    <a:lnTo>
                      <a:pt x="21205" y="9704"/>
                    </a:lnTo>
                    <a:lnTo>
                      <a:pt x="16204" y="18360"/>
                    </a:lnTo>
                    <a:lnTo>
                      <a:pt x="6203" y="18360"/>
                    </a:lnTo>
                    <a:lnTo>
                      <a:pt x="1203" y="9704"/>
                    </a:lnTo>
                    <a:lnTo>
                      <a:pt x="6203" y="1036"/>
                    </a:lnTo>
                    <a:close/>
                    <a:moveTo>
                      <a:pt x="5596" y="0"/>
                    </a:moveTo>
                    <a:lnTo>
                      <a:pt x="0" y="9704"/>
                    </a:lnTo>
                    <a:lnTo>
                      <a:pt x="5596" y="19408"/>
                    </a:lnTo>
                    <a:lnTo>
                      <a:pt x="16800" y="19408"/>
                    </a:lnTo>
                    <a:lnTo>
                      <a:pt x="22408" y="9704"/>
                    </a:lnTo>
                    <a:lnTo>
                      <a:pt x="168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pic>
          <p:nvPicPr>
            <p:cNvPr id="2054" name="Picture 6" descr="https://cdn-icons-png.flaticon.com/512/4702/4702613.png"/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4045" y="3283959"/>
              <a:ext cx="399600" cy="39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/>
          <p:cNvGrpSpPr/>
          <p:nvPr/>
        </p:nvGrpSpPr>
        <p:grpSpPr>
          <a:xfrm>
            <a:off x="8527183" y="4823017"/>
            <a:ext cx="1740595" cy="646933"/>
            <a:chOff x="8527183" y="4823017"/>
            <a:chExt cx="1740595" cy="646933"/>
          </a:xfrm>
        </p:grpSpPr>
        <p:grpSp>
          <p:nvGrpSpPr>
            <p:cNvPr id="78" name="그룹 77"/>
            <p:cNvGrpSpPr/>
            <p:nvPr/>
          </p:nvGrpSpPr>
          <p:grpSpPr>
            <a:xfrm>
              <a:off x="8527183" y="4823017"/>
              <a:ext cx="1740595" cy="646933"/>
              <a:chOff x="2675255" y="2084483"/>
              <a:chExt cx="1446810" cy="64693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9" name="Google Shape;1245;p34"/>
              <p:cNvSpPr/>
              <p:nvPr/>
            </p:nvSpPr>
            <p:spPr>
              <a:xfrm>
                <a:off x="2675255" y="2160067"/>
                <a:ext cx="1446810" cy="497700"/>
              </a:xfrm>
              <a:prstGeom prst="homePlate">
                <a:avLst>
                  <a:gd name="adj" fmla="val 30862"/>
                </a:avLst>
              </a:prstGeom>
              <a:solidFill>
                <a:srgbClr val="118A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0" name="Google Shape;1269;p34"/>
              <p:cNvSpPr txBox="1"/>
              <p:nvPr/>
            </p:nvSpPr>
            <p:spPr>
              <a:xfrm>
                <a:off x="2817746" y="2201365"/>
                <a:ext cx="655606" cy="42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ko-KR" altLang="en-US" sz="1300" dirty="0" smtClean="0">
                    <a:latin typeface="G마켓 산스 Light" panose="02000000000000000000" pitchFamily="50" charset="-127"/>
                    <a:ea typeface="G마켓 산스 Light" panose="02000000000000000000" pitchFamily="50" charset="-127"/>
                    <a:cs typeface="Fira Sans Extra Condensed"/>
                    <a:sym typeface="Fira Sans Extra Condensed"/>
                  </a:rPr>
                  <a:t>테스트</a:t>
                </a:r>
                <a:endParaRPr lang="en-US" altLang="ko-KR" sz="1300" dirty="0" smtClean="0">
                  <a:latin typeface="G마켓 산스 Light" panose="02000000000000000000" pitchFamily="50" charset="-127"/>
                  <a:ea typeface="G마켓 산스 Light" panose="02000000000000000000" pitchFamily="50" charset="-127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1" name="Google Shape;1253;p34"/>
              <p:cNvSpPr/>
              <p:nvPr/>
            </p:nvSpPr>
            <p:spPr>
              <a:xfrm>
                <a:off x="3446744" y="2084483"/>
                <a:ext cx="604458" cy="646933"/>
              </a:xfrm>
              <a:custGeom>
                <a:avLst/>
                <a:gdLst/>
                <a:ahLst/>
                <a:cxnLst/>
                <a:rect l="l" t="t" r="r" b="b"/>
                <a:pathLst>
                  <a:path w="22408" h="19408" extrusionOk="0">
                    <a:moveTo>
                      <a:pt x="16204" y="1036"/>
                    </a:moveTo>
                    <a:lnTo>
                      <a:pt x="21205" y="9704"/>
                    </a:lnTo>
                    <a:lnTo>
                      <a:pt x="16204" y="18360"/>
                    </a:lnTo>
                    <a:lnTo>
                      <a:pt x="6203" y="18360"/>
                    </a:lnTo>
                    <a:lnTo>
                      <a:pt x="1203" y="9704"/>
                    </a:lnTo>
                    <a:lnTo>
                      <a:pt x="6203" y="1036"/>
                    </a:lnTo>
                    <a:close/>
                    <a:moveTo>
                      <a:pt x="5596" y="0"/>
                    </a:moveTo>
                    <a:lnTo>
                      <a:pt x="0" y="9704"/>
                    </a:lnTo>
                    <a:lnTo>
                      <a:pt x="5596" y="19408"/>
                    </a:lnTo>
                    <a:lnTo>
                      <a:pt x="16800" y="19408"/>
                    </a:lnTo>
                    <a:lnTo>
                      <a:pt x="22408" y="9704"/>
                    </a:lnTo>
                    <a:lnTo>
                      <a:pt x="168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pic>
          <p:nvPicPr>
            <p:cNvPr id="2056" name="Picture 8" descr="https://cdn-icons-png.flaticon.com/512/4547/4547294.png"/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9126" y="4930337"/>
              <a:ext cx="399600" cy="39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8" name="그룹 87"/>
          <p:cNvGrpSpPr/>
          <p:nvPr/>
        </p:nvGrpSpPr>
        <p:grpSpPr>
          <a:xfrm>
            <a:off x="1371225" y="1355805"/>
            <a:ext cx="2248275" cy="497700"/>
            <a:chOff x="1363604" y="2160067"/>
            <a:chExt cx="2700397" cy="49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9" name="Google Shape;1245;p34"/>
            <p:cNvSpPr/>
            <p:nvPr/>
          </p:nvSpPr>
          <p:spPr>
            <a:xfrm>
              <a:off x="1438275" y="2160067"/>
              <a:ext cx="2625726" cy="497700"/>
            </a:xfrm>
            <a:prstGeom prst="homePlate">
              <a:avLst>
                <a:gd name="adj" fmla="val 30862"/>
              </a:avLst>
            </a:prstGeom>
            <a:solidFill>
              <a:srgbClr val="62B6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" name="Google Shape;1269;p34"/>
            <p:cNvSpPr txBox="1"/>
            <p:nvPr/>
          </p:nvSpPr>
          <p:spPr>
            <a:xfrm>
              <a:off x="1363604" y="2220415"/>
              <a:ext cx="1967242" cy="42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ko-KR" altLang="en-US" sz="1300" dirty="0" smtClean="0">
                  <a:latin typeface="G마켓 산스 Light" panose="02000000000000000000" pitchFamily="50" charset="-127"/>
                  <a:ea typeface="G마켓 산스 Light" panose="02000000000000000000" pitchFamily="50" charset="-127"/>
                  <a:cs typeface="Fira Sans Extra Condensed"/>
                  <a:sym typeface="Fira Sans Extra Condensed"/>
                </a:rPr>
                <a:t>시작일 </a:t>
              </a:r>
              <a:r>
                <a:rPr lang="en-US" altLang="ko-KR" sz="1300" dirty="0" smtClean="0">
                  <a:latin typeface="G마켓 산스 Light" panose="02000000000000000000" pitchFamily="50" charset="-127"/>
                  <a:ea typeface="G마켓 산스 Light" panose="02000000000000000000" pitchFamily="50" charset="-127"/>
                  <a:cs typeface="Fira Sans Extra Condensed"/>
                  <a:sym typeface="Fira Sans Extra Condensed"/>
                </a:rPr>
                <a:t>22/09/06</a:t>
              </a:r>
              <a:endParaRPr sz="1300" dirty="0">
                <a:latin typeface="G마켓 산스 Light" panose="02000000000000000000" pitchFamily="50" charset="-127"/>
                <a:ea typeface="G마켓 산스 Light" panose="02000000000000000000" pitchFamily="50" charset="-127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 rot="10800000">
            <a:off x="8013801" y="5789031"/>
            <a:ext cx="2332588" cy="497700"/>
            <a:chOff x="2700766" y="2183441"/>
            <a:chExt cx="1499917" cy="49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3" name="Google Shape;1245;p34"/>
            <p:cNvSpPr/>
            <p:nvPr/>
          </p:nvSpPr>
          <p:spPr>
            <a:xfrm>
              <a:off x="2753873" y="2183441"/>
              <a:ext cx="1446810" cy="497700"/>
            </a:xfrm>
            <a:prstGeom prst="homePlate">
              <a:avLst>
                <a:gd name="adj" fmla="val 30862"/>
              </a:avLst>
            </a:prstGeom>
            <a:solidFill>
              <a:srgbClr val="30374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" name="Google Shape;1269;p34"/>
            <p:cNvSpPr txBox="1"/>
            <p:nvPr/>
          </p:nvSpPr>
          <p:spPr>
            <a:xfrm rot="10800000">
              <a:off x="2700766" y="2201365"/>
              <a:ext cx="1061886" cy="42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ko-KR" altLang="en-US" sz="1300" dirty="0" smtClean="0">
                  <a:solidFill>
                    <a:schemeClr val="bg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Fira Sans Extra Condensed"/>
                  <a:sym typeface="Fira Sans Extra Condensed"/>
                </a:rPr>
                <a:t>종료일 </a:t>
              </a:r>
              <a:r>
                <a:rPr lang="en-US" altLang="ko-KR" sz="1300" dirty="0" smtClean="0">
                  <a:solidFill>
                    <a:schemeClr val="bg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  <a:cs typeface="Fira Sans Extra Condensed"/>
                  <a:sym typeface="Fira Sans Extra Condensed"/>
                </a:rPr>
                <a:t>22/09/30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025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E0EF6A6A-9D11-498D-B078-0123E306120B}"/>
              </a:ext>
            </a:extLst>
          </p:cNvPr>
          <p:cNvSpPr txBox="1"/>
          <p:nvPr/>
        </p:nvSpPr>
        <p:spPr>
          <a:xfrm>
            <a:off x="959051" y="1598768"/>
            <a:ext cx="2148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81717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개발 도구 및 언어</a:t>
            </a:r>
            <a:endParaRPr lang="ko-KR" altLang="en-US" sz="2000" dirty="0">
              <a:solidFill>
                <a:srgbClr val="181717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23903" y="2191306"/>
            <a:ext cx="2765941" cy="3955525"/>
            <a:chOff x="523903" y="2191306"/>
            <a:chExt cx="2765941" cy="3955525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8FCB30B-1411-4F12-AB44-57B4743F7A30}"/>
                </a:ext>
              </a:extLst>
            </p:cNvPr>
            <p:cNvSpPr/>
            <p:nvPr/>
          </p:nvSpPr>
          <p:spPr>
            <a:xfrm>
              <a:off x="523903" y="2191306"/>
              <a:ext cx="2765941" cy="289829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7BC6234-F246-4088-B5BC-6C4A8858AC12}"/>
                </a:ext>
              </a:extLst>
            </p:cNvPr>
            <p:cNvSpPr txBox="1"/>
            <p:nvPr/>
          </p:nvSpPr>
          <p:spPr>
            <a:xfrm>
              <a:off x="959050" y="5334301"/>
              <a:ext cx="1962150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프로그래밍 언어</a:t>
              </a:r>
              <a:endParaRPr lang="en-US" altLang="ko-KR" sz="1200" dirty="0" smtClean="0">
                <a:solidFill>
                  <a:schemeClr val="bg2">
                    <a:lumMod val="1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1200" dirty="0" err="1" smtClean="0">
                  <a:solidFill>
                    <a:schemeClr val="bg2">
                      <a:lumMod val="1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마크업</a:t>
              </a: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언어</a:t>
              </a:r>
              <a:endParaRPr lang="en-US" altLang="ko-KR" sz="1200" dirty="0" smtClean="0">
                <a:solidFill>
                  <a:schemeClr val="bg2">
                    <a:lumMod val="1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데이터 베이스</a:t>
              </a:r>
              <a:endParaRPr lang="ko-KR" altLang="en-US" sz="1200" dirty="0">
                <a:solidFill>
                  <a:schemeClr val="bg2">
                    <a:lumMod val="1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00" name="오른쪽 대괄호 99">
              <a:extLst>
                <a:ext uri="{FF2B5EF4-FFF2-40B4-BE49-F238E27FC236}">
                  <a16:creationId xmlns:a16="http://schemas.microsoft.com/office/drawing/2014/main" id="{D5ACCC2D-EAC5-407C-BCA5-791B53AB5A71}"/>
                </a:ext>
              </a:extLst>
            </p:cNvPr>
            <p:cNvSpPr/>
            <p:nvPr/>
          </p:nvSpPr>
          <p:spPr>
            <a:xfrm flipH="1">
              <a:off x="959050" y="5448603"/>
              <a:ext cx="79986" cy="555088"/>
            </a:xfrm>
            <a:prstGeom prst="rightBracket">
              <a:avLst>
                <a:gd name="adj" fmla="val 0"/>
              </a:avLst>
            </a:prstGeom>
            <a:ln w="12700">
              <a:solidFill>
                <a:srgbClr val="1817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2F2F2"/>
                </a:solidFill>
              </a:endParaRPr>
            </a:p>
          </p:txBody>
        </p:sp>
        <p:sp>
          <p:nvSpPr>
            <p:cNvPr id="101" name="오른쪽 대괄호 100">
              <a:extLst>
                <a:ext uri="{FF2B5EF4-FFF2-40B4-BE49-F238E27FC236}">
                  <a16:creationId xmlns:a16="http://schemas.microsoft.com/office/drawing/2014/main" id="{2A098B44-32EC-4862-8A43-2B662888FC27}"/>
                </a:ext>
              </a:extLst>
            </p:cNvPr>
            <p:cNvSpPr/>
            <p:nvPr/>
          </p:nvSpPr>
          <p:spPr>
            <a:xfrm>
              <a:off x="2841214" y="5448603"/>
              <a:ext cx="79986" cy="555088"/>
            </a:xfrm>
            <a:prstGeom prst="rightBracket">
              <a:avLst>
                <a:gd name="adj" fmla="val 0"/>
              </a:avLst>
            </a:prstGeom>
            <a:ln w="12700">
              <a:solidFill>
                <a:srgbClr val="1817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2F2F2"/>
                </a:solidFill>
              </a:endParaRPr>
            </a:p>
          </p:txBody>
        </p:sp>
        <p:sp>
          <p:nvSpPr>
            <p:cNvPr id="106" name="화살표: 갈매기형 수장 105">
              <a:extLst>
                <a:ext uri="{FF2B5EF4-FFF2-40B4-BE49-F238E27FC236}">
                  <a16:creationId xmlns:a16="http://schemas.microsoft.com/office/drawing/2014/main" id="{995CCA90-3DB1-4E0C-A286-CAC6E6118585}"/>
                </a:ext>
              </a:extLst>
            </p:cNvPr>
            <p:cNvSpPr/>
            <p:nvPr/>
          </p:nvSpPr>
          <p:spPr>
            <a:xfrm rot="5400000">
              <a:off x="1903216" y="5126414"/>
              <a:ext cx="73819" cy="114485"/>
            </a:xfrm>
            <a:prstGeom prst="chevron">
              <a:avLst/>
            </a:prstGeom>
            <a:solidFill>
              <a:srgbClr val="18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0125" y="3650605"/>
              <a:ext cx="720000" cy="72000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148" y="3648319"/>
              <a:ext cx="720000" cy="7200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8" t="18877"/>
            <a:stretch/>
          </p:blipFill>
          <p:spPr>
            <a:xfrm>
              <a:off x="2336374" y="3648319"/>
              <a:ext cx="771444" cy="7560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7818" y="2680495"/>
              <a:ext cx="1440000" cy="7560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7120" y="4199494"/>
              <a:ext cx="1152000" cy="1152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545" y="2578507"/>
              <a:ext cx="882162" cy="882162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4508866" y="2199174"/>
            <a:ext cx="2868548" cy="3949225"/>
            <a:chOff x="3455361" y="2199174"/>
            <a:chExt cx="2868548" cy="3949225"/>
          </a:xfrm>
        </p:grpSpPr>
        <p:sp>
          <p:nvSpPr>
            <p:cNvPr id="104" name="오른쪽 대괄호 103">
              <a:extLst>
                <a:ext uri="{FF2B5EF4-FFF2-40B4-BE49-F238E27FC236}">
                  <a16:creationId xmlns:a16="http://schemas.microsoft.com/office/drawing/2014/main" id="{12623884-619B-495A-A589-BDCB62BF8C01}"/>
                </a:ext>
              </a:extLst>
            </p:cNvPr>
            <p:cNvSpPr/>
            <p:nvPr/>
          </p:nvSpPr>
          <p:spPr>
            <a:xfrm flipH="1">
              <a:off x="3962840" y="5448603"/>
              <a:ext cx="79986" cy="555088"/>
            </a:xfrm>
            <a:prstGeom prst="rightBracket">
              <a:avLst>
                <a:gd name="adj" fmla="val 0"/>
              </a:avLst>
            </a:prstGeom>
            <a:ln w="12700">
              <a:solidFill>
                <a:srgbClr val="1817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2F2F2"/>
                </a:solidFill>
              </a:endParaRPr>
            </a:p>
          </p:txBody>
        </p:sp>
        <p:sp>
          <p:nvSpPr>
            <p:cNvPr id="105" name="오른쪽 대괄호 104">
              <a:extLst>
                <a:ext uri="{FF2B5EF4-FFF2-40B4-BE49-F238E27FC236}">
                  <a16:creationId xmlns:a16="http://schemas.microsoft.com/office/drawing/2014/main" id="{2CE16544-5610-47AC-B679-6ED0D01A5E61}"/>
                </a:ext>
              </a:extLst>
            </p:cNvPr>
            <p:cNvSpPr/>
            <p:nvPr/>
          </p:nvSpPr>
          <p:spPr>
            <a:xfrm>
              <a:off x="5845004" y="5448603"/>
              <a:ext cx="79986" cy="555088"/>
            </a:xfrm>
            <a:prstGeom prst="rightBracket">
              <a:avLst>
                <a:gd name="adj" fmla="val 0"/>
              </a:avLst>
            </a:prstGeom>
            <a:ln w="12700">
              <a:solidFill>
                <a:srgbClr val="1817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2F2F2"/>
                </a:solidFill>
              </a:endParaRPr>
            </a:p>
          </p:txBody>
        </p:sp>
        <p:sp>
          <p:nvSpPr>
            <p:cNvPr id="107" name="화살표: 갈매기형 수장 106">
              <a:extLst>
                <a:ext uri="{FF2B5EF4-FFF2-40B4-BE49-F238E27FC236}">
                  <a16:creationId xmlns:a16="http://schemas.microsoft.com/office/drawing/2014/main" id="{F0FF4C18-AD0F-4C72-B041-DDFF188AD3D7}"/>
                </a:ext>
              </a:extLst>
            </p:cNvPr>
            <p:cNvSpPr/>
            <p:nvPr/>
          </p:nvSpPr>
          <p:spPr>
            <a:xfrm rot="5400000">
              <a:off x="4904030" y="5126414"/>
              <a:ext cx="73819" cy="114485"/>
            </a:xfrm>
            <a:prstGeom prst="chevron">
              <a:avLst/>
            </a:prstGeom>
            <a:solidFill>
              <a:srgbClr val="18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7660" y="3675746"/>
              <a:ext cx="634687" cy="72000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2918" y="3707030"/>
              <a:ext cx="828000" cy="659751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5361" y="3409758"/>
              <a:ext cx="1233625" cy="1233122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4502" y="2199174"/>
              <a:ext cx="1507856" cy="1507856"/>
            </a:xfrm>
            <a:prstGeom prst="rect">
              <a:avLst/>
            </a:prstGeom>
          </p:spPr>
        </p:pic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B8FCB30B-1411-4F12-AB44-57B4743F7A30}"/>
                </a:ext>
              </a:extLst>
            </p:cNvPr>
            <p:cNvSpPr/>
            <p:nvPr/>
          </p:nvSpPr>
          <p:spPr>
            <a:xfrm>
              <a:off x="3557968" y="2199174"/>
              <a:ext cx="2765941" cy="289829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7BC6234-F246-4088-B5BC-6C4A8858AC12}"/>
                </a:ext>
              </a:extLst>
            </p:cNvPr>
            <p:cNvSpPr txBox="1"/>
            <p:nvPr/>
          </p:nvSpPr>
          <p:spPr>
            <a:xfrm>
              <a:off x="3967769" y="5335869"/>
              <a:ext cx="1962150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서버</a:t>
              </a:r>
              <a:endParaRPr lang="en-US" altLang="ko-KR" sz="1200" dirty="0" smtClean="0">
                <a:solidFill>
                  <a:schemeClr val="bg2">
                    <a:lumMod val="1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1200" dirty="0">
                  <a:solidFill>
                    <a:schemeClr val="bg2">
                      <a:lumMod val="1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소프트웨어</a:t>
              </a:r>
              <a:endParaRPr lang="en-US" altLang="ko-KR" sz="1200" dirty="0">
                <a:solidFill>
                  <a:schemeClr val="bg2">
                    <a:lumMod val="1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1200" dirty="0">
                  <a:solidFill>
                    <a:schemeClr val="bg2">
                      <a:lumMod val="1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프레임워크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8596436" y="2248457"/>
            <a:ext cx="2765941" cy="3783215"/>
            <a:chOff x="8596436" y="2248457"/>
            <a:chExt cx="2765941" cy="3783215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7B8E21F-99DF-4080-A7BD-F9BFA534C345}"/>
                </a:ext>
              </a:extLst>
            </p:cNvPr>
            <p:cNvSpPr txBox="1"/>
            <p:nvPr/>
          </p:nvSpPr>
          <p:spPr>
            <a:xfrm>
              <a:off x="9026591" y="5459208"/>
              <a:ext cx="1962150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1200" dirty="0" smtClean="0">
                  <a:solidFill>
                    <a:schemeClr val="bg2">
                      <a:lumMod val="1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API</a:t>
              </a:r>
            </a:p>
            <a:p>
              <a:pPr algn="ctr">
                <a:lnSpc>
                  <a:spcPct val="130000"/>
                </a:lnSpc>
              </a:pPr>
              <a:r>
                <a:rPr lang="ko-KR" altLang="en-US" sz="1200" dirty="0" smtClean="0">
                  <a:solidFill>
                    <a:schemeClr val="bg2">
                      <a:lumMod val="1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라이브러리</a:t>
              </a:r>
              <a:endParaRPr lang="en-US" altLang="ko-KR" sz="1200" dirty="0" smtClean="0">
                <a:solidFill>
                  <a:schemeClr val="bg2">
                    <a:lumMod val="1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02" name="오른쪽 대괄호 101">
              <a:extLst>
                <a:ext uri="{FF2B5EF4-FFF2-40B4-BE49-F238E27FC236}">
                  <a16:creationId xmlns:a16="http://schemas.microsoft.com/office/drawing/2014/main" id="{5A326AB5-3A1D-4320-A448-A4BF7868B756}"/>
                </a:ext>
              </a:extLst>
            </p:cNvPr>
            <p:cNvSpPr/>
            <p:nvPr/>
          </p:nvSpPr>
          <p:spPr>
            <a:xfrm flipH="1">
              <a:off x="9026591" y="5448603"/>
              <a:ext cx="79986" cy="555088"/>
            </a:xfrm>
            <a:prstGeom prst="rightBracket">
              <a:avLst>
                <a:gd name="adj" fmla="val 0"/>
              </a:avLst>
            </a:prstGeom>
            <a:ln w="12700">
              <a:solidFill>
                <a:srgbClr val="1817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2F2F2"/>
                </a:solidFill>
              </a:endParaRPr>
            </a:p>
          </p:txBody>
        </p:sp>
        <p:sp>
          <p:nvSpPr>
            <p:cNvPr id="103" name="오른쪽 대괄호 102">
              <a:extLst>
                <a:ext uri="{FF2B5EF4-FFF2-40B4-BE49-F238E27FC236}">
                  <a16:creationId xmlns:a16="http://schemas.microsoft.com/office/drawing/2014/main" id="{A81A3B65-0F0B-48BB-A3F5-452C7C7EEC94}"/>
                </a:ext>
              </a:extLst>
            </p:cNvPr>
            <p:cNvSpPr/>
            <p:nvPr/>
          </p:nvSpPr>
          <p:spPr>
            <a:xfrm>
              <a:off x="10908755" y="5448603"/>
              <a:ext cx="79986" cy="555088"/>
            </a:xfrm>
            <a:prstGeom prst="rightBracket">
              <a:avLst>
                <a:gd name="adj" fmla="val 0"/>
              </a:avLst>
            </a:prstGeom>
            <a:ln w="12700">
              <a:solidFill>
                <a:srgbClr val="1817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2F2F2"/>
                </a:solidFill>
              </a:endParaRPr>
            </a:p>
          </p:txBody>
        </p:sp>
        <p:sp>
          <p:nvSpPr>
            <p:cNvPr id="108" name="화살표: 갈매기형 수장 107">
              <a:extLst>
                <a:ext uri="{FF2B5EF4-FFF2-40B4-BE49-F238E27FC236}">
                  <a16:creationId xmlns:a16="http://schemas.microsoft.com/office/drawing/2014/main" id="{257C3977-F088-4CC3-9783-0AA0A4E79F46}"/>
                </a:ext>
              </a:extLst>
            </p:cNvPr>
            <p:cNvSpPr/>
            <p:nvPr/>
          </p:nvSpPr>
          <p:spPr>
            <a:xfrm rot="5400000">
              <a:off x="9970756" y="5143998"/>
              <a:ext cx="73819" cy="114485"/>
            </a:xfrm>
            <a:prstGeom prst="chevron">
              <a:avLst/>
            </a:prstGeom>
            <a:solidFill>
              <a:srgbClr val="1817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B8FCB30B-1411-4F12-AB44-57B4743F7A30}"/>
                </a:ext>
              </a:extLst>
            </p:cNvPr>
            <p:cNvSpPr/>
            <p:nvPr/>
          </p:nvSpPr>
          <p:spPr>
            <a:xfrm>
              <a:off x="8596436" y="2248457"/>
              <a:ext cx="2765941" cy="289829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카카오맵 - 지도 / 내비게이션 / 길찾기 / 위치공유 - Google Play 앱"/>
            <p:cNvPicPr>
              <a:picLocks noChangeAspect="1" noChangeArrowheads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7665" y="2479588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자바 JAR 파일 만드는 법 및 이클립스에서 사용방법 정리"/>
            <p:cNvPicPr>
              <a:picLocks noChangeAspect="1" noChangeArrowheads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8587" y="3940994"/>
              <a:ext cx="696575" cy="696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B4899BB-FAF4-EBB5-40D3-EC61DE3FD39B}"/>
              </a:ext>
            </a:extLst>
          </p:cNvPr>
          <p:cNvSpPr/>
          <p:nvPr/>
        </p:nvSpPr>
        <p:spPr>
          <a:xfrm>
            <a:off x="0" y="279156"/>
            <a:ext cx="4064001" cy="584776"/>
          </a:xfrm>
          <a:prstGeom prst="rect">
            <a:avLst/>
          </a:prstGeom>
          <a:solidFill>
            <a:srgbClr val="303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ctr"/>
          <a:lstStyle/>
          <a:p>
            <a:r>
              <a:rPr lang="ko-KR" altLang="en-US" sz="2800" dirty="0">
                <a:solidFill>
                  <a:srgbClr val="F2F2F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프로젝트 </a:t>
            </a:r>
            <a:r>
              <a:rPr lang="ko-KR" altLang="en-US" sz="2800" dirty="0" smtClean="0">
                <a:solidFill>
                  <a:srgbClr val="F2F2F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소</a:t>
            </a:r>
            <a:r>
              <a:rPr lang="ko-KR" altLang="en-US" sz="2800" dirty="0">
                <a:solidFill>
                  <a:srgbClr val="F2F2F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개</a:t>
            </a:r>
            <a:endParaRPr lang="ko-KR" altLang="en-US" sz="2400" dirty="0">
              <a:solidFill>
                <a:srgbClr val="F2F2F2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90800" y="3940994"/>
            <a:ext cx="1226502" cy="72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8171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4886</TotalTime>
  <Words>1388</Words>
  <Application>Microsoft Office PowerPoint</Application>
  <PresentationFormat>와이드스크린</PresentationFormat>
  <Paragraphs>765</Paragraphs>
  <Slides>26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Fira Sans Extra Condensed</vt:lpstr>
      <vt:lpstr>Fira Sans Extra Condensed Medium</vt:lpstr>
      <vt:lpstr>G마켓 산스 Bold</vt:lpstr>
      <vt:lpstr>G마켓 산스 Light</vt:lpstr>
      <vt:lpstr>G마켓 산스 Medium</vt:lpstr>
      <vt:lpstr>Roboto</vt:lpstr>
      <vt:lpstr>나눔스퀘어_ac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승엽 전</dc:creator>
  <cp:lastModifiedBy>PC-17</cp:lastModifiedBy>
  <cp:revision>326</cp:revision>
  <dcterms:created xsi:type="dcterms:W3CDTF">2022-02-25T03:49:01Z</dcterms:created>
  <dcterms:modified xsi:type="dcterms:W3CDTF">2022-09-30T00:33:17Z</dcterms:modified>
</cp:coreProperties>
</file>