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C913-BAE5-4DBE-AA1D-6DD8F8D9A366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08D08-34AA-47B7-9C54-4B8B12B90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551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C913-BAE5-4DBE-AA1D-6DD8F8D9A366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08D08-34AA-47B7-9C54-4B8B12B90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82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C913-BAE5-4DBE-AA1D-6DD8F8D9A366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08D08-34AA-47B7-9C54-4B8B12B90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799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C913-BAE5-4DBE-AA1D-6DD8F8D9A366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08D08-34AA-47B7-9C54-4B8B12B90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603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C913-BAE5-4DBE-AA1D-6DD8F8D9A366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08D08-34AA-47B7-9C54-4B8B12B90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813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C913-BAE5-4DBE-AA1D-6DD8F8D9A366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08D08-34AA-47B7-9C54-4B8B12B90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494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C913-BAE5-4DBE-AA1D-6DD8F8D9A366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08D08-34AA-47B7-9C54-4B8B12B90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40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C913-BAE5-4DBE-AA1D-6DD8F8D9A366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08D08-34AA-47B7-9C54-4B8B12B90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718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C913-BAE5-4DBE-AA1D-6DD8F8D9A366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08D08-34AA-47B7-9C54-4B8B12B90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927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C913-BAE5-4DBE-AA1D-6DD8F8D9A366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4D08D08-34AA-47B7-9C54-4B8B12B90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856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C913-BAE5-4DBE-AA1D-6DD8F8D9A366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08D08-34AA-47B7-9C54-4B8B12B90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229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C913-BAE5-4DBE-AA1D-6DD8F8D9A366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08D08-34AA-47B7-9C54-4B8B12B90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789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C913-BAE5-4DBE-AA1D-6DD8F8D9A366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08D08-34AA-47B7-9C54-4B8B12B90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354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C913-BAE5-4DBE-AA1D-6DD8F8D9A366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08D08-34AA-47B7-9C54-4B8B12B90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992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C913-BAE5-4DBE-AA1D-6DD8F8D9A366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08D08-34AA-47B7-9C54-4B8B12B90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908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C913-BAE5-4DBE-AA1D-6DD8F8D9A366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08D08-34AA-47B7-9C54-4B8B12B90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63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C913-BAE5-4DBE-AA1D-6DD8F8D9A366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08D08-34AA-47B7-9C54-4B8B12B90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877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18FC913-BAE5-4DBE-AA1D-6DD8F8D9A366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4D08D08-34AA-47B7-9C54-4B8B12B90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878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43AB3-4852-431A-84C7-C5AFF8F478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2437" y="165099"/>
            <a:ext cx="10547059" cy="2616199"/>
          </a:xfrm>
        </p:spPr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Python</a:t>
            </a:r>
            <a:r>
              <a:rPr lang="zh-CN" altLang="en-US" dirty="0"/>
              <a:t>的聊天室系统设计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4FF7F8-5ABE-4331-BE3E-5E835849C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56941" y="4094024"/>
            <a:ext cx="6987645" cy="1388534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+mj-ea"/>
                <a:ea typeface="+mj-ea"/>
              </a:rPr>
              <a:t>计</a:t>
            </a:r>
            <a:r>
              <a:rPr lang="en-US" altLang="zh-CN" sz="2800" dirty="0">
                <a:latin typeface="+mj-ea"/>
                <a:ea typeface="+mj-ea"/>
              </a:rPr>
              <a:t>C162-167106-</a:t>
            </a:r>
            <a:r>
              <a:rPr lang="zh-CN" altLang="en-US" sz="2800" dirty="0">
                <a:latin typeface="+mj-ea"/>
                <a:ea typeface="+mj-ea"/>
              </a:rPr>
              <a:t>邵涵博</a:t>
            </a:r>
          </a:p>
        </p:txBody>
      </p:sp>
    </p:spTree>
    <p:extLst>
      <p:ext uri="{BB962C8B-B14F-4D97-AF65-F5344CB8AC3E}">
        <p14:creationId xmlns:p14="http://schemas.microsoft.com/office/powerpoint/2010/main" val="1016497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6EDEEA-AFB4-4BF1-B609-57B5A79F3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561109"/>
            <a:ext cx="10018713" cy="1378527"/>
          </a:xfrm>
        </p:spPr>
        <p:txBody>
          <a:bodyPr/>
          <a:lstStyle/>
          <a:p>
            <a:r>
              <a:rPr lang="zh-CN" altLang="en-US" dirty="0"/>
              <a:t>主要功能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A301B74-14CB-463D-961E-E7223BCA9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330" y="1565563"/>
            <a:ext cx="9765490" cy="501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0009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2B3F5C-693F-4081-94E1-64152DAA5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267691"/>
          </a:xfrm>
        </p:spPr>
        <p:txBody>
          <a:bodyPr/>
          <a:lstStyle/>
          <a:p>
            <a:r>
              <a:rPr lang="zh-CN" altLang="en-US" dirty="0"/>
              <a:t>技术要点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F93926A-0A3D-4D2D-8768-CD2DE616CC8D}"/>
              </a:ext>
            </a:extLst>
          </p:cNvPr>
          <p:cNvSpPr txBox="1"/>
          <p:nvPr/>
        </p:nvSpPr>
        <p:spPr>
          <a:xfrm>
            <a:off x="3297380" y="2341417"/>
            <a:ext cx="72459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开发系统：</a:t>
            </a:r>
            <a:r>
              <a:rPr lang="en-US" altLang="zh-CN" sz="2800" dirty="0"/>
              <a:t>Ubuntu</a:t>
            </a:r>
          </a:p>
          <a:p>
            <a:r>
              <a:rPr lang="zh-CN" altLang="en-US" sz="2800" dirty="0"/>
              <a:t>开发语言：</a:t>
            </a:r>
            <a:r>
              <a:rPr lang="en-US" altLang="zh-CN" sz="2800" dirty="0"/>
              <a:t>Python + html +</a:t>
            </a:r>
            <a:r>
              <a:rPr lang="en-US" altLang="zh-CN" sz="2800" dirty="0" err="1"/>
              <a:t>css</a:t>
            </a:r>
            <a:r>
              <a:rPr lang="en-US" altLang="zh-CN" sz="2800" dirty="0"/>
              <a:t> + </a:t>
            </a:r>
            <a:r>
              <a:rPr lang="en-US" altLang="zh-CN" sz="2800" dirty="0" err="1"/>
              <a:t>js</a:t>
            </a:r>
            <a:r>
              <a:rPr lang="en-US" altLang="zh-CN" sz="2800" dirty="0"/>
              <a:t> + ajax</a:t>
            </a:r>
          </a:p>
          <a:p>
            <a:r>
              <a:rPr lang="zh-CN" altLang="en-US" sz="2800" dirty="0"/>
              <a:t>开发环境：</a:t>
            </a:r>
            <a:r>
              <a:rPr lang="en-US" altLang="zh-CN" sz="2800" dirty="0"/>
              <a:t>PyCharm</a:t>
            </a:r>
          </a:p>
          <a:p>
            <a:r>
              <a:rPr lang="zh-CN" altLang="en-US" sz="2800" dirty="0"/>
              <a:t>后端框架：</a:t>
            </a:r>
            <a:r>
              <a:rPr lang="en-US" altLang="zh-CN" sz="2800" dirty="0"/>
              <a:t>Django</a:t>
            </a:r>
          </a:p>
          <a:p>
            <a:r>
              <a:rPr lang="zh-CN" altLang="en-US" sz="2800" dirty="0"/>
              <a:t>存储数据库：</a:t>
            </a:r>
            <a:r>
              <a:rPr lang="en-US" altLang="zh-CN" sz="2800" dirty="0"/>
              <a:t>MySQL</a:t>
            </a:r>
          </a:p>
          <a:p>
            <a:r>
              <a:rPr lang="zh-CN" altLang="en-US" sz="2800" dirty="0"/>
              <a:t>缓存数据数据库：</a:t>
            </a:r>
            <a:r>
              <a:rPr lang="en-US" altLang="zh-CN" sz="2800" dirty="0"/>
              <a:t>Redis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889311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TM03457496[[fn=视差]]</Template>
  <TotalTime>114</TotalTime>
  <Words>45</Words>
  <Application>Microsoft Office PowerPoint</Application>
  <PresentationFormat>宽屏</PresentationFormat>
  <Paragraphs>10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华文楷体</vt:lpstr>
      <vt:lpstr>Arial</vt:lpstr>
      <vt:lpstr>Corbel</vt:lpstr>
      <vt:lpstr>视差</vt:lpstr>
      <vt:lpstr>基于Python的聊天室系统设计</vt:lpstr>
      <vt:lpstr>主要功能</vt:lpstr>
      <vt:lpstr>技术要点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基于Python的聊天室系统设计</dc:title>
  <dc:creator>blue deep</dc:creator>
  <cp:lastModifiedBy>blue deep</cp:lastModifiedBy>
  <cp:revision>12</cp:revision>
  <dcterms:created xsi:type="dcterms:W3CDTF">2020-05-31T08:17:52Z</dcterms:created>
  <dcterms:modified xsi:type="dcterms:W3CDTF">2020-06-01T00:28:08Z</dcterms:modified>
</cp:coreProperties>
</file>