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2" r:id="rId5"/>
    <p:sldId id="265" r:id="rId6"/>
    <p:sldId id="261" r:id="rId7"/>
    <p:sldId id="259" r:id="rId8"/>
    <p:sldId id="260"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9DD30BB-EF1C-4A35-9781-C7E7D19DB8A3}" type="datetimeFigureOut">
              <a:rPr lang="en-US" smtClean="0"/>
              <a:t>2/8/2017</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292957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DD30BB-EF1C-4A35-9781-C7E7D19DB8A3}"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123563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DD30BB-EF1C-4A35-9781-C7E7D19DB8A3}" type="datetimeFigureOut">
              <a:rPr lang="en-US" smtClean="0"/>
              <a:t>2/8/2017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169930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DD30BB-EF1C-4A35-9781-C7E7D19DB8A3}" type="datetimeFigureOut">
              <a:rPr lang="en-US" smtClean="0"/>
              <a:t>2/8/2017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0257A4C-B682-4CAC-BBD7-8636B95931E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0010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9DD30BB-EF1C-4A35-9781-C7E7D19DB8A3}" type="datetimeFigureOut">
              <a:rPr lang="en-US" smtClean="0"/>
              <a:t>2/8/2017</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214294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9DD30BB-EF1C-4A35-9781-C7E7D19DB8A3}"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2747279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9DD30BB-EF1C-4A35-9781-C7E7D19DB8A3}"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90897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D30BB-EF1C-4A35-9781-C7E7D19DB8A3}"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2515310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9DD30BB-EF1C-4A35-9781-C7E7D19DB8A3}" type="datetimeFigureOut">
              <a:rPr lang="en-US" smtClean="0"/>
              <a:t>2/8/2017</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214950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D30BB-EF1C-4A35-9781-C7E7D19DB8A3}"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23641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9DD30BB-EF1C-4A35-9781-C7E7D19DB8A3}" type="datetimeFigureOut">
              <a:rPr lang="en-US" smtClean="0"/>
              <a:t>2/8/2017</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229917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DD30BB-EF1C-4A35-9781-C7E7D19DB8A3}"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350669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D30BB-EF1C-4A35-9781-C7E7D19DB8A3}"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369713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DD30BB-EF1C-4A35-9781-C7E7D19DB8A3}"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358323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D30BB-EF1C-4A35-9781-C7E7D19DB8A3}"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79196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DD30BB-EF1C-4A35-9781-C7E7D19DB8A3}"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315118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DD30BB-EF1C-4A35-9781-C7E7D19DB8A3}"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57A4C-B682-4CAC-BBD7-8636B95931E3}" type="slidenum">
              <a:rPr lang="en-US" smtClean="0"/>
              <a:t>‹#›</a:t>
            </a:fld>
            <a:endParaRPr lang="en-US"/>
          </a:p>
        </p:txBody>
      </p:sp>
    </p:spTree>
    <p:extLst>
      <p:ext uri="{BB962C8B-B14F-4D97-AF65-F5344CB8AC3E}">
        <p14:creationId xmlns:p14="http://schemas.microsoft.com/office/powerpoint/2010/main" val="166840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DD30BB-EF1C-4A35-9781-C7E7D19DB8A3}" type="datetimeFigureOut">
              <a:rPr lang="en-US" smtClean="0"/>
              <a:t>2/8/2017</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257A4C-B682-4CAC-BBD7-8636B95931E3}" type="slidenum">
              <a:rPr lang="en-US" smtClean="0"/>
              <a:t>‹#›</a:t>
            </a:fld>
            <a:endParaRPr lang="en-US"/>
          </a:p>
        </p:txBody>
      </p:sp>
    </p:spTree>
    <p:extLst>
      <p:ext uri="{BB962C8B-B14F-4D97-AF65-F5344CB8AC3E}">
        <p14:creationId xmlns:p14="http://schemas.microsoft.com/office/powerpoint/2010/main" val="390725393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oePeGZh5p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Castellar" panose="020A0402060406010301" pitchFamily="18" charset="0"/>
              </a:rPr>
              <a:t>Weightlifting Scoreboard</a:t>
            </a:r>
            <a:br>
              <a:rPr lang="en-US" dirty="0">
                <a:latin typeface="Castellar" panose="020A0402060406010301" pitchFamily="18" charset="0"/>
              </a:rPr>
            </a:br>
            <a:r>
              <a:rPr lang="en-US" dirty="0">
                <a:latin typeface="Castellar" panose="020A0402060406010301" pitchFamily="18" charset="0"/>
              </a:rPr>
              <a:t>Software</a:t>
            </a:r>
          </a:p>
        </p:txBody>
      </p:sp>
      <p:sp>
        <p:nvSpPr>
          <p:cNvPr id="3" name="Subtitle 2"/>
          <p:cNvSpPr>
            <a:spLocks noGrp="1"/>
          </p:cNvSpPr>
          <p:nvPr>
            <p:ph type="subTitle" idx="1"/>
          </p:nvPr>
        </p:nvSpPr>
        <p:spPr>
          <a:xfrm>
            <a:off x="1524000" y="3602038"/>
            <a:ext cx="9144000" cy="2918032"/>
          </a:xfrm>
        </p:spPr>
        <p:txBody>
          <a:bodyPr>
            <a:normAutofit/>
          </a:bodyPr>
          <a:lstStyle/>
          <a:p>
            <a:pPr algn="l"/>
            <a:r>
              <a:rPr lang="en-US" sz="5100" dirty="0">
                <a:latin typeface="Freestyle Script" panose="030804020302050B0404" pitchFamily="66" charset="0"/>
                <a:cs typeface="Arial" panose="020B0604020202020204" pitchFamily="34" charset="0"/>
              </a:rPr>
              <a:t>By:</a:t>
            </a:r>
          </a:p>
          <a:p>
            <a:pPr algn="l"/>
            <a:r>
              <a:rPr lang="en-US" sz="5100" dirty="0">
                <a:latin typeface="Freestyle Script" panose="030804020302050B0404" pitchFamily="66" charset="0"/>
                <a:cs typeface="Arial" panose="020B0604020202020204" pitchFamily="34" charset="0"/>
              </a:rPr>
              <a:t>Adam	2015730013	Bobby 2015730042</a:t>
            </a:r>
          </a:p>
          <a:p>
            <a:pPr algn="l"/>
            <a:r>
              <a:rPr lang="en-US" sz="5100" dirty="0" err="1">
                <a:latin typeface="Freestyle Script" panose="030804020302050B0404" pitchFamily="66" charset="0"/>
                <a:cs typeface="Arial" panose="020B0604020202020204" pitchFamily="34" charset="0"/>
              </a:rPr>
              <a:t>Yosua</a:t>
            </a:r>
            <a:r>
              <a:rPr lang="en-US" sz="5100" dirty="0">
                <a:latin typeface="Freestyle Script" panose="030804020302050B0404" pitchFamily="66" charset="0"/>
                <a:cs typeface="Arial" panose="020B0604020202020204" pitchFamily="34" charset="0"/>
              </a:rPr>
              <a:t> 2015730067 	Evelyn 2015730030 </a:t>
            </a:r>
          </a:p>
          <a:p>
            <a:pPr algn="l"/>
            <a:endParaRPr lang="en-US" dirty="0"/>
          </a:p>
        </p:txBody>
      </p:sp>
    </p:spTree>
    <p:extLst>
      <p:ext uri="{BB962C8B-B14F-4D97-AF65-F5344CB8AC3E}">
        <p14:creationId xmlns:p14="http://schemas.microsoft.com/office/powerpoint/2010/main" val="9649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xEl>
                                              <p:pRg st="0" end="0"/>
                                            </p:txEl>
                                          </p:spTgt>
                                        </p:tgtEl>
                                      </p:cBhvr>
                                    </p:animEffect>
                                  </p:childTnLst>
                                </p:cTn>
                              </p:par>
                              <p:par>
                                <p:cTn id="17" presetID="41" presetClass="entr" presetSubtype="0" fill="hold" nodeType="withEffect">
                                  <p:stCondLst>
                                    <p:cond delay="0"/>
                                  </p:stCondLst>
                                  <p:iterate type="lt">
                                    <p:tmPct val="1000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xEl>
                                              <p:pRg st="1" end="1"/>
                                            </p:txEl>
                                          </p:spTgt>
                                        </p:tgtEl>
                                      </p:cBhvr>
                                    </p:animEffect>
                                  </p:childTnLst>
                                </p:cTn>
                              </p:par>
                              <p:par>
                                <p:cTn id="24" presetID="41" presetClass="entr" presetSubtype="0" fill="hold" nodeType="withEffect">
                                  <p:stCondLst>
                                    <p:cond delay="0"/>
                                  </p:stCondLst>
                                  <p:iterate type="lt">
                                    <p:tmPct val="10000"/>
                                  </p:iterate>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3004" y="2967335"/>
            <a:ext cx="6926000" cy="923330"/>
          </a:xfrm>
          <a:prstGeom prst="rect">
            <a:avLst/>
          </a:prstGeom>
          <a:noFill/>
        </p:spPr>
        <p:txBody>
          <a:bodyPr wrap="none" lIns="91440" tIns="45720" rIns="91440" bIns="45720">
            <a:spAutoFit/>
          </a:bodyPr>
          <a:lstStyle/>
          <a:p>
            <a:pPr algn="ct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Sekian</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dan</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Terima</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Kasih</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6272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Deskripsi</a:t>
            </a:r>
            <a:r>
              <a:rPr lang="en-US" dirty="0"/>
              <a:t> Software</a:t>
            </a:r>
          </a:p>
        </p:txBody>
      </p:sp>
      <p:sp>
        <p:nvSpPr>
          <p:cNvPr id="3" name="Content Placeholder 2"/>
          <p:cNvSpPr>
            <a:spLocks noGrp="1"/>
          </p:cNvSpPr>
          <p:nvPr>
            <p:ph idx="1"/>
          </p:nvPr>
        </p:nvSpPr>
        <p:spPr/>
        <p:txBody>
          <a:bodyPr/>
          <a:lstStyle/>
          <a:p>
            <a:r>
              <a:rPr lang="en-US" dirty="0"/>
              <a:t>Software </a:t>
            </a:r>
            <a:r>
              <a:rPr lang="en-US" dirty="0" err="1"/>
              <a:t>adalah</a:t>
            </a:r>
            <a:r>
              <a:rPr lang="en-US" dirty="0"/>
              <a:t> </a:t>
            </a:r>
            <a:r>
              <a:rPr lang="en-US" dirty="0" err="1"/>
              <a:t>suatu</a:t>
            </a:r>
            <a:r>
              <a:rPr lang="en-US" dirty="0"/>
              <a:t> </a:t>
            </a:r>
            <a:r>
              <a:rPr lang="en-US" dirty="0" err="1"/>
              <a:t>perintah</a:t>
            </a:r>
            <a:r>
              <a:rPr lang="en-US" dirty="0"/>
              <a:t> program </a:t>
            </a:r>
            <a:r>
              <a:rPr lang="en-US" dirty="0" err="1"/>
              <a:t>dalam</a:t>
            </a:r>
            <a:r>
              <a:rPr lang="en-US" dirty="0"/>
              <a:t> </a:t>
            </a:r>
            <a:r>
              <a:rPr lang="en-US" dirty="0" err="1"/>
              <a:t>sebuah</a:t>
            </a:r>
            <a:r>
              <a:rPr lang="en-US" dirty="0"/>
              <a:t> computer yang </a:t>
            </a:r>
            <a:r>
              <a:rPr lang="en-US" dirty="0" err="1"/>
              <a:t>berfungsi</a:t>
            </a:r>
            <a:r>
              <a:rPr lang="en-US" dirty="0"/>
              <a:t> </a:t>
            </a:r>
            <a:r>
              <a:rPr lang="en-US" dirty="0" err="1"/>
              <a:t>sebagai</a:t>
            </a:r>
            <a:r>
              <a:rPr lang="en-US" dirty="0"/>
              <a:t> </a:t>
            </a:r>
            <a:r>
              <a:rPr lang="en-US" dirty="0" err="1"/>
              <a:t>pengatur</a:t>
            </a:r>
            <a:r>
              <a:rPr lang="en-US" dirty="0"/>
              <a:t> </a:t>
            </a:r>
            <a:r>
              <a:rPr lang="en-US" dirty="0" err="1"/>
              <a:t>aktivitas</a:t>
            </a:r>
            <a:r>
              <a:rPr lang="en-US" dirty="0"/>
              <a:t> computer </a:t>
            </a:r>
            <a:r>
              <a:rPr lang="en-US" dirty="0" err="1"/>
              <a:t>untuk</a:t>
            </a:r>
            <a:r>
              <a:rPr lang="en-US" dirty="0"/>
              <a:t> </a:t>
            </a:r>
            <a:r>
              <a:rPr lang="en-US" dirty="0" err="1"/>
              <a:t>menjalankan</a:t>
            </a:r>
            <a:r>
              <a:rPr lang="en-US" dirty="0"/>
              <a:t> </a:t>
            </a:r>
            <a:r>
              <a:rPr lang="en-US" dirty="0" err="1"/>
              <a:t>sebuah</a:t>
            </a:r>
            <a:r>
              <a:rPr lang="en-US" dirty="0"/>
              <a:t> </a:t>
            </a:r>
            <a:r>
              <a:rPr lang="en-US" dirty="0" err="1"/>
              <a:t>komponen</a:t>
            </a:r>
            <a:r>
              <a:rPr lang="en-US" dirty="0"/>
              <a:t> </a:t>
            </a:r>
            <a:r>
              <a:rPr lang="en-US" dirty="0" err="1"/>
              <a:t>pada</a:t>
            </a:r>
            <a:r>
              <a:rPr lang="en-US" dirty="0"/>
              <a:t> hardware. </a:t>
            </a:r>
            <a:r>
              <a:rPr lang="en-US" dirty="0" err="1"/>
              <a:t>Baik</a:t>
            </a:r>
            <a:r>
              <a:rPr lang="en-US" dirty="0"/>
              <a:t> </a:t>
            </a:r>
            <a:r>
              <a:rPr lang="en-US" dirty="0" err="1"/>
              <a:t>untuk</a:t>
            </a:r>
            <a:r>
              <a:rPr lang="en-US" dirty="0"/>
              <a:t> </a:t>
            </a:r>
            <a:r>
              <a:rPr lang="en-US" dirty="0" err="1"/>
              <a:t>memanipulasi</a:t>
            </a:r>
            <a:r>
              <a:rPr lang="en-US" dirty="0"/>
              <a:t> data I/O </a:t>
            </a:r>
            <a:r>
              <a:rPr lang="en-US" dirty="0" err="1"/>
              <a:t>atau</a:t>
            </a:r>
            <a:r>
              <a:rPr lang="en-US" dirty="0"/>
              <a:t> </a:t>
            </a:r>
            <a:r>
              <a:rPr lang="en-US" dirty="0" err="1"/>
              <a:t>kontrol</a:t>
            </a:r>
            <a:r>
              <a:rPr lang="en-US" dirty="0"/>
              <a:t> </a:t>
            </a:r>
            <a:r>
              <a:rPr lang="en-US" dirty="0" err="1"/>
              <a:t>dan</a:t>
            </a:r>
            <a:r>
              <a:rPr lang="en-US" dirty="0"/>
              <a:t> </a:t>
            </a:r>
            <a:r>
              <a:rPr lang="en-US" dirty="0" err="1"/>
              <a:t>manajemen</a:t>
            </a:r>
            <a:r>
              <a:rPr lang="en-US" dirty="0"/>
              <a:t> hardware.</a:t>
            </a:r>
          </a:p>
          <a:p>
            <a:endParaRPr lang="en-US" dirty="0"/>
          </a:p>
          <a:p>
            <a:r>
              <a:rPr lang="en-US" dirty="0" err="1"/>
              <a:t>Weighlifting</a:t>
            </a:r>
            <a:r>
              <a:rPr lang="en-US" dirty="0"/>
              <a:t> software </a:t>
            </a:r>
            <a:r>
              <a:rPr lang="en-US" dirty="0" err="1"/>
              <a:t>adalah</a:t>
            </a:r>
            <a:r>
              <a:rPr lang="en-US" dirty="0"/>
              <a:t> </a:t>
            </a:r>
            <a:r>
              <a:rPr lang="en-US" dirty="0" err="1"/>
              <a:t>suatu</a:t>
            </a:r>
            <a:r>
              <a:rPr lang="en-US" dirty="0"/>
              <a:t> program yang </a:t>
            </a:r>
            <a:r>
              <a:rPr lang="en-US" dirty="0" err="1"/>
              <a:t>berguna</a:t>
            </a:r>
            <a:r>
              <a:rPr lang="en-US" dirty="0"/>
              <a:t> </a:t>
            </a:r>
            <a:r>
              <a:rPr lang="en-US" dirty="0" err="1"/>
              <a:t>untuk</a:t>
            </a:r>
            <a:r>
              <a:rPr lang="en-US" dirty="0"/>
              <a:t> </a:t>
            </a:r>
            <a:r>
              <a:rPr lang="en-US" dirty="0" err="1"/>
              <a:t>menjalankan</a:t>
            </a:r>
            <a:r>
              <a:rPr lang="en-US" dirty="0"/>
              <a:t> </a:t>
            </a:r>
            <a:r>
              <a:rPr lang="en-US" dirty="0" err="1"/>
              <a:t>komponen</a:t>
            </a:r>
            <a:r>
              <a:rPr lang="en-US" dirty="0"/>
              <a:t> hardware </a:t>
            </a:r>
            <a:r>
              <a:rPr lang="en-US" dirty="0" err="1"/>
              <a:t>pada</a:t>
            </a:r>
            <a:r>
              <a:rPr lang="en-US" dirty="0"/>
              <a:t> </a:t>
            </a:r>
            <a:r>
              <a:rPr lang="en-US" dirty="0" err="1"/>
              <a:t>pertandingan</a:t>
            </a:r>
            <a:r>
              <a:rPr lang="en-US" dirty="0"/>
              <a:t> </a:t>
            </a:r>
            <a:r>
              <a:rPr lang="en-US" dirty="0" err="1"/>
              <a:t>angkat</a:t>
            </a:r>
            <a:r>
              <a:rPr lang="en-US" dirty="0"/>
              <a:t> </a:t>
            </a:r>
            <a:r>
              <a:rPr lang="en-US" dirty="0" err="1"/>
              <a:t>beban</a:t>
            </a:r>
            <a:r>
              <a:rPr lang="en-US" dirty="0"/>
              <a:t>. </a:t>
            </a:r>
            <a:r>
              <a:rPr lang="en-US" dirty="0" err="1"/>
              <a:t>Baik</a:t>
            </a:r>
            <a:r>
              <a:rPr lang="en-US" dirty="0"/>
              <a:t> </a:t>
            </a:r>
            <a:r>
              <a:rPr lang="en-US" dirty="0" err="1"/>
              <a:t>menjalankan</a:t>
            </a:r>
            <a:r>
              <a:rPr lang="en-US" dirty="0"/>
              <a:t> </a:t>
            </a:r>
            <a:r>
              <a:rPr lang="en-US" dirty="0" err="1"/>
              <a:t>manajemen</a:t>
            </a:r>
            <a:r>
              <a:rPr lang="en-US" dirty="0"/>
              <a:t> hardware </a:t>
            </a:r>
            <a:r>
              <a:rPr lang="en-US" dirty="0" err="1"/>
              <a:t>maupun</a:t>
            </a:r>
            <a:r>
              <a:rPr lang="en-US" dirty="0"/>
              <a:t> </a:t>
            </a:r>
            <a:r>
              <a:rPr lang="en-US" dirty="0" err="1"/>
              <a:t>memproses</a:t>
            </a:r>
            <a:r>
              <a:rPr lang="en-US" dirty="0"/>
              <a:t> input </a:t>
            </a:r>
            <a:r>
              <a:rPr lang="en-US" dirty="0" err="1"/>
              <a:t>dan</a:t>
            </a:r>
            <a:r>
              <a:rPr lang="en-US" dirty="0"/>
              <a:t> </a:t>
            </a:r>
            <a:r>
              <a:rPr lang="en-US" dirty="0" err="1"/>
              <a:t>mengeluarkan</a:t>
            </a:r>
            <a:r>
              <a:rPr lang="en-US" dirty="0"/>
              <a:t> </a:t>
            </a:r>
            <a:r>
              <a:rPr lang="en-US" dirty="0" err="1"/>
              <a:t>outputnya</a:t>
            </a:r>
            <a:r>
              <a:rPr lang="en-US" dirty="0"/>
              <a:t> </a:t>
            </a:r>
            <a:r>
              <a:rPr lang="en-US" dirty="0" err="1"/>
              <a:t>pada</a:t>
            </a:r>
            <a:r>
              <a:rPr lang="en-US" dirty="0"/>
              <a:t> hardware. </a:t>
            </a:r>
          </a:p>
        </p:txBody>
      </p:sp>
    </p:spTree>
    <p:extLst>
      <p:ext uri="{BB962C8B-B14F-4D97-AF65-F5344CB8AC3E}">
        <p14:creationId xmlns:p14="http://schemas.microsoft.com/office/powerpoint/2010/main" val="91215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Illuistrasi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486" y="1797083"/>
            <a:ext cx="9896061" cy="4709734"/>
          </a:xfrm>
        </p:spPr>
      </p:pic>
    </p:spTree>
    <p:extLst>
      <p:ext uri="{BB962C8B-B14F-4D97-AF65-F5344CB8AC3E}">
        <p14:creationId xmlns:p14="http://schemas.microsoft.com/office/powerpoint/2010/main" val="381360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01" y="826611"/>
            <a:ext cx="3131234" cy="52187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252" y="826610"/>
            <a:ext cx="7281589" cy="5097112"/>
          </a:xfrm>
          <a:prstGeom prst="rect">
            <a:avLst/>
          </a:prstGeom>
        </p:spPr>
      </p:pic>
    </p:spTree>
    <p:extLst>
      <p:ext uri="{BB962C8B-B14F-4D97-AF65-F5344CB8AC3E}">
        <p14:creationId xmlns:p14="http://schemas.microsoft.com/office/powerpoint/2010/main" val="142016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&gt;.&lt;</a:t>
            </a:r>
          </a:p>
        </p:txBody>
      </p:sp>
      <p:sp>
        <p:nvSpPr>
          <p:cNvPr id="3" name="Content Placeholder 2"/>
          <p:cNvSpPr>
            <a:spLocks noGrp="1"/>
          </p:cNvSpPr>
          <p:nvPr>
            <p:ph idx="1"/>
          </p:nvPr>
        </p:nvSpPr>
        <p:spPr/>
        <p:txBody>
          <a:bodyPr/>
          <a:lstStyle/>
          <a:p>
            <a:r>
              <a:rPr lang="en-US" dirty="0">
                <a:hlinkClick r:id="rId2"/>
              </a:rPr>
              <a:t>https://www.youtube.com/watch?v=-oePeGZh5p4</a:t>
            </a:r>
            <a:endParaRPr lang="en-US" dirty="0"/>
          </a:p>
          <a:p>
            <a:r>
              <a:rPr lang="en-US"/>
              <a:t>https://www.youtube.com/watch?v=jZ6q6M2IF0k</a:t>
            </a:r>
          </a:p>
        </p:txBody>
      </p:sp>
    </p:spTree>
    <p:extLst>
      <p:ext uri="{BB962C8B-B14F-4D97-AF65-F5344CB8AC3E}">
        <p14:creationId xmlns:p14="http://schemas.microsoft.com/office/powerpoint/2010/main" val="301037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 </a:t>
            </a:r>
            <a:r>
              <a:rPr lang="en-US" dirty="0" err="1"/>
              <a:t>kerja</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input </a:t>
            </a:r>
            <a:r>
              <a:rPr lang="en-US" dirty="0" err="1"/>
              <a:t>jenis</a:t>
            </a:r>
            <a:r>
              <a:rPr lang="en-US" dirty="0"/>
              <a:t> </a:t>
            </a:r>
            <a:r>
              <a:rPr lang="en-US" dirty="0" err="1"/>
              <a:t>kelamin</a:t>
            </a:r>
            <a:r>
              <a:rPr lang="en-US" dirty="0"/>
              <a:t> </a:t>
            </a:r>
            <a:r>
              <a:rPr lang="en-US" dirty="0" err="1"/>
              <a:t>dan</a:t>
            </a:r>
            <a:r>
              <a:rPr lang="en-US" dirty="0"/>
              <a:t> </a:t>
            </a:r>
            <a:r>
              <a:rPr lang="en-US" dirty="0" err="1"/>
              <a:t>berat</a:t>
            </a:r>
            <a:r>
              <a:rPr lang="en-US" dirty="0"/>
              <a:t> </a:t>
            </a:r>
            <a:r>
              <a:rPr lang="en-US" dirty="0" err="1"/>
              <a:t>badan</a:t>
            </a:r>
            <a:r>
              <a:rPr lang="en-US" dirty="0"/>
              <a:t> </a:t>
            </a:r>
            <a:r>
              <a:rPr lang="en-US" dirty="0" err="1"/>
              <a:t>atlet</a:t>
            </a:r>
            <a:endParaRPr lang="en-US" dirty="0"/>
          </a:p>
          <a:p>
            <a:r>
              <a:rPr lang="en-US" dirty="0"/>
              <a:t>Input 6 </a:t>
            </a:r>
            <a:r>
              <a:rPr lang="en-US" dirty="0" err="1"/>
              <a:t>angka</a:t>
            </a:r>
            <a:r>
              <a:rPr lang="en-US" dirty="0"/>
              <a:t> (3 snatch </a:t>
            </a:r>
            <a:r>
              <a:rPr lang="en-US" dirty="0" err="1"/>
              <a:t>dan</a:t>
            </a:r>
            <a:r>
              <a:rPr lang="en-US" dirty="0"/>
              <a:t> 3 clean-and-jerk) yang </a:t>
            </a:r>
            <a:r>
              <a:rPr lang="en-US" dirty="0" err="1"/>
              <a:t>merupakan</a:t>
            </a:r>
            <a:r>
              <a:rPr lang="en-US" dirty="0"/>
              <a:t> </a:t>
            </a:r>
            <a:r>
              <a:rPr lang="en-US" dirty="0" err="1"/>
              <a:t>berat</a:t>
            </a:r>
            <a:r>
              <a:rPr lang="en-US" dirty="0"/>
              <a:t> </a:t>
            </a:r>
            <a:r>
              <a:rPr lang="en-US" dirty="0" err="1"/>
              <a:t>dari</a:t>
            </a:r>
            <a:r>
              <a:rPr lang="en-US" dirty="0"/>
              <a:t> </a:t>
            </a:r>
            <a:r>
              <a:rPr lang="en-US" dirty="0" err="1"/>
              <a:t>barbel</a:t>
            </a:r>
            <a:endParaRPr lang="en-US" dirty="0"/>
          </a:p>
          <a:p>
            <a:r>
              <a:rPr lang="en-US" dirty="0"/>
              <a:t>Input </a:t>
            </a:r>
            <a:r>
              <a:rPr lang="en-US" dirty="0" err="1"/>
              <a:t>gagal</a:t>
            </a:r>
            <a:r>
              <a:rPr lang="en-US" dirty="0"/>
              <a:t> </a:t>
            </a:r>
            <a:r>
              <a:rPr lang="en-US" dirty="0" err="1"/>
              <a:t>atau</a:t>
            </a:r>
            <a:r>
              <a:rPr lang="en-US" dirty="0"/>
              <a:t> </a:t>
            </a:r>
            <a:r>
              <a:rPr lang="en-US" dirty="0" err="1"/>
              <a:t>tidaknya</a:t>
            </a:r>
            <a:r>
              <a:rPr lang="en-US" dirty="0"/>
              <a:t> </a:t>
            </a:r>
            <a:r>
              <a:rPr lang="en-US" dirty="0" err="1"/>
              <a:t>atlet</a:t>
            </a:r>
            <a:r>
              <a:rPr lang="en-US" dirty="0"/>
              <a:t> </a:t>
            </a:r>
            <a:r>
              <a:rPr lang="en-US" dirty="0" err="1"/>
              <a:t>mengangkat</a:t>
            </a:r>
            <a:r>
              <a:rPr lang="en-US" dirty="0"/>
              <a:t> </a:t>
            </a:r>
            <a:r>
              <a:rPr lang="en-US" dirty="0" err="1"/>
              <a:t>beban</a:t>
            </a:r>
            <a:r>
              <a:rPr lang="en-US" dirty="0"/>
              <a:t> </a:t>
            </a:r>
            <a:r>
              <a:rPr lang="en-US" dirty="0" err="1"/>
              <a:t>barbel</a:t>
            </a:r>
            <a:r>
              <a:rPr lang="en-US" dirty="0"/>
              <a:t> (</a:t>
            </a:r>
            <a:r>
              <a:rPr lang="en-US" dirty="0" err="1"/>
              <a:t>urutan</a:t>
            </a:r>
            <a:r>
              <a:rPr lang="en-US" dirty="0"/>
              <a:t> </a:t>
            </a:r>
            <a:r>
              <a:rPr lang="en-US" dirty="0" err="1"/>
              <a:t>barbel</a:t>
            </a:r>
            <a:r>
              <a:rPr lang="en-US" dirty="0"/>
              <a:t> </a:t>
            </a:r>
            <a:r>
              <a:rPr lang="en-US" dirty="0" err="1"/>
              <a:t>pada</a:t>
            </a:r>
            <a:r>
              <a:rPr lang="en-US" dirty="0"/>
              <a:t> 6 </a:t>
            </a:r>
            <a:r>
              <a:rPr lang="en-US" dirty="0" err="1"/>
              <a:t>inputan</a:t>
            </a:r>
            <a:r>
              <a:rPr lang="en-US" dirty="0"/>
              <a:t> </a:t>
            </a:r>
            <a:r>
              <a:rPr lang="en-US" dirty="0" err="1"/>
              <a:t>pertama</a:t>
            </a:r>
            <a:r>
              <a:rPr lang="en-US" dirty="0"/>
              <a:t> </a:t>
            </a:r>
            <a:r>
              <a:rPr lang="en-US" dirty="0" err="1"/>
              <a:t>sama</a:t>
            </a:r>
            <a:r>
              <a:rPr lang="en-US" dirty="0"/>
              <a:t> </a:t>
            </a:r>
            <a:r>
              <a:rPr lang="en-US" dirty="0" err="1"/>
              <a:t>dengan</a:t>
            </a:r>
            <a:r>
              <a:rPr lang="en-US" dirty="0"/>
              <a:t> </a:t>
            </a:r>
            <a:r>
              <a:rPr lang="en-US" dirty="0" err="1"/>
              <a:t>urutan</a:t>
            </a:r>
            <a:r>
              <a:rPr lang="en-US" dirty="0"/>
              <a:t> yang </a:t>
            </a:r>
            <a:r>
              <a:rPr lang="en-US" dirty="0" err="1"/>
              <a:t>diangkat</a:t>
            </a:r>
            <a:r>
              <a:rPr lang="en-US" dirty="0"/>
              <a:t> </a:t>
            </a:r>
            <a:r>
              <a:rPr lang="en-US" dirty="0" err="1"/>
              <a:t>atlet</a:t>
            </a:r>
            <a:r>
              <a:rPr lang="en-US" dirty="0"/>
              <a:t>)</a:t>
            </a:r>
          </a:p>
          <a:p>
            <a:r>
              <a:rPr lang="id-ID" dirty="0"/>
              <a:t>Dari tiga percobaan untuk satu kategori gerakan, barbel terberat yang berhasil diangkat akan menjadi output untuk skor kategori gerakan tersebut. Akan ada juga output untuk skor total yang merupakan penjumlahan skor tertinggi snatch dan skor tertinggi clean-and-jerk. Output terakhir adalah posisi juara atlet.</a:t>
            </a:r>
            <a:endParaRPr lang="en-US" dirty="0"/>
          </a:p>
          <a:p>
            <a:r>
              <a:rPr lang="id-ID" dirty="0"/>
              <a:t>Selain papan skor dan softwarenya, ada beberapa hardware yang dapat melengkapi software weightlifting software seperti timer dan kotak untuk juri. Setiap penyedia hardware belum tentu akan menyediakan hardware yang sama persis. Namun prinsip kerjanya pasti akan sama. Timer akan menampilkan waktu dan rambu-rambu untuk penanda status atlet. Timer memiliki terminal yang dapat memulai perhitungan waktu untuk setiap percobaan angkat barbel. Kotak juri berupa alat penilaian untuk tim juri dan memeriksa keputusan wasit</a:t>
            </a:r>
            <a:endParaRPr lang="en-US" dirty="0"/>
          </a:p>
          <a:p>
            <a:endParaRPr lang="en-US" dirty="0"/>
          </a:p>
          <a:p>
            <a:endParaRPr lang="en-US" dirty="0"/>
          </a:p>
        </p:txBody>
      </p:sp>
    </p:spTree>
    <p:extLst>
      <p:ext uri="{BB962C8B-B14F-4D97-AF65-F5344CB8AC3E}">
        <p14:creationId xmlns:p14="http://schemas.microsoft.com/office/powerpoint/2010/main" val="374967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Jenis</a:t>
            </a:r>
            <a:r>
              <a:rPr lang="en-US" dirty="0"/>
              <a:t> </a:t>
            </a:r>
            <a:r>
              <a:rPr lang="en-US" dirty="0" err="1"/>
              <a:t>perangkat</a:t>
            </a:r>
            <a:r>
              <a:rPr lang="en-US" dirty="0"/>
              <a:t> </a:t>
            </a:r>
            <a:r>
              <a:rPr lang="en-US" dirty="0" err="1"/>
              <a:t>lunak</a:t>
            </a:r>
            <a:endParaRPr lang="en-US" dirty="0"/>
          </a:p>
        </p:txBody>
      </p:sp>
      <p:sp>
        <p:nvSpPr>
          <p:cNvPr id="3" name="Content Placeholder 2"/>
          <p:cNvSpPr>
            <a:spLocks noGrp="1"/>
          </p:cNvSpPr>
          <p:nvPr>
            <p:ph idx="1"/>
          </p:nvPr>
        </p:nvSpPr>
        <p:spPr/>
        <p:txBody>
          <a:bodyPr/>
          <a:lstStyle/>
          <a:p>
            <a:r>
              <a:rPr lang="id-ID" dirty="0"/>
              <a:t>Software untuk weightlifting scoring kebanyakan dapat ditemukan dalam bentuk COTS. Namun ada juga beberapa hardware yang dapat digunakan untuk mendampingi software weightlifting scoring seperti kontroler wasit, timer, dan video arbitration system untuk mengambil keputusan melalui video.</a:t>
            </a:r>
            <a:endParaRPr lang="en-US" dirty="0"/>
          </a:p>
          <a:p>
            <a:endParaRPr lang="en-US" dirty="0"/>
          </a:p>
        </p:txBody>
      </p:sp>
    </p:spTree>
    <p:extLst>
      <p:ext uri="{BB962C8B-B14F-4D97-AF65-F5344CB8AC3E}">
        <p14:creationId xmlns:p14="http://schemas.microsoft.com/office/powerpoint/2010/main" val="70369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 </a:t>
            </a:r>
            <a:r>
              <a:rPr lang="en-US" dirty="0" err="1"/>
              <a:t>pemangku</a:t>
            </a:r>
            <a:r>
              <a:rPr lang="en-US" dirty="0"/>
              <a:t> </a:t>
            </a:r>
            <a:r>
              <a:rPr lang="en-US" dirty="0" err="1"/>
              <a:t>kepentingan</a:t>
            </a:r>
            <a:endParaRPr lang="en-US" dirty="0"/>
          </a:p>
        </p:txBody>
      </p:sp>
      <p:sp>
        <p:nvSpPr>
          <p:cNvPr id="3" name="Content Placeholder 2"/>
          <p:cNvSpPr>
            <a:spLocks noGrp="1"/>
          </p:cNvSpPr>
          <p:nvPr>
            <p:ph idx="1"/>
          </p:nvPr>
        </p:nvSpPr>
        <p:spPr/>
        <p:txBody>
          <a:bodyPr>
            <a:normAutofit/>
          </a:bodyPr>
          <a:lstStyle/>
          <a:p>
            <a:r>
              <a:rPr lang="id-ID" dirty="0"/>
              <a:t>User : Juri pada pertandingan/olimpiade weightlifting</a:t>
            </a:r>
            <a:endParaRPr lang="en-US" dirty="0"/>
          </a:p>
          <a:p>
            <a:pPr marL="0" indent="0">
              <a:buNone/>
            </a:pPr>
            <a:r>
              <a:rPr lang="en-US" dirty="0"/>
              <a:t>	</a:t>
            </a:r>
            <a:r>
              <a:rPr lang="id-ID" dirty="0"/>
              <a:t>Juri biasanya terdiri dari 3 orang. Setiap juri menilai dengan skor </a:t>
            </a:r>
            <a:r>
              <a:rPr lang="en-US" dirty="0"/>
              <a:t>	</a:t>
            </a:r>
            <a:r>
              <a:rPr lang="id-ID" dirty="0"/>
              <a:t>yang  berbeda-beda. </a:t>
            </a:r>
            <a:endParaRPr lang="en-US" dirty="0"/>
          </a:p>
          <a:p>
            <a:r>
              <a:rPr lang="id-ID" dirty="0"/>
              <a:t>Customer : Penyelenggara pertandingan/olimpiade</a:t>
            </a:r>
            <a:endParaRPr lang="en-US" dirty="0"/>
          </a:p>
          <a:p>
            <a:pPr marL="0" indent="0">
              <a:buNone/>
            </a:pPr>
            <a:r>
              <a:rPr lang="id-ID" dirty="0"/>
              <a:t>	Penyelenggara olimpiade membeli software tersebut untuk </a:t>
            </a:r>
            <a:r>
              <a:rPr lang="en-US" dirty="0"/>
              <a:t>	</a:t>
            </a:r>
            <a:r>
              <a:rPr lang="id-ID" dirty="0"/>
              <a:t>olimpiade </a:t>
            </a:r>
            <a:r>
              <a:rPr lang="en-US" dirty="0"/>
              <a:t>	</a:t>
            </a:r>
            <a:r>
              <a:rPr lang="id-ID" dirty="0"/>
              <a:t>weightlifting yang nantinya akan digunakkan para juri </a:t>
            </a:r>
            <a:r>
              <a:rPr lang="en-US" dirty="0"/>
              <a:t>	</a:t>
            </a:r>
            <a:r>
              <a:rPr lang="id-ID" dirty="0"/>
              <a:t>untuk </a:t>
            </a:r>
            <a:r>
              <a:rPr lang="en-US" dirty="0"/>
              <a:t>	</a:t>
            </a:r>
            <a:r>
              <a:rPr lang="id-ID" dirty="0"/>
              <a:t>penilaian peserta.</a:t>
            </a:r>
            <a:endParaRPr lang="en-US" dirty="0"/>
          </a:p>
          <a:p>
            <a:r>
              <a:rPr lang="id-ID" dirty="0"/>
              <a:t>Software Developer &amp; Development</a:t>
            </a:r>
            <a:endParaRPr lang="en-US" dirty="0"/>
          </a:p>
        </p:txBody>
      </p:sp>
    </p:spTree>
    <p:extLst>
      <p:ext uri="{BB962C8B-B14F-4D97-AF65-F5344CB8AC3E}">
        <p14:creationId xmlns:p14="http://schemas.microsoft.com/office/powerpoint/2010/main" val="250544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Kualitas</a:t>
            </a:r>
            <a:r>
              <a:rPr lang="en-US" dirty="0"/>
              <a:t> </a:t>
            </a:r>
            <a:r>
              <a:rPr lang="en-US" dirty="0" err="1"/>
              <a:t>perangkat</a:t>
            </a:r>
            <a:r>
              <a:rPr lang="en-US" dirty="0"/>
              <a:t> </a:t>
            </a:r>
            <a:r>
              <a:rPr lang="en-US" dirty="0" err="1"/>
              <a:t>lunak</a:t>
            </a:r>
            <a:endParaRPr lang="en-US" dirty="0"/>
          </a:p>
        </p:txBody>
      </p:sp>
      <p:sp>
        <p:nvSpPr>
          <p:cNvPr id="3" name="Content Placeholder 2"/>
          <p:cNvSpPr>
            <a:spLocks noGrp="1"/>
          </p:cNvSpPr>
          <p:nvPr>
            <p:ph idx="1"/>
          </p:nvPr>
        </p:nvSpPr>
        <p:spPr>
          <a:xfrm>
            <a:off x="685800" y="2194560"/>
            <a:ext cx="10820400" cy="4312257"/>
          </a:xfrm>
        </p:spPr>
        <p:txBody>
          <a:bodyPr>
            <a:normAutofit fontScale="32500" lnSpcReduction="20000"/>
          </a:bodyPr>
          <a:lstStyle/>
          <a:p>
            <a:pPr marL="0" indent="0">
              <a:buNone/>
            </a:pPr>
            <a:r>
              <a:rPr lang="en-US" sz="4000" dirty="0" err="1"/>
              <a:t>Standar</a:t>
            </a:r>
            <a:r>
              <a:rPr lang="en-US" sz="4000" dirty="0"/>
              <a:t> software </a:t>
            </a:r>
            <a:r>
              <a:rPr lang="en-US" sz="4000" dirty="0" err="1"/>
              <a:t>untuk</a:t>
            </a:r>
            <a:r>
              <a:rPr lang="en-US" sz="4000" dirty="0"/>
              <a:t> </a:t>
            </a:r>
            <a:r>
              <a:rPr lang="en-US" sz="4000" dirty="0" err="1"/>
              <a:t>angkat</a:t>
            </a:r>
            <a:r>
              <a:rPr lang="en-US" sz="4000" dirty="0"/>
              <a:t> </a:t>
            </a:r>
            <a:r>
              <a:rPr lang="en-US" sz="4000" dirty="0" err="1"/>
              <a:t>beban</a:t>
            </a:r>
            <a:r>
              <a:rPr lang="en-US" sz="4000" dirty="0"/>
              <a:t> </a:t>
            </a:r>
            <a:r>
              <a:rPr lang="en-US" sz="4000" dirty="0" err="1"/>
              <a:t>pada</a:t>
            </a:r>
            <a:r>
              <a:rPr lang="en-US" sz="4000" dirty="0"/>
              <a:t> </a:t>
            </a:r>
            <a:r>
              <a:rPr lang="en-US" sz="4000" dirty="0" err="1"/>
              <a:t>umumnya</a:t>
            </a:r>
            <a:r>
              <a:rPr lang="en-US" sz="4000" dirty="0"/>
              <a:t>:</a:t>
            </a:r>
          </a:p>
          <a:p>
            <a:r>
              <a:rPr lang="en-US" sz="4000" dirty="0" err="1"/>
              <a:t>Harus</a:t>
            </a:r>
            <a:r>
              <a:rPr lang="en-US" sz="4000" dirty="0"/>
              <a:t> </a:t>
            </a:r>
            <a:r>
              <a:rPr lang="en-US" sz="4000" dirty="0" err="1"/>
              <a:t>memiliki</a:t>
            </a:r>
            <a:r>
              <a:rPr lang="en-US" sz="4000" dirty="0"/>
              <a:t> 2 input </a:t>
            </a:r>
            <a:r>
              <a:rPr lang="en-US" sz="4000" dirty="0" err="1"/>
              <a:t>awal</a:t>
            </a:r>
            <a:r>
              <a:rPr lang="en-US" sz="4000" dirty="0"/>
              <a:t> </a:t>
            </a:r>
            <a:r>
              <a:rPr lang="en-US" sz="4000" dirty="0" err="1"/>
              <a:t>berupa</a:t>
            </a:r>
            <a:r>
              <a:rPr lang="en-US" sz="4000" dirty="0"/>
              <a:t> </a:t>
            </a:r>
            <a:r>
              <a:rPr lang="en-US" sz="4000" dirty="0" err="1"/>
              <a:t>jenis</a:t>
            </a:r>
            <a:r>
              <a:rPr lang="en-US" sz="4000" dirty="0"/>
              <a:t> </a:t>
            </a:r>
            <a:r>
              <a:rPr lang="en-US" sz="4000" dirty="0" err="1"/>
              <a:t>kelamin</a:t>
            </a:r>
            <a:r>
              <a:rPr lang="en-US" sz="4000" dirty="0"/>
              <a:t> </a:t>
            </a:r>
            <a:r>
              <a:rPr lang="en-US" sz="4000" dirty="0" err="1"/>
              <a:t>dan</a:t>
            </a:r>
            <a:r>
              <a:rPr lang="en-US" sz="4000" dirty="0"/>
              <a:t> </a:t>
            </a:r>
            <a:r>
              <a:rPr lang="en-US" sz="4000" dirty="0" err="1"/>
              <a:t>berat</a:t>
            </a:r>
            <a:r>
              <a:rPr lang="en-US" sz="4000" dirty="0"/>
              <a:t> </a:t>
            </a:r>
            <a:r>
              <a:rPr lang="en-US" sz="4000" dirty="0" err="1"/>
              <a:t>badan</a:t>
            </a:r>
            <a:endParaRPr lang="en-US" sz="4000" dirty="0"/>
          </a:p>
          <a:p>
            <a:r>
              <a:rPr lang="en-US" sz="4000" dirty="0" err="1"/>
              <a:t>Memiliki</a:t>
            </a:r>
            <a:r>
              <a:rPr lang="en-US" sz="4000" dirty="0"/>
              <a:t> 6 input </a:t>
            </a:r>
            <a:r>
              <a:rPr lang="en-US" sz="4000" dirty="0" err="1"/>
              <a:t>untuk</a:t>
            </a:r>
            <a:r>
              <a:rPr lang="en-US" sz="4000" dirty="0"/>
              <a:t> </a:t>
            </a:r>
            <a:r>
              <a:rPr lang="en-US" sz="4000" dirty="0" err="1"/>
              <a:t>memasukan</a:t>
            </a:r>
            <a:r>
              <a:rPr lang="en-US" sz="4000" dirty="0"/>
              <a:t> </a:t>
            </a:r>
            <a:r>
              <a:rPr lang="en-US" sz="4000" dirty="0" err="1"/>
              <a:t>berat</a:t>
            </a:r>
            <a:r>
              <a:rPr lang="en-US" sz="4000" dirty="0"/>
              <a:t> </a:t>
            </a:r>
            <a:r>
              <a:rPr lang="en-US" sz="4000" dirty="0" err="1"/>
              <a:t>dari</a:t>
            </a:r>
            <a:r>
              <a:rPr lang="en-US" sz="4000" dirty="0"/>
              <a:t> </a:t>
            </a:r>
            <a:r>
              <a:rPr lang="en-US" sz="4000" dirty="0" err="1"/>
              <a:t>beban</a:t>
            </a:r>
            <a:r>
              <a:rPr lang="en-US" sz="4000" dirty="0"/>
              <a:t> yang </a:t>
            </a:r>
            <a:r>
              <a:rPr lang="en-US" sz="4000" dirty="0" err="1"/>
              <a:t>nantinya</a:t>
            </a:r>
            <a:r>
              <a:rPr lang="en-US" sz="4000" dirty="0"/>
              <a:t> </a:t>
            </a:r>
            <a:r>
              <a:rPr lang="en-US" sz="4000" dirty="0" err="1"/>
              <a:t>dimasukan</a:t>
            </a:r>
            <a:r>
              <a:rPr lang="en-US" sz="4000" dirty="0"/>
              <a:t> </a:t>
            </a:r>
            <a:r>
              <a:rPr lang="en-US" sz="4000" dirty="0" err="1"/>
              <a:t>kedalam</a:t>
            </a:r>
            <a:r>
              <a:rPr lang="en-US" sz="4000" dirty="0"/>
              <a:t> array</a:t>
            </a:r>
          </a:p>
          <a:p>
            <a:r>
              <a:rPr lang="en-US" sz="4000" dirty="0" err="1"/>
              <a:t>Memiliki</a:t>
            </a:r>
            <a:r>
              <a:rPr lang="en-US" sz="4000" dirty="0"/>
              <a:t> </a:t>
            </a:r>
            <a:r>
              <a:rPr lang="en-US" sz="4000" dirty="0" err="1"/>
              <a:t>masukan</a:t>
            </a:r>
            <a:r>
              <a:rPr lang="en-US" sz="4000" dirty="0"/>
              <a:t> </a:t>
            </a:r>
            <a:r>
              <a:rPr lang="en-US" sz="4000" dirty="0" err="1"/>
              <a:t>boolean</a:t>
            </a:r>
            <a:r>
              <a:rPr lang="en-US" sz="4000" dirty="0"/>
              <a:t> </a:t>
            </a:r>
            <a:r>
              <a:rPr lang="en-US" sz="4000" dirty="0" err="1"/>
              <a:t>untuk</a:t>
            </a:r>
            <a:r>
              <a:rPr lang="en-US" sz="4000" dirty="0"/>
              <a:t> 6 input </a:t>
            </a:r>
            <a:r>
              <a:rPr lang="en-US" sz="4000" dirty="0" err="1"/>
              <a:t>beban</a:t>
            </a:r>
            <a:r>
              <a:rPr lang="en-US" sz="4000" dirty="0"/>
              <a:t> true </a:t>
            </a:r>
            <a:r>
              <a:rPr lang="en-US" sz="4000" dirty="0" err="1"/>
              <a:t>jika</a:t>
            </a:r>
            <a:r>
              <a:rPr lang="en-US" sz="4000" dirty="0"/>
              <a:t> </a:t>
            </a:r>
            <a:r>
              <a:rPr lang="en-US" sz="4000" dirty="0" err="1"/>
              <a:t>berhasil</a:t>
            </a:r>
            <a:r>
              <a:rPr lang="en-US" sz="4000" dirty="0"/>
              <a:t> </a:t>
            </a:r>
            <a:r>
              <a:rPr lang="en-US" sz="4000" dirty="0" err="1"/>
              <a:t>dan</a:t>
            </a:r>
            <a:r>
              <a:rPr lang="en-US" sz="4000" dirty="0"/>
              <a:t> false </a:t>
            </a:r>
            <a:r>
              <a:rPr lang="en-US" sz="4000" dirty="0" err="1"/>
              <a:t>jika</a:t>
            </a:r>
            <a:r>
              <a:rPr lang="en-US" sz="4000" dirty="0"/>
              <a:t> </a:t>
            </a:r>
            <a:r>
              <a:rPr lang="en-US" sz="4000" dirty="0" err="1"/>
              <a:t>gagal</a:t>
            </a:r>
            <a:r>
              <a:rPr lang="en-US" sz="4000" dirty="0"/>
              <a:t> </a:t>
            </a:r>
            <a:r>
              <a:rPr lang="en-US" sz="4000" dirty="0" err="1"/>
              <a:t>mengangkat</a:t>
            </a:r>
            <a:r>
              <a:rPr lang="en-US" sz="4000" dirty="0"/>
              <a:t> </a:t>
            </a:r>
            <a:r>
              <a:rPr lang="en-US" sz="4000" dirty="0" err="1"/>
              <a:t>beban</a:t>
            </a:r>
            <a:endParaRPr lang="en-US" sz="4000" dirty="0"/>
          </a:p>
          <a:p>
            <a:r>
              <a:rPr lang="en-US" sz="4000" dirty="0"/>
              <a:t>Software </a:t>
            </a:r>
            <a:r>
              <a:rPr lang="en-US" sz="4000" dirty="0" err="1"/>
              <a:t>harus</a:t>
            </a:r>
            <a:r>
              <a:rPr lang="en-US" sz="4000" dirty="0"/>
              <a:t> </a:t>
            </a:r>
            <a:r>
              <a:rPr lang="en-US" sz="4000" dirty="0" err="1"/>
              <a:t>dapat</a:t>
            </a:r>
            <a:r>
              <a:rPr lang="en-US" sz="4000" dirty="0"/>
              <a:t> </a:t>
            </a:r>
            <a:r>
              <a:rPr lang="en-US" sz="4000" dirty="0" err="1"/>
              <a:t>mengelompokan</a:t>
            </a:r>
            <a:r>
              <a:rPr lang="en-US" sz="4000" dirty="0"/>
              <a:t> </a:t>
            </a:r>
            <a:r>
              <a:rPr lang="en-US" sz="4000" dirty="0" err="1"/>
              <a:t>atlet</a:t>
            </a:r>
            <a:r>
              <a:rPr lang="en-US" sz="4000" dirty="0"/>
              <a:t> </a:t>
            </a:r>
            <a:r>
              <a:rPr lang="en-US" sz="4000" dirty="0" err="1"/>
              <a:t>berdasarkan</a:t>
            </a:r>
            <a:r>
              <a:rPr lang="en-US" sz="4000" dirty="0"/>
              <a:t> </a:t>
            </a:r>
            <a:r>
              <a:rPr lang="en-US" sz="4000" dirty="0" err="1"/>
              <a:t>kategori</a:t>
            </a:r>
            <a:r>
              <a:rPr lang="en-US" sz="4000" dirty="0"/>
              <a:t> </a:t>
            </a:r>
            <a:r>
              <a:rPr lang="en-US" sz="4000" dirty="0" err="1"/>
              <a:t>atlet</a:t>
            </a:r>
            <a:endParaRPr lang="en-US" sz="4000" dirty="0"/>
          </a:p>
          <a:p>
            <a:r>
              <a:rPr lang="en-US" sz="4000" dirty="0"/>
              <a:t>Software </a:t>
            </a:r>
            <a:r>
              <a:rPr lang="en-US" sz="4000" dirty="0" err="1"/>
              <a:t>harus</a:t>
            </a:r>
            <a:r>
              <a:rPr lang="en-US" sz="4000" dirty="0"/>
              <a:t> </a:t>
            </a:r>
            <a:r>
              <a:rPr lang="en-US" sz="4000" dirty="0" err="1"/>
              <a:t>dapat</a:t>
            </a:r>
            <a:r>
              <a:rPr lang="en-US" sz="4000" dirty="0"/>
              <a:t> </a:t>
            </a:r>
            <a:r>
              <a:rPr lang="en-US" sz="4000" dirty="0" err="1"/>
              <a:t>mencari</a:t>
            </a:r>
            <a:r>
              <a:rPr lang="en-US" sz="4000" dirty="0"/>
              <a:t> </a:t>
            </a:r>
            <a:r>
              <a:rPr lang="en-US" sz="4000" dirty="0" err="1"/>
              <a:t>angka</a:t>
            </a:r>
            <a:r>
              <a:rPr lang="en-US" sz="4000" dirty="0"/>
              <a:t> </a:t>
            </a:r>
            <a:r>
              <a:rPr lang="en-US" sz="4000" dirty="0" err="1"/>
              <a:t>terbesar</a:t>
            </a:r>
            <a:r>
              <a:rPr lang="en-US" sz="4000" dirty="0"/>
              <a:t> </a:t>
            </a:r>
            <a:r>
              <a:rPr lang="en-US" sz="4000" dirty="0" err="1"/>
              <a:t>dari</a:t>
            </a:r>
            <a:r>
              <a:rPr lang="en-US" sz="4000" dirty="0"/>
              <a:t> 3 input </a:t>
            </a:r>
            <a:r>
              <a:rPr lang="en-US" sz="4000" dirty="0" err="1"/>
              <a:t>awal</a:t>
            </a:r>
            <a:r>
              <a:rPr lang="en-US" sz="4000" dirty="0"/>
              <a:t> </a:t>
            </a:r>
            <a:r>
              <a:rPr lang="en-US" sz="4000" dirty="0" err="1"/>
              <a:t>dan</a:t>
            </a:r>
            <a:r>
              <a:rPr lang="en-US" sz="4000" dirty="0"/>
              <a:t> 3 input </a:t>
            </a:r>
            <a:r>
              <a:rPr lang="en-US" sz="4000" dirty="0" err="1"/>
              <a:t>akhir</a:t>
            </a:r>
            <a:r>
              <a:rPr lang="en-US" sz="4000" dirty="0"/>
              <a:t> </a:t>
            </a:r>
            <a:r>
              <a:rPr lang="en-US" sz="4000" dirty="0" err="1"/>
              <a:t>untuk</a:t>
            </a:r>
            <a:r>
              <a:rPr lang="en-US" sz="4000" dirty="0"/>
              <a:t> </a:t>
            </a:r>
            <a:r>
              <a:rPr lang="en-US" sz="4000" dirty="0" err="1"/>
              <a:t>dikalkulasikan</a:t>
            </a:r>
            <a:r>
              <a:rPr lang="en-US" sz="4000" dirty="0"/>
              <a:t> </a:t>
            </a:r>
            <a:r>
              <a:rPr lang="en-US" sz="4000" dirty="0" err="1"/>
              <a:t>sebagai</a:t>
            </a:r>
            <a:r>
              <a:rPr lang="en-US" sz="4000" dirty="0"/>
              <a:t> score </a:t>
            </a:r>
            <a:r>
              <a:rPr lang="en-US" sz="4000" dirty="0" err="1"/>
              <a:t>atlet</a:t>
            </a:r>
            <a:endParaRPr lang="en-US" sz="4000" dirty="0"/>
          </a:p>
          <a:p>
            <a:r>
              <a:rPr lang="en-US" sz="4000" dirty="0"/>
              <a:t>Software </a:t>
            </a:r>
            <a:r>
              <a:rPr lang="en-US" sz="4000" dirty="0" err="1"/>
              <a:t>harus</a:t>
            </a:r>
            <a:r>
              <a:rPr lang="en-US" sz="4000" dirty="0"/>
              <a:t> </a:t>
            </a:r>
            <a:r>
              <a:rPr lang="en-US" sz="4000" dirty="0" err="1"/>
              <a:t>bisa</a:t>
            </a:r>
            <a:r>
              <a:rPr lang="en-US" sz="4000" dirty="0"/>
              <a:t> </a:t>
            </a:r>
            <a:r>
              <a:rPr lang="en-US" sz="4000" dirty="0" err="1"/>
              <a:t>menentukan</a:t>
            </a:r>
            <a:r>
              <a:rPr lang="en-US" sz="4000" dirty="0"/>
              <a:t> </a:t>
            </a:r>
            <a:r>
              <a:rPr lang="en-US" sz="4000" dirty="0" err="1"/>
              <a:t>posisi</a:t>
            </a:r>
            <a:r>
              <a:rPr lang="en-US" sz="4000" dirty="0"/>
              <a:t> score </a:t>
            </a:r>
            <a:r>
              <a:rPr lang="en-US" sz="4000" dirty="0" err="1"/>
              <a:t>atlet</a:t>
            </a:r>
            <a:r>
              <a:rPr lang="en-US" sz="4000" dirty="0"/>
              <a:t> </a:t>
            </a:r>
            <a:r>
              <a:rPr lang="en-US" sz="4000" dirty="0" err="1"/>
              <a:t>dari</a:t>
            </a:r>
            <a:r>
              <a:rPr lang="en-US" sz="4000" dirty="0"/>
              <a:t> </a:t>
            </a:r>
            <a:r>
              <a:rPr lang="en-US" sz="4000" dirty="0" err="1"/>
              <a:t>tertinggi</a:t>
            </a:r>
            <a:r>
              <a:rPr lang="en-US" sz="4000" dirty="0"/>
              <a:t> </a:t>
            </a:r>
            <a:r>
              <a:rPr lang="en-US" sz="4000" dirty="0" err="1"/>
              <a:t>ke</a:t>
            </a:r>
            <a:r>
              <a:rPr lang="en-US" sz="4000" dirty="0"/>
              <a:t> </a:t>
            </a:r>
            <a:r>
              <a:rPr lang="en-US" sz="4000" dirty="0" err="1"/>
              <a:t>terendah</a:t>
            </a:r>
            <a:endParaRPr lang="en-US" sz="4000" dirty="0"/>
          </a:p>
          <a:p>
            <a:pPr marL="0" indent="0">
              <a:buNone/>
            </a:pPr>
            <a:r>
              <a:rPr lang="en-US" sz="4000" dirty="0" err="1"/>
              <a:t>Kemungkinan</a:t>
            </a:r>
            <a:r>
              <a:rPr lang="en-US" sz="4000" dirty="0"/>
              <a:t> </a:t>
            </a:r>
            <a:r>
              <a:rPr lang="en-US" sz="4000" dirty="0" err="1"/>
              <a:t>tambahan</a:t>
            </a:r>
            <a:r>
              <a:rPr lang="en-US" sz="4000" dirty="0"/>
              <a:t> </a:t>
            </a:r>
            <a:r>
              <a:rPr lang="en-US" sz="4000" dirty="0" err="1"/>
              <a:t>fitur</a:t>
            </a:r>
            <a:r>
              <a:rPr lang="en-US" sz="4000" dirty="0"/>
              <a:t>:</a:t>
            </a:r>
          </a:p>
          <a:p>
            <a:r>
              <a:rPr lang="en-US" sz="4000" dirty="0" err="1"/>
              <a:t>Penambahan</a:t>
            </a:r>
            <a:r>
              <a:rPr lang="en-US" sz="4000" dirty="0"/>
              <a:t> </a:t>
            </a:r>
            <a:r>
              <a:rPr lang="en-US" sz="4000" dirty="0" err="1"/>
              <a:t>pilihan</a:t>
            </a:r>
            <a:r>
              <a:rPr lang="en-US" sz="4000" dirty="0"/>
              <a:t> </a:t>
            </a:r>
            <a:r>
              <a:rPr lang="en-US" sz="4000" dirty="0" err="1"/>
              <a:t>untuk</a:t>
            </a:r>
            <a:r>
              <a:rPr lang="en-US" sz="4000" dirty="0"/>
              <a:t> </a:t>
            </a:r>
            <a:r>
              <a:rPr lang="en-US" sz="4000" dirty="0" err="1"/>
              <a:t>jenis</a:t>
            </a:r>
            <a:r>
              <a:rPr lang="en-US" sz="4000" dirty="0"/>
              <a:t> </a:t>
            </a:r>
            <a:r>
              <a:rPr lang="en-US" sz="4000" dirty="0" err="1"/>
              <a:t>angkat</a:t>
            </a:r>
            <a:r>
              <a:rPr lang="en-US" sz="4000" dirty="0"/>
              <a:t> </a:t>
            </a:r>
            <a:r>
              <a:rPr lang="en-US" sz="4000" dirty="0" err="1"/>
              <a:t>beban</a:t>
            </a:r>
            <a:r>
              <a:rPr lang="en-US" sz="4000" dirty="0"/>
              <a:t>, </a:t>
            </a:r>
            <a:r>
              <a:rPr lang="en-US" sz="4000" dirty="0" err="1"/>
              <a:t>pada</a:t>
            </a:r>
            <a:r>
              <a:rPr lang="en-US" sz="4000" dirty="0"/>
              <a:t> </a:t>
            </a:r>
            <a:r>
              <a:rPr lang="en-US" sz="4000" dirty="0" err="1"/>
              <a:t>olimpiade</a:t>
            </a:r>
            <a:r>
              <a:rPr lang="en-US" sz="4000" dirty="0"/>
              <a:t> </a:t>
            </a:r>
            <a:r>
              <a:rPr lang="en-US" sz="4000" dirty="0" err="1"/>
              <a:t>biasanya</a:t>
            </a:r>
            <a:r>
              <a:rPr lang="en-US" sz="4000" dirty="0"/>
              <a:t> </a:t>
            </a:r>
            <a:r>
              <a:rPr lang="en-US" sz="4000" dirty="0" err="1"/>
              <a:t>hanya</a:t>
            </a:r>
            <a:r>
              <a:rPr lang="en-US" sz="4000" dirty="0"/>
              <a:t> snatch </a:t>
            </a:r>
            <a:r>
              <a:rPr lang="en-US" sz="4000" dirty="0" err="1"/>
              <a:t>dan</a:t>
            </a:r>
            <a:r>
              <a:rPr lang="en-US" sz="4000" dirty="0"/>
              <a:t> clean-and-jerk, </a:t>
            </a:r>
            <a:r>
              <a:rPr lang="en-US" sz="4000" dirty="0" err="1"/>
              <a:t>namun</a:t>
            </a:r>
            <a:r>
              <a:rPr lang="en-US" sz="4000" dirty="0"/>
              <a:t> </a:t>
            </a:r>
            <a:r>
              <a:rPr lang="en-US" sz="4000" dirty="0" err="1"/>
              <a:t>dapat</a:t>
            </a:r>
            <a:r>
              <a:rPr lang="en-US" sz="4000" dirty="0"/>
              <a:t> </a:t>
            </a:r>
            <a:r>
              <a:rPr lang="en-US" sz="4000" dirty="0" err="1"/>
              <a:t>dibuat</a:t>
            </a:r>
            <a:r>
              <a:rPr lang="en-US" sz="4000" dirty="0"/>
              <a:t> </a:t>
            </a:r>
            <a:r>
              <a:rPr lang="en-US" sz="4000" dirty="0" err="1"/>
              <a:t>fitur</a:t>
            </a:r>
            <a:r>
              <a:rPr lang="en-US" sz="4000" dirty="0"/>
              <a:t> </a:t>
            </a:r>
            <a:r>
              <a:rPr lang="en-US" sz="4000" dirty="0" err="1"/>
              <a:t>baru</a:t>
            </a:r>
            <a:r>
              <a:rPr lang="en-US" sz="4000" dirty="0"/>
              <a:t> </a:t>
            </a:r>
            <a:r>
              <a:rPr lang="en-US" sz="4000" dirty="0" err="1"/>
              <a:t>untuk</a:t>
            </a:r>
            <a:r>
              <a:rPr lang="en-US" sz="4000" dirty="0"/>
              <a:t> </a:t>
            </a:r>
            <a:r>
              <a:rPr lang="en-US" sz="4000" dirty="0" err="1"/>
              <a:t>jenis</a:t>
            </a:r>
            <a:r>
              <a:rPr lang="en-US" sz="4000" dirty="0"/>
              <a:t> </a:t>
            </a:r>
            <a:r>
              <a:rPr lang="en-US" sz="4000" dirty="0" err="1"/>
              <a:t>lainnya</a:t>
            </a:r>
            <a:r>
              <a:rPr lang="en-US" sz="4000" dirty="0"/>
              <a:t> </a:t>
            </a:r>
            <a:r>
              <a:rPr lang="en-US" sz="4000" dirty="0" err="1"/>
              <a:t>seperti</a:t>
            </a:r>
            <a:r>
              <a:rPr lang="en-US" sz="4000" dirty="0"/>
              <a:t> back squat, front squat, </a:t>
            </a:r>
            <a:r>
              <a:rPr lang="en-US" sz="4000" dirty="0" err="1"/>
              <a:t>dan</a:t>
            </a:r>
            <a:r>
              <a:rPr lang="en-US" sz="4000" dirty="0"/>
              <a:t> lain-lain.</a:t>
            </a:r>
          </a:p>
          <a:p>
            <a:r>
              <a:rPr lang="en-US" sz="4000" dirty="0" err="1"/>
              <a:t>Pengaturan</a:t>
            </a:r>
            <a:r>
              <a:rPr lang="en-US" sz="4000" dirty="0"/>
              <a:t> </a:t>
            </a:r>
            <a:r>
              <a:rPr lang="en-US" sz="4000" dirty="0" err="1"/>
              <a:t>cara</a:t>
            </a:r>
            <a:r>
              <a:rPr lang="en-US" sz="4000" dirty="0"/>
              <a:t> </a:t>
            </a:r>
            <a:r>
              <a:rPr lang="en-US" sz="4000" dirty="0" err="1"/>
              <a:t>skoring</a:t>
            </a:r>
            <a:r>
              <a:rPr lang="en-US" sz="4000" dirty="0"/>
              <a:t> </a:t>
            </a:r>
            <a:r>
              <a:rPr lang="en-US" sz="4000" dirty="0" err="1"/>
              <a:t>baru</a:t>
            </a:r>
            <a:r>
              <a:rPr lang="en-US" sz="4000" dirty="0"/>
              <a:t>, </a:t>
            </a:r>
            <a:r>
              <a:rPr lang="en-US" sz="4000" dirty="0" err="1"/>
              <a:t>tergantung</a:t>
            </a:r>
            <a:r>
              <a:rPr lang="en-US" sz="4000" dirty="0"/>
              <a:t> </a:t>
            </a:r>
            <a:r>
              <a:rPr lang="en-US" sz="4000" dirty="0" err="1"/>
              <a:t>permintaan</a:t>
            </a:r>
            <a:r>
              <a:rPr lang="en-US" sz="4000" dirty="0"/>
              <a:t> </a:t>
            </a:r>
            <a:r>
              <a:rPr lang="en-US" sz="4000" dirty="0" err="1"/>
              <a:t>dari</a:t>
            </a:r>
            <a:r>
              <a:rPr lang="en-US" sz="4000" dirty="0"/>
              <a:t> customer</a:t>
            </a:r>
          </a:p>
          <a:p>
            <a:pPr marL="0" indent="0">
              <a:buNone/>
            </a:pPr>
            <a:r>
              <a:rPr lang="en-US" sz="4000" dirty="0"/>
              <a:t>Yang </a:t>
            </a:r>
            <a:r>
              <a:rPr lang="en-US" sz="4000" dirty="0" err="1"/>
              <a:t>harus</a:t>
            </a:r>
            <a:r>
              <a:rPr lang="en-US" sz="4000" dirty="0"/>
              <a:t> di </a:t>
            </a:r>
            <a:r>
              <a:rPr lang="en-US" sz="4000" dirty="0" err="1"/>
              <a:t>perhatikan</a:t>
            </a:r>
            <a:r>
              <a:rPr lang="en-US" sz="4000" dirty="0"/>
              <a:t>:</a:t>
            </a:r>
          </a:p>
          <a:p>
            <a:r>
              <a:rPr lang="en-US" sz="4000" dirty="0"/>
              <a:t>Correctness</a:t>
            </a:r>
          </a:p>
          <a:p>
            <a:r>
              <a:rPr lang="en-US" sz="4000" dirty="0"/>
              <a:t>Efficiency</a:t>
            </a:r>
          </a:p>
          <a:p>
            <a:r>
              <a:rPr lang="en-US" sz="4000" dirty="0"/>
              <a:t>Usability</a:t>
            </a:r>
          </a:p>
          <a:p>
            <a:r>
              <a:rPr lang="en-US" sz="4000" dirty="0"/>
              <a:t>Reliability</a:t>
            </a:r>
          </a:p>
          <a:p>
            <a:pPr marL="0" indent="0">
              <a:buNone/>
            </a:pPr>
            <a:endParaRPr lang="en-US" dirty="0"/>
          </a:p>
          <a:p>
            <a:endParaRPr lang="en-US" dirty="0"/>
          </a:p>
        </p:txBody>
      </p:sp>
    </p:spTree>
    <p:extLst>
      <p:ext uri="{BB962C8B-B14F-4D97-AF65-F5344CB8AC3E}">
        <p14:creationId xmlns:p14="http://schemas.microsoft.com/office/powerpoint/2010/main" val="307707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 calcmode="lin" valueType="num">
                                      <p:cBhvr additive="base">
                                        <p:cTn id="8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 calcmode="lin" valueType="num">
                                      <p:cBhvr additive="base">
                                        <p:cTn id="8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 calcmode="lin" valueType="num">
                                      <p:cBhvr additive="base">
                                        <p:cTn id="9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 calcmode="lin" valueType="num">
                                      <p:cBhvr additive="base">
                                        <p:cTn id="9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142</TotalTime>
  <Words>450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Castellar</vt:lpstr>
      <vt:lpstr>Century Gothic</vt:lpstr>
      <vt:lpstr>Freestyle Script</vt:lpstr>
      <vt:lpstr>Vapor Trail</vt:lpstr>
      <vt:lpstr>Weightlifting Scoreboard Software</vt:lpstr>
      <vt:lpstr>Deskripsi Software</vt:lpstr>
      <vt:lpstr>Illuistrasi</vt:lpstr>
      <vt:lpstr>PowerPoint Presentation</vt:lpstr>
      <vt:lpstr>Video &gt;.&lt;</vt:lpstr>
      <vt:lpstr>Cara kerja</vt:lpstr>
      <vt:lpstr>Jenis perangkat lunak</vt:lpstr>
      <vt:lpstr>Para pemangku kepentingan</vt:lpstr>
      <vt:lpstr>Kualitas perangkat lunak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 SETIAWAN</dc:creator>
  <cp:lastModifiedBy>BOBBY SETIAWAN</cp:lastModifiedBy>
  <cp:revision>22</cp:revision>
  <dcterms:created xsi:type="dcterms:W3CDTF">2017-02-04T13:06:59Z</dcterms:created>
  <dcterms:modified xsi:type="dcterms:W3CDTF">2017-02-08T00:32:28Z</dcterms:modified>
</cp:coreProperties>
</file>