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  <p:sldId id="261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60"/>
  </p:normalViewPr>
  <p:slideViewPr>
    <p:cSldViewPr>
      <p:cViewPr varScale="1">
        <p:scale>
          <a:sx n="67" d="100"/>
          <a:sy n="67" d="100"/>
        </p:scale>
        <p:origin x="-64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9DB3-7108-46A1-BBEC-3645033B60B1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939D-2AF5-4CFA-9941-0F0A4977BB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 smtClean="0"/>
              <a:t>Pascal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76962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Coding in 70 minutes</a:t>
            </a:r>
          </a:p>
          <a:p>
            <a:endParaRPr lang="en-US" dirty="0" smtClean="0"/>
          </a:p>
          <a:p>
            <a:r>
              <a:rPr lang="en-US" dirty="0" smtClean="0"/>
              <a:t>Write a program which accept three numbers at command prompt from the user. </a:t>
            </a:r>
          </a:p>
          <a:p>
            <a:r>
              <a:rPr lang="en-US" dirty="0" smtClean="0"/>
              <a:t>The program should output the final speed of the object (v) and distance travelled (s).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the  algorithm </a:t>
            </a:r>
            <a:r>
              <a:rPr lang="en-US" dirty="0" smtClean="0">
                <a:solidFill>
                  <a:srgbClr val="C00000"/>
                </a:solidFill>
              </a:rPr>
              <a:t>s=((</a:t>
            </a:r>
            <a:r>
              <a:rPr lang="en-US" dirty="0" err="1" smtClean="0">
                <a:solidFill>
                  <a:srgbClr val="C00000"/>
                </a:solidFill>
              </a:rPr>
              <a:t>u+v</a:t>
            </a:r>
            <a:r>
              <a:rPr lang="en-US" dirty="0" smtClean="0">
                <a:solidFill>
                  <a:srgbClr val="C00000"/>
                </a:solidFill>
              </a:rPr>
              <a:t>)/2) *t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an object with initial speed 0, acceleration 10, time 1 </a:t>
            </a:r>
          </a:p>
          <a:p>
            <a:r>
              <a:rPr lang="en-US" dirty="0" smtClean="0"/>
              <a:t>will have a final speed of 10m/s and have travelled  5 meters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numbers</a:t>
            </a:r>
          </a:p>
          <a:p>
            <a:pPr lvl="1"/>
            <a:r>
              <a:rPr lang="en-US" dirty="0" smtClean="0"/>
              <a:t>The initial speed (u) of an object in meters per second (m/s)</a:t>
            </a:r>
          </a:p>
          <a:p>
            <a:pPr lvl="1"/>
            <a:r>
              <a:rPr lang="en-US" dirty="0" smtClean="0"/>
              <a:t>The acceleration(a) of the object in meters per second per second (m/s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time(t) which the object travel in seconds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should output the final speed of the object (v) and distance travelled (s).</a:t>
            </a:r>
          </a:p>
          <a:p>
            <a:r>
              <a:rPr lang="en-US" dirty="0" smtClean="0"/>
              <a:t>You should use the follow Formulae:</a:t>
            </a:r>
          </a:p>
          <a:p>
            <a:pPr lvl="1"/>
            <a:r>
              <a:rPr lang="en-US" dirty="0" smtClean="0"/>
              <a:t>V = </a:t>
            </a:r>
            <a:r>
              <a:rPr lang="en-US" dirty="0" smtClean="0"/>
              <a:t>at + u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3886200"/>
            <a:ext cx="1760362" cy="7620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1.bp.blogspot.com/-oQylva-MYXk/UiebEKzG9hI/AAAAAAAAW9g/SoFT2T7A6BI/s1600/Should+I+Text+Him+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315"/>
            <a:ext cx="9144000" cy="6792685"/>
          </a:xfrm>
          <a:prstGeom prst="rect">
            <a:avLst/>
          </a:prstGeom>
          <a:noFill/>
        </p:spPr>
      </p:pic>
      <p:pic>
        <p:nvPicPr>
          <p:cNvPr id="2052" name="Picture 4" descr="http://www.hrbartender.com/wp-content/uploads/2013/11/Troubleshooting-eLearning-Flow-Ch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 algorithm </a:t>
            </a:r>
            <a:r>
              <a:rPr lang="en-US" dirty="0" smtClean="0">
                <a:solidFill>
                  <a:srgbClr val="C00000"/>
                </a:solidFill>
              </a:rPr>
              <a:t>v=at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17526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3200400" y="3581400"/>
            <a:ext cx="2667000" cy="9906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Calculate </a:t>
            </a:r>
            <a:r>
              <a:rPr lang="en-US" sz="2400" b="1" dirty="0" smtClean="0">
                <a:solidFill>
                  <a:srgbClr val="C00000"/>
                </a:solidFill>
              </a:rPr>
              <a:t>at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2672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048000"/>
            <a:ext cx="1524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  integer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58674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5867400"/>
            <a:ext cx="1524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  integer 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>
            <a:off x="1714500" y="22860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1" idx="0"/>
          </p:cNvCxnSpPr>
          <p:nvPr/>
        </p:nvCxnSpPr>
        <p:spPr>
          <a:xfrm>
            <a:off x="1752600" y="3657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>
            <a:off x="1790700" y="48768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3" idx="1"/>
          </p:cNvCxnSpPr>
          <p:nvPr/>
        </p:nvCxnSpPr>
        <p:spPr>
          <a:xfrm>
            <a:off x="2590800" y="617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9" idx="4"/>
          </p:cNvCxnSpPr>
          <p:nvPr/>
        </p:nvCxnSpPr>
        <p:spPr>
          <a:xfrm flipV="1">
            <a:off x="4533900" y="4572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962400" y="17526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42" idx="4"/>
          </p:cNvCxnSpPr>
          <p:nvPr/>
        </p:nvCxnSpPr>
        <p:spPr>
          <a:xfrm flipV="1">
            <a:off x="4533900" y="2286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55" y="1023419"/>
            <a:ext cx="8816545" cy="568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8800" y="685800"/>
            <a:ext cx="73342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391400" y="1371600"/>
            <a:ext cx="152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029200" y="1828800"/>
            <a:ext cx="23622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4495800" y="2286000"/>
            <a:ext cx="36576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90" y="1313320"/>
            <a:ext cx="8421810" cy="546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Explain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05783"/>
            <a:ext cx="8610600" cy="552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 algorithm </a:t>
            </a:r>
            <a:r>
              <a:rPr lang="en-US" dirty="0" smtClean="0">
                <a:solidFill>
                  <a:srgbClr val="C00000"/>
                </a:solidFill>
              </a:rPr>
              <a:t>v=</a:t>
            </a:r>
            <a:r>
              <a:rPr lang="en-US" dirty="0" err="1" smtClean="0">
                <a:solidFill>
                  <a:srgbClr val="C00000"/>
                </a:solidFill>
              </a:rPr>
              <a:t>at+u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17526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Start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3200400" y="4343400"/>
            <a:ext cx="2667000" cy="8382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Calculate </a:t>
            </a:r>
            <a:r>
              <a:rPr lang="en-US" sz="2400" b="1" dirty="0" smtClean="0">
                <a:solidFill>
                  <a:srgbClr val="C00000"/>
                </a:solidFill>
              </a:rPr>
              <a:t>at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2672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048000"/>
            <a:ext cx="1524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  integer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58674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5867400"/>
            <a:ext cx="1524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  integer 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>
            <a:off x="1714500" y="22860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1" idx="0"/>
          </p:cNvCxnSpPr>
          <p:nvPr/>
        </p:nvCxnSpPr>
        <p:spPr>
          <a:xfrm>
            <a:off x="1752600" y="3657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4" idx="0"/>
          </p:cNvCxnSpPr>
          <p:nvPr/>
        </p:nvCxnSpPr>
        <p:spPr>
          <a:xfrm>
            <a:off x="1790700" y="48768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3" idx="1"/>
          </p:cNvCxnSpPr>
          <p:nvPr/>
        </p:nvCxnSpPr>
        <p:spPr>
          <a:xfrm>
            <a:off x="2590800" y="6172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9" idx="4"/>
          </p:cNvCxnSpPr>
          <p:nvPr/>
        </p:nvCxnSpPr>
        <p:spPr>
          <a:xfrm flipV="1">
            <a:off x="4533900" y="518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81800" y="32766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25" idx="2"/>
          </p:cNvCxnSpPr>
          <p:nvPr/>
        </p:nvCxnSpPr>
        <p:spPr>
          <a:xfrm flipV="1">
            <a:off x="4533900" y="35814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10000" y="18288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b="1" dirty="0" smtClean="0">
                <a:solidFill>
                  <a:srgbClr val="C00000"/>
                </a:solidFill>
              </a:rPr>
              <a:t>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0" y="2971800"/>
            <a:ext cx="1524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Enter   integer  </a:t>
            </a:r>
            <a:r>
              <a:rPr lang="en-US" b="1" dirty="0" smtClean="0">
                <a:solidFill>
                  <a:srgbClr val="C00000"/>
                </a:solidFill>
              </a:rPr>
              <a:t>u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23" idx="2"/>
          </p:cNvCxnSpPr>
          <p:nvPr/>
        </p:nvCxnSpPr>
        <p:spPr>
          <a:xfrm flipV="1">
            <a:off x="4572000" y="24384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Flowchart: Data 31"/>
          <p:cNvSpPr/>
          <p:nvPr/>
        </p:nvSpPr>
        <p:spPr>
          <a:xfrm>
            <a:off x="6248400" y="1828800"/>
            <a:ext cx="2667000" cy="7620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Calculate </a:t>
            </a:r>
            <a:r>
              <a:rPr lang="en-US" sz="2400" b="1" dirty="0" smtClean="0">
                <a:solidFill>
                  <a:srgbClr val="C00000"/>
                </a:solidFill>
              </a:rPr>
              <a:t>v= at *u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23" idx="3"/>
          </p:cNvCxnSpPr>
          <p:nvPr/>
        </p:nvCxnSpPr>
        <p:spPr>
          <a:xfrm>
            <a:off x="5410200" y="2133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42" idx="0"/>
          </p:cNvCxnSpPr>
          <p:nvPr/>
        </p:nvCxnSpPr>
        <p:spPr>
          <a:xfrm>
            <a:off x="7315200" y="2590800"/>
            <a:ext cx="381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Pascal Programming</vt:lpstr>
      <vt:lpstr>Input</vt:lpstr>
      <vt:lpstr>Output</vt:lpstr>
      <vt:lpstr>Flow Chart</vt:lpstr>
      <vt:lpstr>Design the  algorithm v=at</vt:lpstr>
      <vt:lpstr>Processing</vt:lpstr>
      <vt:lpstr>Correct Code</vt:lpstr>
      <vt:lpstr>Explain your code</vt:lpstr>
      <vt:lpstr>Design the  algorithm v=at+u </vt:lpstr>
      <vt:lpstr>Design the  algorithm s=((u+v)/2) *t</vt:lpstr>
      <vt:lpstr>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captain</dc:creator>
  <cp:lastModifiedBy>captain</cp:lastModifiedBy>
  <cp:revision>29</cp:revision>
  <dcterms:created xsi:type="dcterms:W3CDTF">2014-02-13T03:44:43Z</dcterms:created>
  <dcterms:modified xsi:type="dcterms:W3CDTF">2014-02-13T14:58:35Z</dcterms:modified>
</cp:coreProperties>
</file>