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 id="2147483676" r:id="rId3"/>
  </p:sldMasterIdLst>
  <p:notesMasterIdLst>
    <p:notesMasterId r:id="rId28"/>
  </p:notesMasterIdLst>
  <p:sldIdLst>
    <p:sldId id="347" r:id="rId4"/>
    <p:sldId id="356" r:id="rId5"/>
    <p:sldId id="363" r:id="rId6"/>
    <p:sldId id="366" r:id="rId7"/>
    <p:sldId id="381" r:id="rId8"/>
    <p:sldId id="383" r:id="rId9"/>
    <p:sldId id="384" r:id="rId10"/>
    <p:sldId id="385" r:id="rId11"/>
    <p:sldId id="386" r:id="rId12"/>
    <p:sldId id="387" r:id="rId13"/>
    <p:sldId id="364" r:id="rId14"/>
    <p:sldId id="365" r:id="rId15"/>
    <p:sldId id="278" r:id="rId16"/>
    <p:sldId id="379" r:id="rId17"/>
    <p:sldId id="378" r:id="rId18"/>
    <p:sldId id="372" r:id="rId19"/>
    <p:sldId id="370" r:id="rId20"/>
    <p:sldId id="371" r:id="rId21"/>
    <p:sldId id="368" r:id="rId22"/>
    <p:sldId id="373" r:id="rId23"/>
    <p:sldId id="376" r:id="rId24"/>
    <p:sldId id="369" r:id="rId25"/>
    <p:sldId id="382" r:id="rId26"/>
    <p:sldId id="375" r:id="rId2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15:guide id="1" orient="horz" pos="4320" userDrawn="1">
          <p15:clr>
            <a:srgbClr val="A4A3A4"/>
          </p15:clr>
        </p15:guide>
        <p15:guide id="2" pos="76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BH" initials="K" lastIdx="5" clrIdx="0"/>
  <p:cmAuthor id="1" name="Chris Murphy (Offsite Contractor)" initials="CM(C" lastIdx="4" clrIdx="1">
    <p:extLst>
      <p:ext uri="{19B8F6BF-5375-455C-9EA6-DF929625EA0E}">
        <p15:presenceInfo xmlns:p15="http://schemas.microsoft.com/office/powerpoint/2012/main" userId="S-1-5-21-2013470684-2388533129-2312767879-26143" providerId="AD"/>
      </p:ext>
    </p:extLst>
  </p:cmAuthor>
  <p:cmAuthor id="2" name="Tom Shannon" initials="TS" lastIdx="1" clrIdx="2">
    <p:extLst>
      <p:ext uri="{19B8F6BF-5375-455C-9EA6-DF929625EA0E}">
        <p15:presenceInfo xmlns:p15="http://schemas.microsoft.com/office/powerpoint/2012/main" userId="S-1-5-21-2013470684-2388533129-2312767879-3030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CBCB"/>
    <a:srgbClr val="53585F"/>
    <a:srgbClr val="FFD966"/>
    <a:srgbClr val="0365C0"/>
    <a:srgbClr val="F3F3F3"/>
    <a:srgbClr val="3F3F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32" autoAdjust="0"/>
    <p:restoredTop sz="72924" autoAdjust="0"/>
  </p:normalViewPr>
  <p:slideViewPr>
    <p:cSldViewPr snapToGrid="0" showGuides="1">
      <p:cViewPr varScale="1">
        <p:scale>
          <a:sx n="31" d="100"/>
          <a:sy n="31" d="100"/>
        </p:scale>
        <p:origin x="786" y="90"/>
      </p:cViewPr>
      <p:guideLst>
        <p:guide orient="horz" pos="4320"/>
        <p:guide pos="7680"/>
      </p:guideLst>
    </p:cSldViewPr>
  </p:slideViewPr>
  <p:notesTextViewPr>
    <p:cViewPr>
      <p:scale>
        <a:sx n="1" d="1"/>
        <a:sy n="1" d="1"/>
      </p:scale>
      <p:origin x="0" y="0"/>
    </p:cViewPr>
  </p:notesTextViewPr>
  <p:notesViewPr>
    <p:cSldViewPr snapToGrid="0">
      <p:cViewPr varScale="1">
        <p:scale>
          <a:sx n="67" d="100"/>
          <a:sy n="67" d="100"/>
        </p:scale>
        <p:origin x="-3120" y="-8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microsoft.com/office/2015/10/relationships/revisionInfo" Target="revisionInfo.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 name="Shape 40"/>
          <p:cNvSpPr>
            <a:spLocks noGrp="1" noRot="1" noChangeAspect="1"/>
          </p:cNvSpPr>
          <p:nvPr>
            <p:ph type="sldImg"/>
          </p:nvPr>
        </p:nvSpPr>
        <p:spPr>
          <a:xfrm>
            <a:off x="1143000" y="685800"/>
            <a:ext cx="4572000" cy="3429000"/>
          </a:xfrm>
          <a:prstGeom prst="rect">
            <a:avLst/>
          </a:prstGeom>
        </p:spPr>
        <p:txBody>
          <a:bodyPr/>
          <a:lstStyle/>
          <a:p>
            <a:endParaRPr/>
          </a:p>
        </p:txBody>
      </p:sp>
      <p:sp>
        <p:nvSpPr>
          <p:cNvPr id="41" name="Shape 4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057449471"/>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3286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03796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2200" dirty="0" smtClean="0">
                <a:effectLst/>
                <a:latin typeface="Helvetica Neue"/>
                <a:ea typeface="Helvetica Neue"/>
                <a:cs typeface="Helvetica Neue"/>
                <a:sym typeface="Helvetica Neue"/>
              </a:rPr>
              <a:t>Blueprints are an extremely powerful tool for designers. They enable nearly anyone to be able to program gameplay behaviors without taking up engineer time, and they have a very short iteration time, allowing you to quickly create and tweak prototypes and features. Creating and tweaking visual effects is much easier and quicker and can allow artists to implement their own art in engine.</a:t>
            </a:r>
          </a:p>
          <a:p>
            <a:r>
              <a:rPr lang="en-US" sz="2200" dirty="0" smtClean="0">
                <a:effectLst/>
                <a:latin typeface="Helvetica Neue"/>
                <a:ea typeface="Helvetica Neue"/>
                <a:cs typeface="Helvetica Neue"/>
                <a:sym typeface="Helvetica Neue"/>
              </a:rPr>
              <a:t/>
            </a:r>
            <a:br>
              <a:rPr lang="en-US" sz="2200" dirty="0" smtClean="0">
                <a:effectLst/>
                <a:latin typeface="Helvetica Neue"/>
                <a:ea typeface="Helvetica Neue"/>
                <a:cs typeface="Helvetica Neue"/>
                <a:sym typeface="Helvetica Neue"/>
              </a:rPr>
            </a:br>
            <a:r>
              <a:rPr lang="en-US" sz="2200" dirty="0" smtClean="0">
                <a:effectLst/>
                <a:latin typeface="Helvetica Neue"/>
                <a:ea typeface="Helvetica Neue"/>
                <a:cs typeface="Helvetica Neue"/>
                <a:sym typeface="Helvetica Neue"/>
              </a:rPr>
              <a:t>C++, while being more complicated, has a number of strengths. Native debugging tools are much more mature and powerful, making it easier to track down issues. Native source files are much more suitable for source control packages, giving you easy access to merge and diff tools that aren’t reliant on the Unreal Editor.</a:t>
            </a:r>
          </a:p>
          <a:p>
            <a:r>
              <a:rPr lang="en-US" sz="2200" dirty="0" smtClean="0">
                <a:effectLst/>
                <a:latin typeface="Helvetica Neue"/>
                <a:ea typeface="Helvetica Neue"/>
                <a:cs typeface="Helvetica Neue"/>
                <a:sym typeface="Helvetica Neue"/>
              </a:rPr>
              <a:t> </a:t>
            </a:r>
          </a:p>
          <a:p>
            <a:r>
              <a:rPr lang="en-US" sz="2200" dirty="0" smtClean="0">
                <a:effectLst/>
                <a:latin typeface="Helvetica Neue"/>
                <a:ea typeface="Helvetica Neue"/>
                <a:cs typeface="Helvetica Neue"/>
                <a:sym typeface="Helvetica Neue"/>
              </a:rPr>
              <a:t>There are a few areas, such as mathematical operations, that are less verbose and easier to maintain natively than their Blueprint counterparts. There are also a number of areas of the code base that can only be accessed through the C++ API.</a:t>
            </a:r>
          </a:p>
          <a:p>
            <a:r>
              <a:rPr lang="en-US" sz="2200" dirty="0" smtClean="0">
                <a:effectLst/>
                <a:latin typeface="Helvetica Neue"/>
                <a:ea typeface="Helvetica Neue"/>
                <a:cs typeface="Helvetica Neue"/>
                <a:sym typeface="Helvetica Neue"/>
              </a:rPr>
              <a:t/>
            </a:r>
            <a:br>
              <a:rPr lang="en-US" sz="2200" dirty="0" smtClean="0">
                <a:effectLst/>
                <a:latin typeface="Helvetica Neue"/>
                <a:ea typeface="Helvetica Neue"/>
                <a:cs typeface="Helvetica Neue"/>
                <a:sym typeface="Helvetica Neue"/>
              </a:rPr>
            </a:br>
            <a:r>
              <a:rPr lang="en-US" sz="2200" dirty="0" smtClean="0">
                <a:effectLst/>
                <a:latin typeface="Helvetica Neue"/>
                <a:ea typeface="Helvetica Neue"/>
                <a:cs typeface="Helvetica Neue"/>
                <a:sym typeface="Helvetica Neue"/>
              </a:rPr>
              <a:t>Both of these systems are powerful in their own right, but the Engine really shines when these methods are used in conjunction with each other, programmers creating gameplay building blocks in C++ and designers taking those blocks and making interesting gameplay.</a:t>
            </a:r>
            <a:endParaRPr lang="en-US" b="0" dirty="0">
              <a:effectLst/>
            </a:endParaRPr>
          </a:p>
          <a:p>
            <a:r>
              <a:rPr lang="en-US" dirty="0"/>
              <a:t/>
            </a:r>
            <a:br>
              <a:rPr lang="en-US" dirty="0"/>
            </a:br>
            <a:endParaRPr lang="en-US" dirty="0"/>
          </a:p>
        </p:txBody>
      </p:sp>
    </p:spTree>
    <p:extLst>
      <p:ext uri="{BB962C8B-B14F-4D97-AF65-F5344CB8AC3E}">
        <p14:creationId xmlns:p14="http://schemas.microsoft.com/office/powerpoint/2010/main" val="336589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sz="2200" dirty="0" smtClean="0">
                <a:effectLst/>
                <a:latin typeface="Helvetica Neue"/>
                <a:ea typeface="Helvetica Neue"/>
                <a:cs typeface="Helvetica Neue"/>
                <a:sym typeface="Helvetica Neue"/>
              </a:rPr>
              <a:t>This example will explain how </a:t>
            </a:r>
            <a:r>
              <a:rPr lang="en-AU" sz="2200" i="1" dirty="0" err="1" smtClean="0">
                <a:effectLst/>
                <a:latin typeface="Helvetica Neue"/>
                <a:ea typeface="Helvetica Neue"/>
                <a:cs typeface="Helvetica Neue"/>
                <a:sym typeface="Helvetica Neue"/>
              </a:rPr>
              <a:t>Robo</a:t>
            </a:r>
            <a:r>
              <a:rPr lang="en-AU" sz="2200" i="1" dirty="0" smtClean="0">
                <a:effectLst/>
                <a:latin typeface="Helvetica Neue"/>
                <a:ea typeface="Helvetica Neue"/>
                <a:cs typeface="Helvetica Neue"/>
                <a:sym typeface="Helvetica Neue"/>
              </a:rPr>
              <a:t> Recall</a:t>
            </a:r>
            <a:r>
              <a:rPr lang="en-AU" sz="2200" dirty="0" smtClean="0">
                <a:effectLst/>
                <a:latin typeface="Helvetica Neue"/>
                <a:ea typeface="Helvetica Neue"/>
                <a:cs typeface="Helvetica Neue"/>
                <a:sym typeface="Helvetica Neue"/>
              </a:rPr>
              <a:t> structured its Character Damage to capture the complexity in the base C++ classes while allowing designers to customize the design of each individual character in Blueprint.</a:t>
            </a:r>
            <a:endParaRPr lang="en-US" sz="2200" dirty="0" smtClean="0">
              <a:effectLst/>
              <a:latin typeface="Helvetica Neue"/>
              <a:ea typeface="Helvetica Neue"/>
              <a:cs typeface="Helvetica Neue"/>
              <a:sym typeface="Helvetica Neue"/>
            </a:endParaRPr>
          </a:p>
          <a:p>
            <a:r>
              <a:rPr lang="en-US" sz="2200" dirty="0" smtClean="0">
                <a:effectLst/>
                <a:latin typeface="Helvetica Neue"/>
                <a:ea typeface="Helvetica Neue"/>
                <a:cs typeface="Helvetica Neue"/>
                <a:sym typeface="Helvetica Neue"/>
              </a:rPr>
              <a:t> </a:t>
            </a:r>
          </a:p>
          <a:p>
            <a:r>
              <a:rPr lang="en-AU" sz="2200" dirty="0" err="1" smtClean="0">
                <a:effectLst/>
                <a:latin typeface="Helvetica Neue"/>
                <a:ea typeface="Helvetica Neue"/>
                <a:cs typeface="Helvetica Neue"/>
                <a:sym typeface="Helvetica Neue"/>
              </a:rPr>
              <a:t>TakeDamage</a:t>
            </a:r>
            <a:r>
              <a:rPr lang="en-AU" sz="2200" dirty="0" smtClean="0">
                <a:effectLst/>
                <a:latin typeface="Helvetica Neue"/>
                <a:ea typeface="Helvetica Neue"/>
                <a:cs typeface="Helvetica Neue"/>
                <a:sym typeface="Helvetica Neue"/>
              </a:rPr>
              <a:t> is a function built into the base Actor class. The base character class in C++ (</a:t>
            </a:r>
            <a:r>
              <a:rPr lang="en-AU" sz="2200" dirty="0" err="1" smtClean="0">
                <a:effectLst/>
                <a:latin typeface="Helvetica Neue"/>
                <a:ea typeface="Helvetica Neue"/>
                <a:cs typeface="Helvetica Neue"/>
                <a:sym typeface="Helvetica Neue"/>
              </a:rPr>
              <a:t>AOdinCharacter</a:t>
            </a:r>
            <a:r>
              <a:rPr lang="en-AU" sz="2200" dirty="0" smtClean="0">
                <a:effectLst/>
                <a:latin typeface="Helvetica Neue"/>
                <a:ea typeface="Helvetica Neue"/>
                <a:cs typeface="Helvetica Neue"/>
                <a:sym typeface="Helvetica Neue"/>
              </a:rPr>
              <a:t>) overrides this function to manage the common tasks of handling being damaged, including subtracting that damage from the character’s health, killing the character if its health reaches 0, and notifying various other systems that this character has taken damage.</a:t>
            </a:r>
            <a:endParaRPr lang="en-US" sz="2200" dirty="0" smtClean="0">
              <a:effectLst/>
              <a:latin typeface="Helvetica Neue"/>
              <a:ea typeface="Helvetica Neue"/>
              <a:cs typeface="Helvetica Neue"/>
              <a:sym typeface="Helvetica Neue"/>
            </a:endParaRPr>
          </a:p>
          <a:p>
            <a:r>
              <a:rPr lang="en-US" sz="2200" dirty="0" smtClean="0">
                <a:effectLst/>
                <a:latin typeface="Helvetica Neue"/>
                <a:ea typeface="Helvetica Neue"/>
                <a:cs typeface="Helvetica Neue"/>
                <a:sym typeface="Helvetica Neue"/>
              </a:rPr>
              <a:t> </a:t>
            </a:r>
          </a:p>
          <a:p>
            <a:r>
              <a:rPr lang="en-AU" sz="2200" dirty="0" err="1" smtClean="0">
                <a:effectLst/>
                <a:latin typeface="Helvetica Neue"/>
                <a:ea typeface="Helvetica Neue"/>
                <a:cs typeface="Helvetica Neue"/>
                <a:sym typeface="Helvetica Neue"/>
              </a:rPr>
              <a:t>AOdinCharacter</a:t>
            </a:r>
            <a:r>
              <a:rPr lang="en-AU" sz="2200" dirty="0" smtClean="0">
                <a:effectLst/>
                <a:latin typeface="Helvetica Neue"/>
                <a:ea typeface="Helvetica Neue"/>
                <a:cs typeface="Helvetica Neue"/>
                <a:sym typeface="Helvetica Neue"/>
              </a:rPr>
              <a:t> also adds a Native Event called </a:t>
            </a:r>
            <a:r>
              <a:rPr lang="en-AU" sz="2200" dirty="0" err="1" smtClean="0">
                <a:effectLst/>
                <a:latin typeface="Helvetica Neue"/>
                <a:ea typeface="Helvetica Neue"/>
                <a:cs typeface="Helvetica Neue"/>
                <a:sym typeface="Helvetica Neue"/>
              </a:rPr>
              <a:t>BlueprintModifyPointDamage</a:t>
            </a:r>
            <a:r>
              <a:rPr lang="en-AU" sz="2200" dirty="0" smtClean="0">
                <a:effectLst/>
                <a:latin typeface="Helvetica Neue"/>
                <a:ea typeface="Helvetica Neue"/>
                <a:cs typeface="Helvetica Neue"/>
                <a:sym typeface="Helvetica Neue"/>
              </a:rPr>
              <a:t>, which is called inside </a:t>
            </a:r>
            <a:r>
              <a:rPr lang="en-AU" sz="2200" dirty="0" err="1" smtClean="0">
                <a:effectLst/>
                <a:latin typeface="Helvetica Neue"/>
                <a:ea typeface="Helvetica Neue"/>
                <a:cs typeface="Helvetica Neue"/>
                <a:sym typeface="Helvetica Neue"/>
              </a:rPr>
              <a:t>TakeDamage</a:t>
            </a:r>
            <a:r>
              <a:rPr lang="en-AU" sz="2200" dirty="0" smtClean="0">
                <a:effectLst/>
                <a:latin typeface="Helvetica Neue"/>
                <a:ea typeface="Helvetica Neue"/>
                <a:cs typeface="Helvetica Neue"/>
                <a:sym typeface="Helvetica Neue"/>
              </a:rPr>
              <a:t>. When overridden in Blueprint subclasses, this function allows each subclass to take the damage being dealt and make a change to it.</a:t>
            </a:r>
            <a:endParaRPr lang="en-US" sz="2200" dirty="0" smtClean="0">
              <a:effectLst/>
              <a:latin typeface="Helvetica Neue"/>
              <a:ea typeface="Helvetica Neue"/>
              <a:cs typeface="Helvetica Neue"/>
              <a:sym typeface="Helvetica Neue"/>
            </a:endParaRPr>
          </a:p>
          <a:p>
            <a:r>
              <a:rPr lang="en-US" sz="2200" dirty="0" smtClean="0">
                <a:effectLst/>
                <a:latin typeface="Helvetica Neue"/>
                <a:ea typeface="Helvetica Neue"/>
                <a:cs typeface="Helvetica Neue"/>
                <a:sym typeface="Helvetica Neue"/>
              </a:rPr>
              <a:t> </a:t>
            </a:r>
          </a:p>
          <a:p>
            <a:r>
              <a:rPr lang="en-AU" sz="2200" dirty="0" smtClean="0">
                <a:effectLst/>
                <a:latin typeface="Helvetica Neue"/>
                <a:ea typeface="Helvetica Neue"/>
                <a:cs typeface="Helvetica Neue"/>
                <a:sym typeface="Helvetica Neue"/>
              </a:rPr>
              <a:t>The designers created a large variety of enemy characters in Blueprint for </a:t>
            </a:r>
            <a:r>
              <a:rPr lang="en-AU" sz="2200" i="1" dirty="0" err="1" smtClean="0">
                <a:effectLst/>
                <a:latin typeface="Helvetica Neue"/>
                <a:ea typeface="Helvetica Neue"/>
                <a:cs typeface="Helvetica Neue"/>
                <a:sym typeface="Helvetica Neue"/>
              </a:rPr>
              <a:t>Robo</a:t>
            </a:r>
            <a:r>
              <a:rPr lang="en-AU" sz="2200" i="1" dirty="0" smtClean="0">
                <a:effectLst/>
                <a:latin typeface="Helvetica Neue"/>
                <a:ea typeface="Helvetica Neue"/>
                <a:cs typeface="Helvetica Neue"/>
                <a:sym typeface="Helvetica Neue"/>
              </a:rPr>
              <a:t> Recall</a:t>
            </a:r>
            <a:r>
              <a:rPr lang="en-AU" sz="2200" dirty="0" smtClean="0">
                <a:effectLst/>
                <a:latin typeface="Helvetica Neue"/>
                <a:ea typeface="Helvetica Neue"/>
                <a:cs typeface="Helvetica Neue"/>
                <a:sym typeface="Helvetica Neue"/>
              </a:rPr>
              <a:t>, some of which used </a:t>
            </a:r>
            <a:r>
              <a:rPr lang="en-AU" sz="2200" dirty="0" err="1" smtClean="0">
                <a:effectLst/>
                <a:latin typeface="Helvetica Neue"/>
                <a:ea typeface="Helvetica Neue"/>
                <a:cs typeface="Helvetica Neue"/>
                <a:sym typeface="Helvetica Neue"/>
              </a:rPr>
              <a:t>BlueprintModifyPointDamage</a:t>
            </a:r>
            <a:r>
              <a:rPr lang="en-AU" sz="2200" dirty="0" smtClean="0">
                <a:effectLst/>
                <a:latin typeface="Helvetica Neue"/>
                <a:ea typeface="Helvetica Neue"/>
                <a:cs typeface="Helvetica Neue"/>
                <a:sym typeface="Helvetica Neue"/>
              </a:rPr>
              <a:t> to different ends, </a:t>
            </a:r>
            <a:r>
              <a:rPr lang="en-AU" baseline="0" dirty="0" smtClean="0"/>
              <a:t>including</a:t>
            </a:r>
          </a:p>
          <a:p>
            <a:endParaRPr lang="en-AU" baseline="0" dirty="0" smtClean="0"/>
          </a:p>
          <a:p>
            <a:pPr marL="342900" indent="-342900">
              <a:buFont typeface="Arial" panose="020B0604020202020204" pitchFamily="34" charset="0"/>
              <a:buChar char="•"/>
            </a:pPr>
            <a:r>
              <a:rPr lang="en-AU" sz="2200" dirty="0" smtClean="0">
                <a:effectLst/>
                <a:latin typeface="Helvetica Neue"/>
                <a:ea typeface="Helvetica Neue"/>
                <a:cs typeface="Helvetica Neue"/>
                <a:sym typeface="Helvetica Neue"/>
              </a:rPr>
              <a:t>Reducing the damage to 0 if the character was in a state of </a:t>
            </a:r>
            <a:r>
              <a:rPr lang="en-AU" b="0" baseline="0" dirty="0" smtClean="0"/>
              <a:t>invincibility</a:t>
            </a:r>
          </a:p>
          <a:p>
            <a:pPr marL="342900" indent="-342900">
              <a:buFont typeface="Arial" panose="020B0604020202020204" pitchFamily="34" charset="0"/>
              <a:buChar char="•"/>
            </a:pPr>
            <a:r>
              <a:rPr lang="en-AU" sz="2200" dirty="0" smtClean="0">
                <a:effectLst/>
                <a:latin typeface="Helvetica Neue"/>
                <a:ea typeface="Helvetica Neue"/>
                <a:cs typeface="Helvetica Neue"/>
                <a:sym typeface="Helvetica Neue"/>
              </a:rPr>
              <a:t>Increasing the amount of damage if a particular weak point was </a:t>
            </a:r>
            <a:r>
              <a:rPr lang="en-AU" b="0" baseline="0" dirty="0" smtClean="0"/>
              <a:t>hit</a:t>
            </a:r>
          </a:p>
          <a:p>
            <a:pPr marL="342900" indent="-342900">
              <a:buFont typeface="Arial" panose="020B0604020202020204" pitchFamily="34" charset="0"/>
              <a:buChar char="•"/>
            </a:pPr>
            <a:r>
              <a:rPr lang="en-AU" sz="2200" dirty="0" smtClean="0">
                <a:effectLst/>
                <a:latin typeface="Helvetica Neue"/>
                <a:ea typeface="Helvetica Neue"/>
                <a:cs typeface="Helvetica Neue"/>
                <a:sym typeface="Helvetica Neue"/>
              </a:rPr>
              <a:t>Decreasing the amount of damage if the part of the enemy hit was </a:t>
            </a:r>
            <a:r>
              <a:rPr lang="en-AU" b="0" baseline="0" dirty="0" err="1" smtClean="0"/>
              <a:t>armored</a:t>
            </a:r>
            <a:endParaRPr lang="en-AU" b="0" baseline="0" dirty="0" smtClean="0"/>
          </a:p>
          <a:p>
            <a:pPr marL="342900" indent="-342900">
              <a:buFont typeface="Arial" panose="020B0604020202020204" pitchFamily="34" charset="0"/>
              <a:buChar char="•"/>
            </a:pPr>
            <a:r>
              <a:rPr lang="en-AU" sz="2200" dirty="0" smtClean="0">
                <a:effectLst/>
                <a:latin typeface="Helvetica Neue"/>
                <a:ea typeface="Helvetica Neue"/>
                <a:cs typeface="Helvetica Neue"/>
                <a:sym typeface="Helvetica Neue"/>
              </a:rPr>
              <a:t>Diverting the damage to shields if the enemy has </a:t>
            </a:r>
            <a:r>
              <a:rPr lang="en-AU" b="0" baseline="0" dirty="0" smtClean="0"/>
              <a:t>shields</a:t>
            </a:r>
          </a:p>
          <a:p>
            <a:pPr marL="342900" indent="-342900">
              <a:buFont typeface="Arial" panose="020B0604020202020204" pitchFamily="34" charset="0"/>
              <a:buChar char="•"/>
            </a:pPr>
            <a:r>
              <a:rPr lang="en-AU" sz="2200" dirty="0" smtClean="0">
                <a:effectLst/>
                <a:latin typeface="Helvetica Neue"/>
                <a:ea typeface="Helvetica Neue"/>
                <a:cs typeface="Helvetica Neue"/>
                <a:sym typeface="Helvetica Neue"/>
              </a:rPr>
              <a:t>Multiplying the damage for drone enemies when in a </a:t>
            </a:r>
            <a:r>
              <a:rPr lang="en-AU" b="0" baseline="0" dirty="0" smtClean="0"/>
              <a:t>swarm</a:t>
            </a:r>
            <a:endParaRPr lang="en-AU" b="0" dirty="0" smtClean="0"/>
          </a:p>
          <a:p>
            <a:endParaRPr lang="en-AU" dirty="0" smtClean="0"/>
          </a:p>
          <a:p>
            <a:endParaRPr lang="en-AU" dirty="0"/>
          </a:p>
        </p:txBody>
      </p:sp>
    </p:spTree>
    <p:extLst>
      <p:ext uri="{BB962C8B-B14F-4D97-AF65-F5344CB8AC3E}">
        <p14:creationId xmlns:p14="http://schemas.microsoft.com/office/powerpoint/2010/main" val="906111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a:r>
              <a:rPr lang="en-US" sz="2200" dirty="0" smtClean="0">
                <a:effectLst/>
                <a:latin typeface="Helvetica Neue"/>
                <a:ea typeface="Helvetica Neue"/>
                <a:cs typeface="Helvetica Neue"/>
                <a:sym typeface="Helvetica Neue"/>
              </a:rPr>
              <a:t>Before we begin, we will need to install Visual Studio. We will be using Visual Studio to edit and compile our native code. Download the latest version of Visual Studio Community Edition and run the installer. It’s important to note that Visual Studio does not install C++ tooling support by default, so you will have to choose Custom installation and then choose the C++ components that you’ll need for your workflow</a:t>
            </a:r>
            <a:r>
              <a:rPr lang="en-US" sz="2200" b="0" i="0" u="none" strike="noStrike" dirty="0" smtClean="0">
                <a:effectLst/>
                <a:latin typeface="Helvetica Neue"/>
                <a:ea typeface="Helvetica Neue"/>
                <a:cs typeface="Helvetica Neue"/>
                <a:sym typeface="Helvetica Neue"/>
              </a:rPr>
              <a:t>.</a:t>
            </a:r>
            <a:endParaRPr lang="en-US" b="0" dirty="0">
              <a:effectLst/>
            </a:endParaRPr>
          </a:p>
          <a:p>
            <a:r>
              <a:rPr lang="en-US" dirty="0"/>
              <a:t/>
            </a:r>
            <a:br>
              <a:rPr lang="en-US" dirty="0"/>
            </a:br>
            <a:endParaRPr lang="en-US" dirty="0"/>
          </a:p>
        </p:txBody>
      </p:sp>
    </p:spTree>
    <p:extLst>
      <p:ext uri="{BB962C8B-B14F-4D97-AF65-F5344CB8AC3E}">
        <p14:creationId xmlns:p14="http://schemas.microsoft.com/office/powerpoint/2010/main" val="2852330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96429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06196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2200" dirty="0" smtClean="0">
                <a:effectLst/>
                <a:latin typeface="Helvetica Neue"/>
                <a:ea typeface="Helvetica Neue"/>
                <a:cs typeface="Helvetica Neue"/>
                <a:sym typeface="Helvetica Neue"/>
              </a:rPr>
              <a:t>There are two easy steps involved in creating a new class with the Class Wizard. First select the class you would like to subclass. Initially you are presented with a list of the more popular classes that people would want to be </a:t>
            </a:r>
            <a:r>
              <a:rPr lang="en-US" sz="2200" dirty="0" err="1" smtClean="0">
                <a:effectLst/>
                <a:latin typeface="Helvetica Neue"/>
                <a:ea typeface="Helvetica Neue"/>
                <a:cs typeface="Helvetica Neue"/>
                <a:sym typeface="Helvetica Neue"/>
              </a:rPr>
              <a:t>subclassing</a:t>
            </a:r>
            <a:r>
              <a:rPr lang="en-US" sz="2200" dirty="0" smtClean="0">
                <a:effectLst/>
                <a:latin typeface="Helvetica Neue"/>
                <a:ea typeface="Helvetica Neue"/>
                <a:cs typeface="Helvetica Neue"/>
                <a:sym typeface="Helvetica Neue"/>
              </a:rPr>
              <a:t>, but you can see a full list by toggling the “Show All Classes” checkbox in the top right corner.</a:t>
            </a:r>
          </a:p>
          <a:p>
            <a:r>
              <a:rPr lang="en-US" sz="2200" dirty="0" smtClean="0">
                <a:effectLst/>
                <a:latin typeface="Helvetica Neue"/>
                <a:ea typeface="Helvetica Neue"/>
                <a:cs typeface="Helvetica Neue"/>
                <a:sym typeface="Helvetica Neue"/>
              </a:rPr>
              <a:t/>
            </a:r>
            <a:br>
              <a:rPr lang="en-US" sz="2200" dirty="0" smtClean="0">
                <a:effectLst/>
                <a:latin typeface="Helvetica Neue"/>
                <a:ea typeface="Helvetica Neue"/>
                <a:cs typeface="Helvetica Neue"/>
                <a:sym typeface="Helvetica Neue"/>
              </a:rPr>
            </a:br>
            <a:r>
              <a:rPr lang="en-US" sz="2200" dirty="0" smtClean="0">
                <a:effectLst/>
                <a:latin typeface="Helvetica Neue"/>
                <a:ea typeface="Helvetica Neue"/>
                <a:cs typeface="Helvetica Neue"/>
                <a:sym typeface="Helvetica Neue"/>
              </a:rPr>
              <a:t>After you have chosen the class you want to subclass, the only other thing you need to do is to name your class. When you are finished, click the “Create Class” button and the Class Wizard will generate header and source files, open them in Visual Studio ready to be edited, and, by default, compile your new class</a:t>
            </a:r>
            <a:r>
              <a:rPr lang="en-US" sz="2200" b="0" i="0" u="none" strike="noStrike" dirty="0" smtClean="0">
                <a:effectLst/>
                <a:latin typeface="Helvetica Neue"/>
                <a:ea typeface="Helvetica Neue"/>
                <a:cs typeface="Helvetica Neue"/>
                <a:sym typeface="Helvetica Neue"/>
              </a:rPr>
              <a:t>.</a:t>
            </a:r>
            <a:endParaRPr lang="en-US" b="0" dirty="0">
              <a:effectLst/>
            </a:endParaRPr>
          </a:p>
          <a:p>
            <a:r>
              <a:rPr lang="en-US" dirty="0"/>
              <a:t/>
            </a:r>
            <a:br>
              <a:rPr lang="en-US" dirty="0"/>
            </a:br>
            <a:endParaRPr lang="en-US" dirty="0"/>
          </a:p>
          <a:p>
            <a:endParaRPr lang="en-US" dirty="0"/>
          </a:p>
        </p:txBody>
      </p:sp>
    </p:spTree>
    <p:extLst>
      <p:ext uri="{BB962C8B-B14F-4D97-AF65-F5344CB8AC3E}">
        <p14:creationId xmlns:p14="http://schemas.microsoft.com/office/powerpoint/2010/main" val="38933366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67975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1">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1676401" y="730250"/>
            <a:ext cx="21031198" cy="265112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8800" b="0" i="0" u="none" strike="noStrike" cap="none">
                <a:solidFill>
                  <a:schemeClr val="dk1"/>
                </a:solidFill>
                <a:latin typeface="Calibri"/>
                <a:ea typeface="Calibri"/>
                <a:cs typeface="Calibri"/>
                <a:sym typeface="Calibri"/>
              </a:defRPr>
            </a:lvl1pPr>
            <a:lvl2pPr lvl="1" indent="0">
              <a:spcBef>
                <a:spcPts val="0"/>
              </a:spcBef>
              <a:buNone/>
              <a:defRPr sz="3600"/>
            </a:lvl2pPr>
            <a:lvl3pPr lvl="2" indent="0">
              <a:spcBef>
                <a:spcPts val="0"/>
              </a:spcBef>
              <a:buNone/>
              <a:defRPr sz="3600"/>
            </a:lvl3pPr>
            <a:lvl4pPr lvl="3" indent="0">
              <a:spcBef>
                <a:spcPts val="0"/>
              </a:spcBef>
              <a:buNone/>
              <a:defRPr sz="3600"/>
            </a:lvl4pPr>
            <a:lvl5pPr lvl="4" indent="0">
              <a:spcBef>
                <a:spcPts val="0"/>
              </a:spcBef>
              <a:buNone/>
              <a:defRPr sz="3600"/>
            </a:lvl5pPr>
            <a:lvl6pPr lvl="5" indent="0">
              <a:spcBef>
                <a:spcPts val="0"/>
              </a:spcBef>
              <a:buNone/>
              <a:defRPr sz="3600"/>
            </a:lvl6pPr>
            <a:lvl7pPr lvl="6" indent="0">
              <a:spcBef>
                <a:spcPts val="0"/>
              </a:spcBef>
              <a:buNone/>
              <a:defRPr sz="3600"/>
            </a:lvl7pPr>
            <a:lvl8pPr lvl="7" indent="0">
              <a:spcBef>
                <a:spcPts val="0"/>
              </a:spcBef>
              <a:buNone/>
              <a:defRPr sz="3600"/>
            </a:lvl8pPr>
            <a:lvl9pPr lvl="8" indent="0">
              <a:spcBef>
                <a:spcPts val="0"/>
              </a:spcBef>
              <a:buNone/>
              <a:defRPr sz="3600"/>
            </a:lvl9pPr>
          </a:lstStyle>
          <a:p>
            <a:endParaRPr/>
          </a:p>
        </p:txBody>
      </p:sp>
      <p:sp>
        <p:nvSpPr>
          <p:cNvPr id="70" name="Shape 70"/>
          <p:cNvSpPr txBox="1">
            <a:spLocks noGrp="1"/>
          </p:cNvSpPr>
          <p:nvPr>
            <p:ph type="body" idx="1"/>
          </p:nvPr>
        </p:nvSpPr>
        <p:spPr>
          <a:xfrm rot="5400000">
            <a:off x="7840662" y="-2513009"/>
            <a:ext cx="8702676" cy="21031198"/>
          </a:xfrm>
          <a:prstGeom prst="rect">
            <a:avLst/>
          </a:prstGeom>
          <a:noFill/>
          <a:ln>
            <a:noFill/>
          </a:ln>
        </p:spPr>
        <p:txBody>
          <a:bodyPr lIns="91425" tIns="91425" rIns="91425" bIns="91425" anchor="t" anchorCtr="0"/>
          <a:lstStyle>
            <a:lvl1pPr marL="457200" marR="0" lvl="0" indent="-101600" algn="l" rtl="0">
              <a:lnSpc>
                <a:spcPct val="90000"/>
              </a:lnSpc>
              <a:spcBef>
                <a:spcPts val="2000"/>
              </a:spcBef>
              <a:buClr>
                <a:schemeClr val="dk1"/>
              </a:buClr>
              <a:buSzPct val="100000"/>
              <a:buFont typeface="Arial"/>
              <a:buChar char="•"/>
              <a:defRPr sz="5600" b="0" i="0" u="none" strike="noStrike" cap="none">
                <a:solidFill>
                  <a:schemeClr val="dk1"/>
                </a:solidFill>
                <a:latin typeface="Calibri"/>
                <a:ea typeface="Calibri"/>
                <a:cs typeface="Calibri"/>
                <a:sym typeface="Calibri"/>
              </a:defRPr>
            </a:lvl1pPr>
            <a:lvl2pPr marL="1371600" marR="0" lvl="1" indent="-152400" algn="l" rtl="0">
              <a:lnSpc>
                <a:spcPct val="90000"/>
              </a:lnSpc>
              <a:spcBef>
                <a:spcPts val="1000"/>
              </a:spcBef>
              <a:buClr>
                <a:schemeClr val="dk1"/>
              </a:buClr>
              <a:buSzPct val="100000"/>
              <a:buFont typeface="Arial"/>
              <a:buChar char="•"/>
              <a:defRPr sz="4800" b="0" i="0" u="none" strike="noStrike" cap="none">
                <a:solidFill>
                  <a:schemeClr val="dk1"/>
                </a:solidFill>
                <a:latin typeface="Calibri"/>
                <a:ea typeface="Calibri"/>
                <a:cs typeface="Calibri"/>
                <a:sym typeface="Calibri"/>
              </a:defRPr>
            </a:lvl2pPr>
            <a:lvl3pPr marL="2286000" marR="0" lvl="2" indent="-203200" algn="l" rtl="0">
              <a:lnSpc>
                <a:spcPct val="90000"/>
              </a:lnSpc>
              <a:spcBef>
                <a:spcPts val="1000"/>
              </a:spcBef>
              <a:buClr>
                <a:schemeClr val="dk1"/>
              </a:buClr>
              <a:buSzPct val="100000"/>
              <a:buFont typeface="Arial"/>
              <a:buChar char="•"/>
              <a:defRPr sz="4000" b="0" i="0" u="none" strike="noStrike" cap="none">
                <a:solidFill>
                  <a:schemeClr val="dk1"/>
                </a:solidFill>
                <a:latin typeface="Calibri"/>
                <a:ea typeface="Calibri"/>
                <a:cs typeface="Calibri"/>
                <a:sym typeface="Calibri"/>
              </a:defRPr>
            </a:lvl3pPr>
            <a:lvl4pPr marL="3200400" marR="0" lvl="3"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4pPr>
            <a:lvl5pPr marL="4114800" marR="0" lvl="4"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5pPr>
            <a:lvl6pPr marL="5029200" marR="0" lvl="5"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6pPr>
            <a:lvl7pPr marL="5943600" marR="0" lvl="6"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7pPr>
            <a:lvl8pPr marL="6858000" marR="0" lvl="7"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8pPr>
            <a:lvl9pPr marL="7772400" marR="0" lvl="8"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1676401" y="12712701"/>
            <a:ext cx="5486398" cy="730250"/>
          </a:xfrm>
          <a:prstGeom prst="rect">
            <a:avLst/>
          </a:prstGeom>
          <a:noFill/>
          <a:ln>
            <a:noFill/>
          </a:ln>
        </p:spPr>
        <p:txBody>
          <a:bodyPr lIns="91425" tIns="91425" rIns="91425" bIns="91425" anchor="ctr" anchorCtr="0"/>
          <a:lstStyle>
            <a:lvl1pPr marL="0" marR="0" lvl="0" indent="0" algn="l" rtl="0">
              <a:spcBef>
                <a:spcPts val="0"/>
              </a:spcBef>
              <a:buNone/>
              <a:defRPr sz="2400">
                <a:solidFill>
                  <a:srgbClr val="888888"/>
                </a:solidFill>
                <a:latin typeface="Calibri"/>
                <a:ea typeface="Calibri"/>
                <a:cs typeface="Calibri"/>
                <a:sym typeface="Calibri"/>
              </a:defRPr>
            </a:lvl1pPr>
            <a:lvl2pPr marL="914400" marR="0" lvl="1" indent="0" algn="l" rtl="0">
              <a:spcBef>
                <a:spcPts val="0"/>
              </a:spcBef>
              <a:buNone/>
              <a:defRPr sz="3600" b="0" i="0" u="none" strike="noStrike" cap="none">
                <a:solidFill>
                  <a:schemeClr val="dk1"/>
                </a:solidFill>
                <a:latin typeface="Calibri"/>
                <a:ea typeface="Calibri"/>
                <a:cs typeface="Calibri"/>
                <a:sym typeface="Calibri"/>
              </a:defRPr>
            </a:lvl2pPr>
            <a:lvl3pPr marL="1828800" marR="0" lvl="2" indent="0" algn="l" rtl="0">
              <a:spcBef>
                <a:spcPts val="0"/>
              </a:spcBef>
              <a:buNone/>
              <a:defRPr sz="3600" b="0" i="0" u="none" strike="noStrike" cap="none">
                <a:solidFill>
                  <a:schemeClr val="dk1"/>
                </a:solidFill>
                <a:latin typeface="Calibri"/>
                <a:ea typeface="Calibri"/>
                <a:cs typeface="Calibri"/>
                <a:sym typeface="Calibri"/>
              </a:defRPr>
            </a:lvl3pPr>
            <a:lvl4pPr marL="2743200" marR="0" lvl="3" indent="0" algn="l" rtl="0">
              <a:spcBef>
                <a:spcPts val="0"/>
              </a:spcBef>
              <a:buNone/>
              <a:defRPr sz="3600" b="0" i="0" u="none" strike="noStrike" cap="none">
                <a:solidFill>
                  <a:schemeClr val="dk1"/>
                </a:solidFill>
                <a:latin typeface="Calibri"/>
                <a:ea typeface="Calibri"/>
                <a:cs typeface="Calibri"/>
                <a:sym typeface="Calibri"/>
              </a:defRPr>
            </a:lvl4pPr>
            <a:lvl5pPr marL="3657600" marR="0" lvl="4" indent="0" algn="l" rtl="0">
              <a:spcBef>
                <a:spcPts val="0"/>
              </a:spcBef>
              <a:buNone/>
              <a:defRPr sz="3600" b="0" i="0" u="none" strike="noStrike" cap="none">
                <a:solidFill>
                  <a:schemeClr val="dk1"/>
                </a:solidFill>
                <a:latin typeface="Calibri"/>
                <a:ea typeface="Calibri"/>
                <a:cs typeface="Calibri"/>
                <a:sym typeface="Calibri"/>
              </a:defRPr>
            </a:lvl5pPr>
            <a:lvl6pPr marL="4572000" marR="0" lvl="5" indent="0" algn="l" rtl="0">
              <a:spcBef>
                <a:spcPts val="0"/>
              </a:spcBef>
              <a:buNone/>
              <a:defRPr sz="3600" b="0" i="0" u="none" strike="noStrike" cap="none">
                <a:solidFill>
                  <a:schemeClr val="dk1"/>
                </a:solidFill>
                <a:latin typeface="Calibri"/>
                <a:ea typeface="Calibri"/>
                <a:cs typeface="Calibri"/>
                <a:sym typeface="Calibri"/>
              </a:defRPr>
            </a:lvl6pPr>
            <a:lvl7pPr marL="5486400" marR="0" lvl="6" indent="0" algn="l" rtl="0">
              <a:spcBef>
                <a:spcPts val="0"/>
              </a:spcBef>
              <a:buNone/>
              <a:defRPr sz="3600" b="0" i="0" u="none" strike="noStrike" cap="none">
                <a:solidFill>
                  <a:schemeClr val="dk1"/>
                </a:solidFill>
                <a:latin typeface="Calibri"/>
                <a:ea typeface="Calibri"/>
                <a:cs typeface="Calibri"/>
                <a:sym typeface="Calibri"/>
              </a:defRPr>
            </a:lvl7pPr>
            <a:lvl8pPr marL="6400800" marR="0" lvl="7" indent="0" algn="l" rtl="0">
              <a:spcBef>
                <a:spcPts val="0"/>
              </a:spcBef>
              <a:buNone/>
              <a:defRPr sz="3600" b="0" i="0" u="none" strike="noStrike" cap="none">
                <a:solidFill>
                  <a:schemeClr val="dk1"/>
                </a:solidFill>
                <a:latin typeface="Calibri"/>
                <a:ea typeface="Calibri"/>
                <a:cs typeface="Calibri"/>
                <a:sym typeface="Calibri"/>
              </a:defRPr>
            </a:lvl8pPr>
            <a:lvl9pPr marL="7315200" marR="0" lvl="8" indent="0" algn="l" rtl="0">
              <a:spcBef>
                <a:spcPts val="0"/>
              </a:spcBef>
              <a:buNone/>
              <a:defRPr sz="36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8077200" y="12712701"/>
            <a:ext cx="8229600" cy="730250"/>
          </a:xfrm>
          <a:prstGeom prst="rect">
            <a:avLst/>
          </a:prstGeom>
          <a:noFill/>
          <a:ln>
            <a:noFill/>
          </a:ln>
        </p:spPr>
        <p:txBody>
          <a:bodyPr lIns="91425" tIns="91425" rIns="91425" bIns="91425" anchor="ctr" anchorCtr="0"/>
          <a:lstStyle>
            <a:lvl1pPr marL="0" marR="0" lvl="0" indent="0" algn="ctr" rtl="0">
              <a:spcBef>
                <a:spcPts val="0"/>
              </a:spcBef>
              <a:buNone/>
              <a:defRPr sz="2400">
                <a:solidFill>
                  <a:srgbClr val="888888"/>
                </a:solidFill>
                <a:latin typeface="Calibri"/>
                <a:ea typeface="Calibri"/>
                <a:cs typeface="Calibri"/>
                <a:sym typeface="Calibri"/>
              </a:defRPr>
            </a:lvl1pPr>
            <a:lvl2pPr marL="914400" marR="0" lvl="1" indent="0" algn="l" rtl="0">
              <a:spcBef>
                <a:spcPts val="0"/>
              </a:spcBef>
              <a:buNone/>
              <a:defRPr sz="3600" b="0" i="0" u="none" strike="noStrike" cap="none">
                <a:solidFill>
                  <a:schemeClr val="dk1"/>
                </a:solidFill>
                <a:latin typeface="Calibri"/>
                <a:ea typeface="Calibri"/>
                <a:cs typeface="Calibri"/>
                <a:sym typeface="Calibri"/>
              </a:defRPr>
            </a:lvl2pPr>
            <a:lvl3pPr marL="1828800" marR="0" lvl="2" indent="0" algn="l" rtl="0">
              <a:spcBef>
                <a:spcPts val="0"/>
              </a:spcBef>
              <a:buNone/>
              <a:defRPr sz="3600" b="0" i="0" u="none" strike="noStrike" cap="none">
                <a:solidFill>
                  <a:schemeClr val="dk1"/>
                </a:solidFill>
                <a:latin typeface="Calibri"/>
                <a:ea typeface="Calibri"/>
                <a:cs typeface="Calibri"/>
                <a:sym typeface="Calibri"/>
              </a:defRPr>
            </a:lvl3pPr>
            <a:lvl4pPr marL="2743200" marR="0" lvl="3" indent="0" algn="l" rtl="0">
              <a:spcBef>
                <a:spcPts val="0"/>
              </a:spcBef>
              <a:buNone/>
              <a:defRPr sz="3600" b="0" i="0" u="none" strike="noStrike" cap="none">
                <a:solidFill>
                  <a:schemeClr val="dk1"/>
                </a:solidFill>
                <a:latin typeface="Calibri"/>
                <a:ea typeface="Calibri"/>
                <a:cs typeface="Calibri"/>
                <a:sym typeface="Calibri"/>
              </a:defRPr>
            </a:lvl4pPr>
            <a:lvl5pPr marL="3657600" marR="0" lvl="4" indent="0" algn="l" rtl="0">
              <a:spcBef>
                <a:spcPts val="0"/>
              </a:spcBef>
              <a:buNone/>
              <a:defRPr sz="3600" b="0" i="0" u="none" strike="noStrike" cap="none">
                <a:solidFill>
                  <a:schemeClr val="dk1"/>
                </a:solidFill>
                <a:latin typeface="Calibri"/>
                <a:ea typeface="Calibri"/>
                <a:cs typeface="Calibri"/>
                <a:sym typeface="Calibri"/>
              </a:defRPr>
            </a:lvl5pPr>
            <a:lvl6pPr marL="4572000" marR="0" lvl="5" indent="0" algn="l" rtl="0">
              <a:spcBef>
                <a:spcPts val="0"/>
              </a:spcBef>
              <a:buNone/>
              <a:defRPr sz="3600" b="0" i="0" u="none" strike="noStrike" cap="none">
                <a:solidFill>
                  <a:schemeClr val="dk1"/>
                </a:solidFill>
                <a:latin typeface="Calibri"/>
                <a:ea typeface="Calibri"/>
                <a:cs typeface="Calibri"/>
                <a:sym typeface="Calibri"/>
              </a:defRPr>
            </a:lvl6pPr>
            <a:lvl7pPr marL="5486400" marR="0" lvl="6" indent="0" algn="l" rtl="0">
              <a:spcBef>
                <a:spcPts val="0"/>
              </a:spcBef>
              <a:buNone/>
              <a:defRPr sz="3600" b="0" i="0" u="none" strike="noStrike" cap="none">
                <a:solidFill>
                  <a:schemeClr val="dk1"/>
                </a:solidFill>
                <a:latin typeface="Calibri"/>
                <a:ea typeface="Calibri"/>
                <a:cs typeface="Calibri"/>
                <a:sym typeface="Calibri"/>
              </a:defRPr>
            </a:lvl7pPr>
            <a:lvl8pPr marL="6400800" marR="0" lvl="7" indent="0" algn="l" rtl="0">
              <a:spcBef>
                <a:spcPts val="0"/>
              </a:spcBef>
              <a:buNone/>
              <a:defRPr sz="3600" b="0" i="0" u="none" strike="noStrike" cap="none">
                <a:solidFill>
                  <a:schemeClr val="dk1"/>
                </a:solidFill>
                <a:latin typeface="Calibri"/>
                <a:ea typeface="Calibri"/>
                <a:cs typeface="Calibri"/>
                <a:sym typeface="Calibri"/>
              </a:defRPr>
            </a:lvl8pPr>
            <a:lvl9pPr marL="7315200" marR="0" lvl="8" indent="0" algn="l" rtl="0">
              <a:spcBef>
                <a:spcPts val="0"/>
              </a:spcBef>
              <a:buNone/>
              <a:defRPr sz="36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17221201" y="12712701"/>
            <a:ext cx="5486398" cy="730250"/>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2400">
                <a:solidFill>
                  <a:srgbClr val="888888"/>
                </a:solidFill>
                <a:latin typeface="Calibri"/>
                <a:ea typeface="Calibri"/>
                <a:cs typeface="Calibri"/>
                <a:sym typeface="Calibri"/>
              </a:rPr>
              <a:pPr algn="r">
                <a:buSzPct val="25000"/>
              </a:pPr>
              <a:t>‹#›</a:t>
            </a:fld>
            <a:endParaRPr lang="en-US" sz="24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2407343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14266862" y="3913189"/>
            <a:ext cx="11623676" cy="5257798"/>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8800" b="0" i="0" u="none" strike="noStrike" cap="none">
                <a:solidFill>
                  <a:schemeClr val="dk1"/>
                </a:solidFill>
                <a:latin typeface="Calibri"/>
                <a:ea typeface="Calibri"/>
                <a:cs typeface="Calibri"/>
                <a:sym typeface="Calibri"/>
              </a:defRPr>
            </a:lvl1pPr>
            <a:lvl2pPr lvl="1" indent="0">
              <a:spcBef>
                <a:spcPts val="0"/>
              </a:spcBef>
              <a:buNone/>
              <a:defRPr sz="3600"/>
            </a:lvl2pPr>
            <a:lvl3pPr lvl="2" indent="0">
              <a:spcBef>
                <a:spcPts val="0"/>
              </a:spcBef>
              <a:buNone/>
              <a:defRPr sz="3600"/>
            </a:lvl3pPr>
            <a:lvl4pPr lvl="3" indent="0">
              <a:spcBef>
                <a:spcPts val="0"/>
              </a:spcBef>
              <a:buNone/>
              <a:defRPr sz="3600"/>
            </a:lvl4pPr>
            <a:lvl5pPr lvl="4" indent="0">
              <a:spcBef>
                <a:spcPts val="0"/>
              </a:spcBef>
              <a:buNone/>
              <a:defRPr sz="3600"/>
            </a:lvl5pPr>
            <a:lvl6pPr lvl="5" indent="0">
              <a:spcBef>
                <a:spcPts val="0"/>
              </a:spcBef>
              <a:buNone/>
              <a:defRPr sz="3600"/>
            </a:lvl6pPr>
            <a:lvl7pPr lvl="6" indent="0">
              <a:spcBef>
                <a:spcPts val="0"/>
              </a:spcBef>
              <a:buNone/>
              <a:defRPr sz="3600"/>
            </a:lvl7pPr>
            <a:lvl8pPr lvl="7" indent="0">
              <a:spcBef>
                <a:spcPts val="0"/>
              </a:spcBef>
              <a:buNone/>
              <a:defRPr sz="3600"/>
            </a:lvl8pPr>
            <a:lvl9pPr lvl="8" indent="0">
              <a:spcBef>
                <a:spcPts val="0"/>
              </a:spcBef>
              <a:buNone/>
              <a:defRPr sz="3600"/>
            </a:lvl9pPr>
          </a:lstStyle>
          <a:p>
            <a:endParaRPr/>
          </a:p>
        </p:txBody>
      </p:sp>
      <p:sp>
        <p:nvSpPr>
          <p:cNvPr id="76" name="Shape 76"/>
          <p:cNvSpPr txBox="1">
            <a:spLocks noGrp="1"/>
          </p:cNvSpPr>
          <p:nvPr>
            <p:ph type="body" idx="1"/>
          </p:nvPr>
        </p:nvSpPr>
        <p:spPr>
          <a:xfrm rot="5400000">
            <a:off x="3598862" y="-1192209"/>
            <a:ext cx="11623676" cy="15468598"/>
          </a:xfrm>
          <a:prstGeom prst="rect">
            <a:avLst/>
          </a:prstGeom>
          <a:noFill/>
          <a:ln>
            <a:noFill/>
          </a:ln>
        </p:spPr>
        <p:txBody>
          <a:bodyPr lIns="91425" tIns="91425" rIns="91425" bIns="91425" anchor="t" anchorCtr="0"/>
          <a:lstStyle>
            <a:lvl1pPr marL="457200" marR="0" lvl="0" indent="-101600" algn="l" rtl="0">
              <a:lnSpc>
                <a:spcPct val="90000"/>
              </a:lnSpc>
              <a:spcBef>
                <a:spcPts val="2000"/>
              </a:spcBef>
              <a:buClr>
                <a:schemeClr val="dk1"/>
              </a:buClr>
              <a:buSzPct val="100000"/>
              <a:buFont typeface="Arial"/>
              <a:buChar char="•"/>
              <a:defRPr sz="5600" b="0" i="0" u="none" strike="noStrike" cap="none">
                <a:solidFill>
                  <a:schemeClr val="dk1"/>
                </a:solidFill>
                <a:latin typeface="Calibri"/>
                <a:ea typeface="Calibri"/>
                <a:cs typeface="Calibri"/>
                <a:sym typeface="Calibri"/>
              </a:defRPr>
            </a:lvl1pPr>
            <a:lvl2pPr marL="1371600" marR="0" lvl="1" indent="-152400" algn="l" rtl="0">
              <a:lnSpc>
                <a:spcPct val="90000"/>
              </a:lnSpc>
              <a:spcBef>
                <a:spcPts val="1000"/>
              </a:spcBef>
              <a:buClr>
                <a:schemeClr val="dk1"/>
              </a:buClr>
              <a:buSzPct val="100000"/>
              <a:buFont typeface="Arial"/>
              <a:buChar char="•"/>
              <a:defRPr sz="4800" b="0" i="0" u="none" strike="noStrike" cap="none">
                <a:solidFill>
                  <a:schemeClr val="dk1"/>
                </a:solidFill>
                <a:latin typeface="Calibri"/>
                <a:ea typeface="Calibri"/>
                <a:cs typeface="Calibri"/>
                <a:sym typeface="Calibri"/>
              </a:defRPr>
            </a:lvl2pPr>
            <a:lvl3pPr marL="2286000" marR="0" lvl="2" indent="-203200" algn="l" rtl="0">
              <a:lnSpc>
                <a:spcPct val="90000"/>
              </a:lnSpc>
              <a:spcBef>
                <a:spcPts val="1000"/>
              </a:spcBef>
              <a:buClr>
                <a:schemeClr val="dk1"/>
              </a:buClr>
              <a:buSzPct val="100000"/>
              <a:buFont typeface="Arial"/>
              <a:buChar char="•"/>
              <a:defRPr sz="4000" b="0" i="0" u="none" strike="noStrike" cap="none">
                <a:solidFill>
                  <a:schemeClr val="dk1"/>
                </a:solidFill>
                <a:latin typeface="Calibri"/>
                <a:ea typeface="Calibri"/>
                <a:cs typeface="Calibri"/>
                <a:sym typeface="Calibri"/>
              </a:defRPr>
            </a:lvl3pPr>
            <a:lvl4pPr marL="3200400" marR="0" lvl="3"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4pPr>
            <a:lvl5pPr marL="4114800" marR="0" lvl="4"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5pPr>
            <a:lvl6pPr marL="5029200" marR="0" lvl="5"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6pPr>
            <a:lvl7pPr marL="5943600" marR="0" lvl="6"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7pPr>
            <a:lvl8pPr marL="6858000" marR="0" lvl="7"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8pPr>
            <a:lvl9pPr marL="7772400" marR="0" lvl="8"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1676401" y="12712701"/>
            <a:ext cx="5486398" cy="730250"/>
          </a:xfrm>
          <a:prstGeom prst="rect">
            <a:avLst/>
          </a:prstGeom>
          <a:noFill/>
          <a:ln>
            <a:noFill/>
          </a:ln>
        </p:spPr>
        <p:txBody>
          <a:bodyPr lIns="91425" tIns="91425" rIns="91425" bIns="91425" anchor="ctr" anchorCtr="0"/>
          <a:lstStyle>
            <a:lvl1pPr marL="0" marR="0" lvl="0" indent="0" algn="l" rtl="0">
              <a:spcBef>
                <a:spcPts val="0"/>
              </a:spcBef>
              <a:buNone/>
              <a:defRPr sz="2400">
                <a:solidFill>
                  <a:srgbClr val="888888"/>
                </a:solidFill>
                <a:latin typeface="Calibri"/>
                <a:ea typeface="Calibri"/>
                <a:cs typeface="Calibri"/>
                <a:sym typeface="Calibri"/>
              </a:defRPr>
            </a:lvl1pPr>
            <a:lvl2pPr marL="914400" marR="0" lvl="1" indent="0" algn="l" rtl="0">
              <a:spcBef>
                <a:spcPts val="0"/>
              </a:spcBef>
              <a:buNone/>
              <a:defRPr sz="3600" b="0" i="0" u="none" strike="noStrike" cap="none">
                <a:solidFill>
                  <a:schemeClr val="dk1"/>
                </a:solidFill>
                <a:latin typeface="Calibri"/>
                <a:ea typeface="Calibri"/>
                <a:cs typeface="Calibri"/>
                <a:sym typeface="Calibri"/>
              </a:defRPr>
            </a:lvl2pPr>
            <a:lvl3pPr marL="1828800" marR="0" lvl="2" indent="0" algn="l" rtl="0">
              <a:spcBef>
                <a:spcPts val="0"/>
              </a:spcBef>
              <a:buNone/>
              <a:defRPr sz="3600" b="0" i="0" u="none" strike="noStrike" cap="none">
                <a:solidFill>
                  <a:schemeClr val="dk1"/>
                </a:solidFill>
                <a:latin typeface="Calibri"/>
                <a:ea typeface="Calibri"/>
                <a:cs typeface="Calibri"/>
                <a:sym typeface="Calibri"/>
              </a:defRPr>
            </a:lvl3pPr>
            <a:lvl4pPr marL="2743200" marR="0" lvl="3" indent="0" algn="l" rtl="0">
              <a:spcBef>
                <a:spcPts val="0"/>
              </a:spcBef>
              <a:buNone/>
              <a:defRPr sz="3600" b="0" i="0" u="none" strike="noStrike" cap="none">
                <a:solidFill>
                  <a:schemeClr val="dk1"/>
                </a:solidFill>
                <a:latin typeface="Calibri"/>
                <a:ea typeface="Calibri"/>
                <a:cs typeface="Calibri"/>
                <a:sym typeface="Calibri"/>
              </a:defRPr>
            </a:lvl4pPr>
            <a:lvl5pPr marL="3657600" marR="0" lvl="4" indent="0" algn="l" rtl="0">
              <a:spcBef>
                <a:spcPts val="0"/>
              </a:spcBef>
              <a:buNone/>
              <a:defRPr sz="3600" b="0" i="0" u="none" strike="noStrike" cap="none">
                <a:solidFill>
                  <a:schemeClr val="dk1"/>
                </a:solidFill>
                <a:latin typeface="Calibri"/>
                <a:ea typeface="Calibri"/>
                <a:cs typeface="Calibri"/>
                <a:sym typeface="Calibri"/>
              </a:defRPr>
            </a:lvl5pPr>
            <a:lvl6pPr marL="4572000" marR="0" lvl="5" indent="0" algn="l" rtl="0">
              <a:spcBef>
                <a:spcPts val="0"/>
              </a:spcBef>
              <a:buNone/>
              <a:defRPr sz="3600" b="0" i="0" u="none" strike="noStrike" cap="none">
                <a:solidFill>
                  <a:schemeClr val="dk1"/>
                </a:solidFill>
                <a:latin typeface="Calibri"/>
                <a:ea typeface="Calibri"/>
                <a:cs typeface="Calibri"/>
                <a:sym typeface="Calibri"/>
              </a:defRPr>
            </a:lvl6pPr>
            <a:lvl7pPr marL="5486400" marR="0" lvl="6" indent="0" algn="l" rtl="0">
              <a:spcBef>
                <a:spcPts val="0"/>
              </a:spcBef>
              <a:buNone/>
              <a:defRPr sz="3600" b="0" i="0" u="none" strike="noStrike" cap="none">
                <a:solidFill>
                  <a:schemeClr val="dk1"/>
                </a:solidFill>
                <a:latin typeface="Calibri"/>
                <a:ea typeface="Calibri"/>
                <a:cs typeface="Calibri"/>
                <a:sym typeface="Calibri"/>
              </a:defRPr>
            </a:lvl7pPr>
            <a:lvl8pPr marL="6400800" marR="0" lvl="7" indent="0" algn="l" rtl="0">
              <a:spcBef>
                <a:spcPts val="0"/>
              </a:spcBef>
              <a:buNone/>
              <a:defRPr sz="3600" b="0" i="0" u="none" strike="noStrike" cap="none">
                <a:solidFill>
                  <a:schemeClr val="dk1"/>
                </a:solidFill>
                <a:latin typeface="Calibri"/>
                <a:ea typeface="Calibri"/>
                <a:cs typeface="Calibri"/>
                <a:sym typeface="Calibri"/>
              </a:defRPr>
            </a:lvl8pPr>
            <a:lvl9pPr marL="7315200" marR="0" lvl="8" indent="0" algn="l" rtl="0">
              <a:spcBef>
                <a:spcPts val="0"/>
              </a:spcBef>
              <a:buNone/>
              <a:defRPr sz="36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8077200" y="12712701"/>
            <a:ext cx="8229600" cy="730250"/>
          </a:xfrm>
          <a:prstGeom prst="rect">
            <a:avLst/>
          </a:prstGeom>
          <a:noFill/>
          <a:ln>
            <a:noFill/>
          </a:ln>
        </p:spPr>
        <p:txBody>
          <a:bodyPr lIns="91425" tIns="91425" rIns="91425" bIns="91425" anchor="ctr" anchorCtr="0"/>
          <a:lstStyle>
            <a:lvl1pPr marL="0" marR="0" lvl="0" indent="0" algn="ctr" rtl="0">
              <a:spcBef>
                <a:spcPts val="0"/>
              </a:spcBef>
              <a:buNone/>
              <a:defRPr sz="2400">
                <a:solidFill>
                  <a:srgbClr val="888888"/>
                </a:solidFill>
                <a:latin typeface="Calibri"/>
                <a:ea typeface="Calibri"/>
                <a:cs typeface="Calibri"/>
                <a:sym typeface="Calibri"/>
              </a:defRPr>
            </a:lvl1pPr>
            <a:lvl2pPr marL="914400" marR="0" lvl="1" indent="0" algn="l" rtl="0">
              <a:spcBef>
                <a:spcPts val="0"/>
              </a:spcBef>
              <a:buNone/>
              <a:defRPr sz="3600" b="0" i="0" u="none" strike="noStrike" cap="none">
                <a:solidFill>
                  <a:schemeClr val="dk1"/>
                </a:solidFill>
                <a:latin typeface="Calibri"/>
                <a:ea typeface="Calibri"/>
                <a:cs typeface="Calibri"/>
                <a:sym typeface="Calibri"/>
              </a:defRPr>
            </a:lvl2pPr>
            <a:lvl3pPr marL="1828800" marR="0" lvl="2" indent="0" algn="l" rtl="0">
              <a:spcBef>
                <a:spcPts val="0"/>
              </a:spcBef>
              <a:buNone/>
              <a:defRPr sz="3600" b="0" i="0" u="none" strike="noStrike" cap="none">
                <a:solidFill>
                  <a:schemeClr val="dk1"/>
                </a:solidFill>
                <a:latin typeface="Calibri"/>
                <a:ea typeface="Calibri"/>
                <a:cs typeface="Calibri"/>
                <a:sym typeface="Calibri"/>
              </a:defRPr>
            </a:lvl3pPr>
            <a:lvl4pPr marL="2743200" marR="0" lvl="3" indent="0" algn="l" rtl="0">
              <a:spcBef>
                <a:spcPts val="0"/>
              </a:spcBef>
              <a:buNone/>
              <a:defRPr sz="3600" b="0" i="0" u="none" strike="noStrike" cap="none">
                <a:solidFill>
                  <a:schemeClr val="dk1"/>
                </a:solidFill>
                <a:latin typeface="Calibri"/>
                <a:ea typeface="Calibri"/>
                <a:cs typeface="Calibri"/>
                <a:sym typeface="Calibri"/>
              </a:defRPr>
            </a:lvl4pPr>
            <a:lvl5pPr marL="3657600" marR="0" lvl="4" indent="0" algn="l" rtl="0">
              <a:spcBef>
                <a:spcPts val="0"/>
              </a:spcBef>
              <a:buNone/>
              <a:defRPr sz="3600" b="0" i="0" u="none" strike="noStrike" cap="none">
                <a:solidFill>
                  <a:schemeClr val="dk1"/>
                </a:solidFill>
                <a:latin typeface="Calibri"/>
                <a:ea typeface="Calibri"/>
                <a:cs typeface="Calibri"/>
                <a:sym typeface="Calibri"/>
              </a:defRPr>
            </a:lvl5pPr>
            <a:lvl6pPr marL="4572000" marR="0" lvl="5" indent="0" algn="l" rtl="0">
              <a:spcBef>
                <a:spcPts val="0"/>
              </a:spcBef>
              <a:buNone/>
              <a:defRPr sz="3600" b="0" i="0" u="none" strike="noStrike" cap="none">
                <a:solidFill>
                  <a:schemeClr val="dk1"/>
                </a:solidFill>
                <a:latin typeface="Calibri"/>
                <a:ea typeface="Calibri"/>
                <a:cs typeface="Calibri"/>
                <a:sym typeface="Calibri"/>
              </a:defRPr>
            </a:lvl6pPr>
            <a:lvl7pPr marL="5486400" marR="0" lvl="6" indent="0" algn="l" rtl="0">
              <a:spcBef>
                <a:spcPts val="0"/>
              </a:spcBef>
              <a:buNone/>
              <a:defRPr sz="3600" b="0" i="0" u="none" strike="noStrike" cap="none">
                <a:solidFill>
                  <a:schemeClr val="dk1"/>
                </a:solidFill>
                <a:latin typeface="Calibri"/>
                <a:ea typeface="Calibri"/>
                <a:cs typeface="Calibri"/>
                <a:sym typeface="Calibri"/>
              </a:defRPr>
            </a:lvl7pPr>
            <a:lvl8pPr marL="6400800" marR="0" lvl="7" indent="0" algn="l" rtl="0">
              <a:spcBef>
                <a:spcPts val="0"/>
              </a:spcBef>
              <a:buNone/>
              <a:defRPr sz="3600" b="0" i="0" u="none" strike="noStrike" cap="none">
                <a:solidFill>
                  <a:schemeClr val="dk1"/>
                </a:solidFill>
                <a:latin typeface="Calibri"/>
                <a:ea typeface="Calibri"/>
                <a:cs typeface="Calibri"/>
                <a:sym typeface="Calibri"/>
              </a:defRPr>
            </a:lvl8pPr>
            <a:lvl9pPr marL="7315200" marR="0" lvl="8" indent="0" algn="l" rtl="0">
              <a:spcBef>
                <a:spcPts val="0"/>
              </a:spcBef>
              <a:buNone/>
              <a:defRPr sz="36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17221201" y="12712701"/>
            <a:ext cx="5486398" cy="730250"/>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2400">
                <a:solidFill>
                  <a:srgbClr val="888888"/>
                </a:solidFill>
                <a:latin typeface="Calibri"/>
                <a:ea typeface="Calibri"/>
                <a:cs typeface="Calibri"/>
                <a:sym typeface="Calibri"/>
              </a:rPr>
              <a:pPr algn="r">
                <a:buSzPct val="25000"/>
              </a:pPr>
              <a:t>‹#›</a:t>
            </a:fld>
            <a:endParaRPr lang="en-US" sz="24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9005210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954D12-7A41-4D01-AB1F-304B271A7867}"/>
              </a:ext>
            </a:extLst>
          </p:cNvPr>
          <p:cNvSpPr>
            <a:spLocks noGrp="1"/>
          </p:cNvSpPr>
          <p:nvPr>
            <p:ph type="ctrTitle"/>
          </p:nvPr>
        </p:nvSpPr>
        <p:spPr>
          <a:xfrm>
            <a:off x="3048000" y="2244726"/>
            <a:ext cx="18288000" cy="4775200"/>
          </a:xfrm>
        </p:spPr>
        <p:txBody>
          <a:bodyPr anchor="b"/>
          <a:lstStyle>
            <a:lvl1pPr algn="ctr">
              <a:defRPr sz="12000"/>
            </a:lvl1pPr>
          </a:lstStyle>
          <a:p>
            <a:r>
              <a:rPr lang="en-US"/>
              <a:t>Click to edit Master title style</a:t>
            </a:r>
          </a:p>
        </p:txBody>
      </p:sp>
      <p:sp>
        <p:nvSpPr>
          <p:cNvPr id="3" name="Subtitle 2">
            <a:extLst>
              <a:ext uri="{FF2B5EF4-FFF2-40B4-BE49-F238E27FC236}">
                <a16:creationId xmlns:a16="http://schemas.microsoft.com/office/drawing/2014/main" xmlns="" id="{262987C5-FCA7-480D-9D84-92473FE8DCC8}"/>
              </a:ext>
            </a:extLst>
          </p:cNvPr>
          <p:cNvSpPr>
            <a:spLocks noGrp="1"/>
          </p:cNvSpPr>
          <p:nvPr>
            <p:ph type="subTitle" idx="1"/>
          </p:nvPr>
        </p:nvSpPr>
        <p:spPr>
          <a:xfrm>
            <a:off x="3048000" y="7204076"/>
            <a:ext cx="18288000"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p>
        </p:txBody>
      </p:sp>
      <p:sp>
        <p:nvSpPr>
          <p:cNvPr id="4" name="Date Placeholder 3">
            <a:extLst>
              <a:ext uri="{FF2B5EF4-FFF2-40B4-BE49-F238E27FC236}">
                <a16:creationId xmlns:a16="http://schemas.microsoft.com/office/drawing/2014/main" xmlns="" id="{DA850371-6031-47BB-B83B-69D2DB4ED0CA}"/>
              </a:ext>
            </a:extLst>
          </p:cNvPr>
          <p:cNvSpPr>
            <a:spLocks noGrp="1"/>
          </p:cNvSpPr>
          <p:nvPr>
            <p:ph type="dt" sz="half" idx="10"/>
          </p:nvPr>
        </p:nvSpPr>
        <p:spPr/>
        <p:txBody>
          <a:bodyPr/>
          <a:lstStyle/>
          <a:p>
            <a:fld id="{1FD7FED3-E142-4B83-A868-C440ECF9195E}" type="datetimeFigureOut">
              <a:rPr lang="en-US" smtClean="0">
                <a:solidFill>
                  <a:prstClr val="black">
                    <a:tint val="75000"/>
                  </a:prstClr>
                </a:solidFill>
              </a:rPr>
              <a:pPr/>
              <a:t>3/16/2018</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969A4141-C8EA-47B5-B3D8-D45DBD90B224}"/>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4CE9263A-08B9-428D-B051-A95E7F8B2FAA}"/>
              </a:ext>
            </a:extLst>
          </p:cNvPr>
          <p:cNvSpPr>
            <a:spLocks noGrp="1"/>
          </p:cNvSpPr>
          <p:nvPr>
            <p:ph type="sldNum" sz="quarter" idx="12"/>
          </p:nvPr>
        </p:nvSpPr>
        <p:spPr/>
        <p:txBody>
          <a:bodyPr/>
          <a:lstStyle/>
          <a:p>
            <a:fld id="{3DEC7AD9-915D-4FB9-80A9-751BAC31E53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84623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16747A-E588-42A8-9B0E-89ED2782C1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4DCBBCF-E68C-4504-ABCA-D42D9C43AA6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5B6348B-EE8D-48B0-ADE8-449CE9ED327F}"/>
              </a:ext>
            </a:extLst>
          </p:cNvPr>
          <p:cNvSpPr>
            <a:spLocks noGrp="1"/>
          </p:cNvSpPr>
          <p:nvPr>
            <p:ph type="dt" sz="half" idx="10"/>
          </p:nvPr>
        </p:nvSpPr>
        <p:spPr/>
        <p:txBody>
          <a:bodyPr/>
          <a:lstStyle/>
          <a:p>
            <a:fld id="{1FD7FED3-E142-4B83-A868-C440ECF9195E}" type="datetimeFigureOut">
              <a:rPr lang="en-US" smtClean="0">
                <a:solidFill>
                  <a:prstClr val="black">
                    <a:tint val="75000"/>
                  </a:prstClr>
                </a:solidFill>
              </a:rPr>
              <a:pPr/>
              <a:t>3/16/2018</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8643E248-8870-451D-A10A-FD41D5D18EF9}"/>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BBFA10B0-E86A-47B7-9E89-CE3C7C237F30}"/>
              </a:ext>
            </a:extLst>
          </p:cNvPr>
          <p:cNvSpPr>
            <a:spLocks noGrp="1"/>
          </p:cNvSpPr>
          <p:nvPr>
            <p:ph type="sldNum" sz="quarter" idx="12"/>
          </p:nvPr>
        </p:nvSpPr>
        <p:spPr/>
        <p:txBody>
          <a:bodyPr/>
          <a:lstStyle/>
          <a:p>
            <a:fld id="{3DEC7AD9-915D-4FB9-80A9-751BAC31E53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317805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6E3961-2403-4571-ABB1-9F2E7E5A0662}"/>
              </a:ext>
            </a:extLst>
          </p:cNvPr>
          <p:cNvSpPr>
            <a:spLocks noGrp="1"/>
          </p:cNvSpPr>
          <p:nvPr>
            <p:ph type="title"/>
          </p:nvPr>
        </p:nvSpPr>
        <p:spPr>
          <a:xfrm>
            <a:off x="1663700" y="3419477"/>
            <a:ext cx="21031200" cy="5705474"/>
          </a:xfrm>
        </p:spPr>
        <p:txBody>
          <a:bodyPr anchor="b"/>
          <a:lstStyle>
            <a:lvl1pPr>
              <a:defRPr sz="12000"/>
            </a:lvl1pPr>
          </a:lstStyle>
          <a:p>
            <a:r>
              <a:rPr lang="en-US"/>
              <a:t>Click to edit Master title style</a:t>
            </a:r>
          </a:p>
        </p:txBody>
      </p:sp>
      <p:sp>
        <p:nvSpPr>
          <p:cNvPr id="3" name="Text Placeholder 2">
            <a:extLst>
              <a:ext uri="{FF2B5EF4-FFF2-40B4-BE49-F238E27FC236}">
                <a16:creationId xmlns:a16="http://schemas.microsoft.com/office/drawing/2014/main" xmlns="" id="{2F94E992-BF2D-4080-B4E4-647E52CE80BC}"/>
              </a:ext>
            </a:extLst>
          </p:cNvPr>
          <p:cNvSpPr>
            <a:spLocks noGrp="1"/>
          </p:cNvSpPr>
          <p:nvPr>
            <p:ph type="body" idx="1"/>
          </p:nvPr>
        </p:nvSpPr>
        <p:spPr>
          <a:xfrm>
            <a:off x="1663700" y="9178927"/>
            <a:ext cx="21031200"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D8049555-B131-4E5F-B863-810872C1FF71}"/>
              </a:ext>
            </a:extLst>
          </p:cNvPr>
          <p:cNvSpPr>
            <a:spLocks noGrp="1"/>
          </p:cNvSpPr>
          <p:nvPr>
            <p:ph type="dt" sz="half" idx="10"/>
          </p:nvPr>
        </p:nvSpPr>
        <p:spPr/>
        <p:txBody>
          <a:bodyPr/>
          <a:lstStyle/>
          <a:p>
            <a:fld id="{1FD7FED3-E142-4B83-A868-C440ECF9195E}" type="datetimeFigureOut">
              <a:rPr lang="en-US" smtClean="0">
                <a:solidFill>
                  <a:prstClr val="black">
                    <a:tint val="75000"/>
                  </a:prstClr>
                </a:solidFill>
              </a:rPr>
              <a:pPr/>
              <a:t>3/16/2018</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FAA620EC-41F0-42DA-9463-300FBE8D446E}"/>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AB64E419-0E4E-4B49-9389-D9F8234C9134}"/>
              </a:ext>
            </a:extLst>
          </p:cNvPr>
          <p:cNvSpPr>
            <a:spLocks noGrp="1"/>
          </p:cNvSpPr>
          <p:nvPr>
            <p:ph type="sldNum" sz="quarter" idx="12"/>
          </p:nvPr>
        </p:nvSpPr>
        <p:spPr/>
        <p:txBody>
          <a:bodyPr/>
          <a:lstStyle/>
          <a:p>
            <a:fld id="{3DEC7AD9-915D-4FB9-80A9-751BAC31E53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497633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98E92D-A7BF-4E0B-87A3-DA3344F33D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9FF6E70B-6E15-453D-84EB-3060165410C6}"/>
              </a:ext>
            </a:extLst>
          </p:cNvPr>
          <p:cNvSpPr>
            <a:spLocks noGrp="1"/>
          </p:cNvSpPr>
          <p:nvPr>
            <p:ph sz="half" idx="1"/>
          </p:nvPr>
        </p:nvSpPr>
        <p:spPr>
          <a:xfrm>
            <a:off x="1676400" y="3651250"/>
            <a:ext cx="10363200" cy="87026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93BFC443-CE10-43B7-89C2-235CBA914F00}"/>
              </a:ext>
            </a:extLst>
          </p:cNvPr>
          <p:cNvSpPr>
            <a:spLocks noGrp="1"/>
          </p:cNvSpPr>
          <p:nvPr>
            <p:ph sz="half" idx="2"/>
          </p:nvPr>
        </p:nvSpPr>
        <p:spPr>
          <a:xfrm>
            <a:off x="12344400" y="3651250"/>
            <a:ext cx="10363200" cy="87026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D501D581-12B9-4191-B7FA-A754B0E87352}"/>
              </a:ext>
            </a:extLst>
          </p:cNvPr>
          <p:cNvSpPr>
            <a:spLocks noGrp="1"/>
          </p:cNvSpPr>
          <p:nvPr>
            <p:ph type="dt" sz="half" idx="10"/>
          </p:nvPr>
        </p:nvSpPr>
        <p:spPr/>
        <p:txBody>
          <a:bodyPr/>
          <a:lstStyle/>
          <a:p>
            <a:fld id="{1FD7FED3-E142-4B83-A868-C440ECF9195E}" type="datetimeFigureOut">
              <a:rPr lang="en-US" smtClean="0">
                <a:solidFill>
                  <a:prstClr val="black">
                    <a:tint val="75000"/>
                  </a:prstClr>
                </a:solidFill>
              </a:rPr>
              <a:pPr/>
              <a:t>3/16/2018</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E04CFA50-B8BD-4E54-8267-4551BA636BDA}"/>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0259261F-B94D-4BC5-A233-DF781CB51AA9}"/>
              </a:ext>
            </a:extLst>
          </p:cNvPr>
          <p:cNvSpPr>
            <a:spLocks noGrp="1"/>
          </p:cNvSpPr>
          <p:nvPr>
            <p:ph type="sldNum" sz="quarter" idx="12"/>
          </p:nvPr>
        </p:nvSpPr>
        <p:spPr/>
        <p:txBody>
          <a:bodyPr/>
          <a:lstStyle/>
          <a:p>
            <a:fld id="{3DEC7AD9-915D-4FB9-80A9-751BAC31E53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795070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8E9E9B-801A-4993-9563-86E17A14E69F}"/>
              </a:ext>
            </a:extLst>
          </p:cNvPr>
          <p:cNvSpPr>
            <a:spLocks noGrp="1"/>
          </p:cNvSpPr>
          <p:nvPr>
            <p:ph type="title"/>
          </p:nvPr>
        </p:nvSpPr>
        <p:spPr>
          <a:xfrm>
            <a:off x="1679576" y="730251"/>
            <a:ext cx="21031200" cy="2651126"/>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E56D5A47-87B1-4DBB-8C50-5FCE1620DE35}"/>
              </a:ext>
            </a:extLst>
          </p:cNvPr>
          <p:cNvSpPr>
            <a:spLocks noGrp="1"/>
          </p:cNvSpPr>
          <p:nvPr>
            <p:ph type="body" idx="1"/>
          </p:nvPr>
        </p:nvSpPr>
        <p:spPr>
          <a:xfrm>
            <a:off x="1679577" y="3362326"/>
            <a:ext cx="10315574"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Edit Master text styles</a:t>
            </a:r>
          </a:p>
        </p:txBody>
      </p:sp>
      <p:sp>
        <p:nvSpPr>
          <p:cNvPr id="4" name="Content Placeholder 3">
            <a:extLst>
              <a:ext uri="{FF2B5EF4-FFF2-40B4-BE49-F238E27FC236}">
                <a16:creationId xmlns:a16="http://schemas.microsoft.com/office/drawing/2014/main" xmlns="" id="{00C9E8C8-F90D-4DC9-9F77-120DC721FF23}"/>
              </a:ext>
            </a:extLst>
          </p:cNvPr>
          <p:cNvSpPr>
            <a:spLocks noGrp="1"/>
          </p:cNvSpPr>
          <p:nvPr>
            <p:ph sz="half" idx="2"/>
          </p:nvPr>
        </p:nvSpPr>
        <p:spPr>
          <a:xfrm>
            <a:off x="1679577" y="5010150"/>
            <a:ext cx="10315574" cy="7369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FDA144D0-CE2E-434E-8C0E-F54FDAD226EB}"/>
              </a:ext>
            </a:extLst>
          </p:cNvPr>
          <p:cNvSpPr>
            <a:spLocks noGrp="1"/>
          </p:cNvSpPr>
          <p:nvPr>
            <p:ph type="body" sz="quarter" idx="3"/>
          </p:nvPr>
        </p:nvSpPr>
        <p:spPr>
          <a:xfrm>
            <a:off x="12344400" y="3362326"/>
            <a:ext cx="1036637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Edit Master text styles</a:t>
            </a:r>
          </a:p>
        </p:txBody>
      </p:sp>
      <p:sp>
        <p:nvSpPr>
          <p:cNvPr id="6" name="Content Placeholder 5">
            <a:extLst>
              <a:ext uri="{FF2B5EF4-FFF2-40B4-BE49-F238E27FC236}">
                <a16:creationId xmlns:a16="http://schemas.microsoft.com/office/drawing/2014/main" xmlns="" id="{9C2A9578-4C41-4922-9B83-08938E0D7A49}"/>
              </a:ext>
            </a:extLst>
          </p:cNvPr>
          <p:cNvSpPr>
            <a:spLocks noGrp="1"/>
          </p:cNvSpPr>
          <p:nvPr>
            <p:ph sz="quarter" idx="4"/>
          </p:nvPr>
        </p:nvSpPr>
        <p:spPr>
          <a:xfrm>
            <a:off x="12344400" y="5010150"/>
            <a:ext cx="10366376" cy="7369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6AF1113F-AF9A-4A78-8A76-228A2B59C18D}"/>
              </a:ext>
            </a:extLst>
          </p:cNvPr>
          <p:cNvSpPr>
            <a:spLocks noGrp="1"/>
          </p:cNvSpPr>
          <p:nvPr>
            <p:ph type="dt" sz="half" idx="10"/>
          </p:nvPr>
        </p:nvSpPr>
        <p:spPr/>
        <p:txBody>
          <a:bodyPr/>
          <a:lstStyle/>
          <a:p>
            <a:fld id="{1FD7FED3-E142-4B83-A868-C440ECF9195E}" type="datetimeFigureOut">
              <a:rPr lang="en-US" smtClean="0">
                <a:solidFill>
                  <a:prstClr val="black">
                    <a:tint val="75000"/>
                  </a:prstClr>
                </a:solidFill>
              </a:rPr>
              <a:pPr/>
              <a:t>3/16/2018</a:t>
            </a:fld>
            <a:endParaRPr lang="en-US">
              <a:solidFill>
                <a:prstClr val="black">
                  <a:tint val="75000"/>
                </a:prstClr>
              </a:solidFill>
            </a:endParaRPr>
          </a:p>
        </p:txBody>
      </p:sp>
      <p:sp>
        <p:nvSpPr>
          <p:cNvPr id="8" name="Footer Placeholder 7">
            <a:extLst>
              <a:ext uri="{FF2B5EF4-FFF2-40B4-BE49-F238E27FC236}">
                <a16:creationId xmlns:a16="http://schemas.microsoft.com/office/drawing/2014/main" xmlns="" id="{B3F57AAB-5E51-44CA-AC0C-384FCFFD802A}"/>
              </a:ext>
            </a:extLst>
          </p:cNvPr>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a:extLst>
              <a:ext uri="{FF2B5EF4-FFF2-40B4-BE49-F238E27FC236}">
                <a16:creationId xmlns:a16="http://schemas.microsoft.com/office/drawing/2014/main" xmlns="" id="{E3B8CE1C-D8A0-4BBD-9078-E51FE7EEA8E4}"/>
              </a:ext>
            </a:extLst>
          </p:cNvPr>
          <p:cNvSpPr>
            <a:spLocks noGrp="1"/>
          </p:cNvSpPr>
          <p:nvPr>
            <p:ph type="sldNum" sz="quarter" idx="12"/>
          </p:nvPr>
        </p:nvSpPr>
        <p:spPr/>
        <p:txBody>
          <a:bodyPr/>
          <a:lstStyle/>
          <a:p>
            <a:fld id="{3DEC7AD9-915D-4FB9-80A9-751BAC31E53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459399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5AFA7C-9F9C-470A-806D-0B10699510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8148267F-D51B-4945-92FA-8D4C8CE35F1E}"/>
              </a:ext>
            </a:extLst>
          </p:cNvPr>
          <p:cNvSpPr>
            <a:spLocks noGrp="1"/>
          </p:cNvSpPr>
          <p:nvPr>
            <p:ph type="dt" sz="half" idx="10"/>
          </p:nvPr>
        </p:nvSpPr>
        <p:spPr/>
        <p:txBody>
          <a:bodyPr/>
          <a:lstStyle/>
          <a:p>
            <a:fld id="{1FD7FED3-E142-4B83-A868-C440ECF9195E}" type="datetimeFigureOut">
              <a:rPr lang="en-US" smtClean="0">
                <a:solidFill>
                  <a:prstClr val="black">
                    <a:tint val="75000"/>
                  </a:prstClr>
                </a:solidFill>
              </a:rPr>
              <a:pPr/>
              <a:t>3/16/2018</a:t>
            </a:fld>
            <a:endParaRPr lang="en-US">
              <a:solidFill>
                <a:prstClr val="black">
                  <a:tint val="75000"/>
                </a:prstClr>
              </a:solidFill>
            </a:endParaRPr>
          </a:p>
        </p:txBody>
      </p:sp>
      <p:sp>
        <p:nvSpPr>
          <p:cNvPr id="4" name="Footer Placeholder 3">
            <a:extLst>
              <a:ext uri="{FF2B5EF4-FFF2-40B4-BE49-F238E27FC236}">
                <a16:creationId xmlns:a16="http://schemas.microsoft.com/office/drawing/2014/main" xmlns="" id="{A2D51439-BEDC-42E0-81F1-556A25EF89F4}"/>
              </a:ext>
            </a:extLst>
          </p:cNvPr>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xmlns="" id="{090BADF6-A632-44B6-9AA4-393D6E0BA134}"/>
              </a:ext>
            </a:extLst>
          </p:cNvPr>
          <p:cNvSpPr>
            <a:spLocks noGrp="1"/>
          </p:cNvSpPr>
          <p:nvPr>
            <p:ph type="sldNum" sz="quarter" idx="12"/>
          </p:nvPr>
        </p:nvSpPr>
        <p:spPr/>
        <p:txBody>
          <a:bodyPr/>
          <a:lstStyle/>
          <a:p>
            <a:fld id="{3DEC7AD9-915D-4FB9-80A9-751BAC31E53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888115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278C389-AE23-4033-9236-D9BEF0C7383A}"/>
              </a:ext>
            </a:extLst>
          </p:cNvPr>
          <p:cNvSpPr>
            <a:spLocks noGrp="1"/>
          </p:cNvSpPr>
          <p:nvPr>
            <p:ph type="dt" sz="half" idx="10"/>
          </p:nvPr>
        </p:nvSpPr>
        <p:spPr/>
        <p:txBody>
          <a:bodyPr/>
          <a:lstStyle/>
          <a:p>
            <a:fld id="{1FD7FED3-E142-4B83-A868-C440ECF9195E}" type="datetimeFigureOut">
              <a:rPr lang="en-US" smtClean="0">
                <a:solidFill>
                  <a:prstClr val="black">
                    <a:tint val="75000"/>
                  </a:prstClr>
                </a:solidFill>
              </a:rPr>
              <a:pPr/>
              <a:t>3/16/2018</a:t>
            </a:fld>
            <a:endParaRPr lang="en-US">
              <a:solidFill>
                <a:prstClr val="black">
                  <a:tint val="75000"/>
                </a:prstClr>
              </a:solidFill>
            </a:endParaRPr>
          </a:p>
        </p:txBody>
      </p:sp>
      <p:sp>
        <p:nvSpPr>
          <p:cNvPr id="3" name="Footer Placeholder 2">
            <a:extLst>
              <a:ext uri="{FF2B5EF4-FFF2-40B4-BE49-F238E27FC236}">
                <a16:creationId xmlns:a16="http://schemas.microsoft.com/office/drawing/2014/main" xmlns="" id="{A0F6E3EF-8232-48BB-B8E9-9A693ACD7DBA}"/>
              </a:ext>
            </a:extLst>
          </p:cNvPr>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a:extLst>
              <a:ext uri="{FF2B5EF4-FFF2-40B4-BE49-F238E27FC236}">
                <a16:creationId xmlns:a16="http://schemas.microsoft.com/office/drawing/2014/main" xmlns="" id="{9E74084D-71B7-4F1C-A45D-9470FA9E8205}"/>
              </a:ext>
            </a:extLst>
          </p:cNvPr>
          <p:cNvSpPr>
            <a:spLocks noGrp="1"/>
          </p:cNvSpPr>
          <p:nvPr>
            <p:ph type="sldNum" sz="quarter" idx="12"/>
          </p:nvPr>
        </p:nvSpPr>
        <p:spPr/>
        <p:txBody>
          <a:bodyPr/>
          <a:lstStyle/>
          <a:p>
            <a:fld id="{3DEC7AD9-915D-4FB9-80A9-751BAC31E53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130212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EC5B3E-8C6A-4B7D-AE3C-D098C860F844}"/>
              </a:ext>
            </a:extLst>
          </p:cNvPr>
          <p:cNvSpPr>
            <a:spLocks noGrp="1"/>
          </p:cNvSpPr>
          <p:nvPr>
            <p:ph type="title"/>
          </p:nvPr>
        </p:nvSpPr>
        <p:spPr>
          <a:xfrm>
            <a:off x="1679577" y="914400"/>
            <a:ext cx="7864474" cy="3200400"/>
          </a:xfrm>
        </p:spPr>
        <p:txBody>
          <a:bodyPr anchor="b"/>
          <a:lstStyle>
            <a:lvl1pPr>
              <a:defRPr sz="6400"/>
            </a:lvl1pPr>
          </a:lstStyle>
          <a:p>
            <a:r>
              <a:rPr lang="en-US"/>
              <a:t>Click to edit Master title style</a:t>
            </a:r>
          </a:p>
        </p:txBody>
      </p:sp>
      <p:sp>
        <p:nvSpPr>
          <p:cNvPr id="3" name="Content Placeholder 2">
            <a:extLst>
              <a:ext uri="{FF2B5EF4-FFF2-40B4-BE49-F238E27FC236}">
                <a16:creationId xmlns:a16="http://schemas.microsoft.com/office/drawing/2014/main" xmlns="" id="{ABF503C2-4A08-4855-BB3E-856D491E9EB5}"/>
              </a:ext>
            </a:extLst>
          </p:cNvPr>
          <p:cNvSpPr>
            <a:spLocks noGrp="1"/>
          </p:cNvSpPr>
          <p:nvPr>
            <p:ph idx="1"/>
          </p:nvPr>
        </p:nvSpPr>
        <p:spPr>
          <a:xfrm>
            <a:off x="10366376" y="1974851"/>
            <a:ext cx="12344400"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6C4BA2E4-395B-4357-B2DF-6630F426668D}"/>
              </a:ext>
            </a:extLst>
          </p:cNvPr>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Edit Master text styles</a:t>
            </a:r>
          </a:p>
        </p:txBody>
      </p:sp>
      <p:sp>
        <p:nvSpPr>
          <p:cNvPr id="5" name="Date Placeholder 4">
            <a:extLst>
              <a:ext uri="{FF2B5EF4-FFF2-40B4-BE49-F238E27FC236}">
                <a16:creationId xmlns:a16="http://schemas.microsoft.com/office/drawing/2014/main" xmlns="" id="{09736146-4EED-468F-A674-5CA7F0D559A9}"/>
              </a:ext>
            </a:extLst>
          </p:cNvPr>
          <p:cNvSpPr>
            <a:spLocks noGrp="1"/>
          </p:cNvSpPr>
          <p:nvPr>
            <p:ph type="dt" sz="half" idx="10"/>
          </p:nvPr>
        </p:nvSpPr>
        <p:spPr/>
        <p:txBody>
          <a:bodyPr/>
          <a:lstStyle/>
          <a:p>
            <a:fld id="{1FD7FED3-E142-4B83-A868-C440ECF9195E}" type="datetimeFigureOut">
              <a:rPr lang="en-US" smtClean="0">
                <a:solidFill>
                  <a:prstClr val="black">
                    <a:tint val="75000"/>
                  </a:prstClr>
                </a:solidFill>
              </a:rPr>
              <a:pPr/>
              <a:t>3/16/2018</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8DD894F9-D5DC-4D35-B2ED-1F984AD20DC5}"/>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FDDB7149-5BEA-4359-893C-DB62B4E3B767}"/>
              </a:ext>
            </a:extLst>
          </p:cNvPr>
          <p:cNvSpPr>
            <a:spLocks noGrp="1"/>
          </p:cNvSpPr>
          <p:nvPr>
            <p:ph type="sldNum" sz="quarter" idx="12"/>
          </p:nvPr>
        </p:nvSpPr>
        <p:spPr/>
        <p:txBody>
          <a:bodyPr/>
          <a:lstStyle/>
          <a:p>
            <a:fld id="{3DEC7AD9-915D-4FB9-80A9-751BAC31E53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34561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3048000" y="2244724"/>
            <a:ext cx="18288000" cy="4775200"/>
          </a:xfrm>
          <a:prstGeom prst="rect">
            <a:avLst/>
          </a:prstGeom>
          <a:noFill/>
          <a:ln>
            <a:noFill/>
          </a:ln>
        </p:spPr>
        <p:txBody>
          <a:bodyPr lIns="91425" tIns="91425" rIns="91425" bIns="91425" anchor="b" anchorCtr="0"/>
          <a:lstStyle>
            <a:lvl1pPr marL="0" marR="0" lvl="0" indent="0" algn="ctr" rtl="0">
              <a:lnSpc>
                <a:spcPct val="90000"/>
              </a:lnSpc>
              <a:spcBef>
                <a:spcPts val="0"/>
              </a:spcBef>
              <a:buClr>
                <a:schemeClr val="dk1"/>
              </a:buClr>
              <a:buFont typeface="Calibri"/>
              <a:buNone/>
              <a:defRPr sz="12000" b="0" i="0" u="none" strike="noStrike" cap="none">
                <a:solidFill>
                  <a:schemeClr val="dk1"/>
                </a:solidFill>
                <a:latin typeface="Calibri"/>
                <a:ea typeface="Calibri"/>
                <a:cs typeface="Calibri"/>
                <a:sym typeface="Calibri"/>
              </a:defRPr>
            </a:lvl1pPr>
            <a:lvl2pPr lvl="1" indent="0">
              <a:spcBef>
                <a:spcPts val="0"/>
              </a:spcBef>
              <a:buNone/>
              <a:defRPr sz="3600"/>
            </a:lvl2pPr>
            <a:lvl3pPr lvl="2" indent="0">
              <a:spcBef>
                <a:spcPts val="0"/>
              </a:spcBef>
              <a:buNone/>
              <a:defRPr sz="3600"/>
            </a:lvl3pPr>
            <a:lvl4pPr lvl="3" indent="0">
              <a:spcBef>
                <a:spcPts val="0"/>
              </a:spcBef>
              <a:buNone/>
              <a:defRPr sz="3600"/>
            </a:lvl4pPr>
            <a:lvl5pPr lvl="4" indent="0">
              <a:spcBef>
                <a:spcPts val="0"/>
              </a:spcBef>
              <a:buNone/>
              <a:defRPr sz="3600"/>
            </a:lvl5pPr>
            <a:lvl6pPr lvl="5" indent="0">
              <a:spcBef>
                <a:spcPts val="0"/>
              </a:spcBef>
              <a:buNone/>
              <a:defRPr sz="3600"/>
            </a:lvl6pPr>
            <a:lvl7pPr lvl="6" indent="0">
              <a:spcBef>
                <a:spcPts val="0"/>
              </a:spcBef>
              <a:buNone/>
              <a:defRPr sz="3600"/>
            </a:lvl7pPr>
            <a:lvl8pPr lvl="7" indent="0">
              <a:spcBef>
                <a:spcPts val="0"/>
              </a:spcBef>
              <a:buNone/>
              <a:defRPr sz="3600"/>
            </a:lvl8pPr>
            <a:lvl9pPr lvl="8" indent="0">
              <a:spcBef>
                <a:spcPts val="0"/>
              </a:spcBef>
              <a:buNone/>
              <a:defRPr sz="3600"/>
            </a:lvl9pPr>
          </a:lstStyle>
          <a:p>
            <a:endParaRPr/>
          </a:p>
        </p:txBody>
      </p:sp>
      <p:sp>
        <p:nvSpPr>
          <p:cNvPr id="13" name="Shape 13"/>
          <p:cNvSpPr txBox="1">
            <a:spLocks noGrp="1"/>
          </p:cNvSpPr>
          <p:nvPr>
            <p:ph type="subTitle" idx="1"/>
          </p:nvPr>
        </p:nvSpPr>
        <p:spPr>
          <a:xfrm>
            <a:off x="3048000" y="7204075"/>
            <a:ext cx="18288000" cy="3311522"/>
          </a:xfrm>
          <a:prstGeom prst="rect">
            <a:avLst/>
          </a:prstGeom>
          <a:noFill/>
          <a:ln>
            <a:noFill/>
          </a:ln>
        </p:spPr>
        <p:txBody>
          <a:bodyPr lIns="91425" tIns="91425" rIns="91425" bIns="91425" anchor="t" anchorCtr="0"/>
          <a:lstStyle>
            <a:lvl1pPr marL="0" marR="0" lvl="0" indent="0" algn="ctr" rtl="0">
              <a:lnSpc>
                <a:spcPct val="90000"/>
              </a:lnSpc>
              <a:spcBef>
                <a:spcPts val="2000"/>
              </a:spcBef>
              <a:buClr>
                <a:schemeClr val="dk1"/>
              </a:buClr>
              <a:buFont typeface="Arial"/>
              <a:buNone/>
              <a:defRPr sz="4800" b="0" i="0" u="none" strike="noStrike" cap="none">
                <a:solidFill>
                  <a:schemeClr val="dk1"/>
                </a:solidFill>
                <a:latin typeface="Calibri"/>
                <a:ea typeface="Calibri"/>
                <a:cs typeface="Calibri"/>
                <a:sym typeface="Calibri"/>
              </a:defRPr>
            </a:lvl1pPr>
            <a:lvl2pPr marL="914400" marR="0" lvl="1" indent="0" algn="ctr" rtl="0">
              <a:lnSpc>
                <a:spcPct val="90000"/>
              </a:lnSpc>
              <a:spcBef>
                <a:spcPts val="1000"/>
              </a:spcBef>
              <a:buClr>
                <a:schemeClr val="dk1"/>
              </a:buClr>
              <a:buFont typeface="Arial"/>
              <a:buNone/>
              <a:defRPr sz="4000" b="0" i="0" u="none" strike="noStrike" cap="none">
                <a:solidFill>
                  <a:schemeClr val="dk1"/>
                </a:solidFill>
                <a:latin typeface="Calibri"/>
                <a:ea typeface="Calibri"/>
                <a:cs typeface="Calibri"/>
                <a:sym typeface="Calibri"/>
              </a:defRPr>
            </a:lvl2pPr>
            <a:lvl3pPr marL="1828800" marR="0" lvl="2" indent="0" algn="ctr" rtl="0">
              <a:lnSpc>
                <a:spcPct val="90000"/>
              </a:lnSpc>
              <a:spcBef>
                <a:spcPts val="1000"/>
              </a:spcBef>
              <a:buClr>
                <a:schemeClr val="dk1"/>
              </a:buClr>
              <a:buFont typeface="Arial"/>
              <a:buNone/>
              <a:defRPr sz="3600" b="0" i="0" u="none" strike="noStrike" cap="none">
                <a:solidFill>
                  <a:schemeClr val="dk1"/>
                </a:solidFill>
                <a:latin typeface="Calibri"/>
                <a:ea typeface="Calibri"/>
                <a:cs typeface="Calibri"/>
                <a:sym typeface="Calibri"/>
              </a:defRPr>
            </a:lvl3pPr>
            <a:lvl4pPr marL="2743200" marR="0" lvl="3" indent="0" algn="ctr" rtl="0">
              <a:lnSpc>
                <a:spcPct val="90000"/>
              </a:lnSpc>
              <a:spcBef>
                <a:spcPts val="1000"/>
              </a:spcBef>
              <a:buClr>
                <a:schemeClr val="dk1"/>
              </a:buClr>
              <a:buFont typeface="Arial"/>
              <a:buNone/>
              <a:defRPr sz="3200" b="0" i="0" u="none" strike="noStrike" cap="none">
                <a:solidFill>
                  <a:schemeClr val="dk1"/>
                </a:solidFill>
                <a:latin typeface="Calibri"/>
                <a:ea typeface="Calibri"/>
                <a:cs typeface="Calibri"/>
                <a:sym typeface="Calibri"/>
              </a:defRPr>
            </a:lvl4pPr>
            <a:lvl5pPr marL="3657600" marR="0" lvl="4" indent="0" algn="ctr" rtl="0">
              <a:lnSpc>
                <a:spcPct val="90000"/>
              </a:lnSpc>
              <a:spcBef>
                <a:spcPts val="1000"/>
              </a:spcBef>
              <a:buClr>
                <a:schemeClr val="dk1"/>
              </a:buClr>
              <a:buFont typeface="Arial"/>
              <a:buNone/>
              <a:defRPr sz="3200" b="0" i="0" u="none" strike="noStrike" cap="none">
                <a:solidFill>
                  <a:schemeClr val="dk1"/>
                </a:solidFill>
                <a:latin typeface="Calibri"/>
                <a:ea typeface="Calibri"/>
                <a:cs typeface="Calibri"/>
                <a:sym typeface="Calibri"/>
              </a:defRPr>
            </a:lvl5pPr>
            <a:lvl6pPr marL="4572000" marR="0" lvl="5" indent="0" algn="ctr" rtl="0">
              <a:lnSpc>
                <a:spcPct val="90000"/>
              </a:lnSpc>
              <a:spcBef>
                <a:spcPts val="1000"/>
              </a:spcBef>
              <a:buClr>
                <a:schemeClr val="dk1"/>
              </a:buClr>
              <a:buFont typeface="Arial"/>
              <a:buNone/>
              <a:defRPr sz="3200" b="0" i="0" u="none" strike="noStrike" cap="none">
                <a:solidFill>
                  <a:schemeClr val="dk1"/>
                </a:solidFill>
                <a:latin typeface="Calibri"/>
                <a:ea typeface="Calibri"/>
                <a:cs typeface="Calibri"/>
                <a:sym typeface="Calibri"/>
              </a:defRPr>
            </a:lvl6pPr>
            <a:lvl7pPr marL="5486400" marR="0" lvl="6" indent="0" algn="ctr" rtl="0">
              <a:lnSpc>
                <a:spcPct val="90000"/>
              </a:lnSpc>
              <a:spcBef>
                <a:spcPts val="1000"/>
              </a:spcBef>
              <a:buClr>
                <a:schemeClr val="dk1"/>
              </a:buClr>
              <a:buFont typeface="Arial"/>
              <a:buNone/>
              <a:defRPr sz="3200" b="0" i="0" u="none" strike="noStrike" cap="none">
                <a:solidFill>
                  <a:schemeClr val="dk1"/>
                </a:solidFill>
                <a:latin typeface="Calibri"/>
                <a:ea typeface="Calibri"/>
                <a:cs typeface="Calibri"/>
                <a:sym typeface="Calibri"/>
              </a:defRPr>
            </a:lvl7pPr>
            <a:lvl8pPr marL="6400800" marR="0" lvl="7" indent="0" algn="ctr" rtl="0">
              <a:lnSpc>
                <a:spcPct val="90000"/>
              </a:lnSpc>
              <a:spcBef>
                <a:spcPts val="1000"/>
              </a:spcBef>
              <a:buClr>
                <a:schemeClr val="dk1"/>
              </a:buClr>
              <a:buFont typeface="Arial"/>
              <a:buNone/>
              <a:defRPr sz="3200" b="0" i="0" u="none" strike="noStrike" cap="none">
                <a:solidFill>
                  <a:schemeClr val="dk1"/>
                </a:solidFill>
                <a:latin typeface="Calibri"/>
                <a:ea typeface="Calibri"/>
                <a:cs typeface="Calibri"/>
                <a:sym typeface="Calibri"/>
              </a:defRPr>
            </a:lvl8pPr>
            <a:lvl9pPr marL="7315200" marR="0" lvl="8" indent="0" algn="ctr" rtl="0">
              <a:lnSpc>
                <a:spcPct val="90000"/>
              </a:lnSpc>
              <a:spcBef>
                <a:spcPts val="1000"/>
              </a:spcBef>
              <a:buClr>
                <a:schemeClr val="dk1"/>
              </a:buClr>
              <a:buFont typeface="Arial"/>
              <a:buNone/>
              <a:defRPr sz="32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1676401" y="12712701"/>
            <a:ext cx="5486398" cy="730250"/>
          </a:xfrm>
          <a:prstGeom prst="rect">
            <a:avLst/>
          </a:prstGeom>
          <a:noFill/>
          <a:ln>
            <a:noFill/>
          </a:ln>
        </p:spPr>
        <p:txBody>
          <a:bodyPr lIns="91425" tIns="91425" rIns="91425" bIns="91425" anchor="ctr" anchorCtr="0"/>
          <a:lstStyle>
            <a:lvl1pPr marL="0" marR="0" lvl="0" indent="0" algn="l" rtl="0">
              <a:spcBef>
                <a:spcPts val="0"/>
              </a:spcBef>
              <a:buNone/>
              <a:defRPr sz="2400" b="0" i="0" u="none" strike="noStrike" cap="none">
                <a:solidFill>
                  <a:srgbClr val="888888"/>
                </a:solidFill>
                <a:latin typeface="Calibri"/>
                <a:ea typeface="Calibri"/>
                <a:cs typeface="Calibri"/>
                <a:sym typeface="Calibri"/>
              </a:defRPr>
            </a:lvl1pPr>
            <a:lvl2pPr marL="914400" marR="0" lvl="1" indent="0" algn="l" rtl="0">
              <a:spcBef>
                <a:spcPts val="0"/>
              </a:spcBef>
              <a:buNone/>
              <a:defRPr sz="3600" b="0" i="0" u="none" strike="noStrike" cap="none">
                <a:solidFill>
                  <a:schemeClr val="dk1"/>
                </a:solidFill>
                <a:latin typeface="Calibri"/>
                <a:ea typeface="Calibri"/>
                <a:cs typeface="Calibri"/>
                <a:sym typeface="Calibri"/>
              </a:defRPr>
            </a:lvl2pPr>
            <a:lvl3pPr marL="1828800" marR="0" lvl="2" indent="0" algn="l" rtl="0">
              <a:spcBef>
                <a:spcPts val="0"/>
              </a:spcBef>
              <a:buNone/>
              <a:defRPr sz="3600" b="0" i="0" u="none" strike="noStrike" cap="none">
                <a:solidFill>
                  <a:schemeClr val="dk1"/>
                </a:solidFill>
                <a:latin typeface="Calibri"/>
                <a:ea typeface="Calibri"/>
                <a:cs typeface="Calibri"/>
                <a:sym typeface="Calibri"/>
              </a:defRPr>
            </a:lvl3pPr>
            <a:lvl4pPr marL="2743200" marR="0" lvl="3" indent="0" algn="l" rtl="0">
              <a:spcBef>
                <a:spcPts val="0"/>
              </a:spcBef>
              <a:buNone/>
              <a:defRPr sz="3600" b="0" i="0" u="none" strike="noStrike" cap="none">
                <a:solidFill>
                  <a:schemeClr val="dk1"/>
                </a:solidFill>
                <a:latin typeface="Calibri"/>
                <a:ea typeface="Calibri"/>
                <a:cs typeface="Calibri"/>
                <a:sym typeface="Calibri"/>
              </a:defRPr>
            </a:lvl4pPr>
            <a:lvl5pPr marL="3657600" marR="0" lvl="4" indent="0" algn="l" rtl="0">
              <a:spcBef>
                <a:spcPts val="0"/>
              </a:spcBef>
              <a:buNone/>
              <a:defRPr sz="3600" b="0" i="0" u="none" strike="noStrike" cap="none">
                <a:solidFill>
                  <a:schemeClr val="dk1"/>
                </a:solidFill>
                <a:latin typeface="Calibri"/>
                <a:ea typeface="Calibri"/>
                <a:cs typeface="Calibri"/>
                <a:sym typeface="Calibri"/>
              </a:defRPr>
            </a:lvl5pPr>
            <a:lvl6pPr marL="4572000" marR="0" lvl="5" indent="0" algn="l" rtl="0">
              <a:spcBef>
                <a:spcPts val="0"/>
              </a:spcBef>
              <a:buNone/>
              <a:defRPr sz="3600" b="0" i="0" u="none" strike="noStrike" cap="none">
                <a:solidFill>
                  <a:schemeClr val="dk1"/>
                </a:solidFill>
                <a:latin typeface="Calibri"/>
                <a:ea typeface="Calibri"/>
                <a:cs typeface="Calibri"/>
                <a:sym typeface="Calibri"/>
              </a:defRPr>
            </a:lvl6pPr>
            <a:lvl7pPr marL="5486400" marR="0" lvl="6" indent="0" algn="l" rtl="0">
              <a:spcBef>
                <a:spcPts val="0"/>
              </a:spcBef>
              <a:buNone/>
              <a:defRPr sz="3600" b="0" i="0" u="none" strike="noStrike" cap="none">
                <a:solidFill>
                  <a:schemeClr val="dk1"/>
                </a:solidFill>
                <a:latin typeface="Calibri"/>
                <a:ea typeface="Calibri"/>
                <a:cs typeface="Calibri"/>
                <a:sym typeface="Calibri"/>
              </a:defRPr>
            </a:lvl7pPr>
            <a:lvl8pPr marL="6400800" marR="0" lvl="7" indent="0" algn="l" rtl="0">
              <a:spcBef>
                <a:spcPts val="0"/>
              </a:spcBef>
              <a:buNone/>
              <a:defRPr sz="3600" b="0" i="0" u="none" strike="noStrike" cap="none">
                <a:solidFill>
                  <a:schemeClr val="dk1"/>
                </a:solidFill>
                <a:latin typeface="Calibri"/>
                <a:ea typeface="Calibri"/>
                <a:cs typeface="Calibri"/>
                <a:sym typeface="Calibri"/>
              </a:defRPr>
            </a:lvl8pPr>
            <a:lvl9pPr marL="7315200" marR="0" lvl="8" indent="0" algn="l" rtl="0">
              <a:spcBef>
                <a:spcPts val="0"/>
              </a:spcBef>
              <a:buNone/>
              <a:defRPr sz="36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ftr" idx="11"/>
          </p:nvPr>
        </p:nvSpPr>
        <p:spPr>
          <a:xfrm>
            <a:off x="8077200" y="12712701"/>
            <a:ext cx="8229600" cy="730250"/>
          </a:xfrm>
          <a:prstGeom prst="rect">
            <a:avLst/>
          </a:prstGeom>
          <a:noFill/>
          <a:ln>
            <a:noFill/>
          </a:ln>
        </p:spPr>
        <p:txBody>
          <a:bodyPr lIns="91425" tIns="91425" rIns="91425" bIns="91425" anchor="ctr" anchorCtr="0"/>
          <a:lstStyle>
            <a:lvl1pPr marL="0" marR="0" lvl="0" indent="0" algn="ctr" rtl="0">
              <a:spcBef>
                <a:spcPts val="0"/>
              </a:spcBef>
              <a:buNone/>
              <a:defRPr sz="2400" b="0" i="0" u="none" strike="noStrike" cap="none">
                <a:solidFill>
                  <a:srgbClr val="888888"/>
                </a:solidFill>
                <a:latin typeface="Calibri"/>
                <a:ea typeface="Calibri"/>
                <a:cs typeface="Calibri"/>
                <a:sym typeface="Calibri"/>
              </a:defRPr>
            </a:lvl1pPr>
            <a:lvl2pPr marL="914400" marR="0" lvl="1" indent="0" algn="l" rtl="0">
              <a:spcBef>
                <a:spcPts val="0"/>
              </a:spcBef>
              <a:buNone/>
              <a:defRPr sz="3600" b="0" i="0" u="none" strike="noStrike" cap="none">
                <a:solidFill>
                  <a:schemeClr val="dk1"/>
                </a:solidFill>
                <a:latin typeface="Calibri"/>
                <a:ea typeface="Calibri"/>
                <a:cs typeface="Calibri"/>
                <a:sym typeface="Calibri"/>
              </a:defRPr>
            </a:lvl2pPr>
            <a:lvl3pPr marL="1828800" marR="0" lvl="2" indent="0" algn="l" rtl="0">
              <a:spcBef>
                <a:spcPts val="0"/>
              </a:spcBef>
              <a:buNone/>
              <a:defRPr sz="3600" b="0" i="0" u="none" strike="noStrike" cap="none">
                <a:solidFill>
                  <a:schemeClr val="dk1"/>
                </a:solidFill>
                <a:latin typeface="Calibri"/>
                <a:ea typeface="Calibri"/>
                <a:cs typeface="Calibri"/>
                <a:sym typeface="Calibri"/>
              </a:defRPr>
            </a:lvl3pPr>
            <a:lvl4pPr marL="2743200" marR="0" lvl="3" indent="0" algn="l" rtl="0">
              <a:spcBef>
                <a:spcPts val="0"/>
              </a:spcBef>
              <a:buNone/>
              <a:defRPr sz="3600" b="0" i="0" u="none" strike="noStrike" cap="none">
                <a:solidFill>
                  <a:schemeClr val="dk1"/>
                </a:solidFill>
                <a:latin typeface="Calibri"/>
                <a:ea typeface="Calibri"/>
                <a:cs typeface="Calibri"/>
                <a:sym typeface="Calibri"/>
              </a:defRPr>
            </a:lvl4pPr>
            <a:lvl5pPr marL="3657600" marR="0" lvl="4" indent="0" algn="l" rtl="0">
              <a:spcBef>
                <a:spcPts val="0"/>
              </a:spcBef>
              <a:buNone/>
              <a:defRPr sz="3600" b="0" i="0" u="none" strike="noStrike" cap="none">
                <a:solidFill>
                  <a:schemeClr val="dk1"/>
                </a:solidFill>
                <a:latin typeface="Calibri"/>
                <a:ea typeface="Calibri"/>
                <a:cs typeface="Calibri"/>
                <a:sym typeface="Calibri"/>
              </a:defRPr>
            </a:lvl5pPr>
            <a:lvl6pPr marL="4572000" marR="0" lvl="5" indent="0" algn="l" rtl="0">
              <a:spcBef>
                <a:spcPts val="0"/>
              </a:spcBef>
              <a:buNone/>
              <a:defRPr sz="3600" b="0" i="0" u="none" strike="noStrike" cap="none">
                <a:solidFill>
                  <a:schemeClr val="dk1"/>
                </a:solidFill>
                <a:latin typeface="Calibri"/>
                <a:ea typeface="Calibri"/>
                <a:cs typeface="Calibri"/>
                <a:sym typeface="Calibri"/>
              </a:defRPr>
            </a:lvl6pPr>
            <a:lvl7pPr marL="5486400" marR="0" lvl="6" indent="0" algn="l" rtl="0">
              <a:spcBef>
                <a:spcPts val="0"/>
              </a:spcBef>
              <a:buNone/>
              <a:defRPr sz="3600" b="0" i="0" u="none" strike="noStrike" cap="none">
                <a:solidFill>
                  <a:schemeClr val="dk1"/>
                </a:solidFill>
                <a:latin typeface="Calibri"/>
                <a:ea typeface="Calibri"/>
                <a:cs typeface="Calibri"/>
                <a:sym typeface="Calibri"/>
              </a:defRPr>
            </a:lvl7pPr>
            <a:lvl8pPr marL="6400800" marR="0" lvl="7" indent="0" algn="l" rtl="0">
              <a:spcBef>
                <a:spcPts val="0"/>
              </a:spcBef>
              <a:buNone/>
              <a:defRPr sz="3600" b="0" i="0" u="none" strike="noStrike" cap="none">
                <a:solidFill>
                  <a:schemeClr val="dk1"/>
                </a:solidFill>
                <a:latin typeface="Calibri"/>
                <a:ea typeface="Calibri"/>
                <a:cs typeface="Calibri"/>
                <a:sym typeface="Calibri"/>
              </a:defRPr>
            </a:lvl8pPr>
            <a:lvl9pPr marL="7315200" marR="0" lvl="8" indent="0" algn="l" rtl="0">
              <a:spcBef>
                <a:spcPts val="0"/>
              </a:spcBef>
              <a:buNone/>
              <a:defRPr sz="36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ldNum" idx="12"/>
          </p:nvPr>
        </p:nvSpPr>
        <p:spPr>
          <a:xfrm>
            <a:off x="17221201" y="12712701"/>
            <a:ext cx="5486398" cy="730250"/>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2400">
                <a:solidFill>
                  <a:srgbClr val="888888"/>
                </a:solidFill>
                <a:latin typeface="Calibri"/>
                <a:ea typeface="Calibri"/>
                <a:cs typeface="Calibri"/>
                <a:sym typeface="Calibri"/>
              </a:rPr>
              <a:pPr algn="r">
                <a:buSzPct val="25000"/>
              </a:pPr>
              <a:t>‹#›</a:t>
            </a:fld>
            <a:endParaRPr lang="en-US" sz="24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20225060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A058CB-47B0-4A62-A33D-02CD109A432F}"/>
              </a:ext>
            </a:extLst>
          </p:cNvPr>
          <p:cNvSpPr>
            <a:spLocks noGrp="1"/>
          </p:cNvSpPr>
          <p:nvPr>
            <p:ph type="title"/>
          </p:nvPr>
        </p:nvSpPr>
        <p:spPr>
          <a:xfrm>
            <a:off x="1679577" y="914400"/>
            <a:ext cx="7864474" cy="3200400"/>
          </a:xfrm>
        </p:spPr>
        <p:txBody>
          <a:bodyPr anchor="b"/>
          <a:lstStyle>
            <a:lvl1pPr>
              <a:defRPr sz="6400"/>
            </a:lvl1pPr>
          </a:lstStyle>
          <a:p>
            <a:r>
              <a:rPr lang="en-US"/>
              <a:t>Click to edit Master title style</a:t>
            </a:r>
          </a:p>
        </p:txBody>
      </p:sp>
      <p:sp>
        <p:nvSpPr>
          <p:cNvPr id="3" name="Picture Placeholder 2">
            <a:extLst>
              <a:ext uri="{FF2B5EF4-FFF2-40B4-BE49-F238E27FC236}">
                <a16:creationId xmlns:a16="http://schemas.microsoft.com/office/drawing/2014/main" xmlns="" id="{2B926838-3C6F-4B56-8D62-366C76056BB4}"/>
              </a:ext>
            </a:extLst>
          </p:cNvPr>
          <p:cNvSpPr>
            <a:spLocks noGrp="1"/>
          </p:cNvSpPr>
          <p:nvPr>
            <p:ph type="pic" idx="1"/>
          </p:nvPr>
        </p:nvSpPr>
        <p:spPr>
          <a:xfrm>
            <a:off x="10366376" y="1974851"/>
            <a:ext cx="12344400" cy="9747250"/>
          </a:xfr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endParaRPr lang="en-US"/>
          </a:p>
        </p:txBody>
      </p:sp>
      <p:sp>
        <p:nvSpPr>
          <p:cNvPr id="4" name="Text Placeholder 3">
            <a:extLst>
              <a:ext uri="{FF2B5EF4-FFF2-40B4-BE49-F238E27FC236}">
                <a16:creationId xmlns:a16="http://schemas.microsoft.com/office/drawing/2014/main" xmlns="" id="{09DCF22A-A908-4E20-8C13-3A4ED23692C9}"/>
              </a:ext>
            </a:extLst>
          </p:cNvPr>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Edit Master text styles</a:t>
            </a:r>
          </a:p>
        </p:txBody>
      </p:sp>
      <p:sp>
        <p:nvSpPr>
          <p:cNvPr id="5" name="Date Placeholder 4">
            <a:extLst>
              <a:ext uri="{FF2B5EF4-FFF2-40B4-BE49-F238E27FC236}">
                <a16:creationId xmlns:a16="http://schemas.microsoft.com/office/drawing/2014/main" xmlns="" id="{3C9F34B5-F3A2-4CA9-B7B4-3E64E9D38F9B}"/>
              </a:ext>
            </a:extLst>
          </p:cNvPr>
          <p:cNvSpPr>
            <a:spLocks noGrp="1"/>
          </p:cNvSpPr>
          <p:nvPr>
            <p:ph type="dt" sz="half" idx="10"/>
          </p:nvPr>
        </p:nvSpPr>
        <p:spPr/>
        <p:txBody>
          <a:bodyPr/>
          <a:lstStyle/>
          <a:p>
            <a:fld id="{1FD7FED3-E142-4B83-A868-C440ECF9195E}" type="datetimeFigureOut">
              <a:rPr lang="en-US" smtClean="0">
                <a:solidFill>
                  <a:prstClr val="black">
                    <a:tint val="75000"/>
                  </a:prstClr>
                </a:solidFill>
              </a:rPr>
              <a:pPr/>
              <a:t>3/16/2018</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2CFC41CD-714D-48C4-9160-41B25CAF0F3E}"/>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3200FC8E-ADE2-43AC-9CFD-58D42C292327}"/>
              </a:ext>
            </a:extLst>
          </p:cNvPr>
          <p:cNvSpPr>
            <a:spLocks noGrp="1"/>
          </p:cNvSpPr>
          <p:nvPr>
            <p:ph type="sldNum" sz="quarter" idx="12"/>
          </p:nvPr>
        </p:nvSpPr>
        <p:spPr/>
        <p:txBody>
          <a:bodyPr/>
          <a:lstStyle/>
          <a:p>
            <a:fld id="{3DEC7AD9-915D-4FB9-80A9-751BAC31E53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578822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FA8600-540E-4D90-8D2F-2FE49735FA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E1D80317-2ED6-40DB-850E-9D434358121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E031318-FAD0-4A0A-B9C6-FC0F733DCFB5}"/>
              </a:ext>
            </a:extLst>
          </p:cNvPr>
          <p:cNvSpPr>
            <a:spLocks noGrp="1"/>
          </p:cNvSpPr>
          <p:nvPr>
            <p:ph type="dt" sz="half" idx="10"/>
          </p:nvPr>
        </p:nvSpPr>
        <p:spPr/>
        <p:txBody>
          <a:bodyPr/>
          <a:lstStyle/>
          <a:p>
            <a:fld id="{1FD7FED3-E142-4B83-A868-C440ECF9195E}" type="datetimeFigureOut">
              <a:rPr lang="en-US" smtClean="0">
                <a:solidFill>
                  <a:prstClr val="black">
                    <a:tint val="75000"/>
                  </a:prstClr>
                </a:solidFill>
              </a:rPr>
              <a:pPr/>
              <a:t>3/16/2018</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C6F1F9DA-B98A-4C66-9936-907196F692BD}"/>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09882D2D-65F2-4E1E-9C5D-E6783BF00123}"/>
              </a:ext>
            </a:extLst>
          </p:cNvPr>
          <p:cNvSpPr>
            <a:spLocks noGrp="1"/>
          </p:cNvSpPr>
          <p:nvPr>
            <p:ph type="sldNum" sz="quarter" idx="12"/>
          </p:nvPr>
        </p:nvSpPr>
        <p:spPr/>
        <p:txBody>
          <a:bodyPr/>
          <a:lstStyle/>
          <a:p>
            <a:fld id="{3DEC7AD9-915D-4FB9-80A9-751BAC31E53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085167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60E31B67-DA0C-42C7-8ADE-EE93EF1836EF}"/>
              </a:ext>
            </a:extLst>
          </p:cNvPr>
          <p:cNvSpPr>
            <a:spLocks noGrp="1"/>
          </p:cNvSpPr>
          <p:nvPr>
            <p:ph type="title" orient="vert"/>
          </p:nvPr>
        </p:nvSpPr>
        <p:spPr>
          <a:xfrm>
            <a:off x="17449800" y="730250"/>
            <a:ext cx="5257800" cy="1162367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629DCADB-C930-46E6-A558-239043E4EAAA}"/>
              </a:ext>
            </a:extLst>
          </p:cNvPr>
          <p:cNvSpPr>
            <a:spLocks noGrp="1"/>
          </p:cNvSpPr>
          <p:nvPr>
            <p:ph type="body" orient="vert" idx="1"/>
          </p:nvPr>
        </p:nvSpPr>
        <p:spPr>
          <a:xfrm>
            <a:off x="1676400" y="730250"/>
            <a:ext cx="15468600" cy="1162367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91B24FD-3C2F-4054-B757-95A270B0E6CB}"/>
              </a:ext>
            </a:extLst>
          </p:cNvPr>
          <p:cNvSpPr>
            <a:spLocks noGrp="1"/>
          </p:cNvSpPr>
          <p:nvPr>
            <p:ph type="dt" sz="half" idx="10"/>
          </p:nvPr>
        </p:nvSpPr>
        <p:spPr/>
        <p:txBody>
          <a:bodyPr/>
          <a:lstStyle/>
          <a:p>
            <a:fld id="{1FD7FED3-E142-4B83-A868-C440ECF9195E}" type="datetimeFigureOut">
              <a:rPr lang="en-US" smtClean="0">
                <a:solidFill>
                  <a:prstClr val="black">
                    <a:tint val="75000"/>
                  </a:prstClr>
                </a:solidFill>
              </a:rPr>
              <a:pPr/>
              <a:t>3/16/2018</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8BFC631A-531D-4ECE-BAF9-F6BAA009186D}"/>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645C1D95-0CD2-4FE7-BB5B-701427C0B278}"/>
              </a:ext>
            </a:extLst>
          </p:cNvPr>
          <p:cNvSpPr>
            <a:spLocks noGrp="1"/>
          </p:cNvSpPr>
          <p:nvPr>
            <p:ph type="sldNum" sz="quarter" idx="12"/>
          </p:nvPr>
        </p:nvSpPr>
        <p:spPr/>
        <p:txBody>
          <a:bodyPr/>
          <a:lstStyle/>
          <a:p>
            <a:fld id="{3DEC7AD9-915D-4FB9-80A9-751BAC31E53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99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1663701" y="3419477"/>
            <a:ext cx="21031198" cy="5705474"/>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12000" b="0" i="0" u="none" strike="noStrike" cap="none">
                <a:solidFill>
                  <a:schemeClr val="dk1"/>
                </a:solidFill>
                <a:latin typeface="Calibri"/>
                <a:ea typeface="Calibri"/>
                <a:cs typeface="Calibri"/>
                <a:sym typeface="Calibri"/>
              </a:defRPr>
            </a:lvl1pPr>
            <a:lvl2pPr lvl="1" indent="0">
              <a:spcBef>
                <a:spcPts val="0"/>
              </a:spcBef>
              <a:buNone/>
              <a:defRPr sz="3600"/>
            </a:lvl2pPr>
            <a:lvl3pPr lvl="2" indent="0">
              <a:spcBef>
                <a:spcPts val="0"/>
              </a:spcBef>
              <a:buNone/>
              <a:defRPr sz="3600"/>
            </a:lvl3pPr>
            <a:lvl4pPr lvl="3" indent="0">
              <a:spcBef>
                <a:spcPts val="0"/>
              </a:spcBef>
              <a:buNone/>
              <a:defRPr sz="3600"/>
            </a:lvl4pPr>
            <a:lvl5pPr lvl="4" indent="0">
              <a:spcBef>
                <a:spcPts val="0"/>
              </a:spcBef>
              <a:buNone/>
              <a:defRPr sz="3600"/>
            </a:lvl5pPr>
            <a:lvl6pPr lvl="5" indent="0">
              <a:spcBef>
                <a:spcPts val="0"/>
              </a:spcBef>
              <a:buNone/>
              <a:defRPr sz="3600"/>
            </a:lvl6pPr>
            <a:lvl7pPr lvl="6" indent="0">
              <a:spcBef>
                <a:spcPts val="0"/>
              </a:spcBef>
              <a:buNone/>
              <a:defRPr sz="3600"/>
            </a:lvl7pPr>
            <a:lvl8pPr lvl="7" indent="0">
              <a:spcBef>
                <a:spcPts val="0"/>
              </a:spcBef>
              <a:buNone/>
              <a:defRPr sz="3600"/>
            </a:lvl8pPr>
            <a:lvl9pPr lvl="8" indent="0">
              <a:spcBef>
                <a:spcPts val="0"/>
              </a:spcBef>
              <a:buNone/>
              <a:defRPr sz="3600"/>
            </a:lvl9pPr>
          </a:lstStyle>
          <a:p>
            <a:endParaRPr/>
          </a:p>
        </p:txBody>
      </p:sp>
      <p:sp>
        <p:nvSpPr>
          <p:cNvPr id="25" name="Shape 25"/>
          <p:cNvSpPr txBox="1">
            <a:spLocks noGrp="1"/>
          </p:cNvSpPr>
          <p:nvPr>
            <p:ph type="body" idx="1"/>
          </p:nvPr>
        </p:nvSpPr>
        <p:spPr>
          <a:xfrm>
            <a:off x="1663701" y="9178925"/>
            <a:ext cx="21031198" cy="3000374"/>
          </a:xfrm>
          <a:prstGeom prst="rect">
            <a:avLst/>
          </a:prstGeom>
          <a:noFill/>
          <a:ln>
            <a:noFill/>
          </a:ln>
        </p:spPr>
        <p:txBody>
          <a:bodyPr lIns="91425" tIns="91425" rIns="91425" bIns="91425" anchor="t" anchorCtr="0"/>
          <a:lstStyle>
            <a:lvl1pPr marL="0" marR="0" lvl="0" indent="0" algn="l" rtl="0">
              <a:lnSpc>
                <a:spcPct val="90000"/>
              </a:lnSpc>
              <a:spcBef>
                <a:spcPts val="2000"/>
              </a:spcBef>
              <a:buClr>
                <a:srgbClr val="888888"/>
              </a:buClr>
              <a:buFont typeface="Arial"/>
              <a:buNone/>
              <a:defRPr sz="4800" b="0" i="0" u="none" strike="noStrike" cap="none">
                <a:solidFill>
                  <a:srgbClr val="888888"/>
                </a:solidFill>
                <a:latin typeface="Calibri"/>
                <a:ea typeface="Calibri"/>
                <a:cs typeface="Calibri"/>
                <a:sym typeface="Calibri"/>
              </a:defRPr>
            </a:lvl1pPr>
            <a:lvl2pPr marL="914400" marR="0" lvl="1" indent="0" algn="l" rtl="0">
              <a:lnSpc>
                <a:spcPct val="90000"/>
              </a:lnSpc>
              <a:spcBef>
                <a:spcPts val="1000"/>
              </a:spcBef>
              <a:buClr>
                <a:srgbClr val="888888"/>
              </a:buClr>
              <a:buFont typeface="Arial"/>
              <a:buNone/>
              <a:defRPr sz="4000" b="0" i="0" u="none" strike="noStrike" cap="none">
                <a:solidFill>
                  <a:srgbClr val="888888"/>
                </a:solidFill>
                <a:latin typeface="Calibri"/>
                <a:ea typeface="Calibri"/>
                <a:cs typeface="Calibri"/>
                <a:sym typeface="Calibri"/>
              </a:defRPr>
            </a:lvl2pPr>
            <a:lvl3pPr marL="1828800" marR="0" lvl="2" indent="0" algn="l" rtl="0">
              <a:lnSpc>
                <a:spcPct val="90000"/>
              </a:lnSpc>
              <a:spcBef>
                <a:spcPts val="1000"/>
              </a:spcBef>
              <a:buClr>
                <a:srgbClr val="888888"/>
              </a:buClr>
              <a:buFont typeface="Arial"/>
              <a:buNone/>
              <a:defRPr sz="3600" b="0" i="0" u="none" strike="noStrike" cap="none">
                <a:solidFill>
                  <a:srgbClr val="888888"/>
                </a:solidFill>
                <a:latin typeface="Calibri"/>
                <a:ea typeface="Calibri"/>
                <a:cs typeface="Calibri"/>
                <a:sym typeface="Calibri"/>
              </a:defRPr>
            </a:lvl3pPr>
            <a:lvl4pPr marL="2743200" marR="0" lvl="3" indent="0" algn="l" rtl="0">
              <a:lnSpc>
                <a:spcPct val="90000"/>
              </a:lnSpc>
              <a:spcBef>
                <a:spcPts val="1000"/>
              </a:spcBef>
              <a:buClr>
                <a:srgbClr val="888888"/>
              </a:buClr>
              <a:buFont typeface="Arial"/>
              <a:buNone/>
              <a:defRPr sz="3200" b="0" i="0" u="none" strike="noStrike" cap="none">
                <a:solidFill>
                  <a:srgbClr val="888888"/>
                </a:solidFill>
                <a:latin typeface="Calibri"/>
                <a:ea typeface="Calibri"/>
                <a:cs typeface="Calibri"/>
                <a:sym typeface="Calibri"/>
              </a:defRPr>
            </a:lvl4pPr>
            <a:lvl5pPr marL="3657600" marR="0" lvl="4" indent="0" algn="l" rtl="0">
              <a:lnSpc>
                <a:spcPct val="90000"/>
              </a:lnSpc>
              <a:spcBef>
                <a:spcPts val="1000"/>
              </a:spcBef>
              <a:buClr>
                <a:srgbClr val="888888"/>
              </a:buClr>
              <a:buFont typeface="Arial"/>
              <a:buNone/>
              <a:defRPr sz="3200" b="0" i="0" u="none" strike="noStrike" cap="none">
                <a:solidFill>
                  <a:srgbClr val="888888"/>
                </a:solidFill>
                <a:latin typeface="Calibri"/>
                <a:ea typeface="Calibri"/>
                <a:cs typeface="Calibri"/>
                <a:sym typeface="Calibri"/>
              </a:defRPr>
            </a:lvl5pPr>
            <a:lvl6pPr marL="4572000" marR="0" lvl="5" indent="0" algn="l" rtl="0">
              <a:lnSpc>
                <a:spcPct val="90000"/>
              </a:lnSpc>
              <a:spcBef>
                <a:spcPts val="1000"/>
              </a:spcBef>
              <a:buClr>
                <a:srgbClr val="888888"/>
              </a:buClr>
              <a:buFont typeface="Arial"/>
              <a:buNone/>
              <a:defRPr sz="3200" b="0" i="0" u="none" strike="noStrike" cap="none">
                <a:solidFill>
                  <a:srgbClr val="888888"/>
                </a:solidFill>
                <a:latin typeface="Calibri"/>
                <a:ea typeface="Calibri"/>
                <a:cs typeface="Calibri"/>
                <a:sym typeface="Calibri"/>
              </a:defRPr>
            </a:lvl6pPr>
            <a:lvl7pPr marL="5486400" marR="0" lvl="6" indent="0" algn="l" rtl="0">
              <a:lnSpc>
                <a:spcPct val="90000"/>
              </a:lnSpc>
              <a:spcBef>
                <a:spcPts val="1000"/>
              </a:spcBef>
              <a:buClr>
                <a:srgbClr val="888888"/>
              </a:buClr>
              <a:buFont typeface="Arial"/>
              <a:buNone/>
              <a:defRPr sz="3200" b="0" i="0" u="none" strike="noStrike" cap="none">
                <a:solidFill>
                  <a:srgbClr val="888888"/>
                </a:solidFill>
                <a:latin typeface="Calibri"/>
                <a:ea typeface="Calibri"/>
                <a:cs typeface="Calibri"/>
                <a:sym typeface="Calibri"/>
              </a:defRPr>
            </a:lvl7pPr>
            <a:lvl8pPr marL="6400800" marR="0" lvl="7" indent="0" algn="l" rtl="0">
              <a:lnSpc>
                <a:spcPct val="90000"/>
              </a:lnSpc>
              <a:spcBef>
                <a:spcPts val="1000"/>
              </a:spcBef>
              <a:buClr>
                <a:srgbClr val="888888"/>
              </a:buClr>
              <a:buFont typeface="Arial"/>
              <a:buNone/>
              <a:defRPr sz="3200" b="0" i="0" u="none" strike="noStrike" cap="none">
                <a:solidFill>
                  <a:srgbClr val="888888"/>
                </a:solidFill>
                <a:latin typeface="Calibri"/>
                <a:ea typeface="Calibri"/>
                <a:cs typeface="Calibri"/>
                <a:sym typeface="Calibri"/>
              </a:defRPr>
            </a:lvl8pPr>
            <a:lvl9pPr marL="7315200" marR="0" lvl="8" indent="0" algn="l" rtl="0">
              <a:lnSpc>
                <a:spcPct val="90000"/>
              </a:lnSpc>
              <a:spcBef>
                <a:spcPts val="1000"/>
              </a:spcBef>
              <a:buClr>
                <a:srgbClr val="888888"/>
              </a:buClr>
              <a:buFont typeface="Arial"/>
              <a:buNone/>
              <a:defRPr sz="3200" b="0" i="0" u="none" strike="noStrike" cap="none">
                <a:solidFill>
                  <a:srgbClr val="888888"/>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1676401" y="12712701"/>
            <a:ext cx="5486398" cy="730250"/>
          </a:xfrm>
          <a:prstGeom prst="rect">
            <a:avLst/>
          </a:prstGeom>
          <a:noFill/>
          <a:ln>
            <a:noFill/>
          </a:ln>
        </p:spPr>
        <p:txBody>
          <a:bodyPr lIns="91425" tIns="91425" rIns="91425" bIns="91425" anchor="ctr" anchorCtr="0"/>
          <a:lstStyle>
            <a:lvl1pPr marL="0" marR="0" lvl="0" indent="0" algn="l" rtl="0">
              <a:spcBef>
                <a:spcPts val="0"/>
              </a:spcBef>
              <a:buNone/>
              <a:defRPr sz="2400">
                <a:solidFill>
                  <a:srgbClr val="888888"/>
                </a:solidFill>
                <a:latin typeface="Calibri"/>
                <a:ea typeface="Calibri"/>
                <a:cs typeface="Calibri"/>
                <a:sym typeface="Calibri"/>
              </a:defRPr>
            </a:lvl1pPr>
            <a:lvl2pPr marL="914400" marR="0" lvl="1" indent="0" algn="l" rtl="0">
              <a:spcBef>
                <a:spcPts val="0"/>
              </a:spcBef>
              <a:buNone/>
              <a:defRPr sz="3600" b="0" i="0" u="none" strike="noStrike" cap="none">
                <a:solidFill>
                  <a:schemeClr val="dk1"/>
                </a:solidFill>
                <a:latin typeface="Calibri"/>
                <a:ea typeface="Calibri"/>
                <a:cs typeface="Calibri"/>
                <a:sym typeface="Calibri"/>
              </a:defRPr>
            </a:lvl2pPr>
            <a:lvl3pPr marL="1828800" marR="0" lvl="2" indent="0" algn="l" rtl="0">
              <a:spcBef>
                <a:spcPts val="0"/>
              </a:spcBef>
              <a:buNone/>
              <a:defRPr sz="3600" b="0" i="0" u="none" strike="noStrike" cap="none">
                <a:solidFill>
                  <a:schemeClr val="dk1"/>
                </a:solidFill>
                <a:latin typeface="Calibri"/>
                <a:ea typeface="Calibri"/>
                <a:cs typeface="Calibri"/>
                <a:sym typeface="Calibri"/>
              </a:defRPr>
            </a:lvl3pPr>
            <a:lvl4pPr marL="2743200" marR="0" lvl="3" indent="0" algn="l" rtl="0">
              <a:spcBef>
                <a:spcPts val="0"/>
              </a:spcBef>
              <a:buNone/>
              <a:defRPr sz="3600" b="0" i="0" u="none" strike="noStrike" cap="none">
                <a:solidFill>
                  <a:schemeClr val="dk1"/>
                </a:solidFill>
                <a:latin typeface="Calibri"/>
                <a:ea typeface="Calibri"/>
                <a:cs typeface="Calibri"/>
                <a:sym typeface="Calibri"/>
              </a:defRPr>
            </a:lvl4pPr>
            <a:lvl5pPr marL="3657600" marR="0" lvl="4" indent="0" algn="l" rtl="0">
              <a:spcBef>
                <a:spcPts val="0"/>
              </a:spcBef>
              <a:buNone/>
              <a:defRPr sz="3600" b="0" i="0" u="none" strike="noStrike" cap="none">
                <a:solidFill>
                  <a:schemeClr val="dk1"/>
                </a:solidFill>
                <a:latin typeface="Calibri"/>
                <a:ea typeface="Calibri"/>
                <a:cs typeface="Calibri"/>
                <a:sym typeface="Calibri"/>
              </a:defRPr>
            </a:lvl5pPr>
            <a:lvl6pPr marL="4572000" marR="0" lvl="5" indent="0" algn="l" rtl="0">
              <a:spcBef>
                <a:spcPts val="0"/>
              </a:spcBef>
              <a:buNone/>
              <a:defRPr sz="3600" b="0" i="0" u="none" strike="noStrike" cap="none">
                <a:solidFill>
                  <a:schemeClr val="dk1"/>
                </a:solidFill>
                <a:latin typeface="Calibri"/>
                <a:ea typeface="Calibri"/>
                <a:cs typeface="Calibri"/>
                <a:sym typeface="Calibri"/>
              </a:defRPr>
            </a:lvl6pPr>
            <a:lvl7pPr marL="5486400" marR="0" lvl="6" indent="0" algn="l" rtl="0">
              <a:spcBef>
                <a:spcPts val="0"/>
              </a:spcBef>
              <a:buNone/>
              <a:defRPr sz="3600" b="0" i="0" u="none" strike="noStrike" cap="none">
                <a:solidFill>
                  <a:schemeClr val="dk1"/>
                </a:solidFill>
                <a:latin typeface="Calibri"/>
                <a:ea typeface="Calibri"/>
                <a:cs typeface="Calibri"/>
                <a:sym typeface="Calibri"/>
              </a:defRPr>
            </a:lvl7pPr>
            <a:lvl8pPr marL="6400800" marR="0" lvl="7" indent="0" algn="l" rtl="0">
              <a:spcBef>
                <a:spcPts val="0"/>
              </a:spcBef>
              <a:buNone/>
              <a:defRPr sz="3600" b="0" i="0" u="none" strike="noStrike" cap="none">
                <a:solidFill>
                  <a:schemeClr val="dk1"/>
                </a:solidFill>
                <a:latin typeface="Calibri"/>
                <a:ea typeface="Calibri"/>
                <a:cs typeface="Calibri"/>
                <a:sym typeface="Calibri"/>
              </a:defRPr>
            </a:lvl8pPr>
            <a:lvl9pPr marL="7315200" marR="0" lvl="8" indent="0" algn="l" rtl="0">
              <a:spcBef>
                <a:spcPts val="0"/>
              </a:spcBef>
              <a:buNone/>
              <a:defRPr sz="36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ftr" idx="11"/>
          </p:nvPr>
        </p:nvSpPr>
        <p:spPr>
          <a:xfrm>
            <a:off x="8077200" y="12712701"/>
            <a:ext cx="8229600" cy="730250"/>
          </a:xfrm>
          <a:prstGeom prst="rect">
            <a:avLst/>
          </a:prstGeom>
          <a:noFill/>
          <a:ln>
            <a:noFill/>
          </a:ln>
        </p:spPr>
        <p:txBody>
          <a:bodyPr lIns="91425" tIns="91425" rIns="91425" bIns="91425" anchor="ctr" anchorCtr="0"/>
          <a:lstStyle>
            <a:lvl1pPr marL="0" marR="0" lvl="0" indent="0" algn="ctr" rtl="0">
              <a:spcBef>
                <a:spcPts val="0"/>
              </a:spcBef>
              <a:buNone/>
              <a:defRPr sz="2400">
                <a:solidFill>
                  <a:srgbClr val="888888"/>
                </a:solidFill>
                <a:latin typeface="Calibri"/>
                <a:ea typeface="Calibri"/>
                <a:cs typeface="Calibri"/>
                <a:sym typeface="Calibri"/>
              </a:defRPr>
            </a:lvl1pPr>
            <a:lvl2pPr marL="914400" marR="0" lvl="1" indent="0" algn="l" rtl="0">
              <a:spcBef>
                <a:spcPts val="0"/>
              </a:spcBef>
              <a:buNone/>
              <a:defRPr sz="3600" b="0" i="0" u="none" strike="noStrike" cap="none">
                <a:solidFill>
                  <a:schemeClr val="dk1"/>
                </a:solidFill>
                <a:latin typeface="Calibri"/>
                <a:ea typeface="Calibri"/>
                <a:cs typeface="Calibri"/>
                <a:sym typeface="Calibri"/>
              </a:defRPr>
            </a:lvl2pPr>
            <a:lvl3pPr marL="1828800" marR="0" lvl="2" indent="0" algn="l" rtl="0">
              <a:spcBef>
                <a:spcPts val="0"/>
              </a:spcBef>
              <a:buNone/>
              <a:defRPr sz="3600" b="0" i="0" u="none" strike="noStrike" cap="none">
                <a:solidFill>
                  <a:schemeClr val="dk1"/>
                </a:solidFill>
                <a:latin typeface="Calibri"/>
                <a:ea typeface="Calibri"/>
                <a:cs typeface="Calibri"/>
                <a:sym typeface="Calibri"/>
              </a:defRPr>
            </a:lvl3pPr>
            <a:lvl4pPr marL="2743200" marR="0" lvl="3" indent="0" algn="l" rtl="0">
              <a:spcBef>
                <a:spcPts val="0"/>
              </a:spcBef>
              <a:buNone/>
              <a:defRPr sz="3600" b="0" i="0" u="none" strike="noStrike" cap="none">
                <a:solidFill>
                  <a:schemeClr val="dk1"/>
                </a:solidFill>
                <a:latin typeface="Calibri"/>
                <a:ea typeface="Calibri"/>
                <a:cs typeface="Calibri"/>
                <a:sym typeface="Calibri"/>
              </a:defRPr>
            </a:lvl4pPr>
            <a:lvl5pPr marL="3657600" marR="0" lvl="4" indent="0" algn="l" rtl="0">
              <a:spcBef>
                <a:spcPts val="0"/>
              </a:spcBef>
              <a:buNone/>
              <a:defRPr sz="3600" b="0" i="0" u="none" strike="noStrike" cap="none">
                <a:solidFill>
                  <a:schemeClr val="dk1"/>
                </a:solidFill>
                <a:latin typeface="Calibri"/>
                <a:ea typeface="Calibri"/>
                <a:cs typeface="Calibri"/>
                <a:sym typeface="Calibri"/>
              </a:defRPr>
            </a:lvl5pPr>
            <a:lvl6pPr marL="4572000" marR="0" lvl="5" indent="0" algn="l" rtl="0">
              <a:spcBef>
                <a:spcPts val="0"/>
              </a:spcBef>
              <a:buNone/>
              <a:defRPr sz="3600" b="0" i="0" u="none" strike="noStrike" cap="none">
                <a:solidFill>
                  <a:schemeClr val="dk1"/>
                </a:solidFill>
                <a:latin typeface="Calibri"/>
                <a:ea typeface="Calibri"/>
                <a:cs typeface="Calibri"/>
                <a:sym typeface="Calibri"/>
              </a:defRPr>
            </a:lvl6pPr>
            <a:lvl7pPr marL="5486400" marR="0" lvl="6" indent="0" algn="l" rtl="0">
              <a:spcBef>
                <a:spcPts val="0"/>
              </a:spcBef>
              <a:buNone/>
              <a:defRPr sz="3600" b="0" i="0" u="none" strike="noStrike" cap="none">
                <a:solidFill>
                  <a:schemeClr val="dk1"/>
                </a:solidFill>
                <a:latin typeface="Calibri"/>
                <a:ea typeface="Calibri"/>
                <a:cs typeface="Calibri"/>
                <a:sym typeface="Calibri"/>
              </a:defRPr>
            </a:lvl7pPr>
            <a:lvl8pPr marL="6400800" marR="0" lvl="7" indent="0" algn="l" rtl="0">
              <a:spcBef>
                <a:spcPts val="0"/>
              </a:spcBef>
              <a:buNone/>
              <a:defRPr sz="3600" b="0" i="0" u="none" strike="noStrike" cap="none">
                <a:solidFill>
                  <a:schemeClr val="dk1"/>
                </a:solidFill>
                <a:latin typeface="Calibri"/>
                <a:ea typeface="Calibri"/>
                <a:cs typeface="Calibri"/>
                <a:sym typeface="Calibri"/>
              </a:defRPr>
            </a:lvl8pPr>
            <a:lvl9pPr marL="7315200" marR="0" lvl="8" indent="0" algn="l" rtl="0">
              <a:spcBef>
                <a:spcPts val="0"/>
              </a:spcBef>
              <a:buNone/>
              <a:defRPr sz="36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sldNum" idx="12"/>
          </p:nvPr>
        </p:nvSpPr>
        <p:spPr>
          <a:xfrm>
            <a:off x="17221201" y="12712701"/>
            <a:ext cx="5486398" cy="730250"/>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2400">
                <a:solidFill>
                  <a:srgbClr val="888888"/>
                </a:solidFill>
                <a:latin typeface="Calibri"/>
                <a:ea typeface="Calibri"/>
                <a:cs typeface="Calibri"/>
                <a:sym typeface="Calibri"/>
              </a:rPr>
              <a:pPr algn="r">
                <a:buSzPct val="25000"/>
              </a:pPr>
              <a:t>‹#›</a:t>
            </a:fld>
            <a:endParaRPr lang="en-US" sz="24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1335102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1676401" y="730250"/>
            <a:ext cx="21031198" cy="265112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8800" b="0" i="0" u="none" strike="noStrike" cap="none">
                <a:solidFill>
                  <a:schemeClr val="dk1"/>
                </a:solidFill>
                <a:latin typeface="Calibri"/>
                <a:ea typeface="Calibri"/>
                <a:cs typeface="Calibri"/>
                <a:sym typeface="Calibri"/>
              </a:defRPr>
            </a:lvl1pPr>
            <a:lvl2pPr lvl="1" indent="0">
              <a:spcBef>
                <a:spcPts val="0"/>
              </a:spcBef>
              <a:buNone/>
              <a:defRPr sz="3600"/>
            </a:lvl2pPr>
            <a:lvl3pPr lvl="2" indent="0">
              <a:spcBef>
                <a:spcPts val="0"/>
              </a:spcBef>
              <a:buNone/>
              <a:defRPr sz="3600"/>
            </a:lvl3pPr>
            <a:lvl4pPr lvl="3" indent="0">
              <a:spcBef>
                <a:spcPts val="0"/>
              </a:spcBef>
              <a:buNone/>
              <a:defRPr sz="3600"/>
            </a:lvl4pPr>
            <a:lvl5pPr lvl="4" indent="0">
              <a:spcBef>
                <a:spcPts val="0"/>
              </a:spcBef>
              <a:buNone/>
              <a:defRPr sz="3600"/>
            </a:lvl5pPr>
            <a:lvl6pPr lvl="5" indent="0">
              <a:spcBef>
                <a:spcPts val="0"/>
              </a:spcBef>
              <a:buNone/>
              <a:defRPr sz="3600"/>
            </a:lvl6pPr>
            <a:lvl7pPr lvl="6" indent="0">
              <a:spcBef>
                <a:spcPts val="0"/>
              </a:spcBef>
              <a:buNone/>
              <a:defRPr sz="3600"/>
            </a:lvl7pPr>
            <a:lvl8pPr lvl="7" indent="0">
              <a:spcBef>
                <a:spcPts val="0"/>
              </a:spcBef>
              <a:buNone/>
              <a:defRPr sz="3600"/>
            </a:lvl8pPr>
            <a:lvl9pPr lvl="8" indent="0">
              <a:spcBef>
                <a:spcPts val="0"/>
              </a:spcBef>
              <a:buNone/>
              <a:defRPr sz="3600"/>
            </a:lvl9pPr>
          </a:lstStyle>
          <a:p>
            <a:endParaRPr/>
          </a:p>
        </p:txBody>
      </p:sp>
      <p:sp>
        <p:nvSpPr>
          <p:cNvPr id="31" name="Shape 31"/>
          <p:cNvSpPr txBox="1">
            <a:spLocks noGrp="1"/>
          </p:cNvSpPr>
          <p:nvPr>
            <p:ph type="body" idx="1"/>
          </p:nvPr>
        </p:nvSpPr>
        <p:spPr>
          <a:xfrm>
            <a:off x="1676400" y="3651250"/>
            <a:ext cx="10363200" cy="8702676"/>
          </a:xfrm>
          <a:prstGeom prst="rect">
            <a:avLst/>
          </a:prstGeom>
          <a:noFill/>
          <a:ln>
            <a:noFill/>
          </a:ln>
        </p:spPr>
        <p:txBody>
          <a:bodyPr lIns="91425" tIns="91425" rIns="91425" bIns="91425" anchor="t" anchorCtr="0"/>
          <a:lstStyle>
            <a:lvl1pPr marL="457200" marR="0" lvl="0" indent="-101600" algn="l" rtl="0">
              <a:lnSpc>
                <a:spcPct val="90000"/>
              </a:lnSpc>
              <a:spcBef>
                <a:spcPts val="2000"/>
              </a:spcBef>
              <a:buClr>
                <a:schemeClr val="dk1"/>
              </a:buClr>
              <a:buSzPct val="100000"/>
              <a:buFont typeface="Arial"/>
              <a:buChar char="•"/>
              <a:defRPr sz="5600" b="0" i="0" u="none" strike="noStrike" cap="none">
                <a:solidFill>
                  <a:schemeClr val="dk1"/>
                </a:solidFill>
                <a:latin typeface="Calibri"/>
                <a:ea typeface="Calibri"/>
                <a:cs typeface="Calibri"/>
                <a:sym typeface="Calibri"/>
              </a:defRPr>
            </a:lvl1pPr>
            <a:lvl2pPr marL="1371600" marR="0" lvl="1" indent="-152400" algn="l" rtl="0">
              <a:lnSpc>
                <a:spcPct val="90000"/>
              </a:lnSpc>
              <a:spcBef>
                <a:spcPts val="1000"/>
              </a:spcBef>
              <a:buClr>
                <a:schemeClr val="dk1"/>
              </a:buClr>
              <a:buSzPct val="100000"/>
              <a:buFont typeface="Arial"/>
              <a:buChar char="•"/>
              <a:defRPr sz="4800" b="0" i="0" u="none" strike="noStrike" cap="none">
                <a:solidFill>
                  <a:schemeClr val="dk1"/>
                </a:solidFill>
                <a:latin typeface="Calibri"/>
                <a:ea typeface="Calibri"/>
                <a:cs typeface="Calibri"/>
                <a:sym typeface="Calibri"/>
              </a:defRPr>
            </a:lvl2pPr>
            <a:lvl3pPr marL="2286000" marR="0" lvl="2" indent="-203200" algn="l" rtl="0">
              <a:lnSpc>
                <a:spcPct val="90000"/>
              </a:lnSpc>
              <a:spcBef>
                <a:spcPts val="1000"/>
              </a:spcBef>
              <a:buClr>
                <a:schemeClr val="dk1"/>
              </a:buClr>
              <a:buSzPct val="100000"/>
              <a:buFont typeface="Arial"/>
              <a:buChar char="•"/>
              <a:defRPr sz="4000" b="0" i="0" u="none" strike="noStrike" cap="none">
                <a:solidFill>
                  <a:schemeClr val="dk1"/>
                </a:solidFill>
                <a:latin typeface="Calibri"/>
                <a:ea typeface="Calibri"/>
                <a:cs typeface="Calibri"/>
                <a:sym typeface="Calibri"/>
              </a:defRPr>
            </a:lvl3pPr>
            <a:lvl4pPr marL="3200400" marR="0" lvl="3"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4pPr>
            <a:lvl5pPr marL="4114800" marR="0" lvl="4"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5pPr>
            <a:lvl6pPr marL="5029200" marR="0" lvl="5"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6pPr>
            <a:lvl7pPr marL="5943600" marR="0" lvl="6"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7pPr>
            <a:lvl8pPr marL="6858000" marR="0" lvl="7"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8pPr>
            <a:lvl9pPr marL="7772400" marR="0" lvl="8"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body" idx="2"/>
          </p:nvPr>
        </p:nvSpPr>
        <p:spPr>
          <a:xfrm>
            <a:off x="12344400" y="3651250"/>
            <a:ext cx="10363200" cy="8702676"/>
          </a:xfrm>
          <a:prstGeom prst="rect">
            <a:avLst/>
          </a:prstGeom>
          <a:noFill/>
          <a:ln>
            <a:noFill/>
          </a:ln>
        </p:spPr>
        <p:txBody>
          <a:bodyPr lIns="91425" tIns="91425" rIns="91425" bIns="91425" anchor="t" anchorCtr="0"/>
          <a:lstStyle>
            <a:lvl1pPr marL="457200" marR="0" lvl="0" indent="-101600" algn="l" rtl="0">
              <a:lnSpc>
                <a:spcPct val="90000"/>
              </a:lnSpc>
              <a:spcBef>
                <a:spcPts val="2000"/>
              </a:spcBef>
              <a:buClr>
                <a:schemeClr val="dk1"/>
              </a:buClr>
              <a:buSzPct val="100000"/>
              <a:buFont typeface="Arial"/>
              <a:buChar char="•"/>
              <a:defRPr sz="5600" b="0" i="0" u="none" strike="noStrike" cap="none">
                <a:solidFill>
                  <a:schemeClr val="dk1"/>
                </a:solidFill>
                <a:latin typeface="Calibri"/>
                <a:ea typeface="Calibri"/>
                <a:cs typeface="Calibri"/>
                <a:sym typeface="Calibri"/>
              </a:defRPr>
            </a:lvl1pPr>
            <a:lvl2pPr marL="1371600" marR="0" lvl="1" indent="-152400" algn="l" rtl="0">
              <a:lnSpc>
                <a:spcPct val="90000"/>
              </a:lnSpc>
              <a:spcBef>
                <a:spcPts val="1000"/>
              </a:spcBef>
              <a:buClr>
                <a:schemeClr val="dk1"/>
              </a:buClr>
              <a:buSzPct val="100000"/>
              <a:buFont typeface="Arial"/>
              <a:buChar char="•"/>
              <a:defRPr sz="4800" b="0" i="0" u="none" strike="noStrike" cap="none">
                <a:solidFill>
                  <a:schemeClr val="dk1"/>
                </a:solidFill>
                <a:latin typeface="Calibri"/>
                <a:ea typeface="Calibri"/>
                <a:cs typeface="Calibri"/>
                <a:sym typeface="Calibri"/>
              </a:defRPr>
            </a:lvl2pPr>
            <a:lvl3pPr marL="2286000" marR="0" lvl="2" indent="-203200" algn="l" rtl="0">
              <a:lnSpc>
                <a:spcPct val="90000"/>
              </a:lnSpc>
              <a:spcBef>
                <a:spcPts val="1000"/>
              </a:spcBef>
              <a:buClr>
                <a:schemeClr val="dk1"/>
              </a:buClr>
              <a:buSzPct val="100000"/>
              <a:buFont typeface="Arial"/>
              <a:buChar char="•"/>
              <a:defRPr sz="4000" b="0" i="0" u="none" strike="noStrike" cap="none">
                <a:solidFill>
                  <a:schemeClr val="dk1"/>
                </a:solidFill>
                <a:latin typeface="Calibri"/>
                <a:ea typeface="Calibri"/>
                <a:cs typeface="Calibri"/>
                <a:sym typeface="Calibri"/>
              </a:defRPr>
            </a:lvl3pPr>
            <a:lvl4pPr marL="3200400" marR="0" lvl="3"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4pPr>
            <a:lvl5pPr marL="4114800" marR="0" lvl="4"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5pPr>
            <a:lvl6pPr marL="5029200" marR="0" lvl="5"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6pPr>
            <a:lvl7pPr marL="5943600" marR="0" lvl="6"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7pPr>
            <a:lvl8pPr marL="6858000" marR="0" lvl="7"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8pPr>
            <a:lvl9pPr marL="7772400" marR="0" lvl="8"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dt" idx="10"/>
          </p:nvPr>
        </p:nvSpPr>
        <p:spPr>
          <a:xfrm>
            <a:off x="1676401" y="12712701"/>
            <a:ext cx="5486398" cy="730250"/>
          </a:xfrm>
          <a:prstGeom prst="rect">
            <a:avLst/>
          </a:prstGeom>
          <a:noFill/>
          <a:ln>
            <a:noFill/>
          </a:ln>
        </p:spPr>
        <p:txBody>
          <a:bodyPr lIns="91425" tIns="91425" rIns="91425" bIns="91425" anchor="ctr" anchorCtr="0"/>
          <a:lstStyle>
            <a:lvl1pPr marL="0" marR="0" lvl="0" indent="0" algn="l" rtl="0">
              <a:spcBef>
                <a:spcPts val="0"/>
              </a:spcBef>
              <a:buNone/>
              <a:defRPr sz="2400">
                <a:solidFill>
                  <a:srgbClr val="888888"/>
                </a:solidFill>
                <a:latin typeface="Calibri"/>
                <a:ea typeface="Calibri"/>
                <a:cs typeface="Calibri"/>
                <a:sym typeface="Calibri"/>
              </a:defRPr>
            </a:lvl1pPr>
            <a:lvl2pPr marL="914400" marR="0" lvl="1" indent="0" algn="l" rtl="0">
              <a:spcBef>
                <a:spcPts val="0"/>
              </a:spcBef>
              <a:buNone/>
              <a:defRPr sz="3600" b="0" i="0" u="none" strike="noStrike" cap="none">
                <a:solidFill>
                  <a:schemeClr val="dk1"/>
                </a:solidFill>
                <a:latin typeface="Calibri"/>
                <a:ea typeface="Calibri"/>
                <a:cs typeface="Calibri"/>
                <a:sym typeface="Calibri"/>
              </a:defRPr>
            </a:lvl2pPr>
            <a:lvl3pPr marL="1828800" marR="0" lvl="2" indent="0" algn="l" rtl="0">
              <a:spcBef>
                <a:spcPts val="0"/>
              </a:spcBef>
              <a:buNone/>
              <a:defRPr sz="3600" b="0" i="0" u="none" strike="noStrike" cap="none">
                <a:solidFill>
                  <a:schemeClr val="dk1"/>
                </a:solidFill>
                <a:latin typeface="Calibri"/>
                <a:ea typeface="Calibri"/>
                <a:cs typeface="Calibri"/>
                <a:sym typeface="Calibri"/>
              </a:defRPr>
            </a:lvl3pPr>
            <a:lvl4pPr marL="2743200" marR="0" lvl="3" indent="0" algn="l" rtl="0">
              <a:spcBef>
                <a:spcPts val="0"/>
              </a:spcBef>
              <a:buNone/>
              <a:defRPr sz="3600" b="0" i="0" u="none" strike="noStrike" cap="none">
                <a:solidFill>
                  <a:schemeClr val="dk1"/>
                </a:solidFill>
                <a:latin typeface="Calibri"/>
                <a:ea typeface="Calibri"/>
                <a:cs typeface="Calibri"/>
                <a:sym typeface="Calibri"/>
              </a:defRPr>
            </a:lvl4pPr>
            <a:lvl5pPr marL="3657600" marR="0" lvl="4" indent="0" algn="l" rtl="0">
              <a:spcBef>
                <a:spcPts val="0"/>
              </a:spcBef>
              <a:buNone/>
              <a:defRPr sz="3600" b="0" i="0" u="none" strike="noStrike" cap="none">
                <a:solidFill>
                  <a:schemeClr val="dk1"/>
                </a:solidFill>
                <a:latin typeface="Calibri"/>
                <a:ea typeface="Calibri"/>
                <a:cs typeface="Calibri"/>
                <a:sym typeface="Calibri"/>
              </a:defRPr>
            </a:lvl5pPr>
            <a:lvl6pPr marL="4572000" marR="0" lvl="5" indent="0" algn="l" rtl="0">
              <a:spcBef>
                <a:spcPts val="0"/>
              </a:spcBef>
              <a:buNone/>
              <a:defRPr sz="3600" b="0" i="0" u="none" strike="noStrike" cap="none">
                <a:solidFill>
                  <a:schemeClr val="dk1"/>
                </a:solidFill>
                <a:latin typeface="Calibri"/>
                <a:ea typeface="Calibri"/>
                <a:cs typeface="Calibri"/>
                <a:sym typeface="Calibri"/>
              </a:defRPr>
            </a:lvl6pPr>
            <a:lvl7pPr marL="5486400" marR="0" lvl="6" indent="0" algn="l" rtl="0">
              <a:spcBef>
                <a:spcPts val="0"/>
              </a:spcBef>
              <a:buNone/>
              <a:defRPr sz="3600" b="0" i="0" u="none" strike="noStrike" cap="none">
                <a:solidFill>
                  <a:schemeClr val="dk1"/>
                </a:solidFill>
                <a:latin typeface="Calibri"/>
                <a:ea typeface="Calibri"/>
                <a:cs typeface="Calibri"/>
                <a:sym typeface="Calibri"/>
              </a:defRPr>
            </a:lvl7pPr>
            <a:lvl8pPr marL="6400800" marR="0" lvl="7" indent="0" algn="l" rtl="0">
              <a:spcBef>
                <a:spcPts val="0"/>
              </a:spcBef>
              <a:buNone/>
              <a:defRPr sz="3600" b="0" i="0" u="none" strike="noStrike" cap="none">
                <a:solidFill>
                  <a:schemeClr val="dk1"/>
                </a:solidFill>
                <a:latin typeface="Calibri"/>
                <a:ea typeface="Calibri"/>
                <a:cs typeface="Calibri"/>
                <a:sym typeface="Calibri"/>
              </a:defRPr>
            </a:lvl8pPr>
            <a:lvl9pPr marL="7315200" marR="0" lvl="8" indent="0" algn="l" rtl="0">
              <a:spcBef>
                <a:spcPts val="0"/>
              </a:spcBef>
              <a:buNone/>
              <a:defRPr sz="36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ftr" idx="11"/>
          </p:nvPr>
        </p:nvSpPr>
        <p:spPr>
          <a:xfrm>
            <a:off x="8077200" y="12712701"/>
            <a:ext cx="8229600" cy="730250"/>
          </a:xfrm>
          <a:prstGeom prst="rect">
            <a:avLst/>
          </a:prstGeom>
          <a:noFill/>
          <a:ln>
            <a:noFill/>
          </a:ln>
        </p:spPr>
        <p:txBody>
          <a:bodyPr lIns="91425" tIns="91425" rIns="91425" bIns="91425" anchor="ctr" anchorCtr="0"/>
          <a:lstStyle>
            <a:lvl1pPr marL="0" marR="0" lvl="0" indent="0" algn="ctr" rtl="0">
              <a:spcBef>
                <a:spcPts val="0"/>
              </a:spcBef>
              <a:buNone/>
              <a:defRPr sz="2400">
                <a:solidFill>
                  <a:srgbClr val="888888"/>
                </a:solidFill>
                <a:latin typeface="Calibri"/>
                <a:ea typeface="Calibri"/>
                <a:cs typeface="Calibri"/>
                <a:sym typeface="Calibri"/>
              </a:defRPr>
            </a:lvl1pPr>
            <a:lvl2pPr marL="914400" marR="0" lvl="1" indent="0" algn="l" rtl="0">
              <a:spcBef>
                <a:spcPts val="0"/>
              </a:spcBef>
              <a:buNone/>
              <a:defRPr sz="3600" b="0" i="0" u="none" strike="noStrike" cap="none">
                <a:solidFill>
                  <a:schemeClr val="dk1"/>
                </a:solidFill>
                <a:latin typeface="Calibri"/>
                <a:ea typeface="Calibri"/>
                <a:cs typeface="Calibri"/>
                <a:sym typeface="Calibri"/>
              </a:defRPr>
            </a:lvl2pPr>
            <a:lvl3pPr marL="1828800" marR="0" lvl="2" indent="0" algn="l" rtl="0">
              <a:spcBef>
                <a:spcPts val="0"/>
              </a:spcBef>
              <a:buNone/>
              <a:defRPr sz="3600" b="0" i="0" u="none" strike="noStrike" cap="none">
                <a:solidFill>
                  <a:schemeClr val="dk1"/>
                </a:solidFill>
                <a:latin typeface="Calibri"/>
                <a:ea typeface="Calibri"/>
                <a:cs typeface="Calibri"/>
                <a:sym typeface="Calibri"/>
              </a:defRPr>
            </a:lvl3pPr>
            <a:lvl4pPr marL="2743200" marR="0" lvl="3" indent="0" algn="l" rtl="0">
              <a:spcBef>
                <a:spcPts val="0"/>
              </a:spcBef>
              <a:buNone/>
              <a:defRPr sz="3600" b="0" i="0" u="none" strike="noStrike" cap="none">
                <a:solidFill>
                  <a:schemeClr val="dk1"/>
                </a:solidFill>
                <a:latin typeface="Calibri"/>
                <a:ea typeface="Calibri"/>
                <a:cs typeface="Calibri"/>
                <a:sym typeface="Calibri"/>
              </a:defRPr>
            </a:lvl4pPr>
            <a:lvl5pPr marL="3657600" marR="0" lvl="4" indent="0" algn="l" rtl="0">
              <a:spcBef>
                <a:spcPts val="0"/>
              </a:spcBef>
              <a:buNone/>
              <a:defRPr sz="3600" b="0" i="0" u="none" strike="noStrike" cap="none">
                <a:solidFill>
                  <a:schemeClr val="dk1"/>
                </a:solidFill>
                <a:latin typeface="Calibri"/>
                <a:ea typeface="Calibri"/>
                <a:cs typeface="Calibri"/>
                <a:sym typeface="Calibri"/>
              </a:defRPr>
            </a:lvl5pPr>
            <a:lvl6pPr marL="4572000" marR="0" lvl="5" indent="0" algn="l" rtl="0">
              <a:spcBef>
                <a:spcPts val="0"/>
              </a:spcBef>
              <a:buNone/>
              <a:defRPr sz="3600" b="0" i="0" u="none" strike="noStrike" cap="none">
                <a:solidFill>
                  <a:schemeClr val="dk1"/>
                </a:solidFill>
                <a:latin typeface="Calibri"/>
                <a:ea typeface="Calibri"/>
                <a:cs typeface="Calibri"/>
                <a:sym typeface="Calibri"/>
              </a:defRPr>
            </a:lvl6pPr>
            <a:lvl7pPr marL="5486400" marR="0" lvl="6" indent="0" algn="l" rtl="0">
              <a:spcBef>
                <a:spcPts val="0"/>
              </a:spcBef>
              <a:buNone/>
              <a:defRPr sz="3600" b="0" i="0" u="none" strike="noStrike" cap="none">
                <a:solidFill>
                  <a:schemeClr val="dk1"/>
                </a:solidFill>
                <a:latin typeface="Calibri"/>
                <a:ea typeface="Calibri"/>
                <a:cs typeface="Calibri"/>
                <a:sym typeface="Calibri"/>
              </a:defRPr>
            </a:lvl7pPr>
            <a:lvl8pPr marL="6400800" marR="0" lvl="7" indent="0" algn="l" rtl="0">
              <a:spcBef>
                <a:spcPts val="0"/>
              </a:spcBef>
              <a:buNone/>
              <a:defRPr sz="3600" b="0" i="0" u="none" strike="noStrike" cap="none">
                <a:solidFill>
                  <a:schemeClr val="dk1"/>
                </a:solidFill>
                <a:latin typeface="Calibri"/>
                <a:ea typeface="Calibri"/>
                <a:cs typeface="Calibri"/>
                <a:sym typeface="Calibri"/>
              </a:defRPr>
            </a:lvl8pPr>
            <a:lvl9pPr marL="7315200" marR="0" lvl="8" indent="0" algn="l" rtl="0">
              <a:spcBef>
                <a:spcPts val="0"/>
              </a:spcBef>
              <a:buNone/>
              <a:defRPr sz="36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sldNum" idx="12"/>
          </p:nvPr>
        </p:nvSpPr>
        <p:spPr>
          <a:xfrm>
            <a:off x="17221201" y="12712701"/>
            <a:ext cx="5486398" cy="730250"/>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2400">
                <a:solidFill>
                  <a:srgbClr val="888888"/>
                </a:solidFill>
                <a:latin typeface="Calibri"/>
                <a:ea typeface="Calibri"/>
                <a:cs typeface="Calibri"/>
                <a:sym typeface="Calibri"/>
              </a:rPr>
              <a:pPr algn="r">
                <a:buSzPct val="25000"/>
              </a:pPr>
              <a:t>‹#›</a:t>
            </a:fld>
            <a:endParaRPr lang="en-US" sz="24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917400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1679575" y="730250"/>
            <a:ext cx="21031198" cy="265112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8800" b="0" i="0" u="none" strike="noStrike" cap="none">
                <a:solidFill>
                  <a:schemeClr val="dk1"/>
                </a:solidFill>
                <a:latin typeface="Calibri"/>
                <a:ea typeface="Calibri"/>
                <a:cs typeface="Calibri"/>
                <a:sym typeface="Calibri"/>
              </a:defRPr>
            </a:lvl1pPr>
            <a:lvl2pPr lvl="1" indent="0">
              <a:spcBef>
                <a:spcPts val="0"/>
              </a:spcBef>
              <a:buNone/>
              <a:defRPr sz="3600"/>
            </a:lvl2pPr>
            <a:lvl3pPr lvl="2" indent="0">
              <a:spcBef>
                <a:spcPts val="0"/>
              </a:spcBef>
              <a:buNone/>
              <a:defRPr sz="3600"/>
            </a:lvl3pPr>
            <a:lvl4pPr lvl="3" indent="0">
              <a:spcBef>
                <a:spcPts val="0"/>
              </a:spcBef>
              <a:buNone/>
              <a:defRPr sz="3600"/>
            </a:lvl4pPr>
            <a:lvl5pPr lvl="4" indent="0">
              <a:spcBef>
                <a:spcPts val="0"/>
              </a:spcBef>
              <a:buNone/>
              <a:defRPr sz="3600"/>
            </a:lvl5pPr>
            <a:lvl6pPr lvl="5" indent="0">
              <a:spcBef>
                <a:spcPts val="0"/>
              </a:spcBef>
              <a:buNone/>
              <a:defRPr sz="3600"/>
            </a:lvl6pPr>
            <a:lvl7pPr lvl="6" indent="0">
              <a:spcBef>
                <a:spcPts val="0"/>
              </a:spcBef>
              <a:buNone/>
              <a:defRPr sz="3600"/>
            </a:lvl7pPr>
            <a:lvl8pPr lvl="7" indent="0">
              <a:spcBef>
                <a:spcPts val="0"/>
              </a:spcBef>
              <a:buNone/>
              <a:defRPr sz="3600"/>
            </a:lvl8pPr>
            <a:lvl9pPr lvl="8" indent="0">
              <a:spcBef>
                <a:spcPts val="0"/>
              </a:spcBef>
              <a:buNone/>
              <a:defRPr sz="3600"/>
            </a:lvl9pPr>
          </a:lstStyle>
          <a:p>
            <a:endParaRPr/>
          </a:p>
        </p:txBody>
      </p:sp>
      <p:sp>
        <p:nvSpPr>
          <p:cNvPr id="38" name="Shape 38"/>
          <p:cNvSpPr txBox="1">
            <a:spLocks noGrp="1"/>
          </p:cNvSpPr>
          <p:nvPr>
            <p:ph type="body" idx="1"/>
          </p:nvPr>
        </p:nvSpPr>
        <p:spPr>
          <a:xfrm>
            <a:off x="1679575" y="3362326"/>
            <a:ext cx="10315574" cy="1647824"/>
          </a:xfrm>
          <a:prstGeom prst="rect">
            <a:avLst/>
          </a:prstGeom>
          <a:noFill/>
          <a:ln>
            <a:noFill/>
          </a:ln>
        </p:spPr>
        <p:txBody>
          <a:bodyPr lIns="91425" tIns="91425" rIns="91425" bIns="91425" anchor="b" anchorCtr="0"/>
          <a:lstStyle>
            <a:lvl1pPr marL="0" marR="0" lvl="0" indent="0" algn="l" rtl="0">
              <a:lnSpc>
                <a:spcPct val="90000"/>
              </a:lnSpc>
              <a:spcBef>
                <a:spcPts val="2000"/>
              </a:spcBef>
              <a:buClr>
                <a:schemeClr val="dk1"/>
              </a:buClr>
              <a:buFont typeface="Arial"/>
              <a:buNone/>
              <a:defRPr sz="4800" b="1" i="0" u="none" strike="noStrike" cap="none">
                <a:solidFill>
                  <a:schemeClr val="dk1"/>
                </a:solidFill>
                <a:latin typeface="Calibri"/>
                <a:ea typeface="Calibri"/>
                <a:cs typeface="Calibri"/>
                <a:sym typeface="Calibri"/>
              </a:defRPr>
            </a:lvl1pPr>
            <a:lvl2pPr marL="914400" marR="0" lvl="1" indent="0" algn="l" rtl="0">
              <a:lnSpc>
                <a:spcPct val="90000"/>
              </a:lnSpc>
              <a:spcBef>
                <a:spcPts val="1000"/>
              </a:spcBef>
              <a:buClr>
                <a:schemeClr val="dk1"/>
              </a:buClr>
              <a:buFont typeface="Arial"/>
              <a:buNone/>
              <a:defRPr sz="4000" b="1" i="0" u="none" strike="noStrike" cap="none">
                <a:solidFill>
                  <a:schemeClr val="dk1"/>
                </a:solidFill>
                <a:latin typeface="Calibri"/>
                <a:ea typeface="Calibri"/>
                <a:cs typeface="Calibri"/>
                <a:sym typeface="Calibri"/>
              </a:defRPr>
            </a:lvl2pPr>
            <a:lvl3pPr marL="1828800" marR="0" lvl="2" indent="0" algn="l" rtl="0">
              <a:lnSpc>
                <a:spcPct val="90000"/>
              </a:lnSpc>
              <a:spcBef>
                <a:spcPts val="1000"/>
              </a:spcBef>
              <a:buClr>
                <a:schemeClr val="dk1"/>
              </a:buClr>
              <a:buFont typeface="Arial"/>
              <a:buNone/>
              <a:defRPr sz="3600" b="1" i="0" u="none" strike="noStrike" cap="none">
                <a:solidFill>
                  <a:schemeClr val="dk1"/>
                </a:solidFill>
                <a:latin typeface="Calibri"/>
                <a:ea typeface="Calibri"/>
                <a:cs typeface="Calibri"/>
                <a:sym typeface="Calibri"/>
              </a:defRPr>
            </a:lvl3pPr>
            <a:lvl4pPr marL="2743200" marR="0" lvl="3" indent="0" algn="l" rtl="0">
              <a:lnSpc>
                <a:spcPct val="90000"/>
              </a:lnSpc>
              <a:spcBef>
                <a:spcPts val="1000"/>
              </a:spcBef>
              <a:buClr>
                <a:schemeClr val="dk1"/>
              </a:buClr>
              <a:buFont typeface="Arial"/>
              <a:buNone/>
              <a:defRPr sz="3200" b="1" i="0" u="none" strike="noStrike" cap="none">
                <a:solidFill>
                  <a:schemeClr val="dk1"/>
                </a:solidFill>
                <a:latin typeface="Calibri"/>
                <a:ea typeface="Calibri"/>
                <a:cs typeface="Calibri"/>
                <a:sym typeface="Calibri"/>
              </a:defRPr>
            </a:lvl4pPr>
            <a:lvl5pPr marL="3657600" marR="0" lvl="4" indent="0" algn="l" rtl="0">
              <a:lnSpc>
                <a:spcPct val="90000"/>
              </a:lnSpc>
              <a:spcBef>
                <a:spcPts val="1000"/>
              </a:spcBef>
              <a:buClr>
                <a:schemeClr val="dk1"/>
              </a:buClr>
              <a:buFont typeface="Arial"/>
              <a:buNone/>
              <a:defRPr sz="3200" b="1" i="0" u="none" strike="noStrike" cap="none">
                <a:solidFill>
                  <a:schemeClr val="dk1"/>
                </a:solidFill>
                <a:latin typeface="Calibri"/>
                <a:ea typeface="Calibri"/>
                <a:cs typeface="Calibri"/>
                <a:sym typeface="Calibri"/>
              </a:defRPr>
            </a:lvl5pPr>
            <a:lvl6pPr marL="4572000" marR="0" lvl="5" indent="0" algn="l" rtl="0">
              <a:lnSpc>
                <a:spcPct val="90000"/>
              </a:lnSpc>
              <a:spcBef>
                <a:spcPts val="1000"/>
              </a:spcBef>
              <a:buClr>
                <a:schemeClr val="dk1"/>
              </a:buClr>
              <a:buFont typeface="Arial"/>
              <a:buNone/>
              <a:defRPr sz="3200" b="1" i="0" u="none" strike="noStrike" cap="none">
                <a:solidFill>
                  <a:schemeClr val="dk1"/>
                </a:solidFill>
                <a:latin typeface="Calibri"/>
                <a:ea typeface="Calibri"/>
                <a:cs typeface="Calibri"/>
                <a:sym typeface="Calibri"/>
              </a:defRPr>
            </a:lvl6pPr>
            <a:lvl7pPr marL="5486400" marR="0" lvl="6" indent="0" algn="l" rtl="0">
              <a:lnSpc>
                <a:spcPct val="90000"/>
              </a:lnSpc>
              <a:spcBef>
                <a:spcPts val="1000"/>
              </a:spcBef>
              <a:buClr>
                <a:schemeClr val="dk1"/>
              </a:buClr>
              <a:buFont typeface="Arial"/>
              <a:buNone/>
              <a:defRPr sz="3200" b="1" i="0" u="none" strike="noStrike" cap="none">
                <a:solidFill>
                  <a:schemeClr val="dk1"/>
                </a:solidFill>
                <a:latin typeface="Calibri"/>
                <a:ea typeface="Calibri"/>
                <a:cs typeface="Calibri"/>
                <a:sym typeface="Calibri"/>
              </a:defRPr>
            </a:lvl7pPr>
            <a:lvl8pPr marL="6400800" marR="0" lvl="7" indent="0" algn="l" rtl="0">
              <a:lnSpc>
                <a:spcPct val="90000"/>
              </a:lnSpc>
              <a:spcBef>
                <a:spcPts val="1000"/>
              </a:spcBef>
              <a:buClr>
                <a:schemeClr val="dk1"/>
              </a:buClr>
              <a:buFont typeface="Arial"/>
              <a:buNone/>
              <a:defRPr sz="3200" b="1" i="0" u="none" strike="noStrike" cap="none">
                <a:solidFill>
                  <a:schemeClr val="dk1"/>
                </a:solidFill>
                <a:latin typeface="Calibri"/>
                <a:ea typeface="Calibri"/>
                <a:cs typeface="Calibri"/>
                <a:sym typeface="Calibri"/>
              </a:defRPr>
            </a:lvl8pPr>
            <a:lvl9pPr marL="7315200" marR="0" lvl="8" indent="0" algn="l" rtl="0">
              <a:lnSpc>
                <a:spcPct val="90000"/>
              </a:lnSpc>
              <a:spcBef>
                <a:spcPts val="1000"/>
              </a:spcBef>
              <a:buClr>
                <a:schemeClr val="dk1"/>
              </a:buClr>
              <a:buFont typeface="Arial"/>
              <a:buNone/>
              <a:defRPr sz="3200" b="1"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2"/>
          </p:nvPr>
        </p:nvSpPr>
        <p:spPr>
          <a:xfrm>
            <a:off x="1679575" y="5010150"/>
            <a:ext cx="10315574" cy="7369176"/>
          </a:xfrm>
          <a:prstGeom prst="rect">
            <a:avLst/>
          </a:prstGeom>
          <a:noFill/>
          <a:ln>
            <a:noFill/>
          </a:ln>
        </p:spPr>
        <p:txBody>
          <a:bodyPr lIns="91425" tIns="91425" rIns="91425" bIns="91425" anchor="t" anchorCtr="0"/>
          <a:lstStyle>
            <a:lvl1pPr marL="457200" marR="0" lvl="0" indent="-101600" algn="l" rtl="0">
              <a:lnSpc>
                <a:spcPct val="90000"/>
              </a:lnSpc>
              <a:spcBef>
                <a:spcPts val="2000"/>
              </a:spcBef>
              <a:buClr>
                <a:schemeClr val="dk1"/>
              </a:buClr>
              <a:buSzPct val="100000"/>
              <a:buFont typeface="Arial"/>
              <a:buChar char="•"/>
              <a:defRPr sz="5600" b="0" i="0" u="none" strike="noStrike" cap="none">
                <a:solidFill>
                  <a:schemeClr val="dk1"/>
                </a:solidFill>
                <a:latin typeface="Calibri"/>
                <a:ea typeface="Calibri"/>
                <a:cs typeface="Calibri"/>
                <a:sym typeface="Calibri"/>
              </a:defRPr>
            </a:lvl1pPr>
            <a:lvl2pPr marL="1371600" marR="0" lvl="1" indent="-152400" algn="l" rtl="0">
              <a:lnSpc>
                <a:spcPct val="90000"/>
              </a:lnSpc>
              <a:spcBef>
                <a:spcPts val="1000"/>
              </a:spcBef>
              <a:buClr>
                <a:schemeClr val="dk1"/>
              </a:buClr>
              <a:buSzPct val="100000"/>
              <a:buFont typeface="Arial"/>
              <a:buChar char="•"/>
              <a:defRPr sz="4800" b="0" i="0" u="none" strike="noStrike" cap="none">
                <a:solidFill>
                  <a:schemeClr val="dk1"/>
                </a:solidFill>
                <a:latin typeface="Calibri"/>
                <a:ea typeface="Calibri"/>
                <a:cs typeface="Calibri"/>
                <a:sym typeface="Calibri"/>
              </a:defRPr>
            </a:lvl2pPr>
            <a:lvl3pPr marL="2286000" marR="0" lvl="2" indent="-203200" algn="l" rtl="0">
              <a:lnSpc>
                <a:spcPct val="90000"/>
              </a:lnSpc>
              <a:spcBef>
                <a:spcPts val="1000"/>
              </a:spcBef>
              <a:buClr>
                <a:schemeClr val="dk1"/>
              </a:buClr>
              <a:buSzPct val="100000"/>
              <a:buFont typeface="Arial"/>
              <a:buChar char="•"/>
              <a:defRPr sz="4000" b="0" i="0" u="none" strike="noStrike" cap="none">
                <a:solidFill>
                  <a:schemeClr val="dk1"/>
                </a:solidFill>
                <a:latin typeface="Calibri"/>
                <a:ea typeface="Calibri"/>
                <a:cs typeface="Calibri"/>
                <a:sym typeface="Calibri"/>
              </a:defRPr>
            </a:lvl3pPr>
            <a:lvl4pPr marL="3200400" marR="0" lvl="3"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4pPr>
            <a:lvl5pPr marL="4114800" marR="0" lvl="4"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5pPr>
            <a:lvl6pPr marL="5029200" marR="0" lvl="5"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6pPr>
            <a:lvl7pPr marL="5943600" marR="0" lvl="6"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7pPr>
            <a:lvl8pPr marL="6858000" marR="0" lvl="7"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8pPr>
            <a:lvl9pPr marL="7772400" marR="0" lvl="8"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3"/>
          </p:nvPr>
        </p:nvSpPr>
        <p:spPr>
          <a:xfrm>
            <a:off x="12344401" y="3362326"/>
            <a:ext cx="10366374" cy="1647824"/>
          </a:xfrm>
          <a:prstGeom prst="rect">
            <a:avLst/>
          </a:prstGeom>
          <a:noFill/>
          <a:ln>
            <a:noFill/>
          </a:ln>
        </p:spPr>
        <p:txBody>
          <a:bodyPr lIns="91425" tIns="91425" rIns="91425" bIns="91425" anchor="b" anchorCtr="0"/>
          <a:lstStyle>
            <a:lvl1pPr marL="0" marR="0" lvl="0" indent="0" algn="l" rtl="0">
              <a:lnSpc>
                <a:spcPct val="90000"/>
              </a:lnSpc>
              <a:spcBef>
                <a:spcPts val="2000"/>
              </a:spcBef>
              <a:buClr>
                <a:schemeClr val="dk1"/>
              </a:buClr>
              <a:buFont typeface="Arial"/>
              <a:buNone/>
              <a:defRPr sz="4800" b="1" i="0" u="none" strike="noStrike" cap="none">
                <a:solidFill>
                  <a:schemeClr val="dk1"/>
                </a:solidFill>
                <a:latin typeface="Calibri"/>
                <a:ea typeface="Calibri"/>
                <a:cs typeface="Calibri"/>
                <a:sym typeface="Calibri"/>
              </a:defRPr>
            </a:lvl1pPr>
            <a:lvl2pPr marL="914400" marR="0" lvl="1" indent="0" algn="l" rtl="0">
              <a:lnSpc>
                <a:spcPct val="90000"/>
              </a:lnSpc>
              <a:spcBef>
                <a:spcPts val="1000"/>
              </a:spcBef>
              <a:buClr>
                <a:schemeClr val="dk1"/>
              </a:buClr>
              <a:buFont typeface="Arial"/>
              <a:buNone/>
              <a:defRPr sz="4000" b="1" i="0" u="none" strike="noStrike" cap="none">
                <a:solidFill>
                  <a:schemeClr val="dk1"/>
                </a:solidFill>
                <a:latin typeface="Calibri"/>
                <a:ea typeface="Calibri"/>
                <a:cs typeface="Calibri"/>
                <a:sym typeface="Calibri"/>
              </a:defRPr>
            </a:lvl2pPr>
            <a:lvl3pPr marL="1828800" marR="0" lvl="2" indent="0" algn="l" rtl="0">
              <a:lnSpc>
                <a:spcPct val="90000"/>
              </a:lnSpc>
              <a:spcBef>
                <a:spcPts val="1000"/>
              </a:spcBef>
              <a:buClr>
                <a:schemeClr val="dk1"/>
              </a:buClr>
              <a:buFont typeface="Arial"/>
              <a:buNone/>
              <a:defRPr sz="3600" b="1" i="0" u="none" strike="noStrike" cap="none">
                <a:solidFill>
                  <a:schemeClr val="dk1"/>
                </a:solidFill>
                <a:latin typeface="Calibri"/>
                <a:ea typeface="Calibri"/>
                <a:cs typeface="Calibri"/>
                <a:sym typeface="Calibri"/>
              </a:defRPr>
            </a:lvl3pPr>
            <a:lvl4pPr marL="2743200" marR="0" lvl="3" indent="0" algn="l" rtl="0">
              <a:lnSpc>
                <a:spcPct val="90000"/>
              </a:lnSpc>
              <a:spcBef>
                <a:spcPts val="1000"/>
              </a:spcBef>
              <a:buClr>
                <a:schemeClr val="dk1"/>
              </a:buClr>
              <a:buFont typeface="Arial"/>
              <a:buNone/>
              <a:defRPr sz="3200" b="1" i="0" u="none" strike="noStrike" cap="none">
                <a:solidFill>
                  <a:schemeClr val="dk1"/>
                </a:solidFill>
                <a:latin typeface="Calibri"/>
                <a:ea typeface="Calibri"/>
                <a:cs typeface="Calibri"/>
                <a:sym typeface="Calibri"/>
              </a:defRPr>
            </a:lvl4pPr>
            <a:lvl5pPr marL="3657600" marR="0" lvl="4" indent="0" algn="l" rtl="0">
              <a:lnSpc>
                <a:spcPct val="90000"/>
              </a:lnSpc>
              <a:spcBef>
                <a:spcPts val="1000"/>
              </a:spcBef>
              <a:buClr>
                <a:schemeClr val="dk1"/>
              </a:buClr>
              <a:buFont typeface="Arial"/>
              <a:buNone/>
              <a:defRPr sz="3200" b="1" i="0" u="none" strike="noStrike" cap="none">
                <a:solidFill>
                  <a:schemeClr val="dk1"/>
                </a:solidFill>
                <a:latin typeface="Calibri"/>
                <a:ea typeface="Calibri"/>
                <a:cs typeface="Calibri"/>
                <a:sym typeface="Calibri"/>
              </a:defRPr>
            </a:lvl5pPr>
            <a:lvl6pPr marL="4572000" marR="0" lvl="5" indent="0" algn="l" rtl="0">
              <a:lnSpc>
                <a:spcPct val="90000"/>
              </a:lnSpc>
              <a:spcBef>
                <a:spcPts val="1000"/>
              </a:spcBef>
              <a:buClr>
                <a:schemeClr val="dk1"/>
              </a:buClr>
              <a:buFont typeface="Arial"/>
              <a:buNone/>
              <a:defRPr sz="3200" b="1" i="0" u="none" strike="noStrike" cap="none">
                <a:solidFill>
                  <a:schemeClr val="dk1"/>
                </a:solidFill>
                <a:latin typeface="Calibri"/>
                <a:ea typeface="Calibri"/>
                <a:cs typeface="Calibri"/>
                <a:sym typeface="Calibri"/>
              </a:defRPr>
            </a:lvl6pPr>
            <a:lvl7pPr marL="5486400" marR="0" lvl="6" indent="0" algn="l" rtl="0">
              <a:lnSpc>
                <a:spcPct val="90000"/>
              </a:lnSpc>
              <a:spcBef>
                <a:spcPts val="1000"/>
              </a:spcBef>
              <a:buClr>
                <a:schemeClr val="dk1"/>
              </a:buClr>
              <a:buFont typeface="Arial"/>
              <a:buNone/>
              <a:defRPr sz="3200" b="1" i="0" u="none" strike="noStrike" cap="none">
                <a:solidFill>
                  <a:schemeClr val="dk1"/>
                </a:solidFill>
                <a:latin typeface="Calibri"/>
                <a:ea typeface="Calibri"/>
                <a:cs typeface="Calibri"/>
                <a:sym typeface="Calibri"/>
              </a:defRPr>
            </a:lvl7pPr>
            <a:lvl8pPr marL="6400800" marR="0" lvl="7" indent="0" algn="l" rtl="0">
              <a:lnSpc>
                <a:spcPct val="90000"/>
              </a:lnSpc>
              <a:spcBef>
                <a:spcPts val="1000"/>
              </a:spcBef>
              <a:buClr>
                <a:schemeClr val="dk1"/>
              </a:buClr>
              <a:buFont typeface="Arial"/>
              <a:buNone/>
              <a:defRPr sz="3200" b="1" i="0" u="none" strike="noStrike" cap="none">
                <a:solidFill>
                  <a:schemeClr val="dk1"/>
                </a:solidFill>
                <a:latin typeface="Calibri"/>
                <a:ea typeface="Calibri"/>
                <a:cs typeface="Calibri"/>
                <a:sym typeface="Calibri"/>
              </a:defRPr>
            </a:lvl8pPr>
            <a:lvl9pPr marL="7315200" marR="0" lvl="8" indent="0" algn="l" rtl="0">
              <a:lnSpc>
                <a:spcPct val="90000"/>
              </a:lnSpc>
              <a:spcBef>
                <a:spcPts val="1000"/>
              </a:spcBef>
              <a:buClr>
                <a:schemeClr val="dk1"/>
              </a:buClr>
              <a:buFont typeface="Arial"/>
              <a:buNone/>
              <a:defRPr sz="3200" b="1"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4"/>
          </p:nvPr>
        </p:nvSpPr>
        <p:spPr>
          <a:xfrm>
            <a:off x="12344401" y="5010150"/>
            <a:ext cx="10366374" cy="7369176"/>
          </a:xfrm>
          <a:prstGeom prst="rect">
            <a:avLst/>
          </a:prstGeom>
          <a:noFill/>
          <a:ln>
            <a:noFill/>
          </a:ln>
        </p:spPr>
        <p:txBody>
          <a:bodyPr lIns="91425" tIns="91425" rIns="91425" bIns="91425" anchor="t" anchorCtr="0"/>
          <a:lstStyle>
            <a:lvl1pPr marL="457200" marR="0" lvl="0" indent="-101600" algn="l" rtl="0">
              <a:lnSpc>
                <a:spcPct val="90000"/>
              </a:lnSpc>
              <a:spcBef>
                <a:spcPts val="2000"/>
              </a:spcBef>
              <a:buClr>
                <a:schemeClr val="dk1"/>
              </a:buClr>
              <a:buSzPct val="100000"/>
              <a:buFont typeface="Arial"/>
              <a:buChar char="•"/>
              <a:defRPr sz="5600" b="0" i="0" u="none" strike="noStrike" cap="none">
                <a:solidFill>
                  <a:schemeClr val="dk1"/>
                </a:solidFill>
                <a:latin typeface="Calibri"/>
                <a:ea typeface="Calibri"/>
                <a:cs typeface="Calibri"/>
                <a:sym typeface="Calibri"/>
              </a:defRPr>
            </a:lvl1pPr>
            <a:lvl2pPr marL="1371600" marR="0" lvl="1" indent="-152400" algn="l" rtl="0">
              <a:lnSpc>
                <a:spcPct val="90000"/>
              </a:lnSpc>
              <a:spcBef>
                <a:spcPts val="1000"/>
              </a:spcBef>
              <a:buClr>
                <a:schemeClr val="dk1"/>
              </a:buClr>
              <a:buSzPct val="100000"/>
              <a:buFont typeface="Arial"/>
              <a:buChar char="•"/>
              <a:defRPr sz="4800" b="0" i="0" u="none" strike="noStrike" cap="none">
                <a:solidFill>
                  <a:schemeClr val="dk1"/>
                </a:solidFill>
                <a:latin typeface="Calibri"/>
                <a:ea typeface="Calibri"/>
                <a:cs typeface="Calibri"/>
                <a:sym typeface="Calibri"/>
              </a:defRPr>
            </a:lvl2pPr>
            <a:lvl3pPr marL="2286000" marR="0" lvl="2" indent="-203200" algn="l" rtl="0">
              <a:lnSpc>
                <a:spcPct val="90000"/>
              </a:lnSpc>
              <a:spcBef>
                <a:spcPts val="1000"/>
              </a:spcBef>
              <a:buClr>
                <a:schemeClr val="dk1"/>
              </a:buClr>
              <a:buSzPct val="100000"/>
              <a:buFont typeface="Arial"/>
              <a:buChar char="•"/>
              <a:defRPr sz="4000" b="0" i="0" u="none" strike="noStrike" cap="none">
                <a:solidFill>
                  <a:schemeClr val="dk1"/>
                </a:solidFill>
                <a:latin typeface="Calibri"/>
                <a:ea typeface="Calibri"/>
                <a:cs typeface="Calibri"/>
                <a:sym typeface="Calibri"/>
              </a:defRPr>
            </a:lvl3pPr>
            <a:lvl4pPr marL="3200400" marR="0" lvl="3"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4pPr>
            <a:lvl5pPr marL="4114800" marR="0" lvl="4"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5pPr>
            <a:lvl6pPr marL="5029200" marR="0" lvl="5"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6pPr>
            <a:lvl7pPr marL="5943600" marR="0" lvl="6"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7pPr>
            <a:lvl8pPr marL="6858000" marR="0" lvl="7"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8pPr>
            <a:lvl9pPr marL="7772400" marR="0" lvl="8"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1676401" y="12712701"/>
            <a:ext cx="5486398" cy="730250"/>
          </a:xfrm>
          <a:prstGeom prst="rect">
            <a:avLst/>
          </a:prstGeom>
          <a:noFill/>
          <a:ln>
            <a:noFill/>
          </a:ln>
        </p:spPr>
        <p:txBody>
          <a:bodyPr lIns="91425" tIns="91425" rIns="91425" bIns="91425" anchor="ctr" anchorCtr="0"/>
          <a:lstStyle>
            <a:lvl1pPr marL="0" marR="0" lvl="0" indent="0" algn="l" rtl="0">
              <a:spcBef>
                <a:spcPts val="0"/>
              </a:spcBef>
              <a:buNone/>
              <a:defRPr sz="2400">
                <a:solidFill>
                  <a:srgbClr val="888888"/>
                </a:solidFill>
                <a:latin typeface="Calibri"/>
                <a:ea typeface="Calibri"/>
                <a:cs typeface="Calibri"/>
                <a:sym typeface="Calibri"/>
              </a:defRPr>
            </a:lvl1pPr>
            <a:lvl2pPr marL="914400" marR="0" lvl="1" indent="0" algn="l" rtl="0">
              <a:spcBef>
                <a:spcPts val="0"/>
              </a:spcBef>
              <a:buNone/>
              <a:defRPr sz="3600" b="0" i="0" u="none" strike="noStrike" cap="none">
                <a:solidFill>
                  <a:schemeClr val="dk1"/>
                </a:solidFill>
                <a:latin typeface="Calibri"/>
                <a:ea typeface="Calibri"/>
                <a:cs typeface="Calibri"/>
                <a:sym typeface="Calibri"/>
              </a:defRPr>
            </a:lvl2pPr>
            <a:lvl3pPr marL="1828800" marR="0" lvl="2" indent="0" algn="l" rtl="0">
              <a:spcBef>
                <a:spcPts val="0"/>
              </a:spcBef>
              <a:buNone/>
              <a:defRPr sz="3600" b="0" i="0" u="none" strike="noStrike" cap="none">
                <a:solidFill>
                  <a:schemeClr val="dk1"/>
                </a:solidFill>
                <a:latin typeface="Calibri"/>
                <a:ea typeface="Calibri"/>
                <a:cs typeface="Calibri"/>
                <a:sym typeface="Calibri"/>
              </a:defRPr>
            </a:lvl3pPr>
            <a:lvl4pPr marL="2743200" marR="0" lvl="3" indent="0" algn="l" rtl="0">
              <a:spcBef>
                <a:spcPts val="0"/>
              </a:spcBef>
              <a:buNone/>
              <a:defRPr sz="3600" b="0" i="0" u="none" strike="noStrike" cap="none">
                <a:solidFill>
                  <a:schemeClr val="dk1"/>
                </a:solidFill>
                <a:latin typeface="Calibri"/>
                <a:ea typeface="Calibri"/>
                <a:cs typeface="Calibri"/>
                <a:sym typeface="Calibri"/>
              </a:defRPr>
            </a:lvl4pPr>
            <a:lvl5pPr marL="3657600" marR="0" lvl="4" indent="0" algn="l" rtl="0">
              <a:spcBef>
                <a:spcPts val="0"/>
              </a:spcBef>
              <a:buNone/>
              <a:defRPr sz="3600" b="0" i="0" u="none" strike="noStrike" cap="none">
                <a:solidFill>
                  <a:schemeClr val="dk1"/>
                </a:solidFill>
                <a:latin typeface="Calibri"/>
                <a:ea typeface="Calibri"/>
                <a:cs typeface="Calibri"/>
                <a:sym typeface="Calibri"/>
              </a:defRPr>
            </a:lvl5pPr>
            <a:lvl6pPr marL="4572000" marR="0" lvl="5" indent="0" algn="l" rtl="0">
              <a:spcBef>
                <a:spcPts val="0"/>
              </a:spcBef>
              <a:buNone/>
              <a:defRPr sz="3600" b="0" i="0" u="none" strike="noStrike" cap="none">
                <a:solidFill>
                  <a:schemeClr val="dk1"/>
                </a:solidFill>
                <a:latin typeface="Calibri"/>
                <a:ea typeface="Calibri"/>
                <a:cs typeface="Calibri"/>
                <a:sym typeface="Calibri"/>
              </a:defRPr>
            </a:lvl6pPr>
            <a:lvl7pPr marL="5486400" marR="0" lvl="6" indent="0" algn="l" rtl="0">
              <a:spcBef>
                <a:spcPts val="0"/>
              </a:spcBef>
              <a:buNone/>
              <a:defRPr sz="3600" b="0" i="0" u="none" strike="noStrike" cap="none">
                <a:solidFill>
                  <a:schemeClr val="dk1"/>
                </a:solidFill>
                <a:latin typeface="Calibri"/>
                <a:ea typeface="Calibri"/>
                <a:cs typeface="Calibri"/>
                <a:sym typeface="Calibri"/>
              </a:defRPr>
            </a:lvl7pPr>
            <a:lvl8pPr marL="6400800" marR="0" lvl="7" indent="0" algn="l" rtl="0">
              <a:spcBef>
                <a:spcPts val="0"/>
              </a:spcBef>
              <a:buNone/>
              <a:defRPr sz="3600" b="0" i="0" u="none" strike="noStrike" cap="none">
                <a:solidFill>
                  <a:schemeClr val="dk1"/>
                </a:solidFill>
                <a:latin typeface="Calibri"/>
                <a:ea typeface="Calibri"/>
                <a:cs typeface="Calibri"/>
                <a:sym typeface="Calibri"/>
              </a:defRPr>
            </a:lvl8pPr>
            <a:lvl9pPr marL="7315200" marR="0" lvl="8" indent="0" algn="l" rtl="0">
              <a:spcBef>
                <a:spcPts val="0"/>
              </a:spcBef>
              <a:buNone/>
              <a:defRPr sz="36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ftr" idx="11"/>
          </p:nvPr>
        </p:nvSpPr>
        <p:spPr>
          <a:xfrm>
            <a:off x="8077200" y="12712701"/>
            <a:ext cx="8229600" cy="730250"/>
          </a:xfrm>
          <a:prstGeom prst="rect">
            <a:avLst/>
          </a:prstGeom>
          <a:noFill/>
          <a:ln>
            <a:noFill/>
          </a:ln>
        </p:spPr>
        <p:txBody>
          <a:bodyPr lIns="91425" tIns="91425" rIns="91425" bIns="91425" anchor="ctr" anchorCtr="0"/>
          <a:lstStyle>
            <a:lvl1pPr marL="0" marR="0" lvl="0" indent="0" algn="ctr" rtl="0">
              <a:spcBef>
                <a:spcPts val="0"/>
              </a:spcBef>
              <a:buNone/>
              <a:defRPr sz="2400">
                <a:solidFill>
                  <a:srgbClr val="888888"/>
                </a:solidFill>
                <a:latin typeface="Calibri"/>
                <a:ea typeface="Calibri"/>
                <a:cs typeface="Calibri"/>
                <a:sym typeface="Calibri"/>
              </a:defRPr>
            </a:lvl1pPr>
            <a:lvl2pPr marL="914400" marR="0" lvl="1" indent="0" algn="l" rtl="0">
              <a:spcBef>
                <a:spcPts val="0"/>
              </a:spcBef>
              <a:buNone/>
              <a:defRPr sz="3600" b="0" i="0" u="none" strike="noStrike" cap="none">
                <a:solidFill>
                  <a:schemeClr val="dk1"/>
                </a:solidFill>
                <a:latin typeface="Calibri"/>
                <a:ea typeface="Calibri"/>
                <a:cs typeface="Calibri"/>
                <a:sym typeface="Calibri"/>
              </a:defRPr>
            </a:lvl2pPr>
            <a:lvl3pPr marL="1828800" marR="0" lvl="2" indent="0" algn="l" rtl="0">
              <a:spcBef>
                <a:spcPts val="0"/>
              </a:spcBef>
              <a:buNone/>
              <a:defRPr sz="3600" b="0" i="0" u="none" strike="noStrike" cap="none">
                <a:solidFill>
                  <a:schemeClr val="dk1"/>
                </a:solidFill>
                <a:latin typeface="Calibri"/>
                <a:ea typeface="Calibri"/>
                <a:cs typeface="Calibri"/>
                <a:sym typeface="Calibri"/>
              </a:defRPr>
            </a:lvl3pPr>
            <a:lvl4pPr marL="2743200" marR="0" lvl="3" indent="0" algn="l" rtl="0">
              <a:spcBef>
                <a:spcPts val="0"/>
              </a:spcBef>
              <a:buNone/>
              <a:defRPr sz="3600" b="0" i="0" u="none" strike="noStrike" cap="none">
                <a:solidFill>
                  <a:schemeClr val="dk1"/>
                </a:solidFill>
                <a:latin typeface="Calibri"/>
                <a:ea typeface="Calibri"/>
                <a:cs typeface="Calibri"/>
                <a:sym typeface="Calibri"/>
              </a:defRPr>
            </a:lvl4pPr>
            <a:lvl5pPr marL="3657600" marR="0" lvl="4" indent="0" algn="l" rtl="0">
              <a:spcBef>
                <a:spcPts val="0"/>
              </a:spcBef>
              <a:buNone/>
              <a:defRPr sz="3600" b="0" i="0" u="none" strike="noStrike" cap="none">
                <a:solidFill>
                  <a:schemeClr val="dk1"/>
                </a:solidFill>
                <a:latin typeface="Calibri"/>
                <a:ea typeface="Calibri"/>
                <a:cs typeface="Calibri"/>
                <a:sym typeface="Calibri"/>
              </a:defRPr>
            </a:lvl5pPr>
            <a:lvl6pPr marL="4572000" marR="0" lvl="5" indent="0" algn="l" rtl="0">
              <a:spcBef>
                <a:spcPts val="0"/>
              </a:spcBef>
              <a:buNone/>
              <a:defRPr sz="3600" b="0" i="0" u="none" strike="noStrike" cap="none">
                <a:solidFill>
                  <a:schemeClr val="dk1"/>
                </a:solidFill>
                <a:latin typeface="Calibri"/>
                <a:ea typeface="Calibri"/>
                <a:cs typeface="Calibri"/>
                <a:sym typeface="Calibri"/>
              </a:defRPr>
            </a:lvl6pPr>
            <a:lvl7pPr marL="5486400" marR="0" lvl="6" indent="0" algn="l" rtl="0">
              <a:spcBef>
                <a:spcPts val="0"/>
              </a:spcBef>
              <a:buNone/>
              <a:defRPr sz="3600" b="0" i="0" u="none" strike="noStrike" cap="none">
                <a:solidFill>
                  <a:schemeClr val="dk1"/>
                </a:solidFill>
                <a:latin typeface="Calibri"/>
                <a:ea typeface="Calibri"/>
                <a:cs typeface="Calibri"/>
                <a:sym typeface="Calibri"/>
              </a:defRPr>
            </a:lvl7pPr>
            <a:lvl8pPr marL="6400800" marR="0" lvl="7" indent="0" algn="l" rtl="0">
              <a:spcBef>
                <a:spcPts val="0"/>
              </a:spcBef>
              <a:buNone/>
              <a:defRPr sz="3600" b="0" i="0" u="none" strike="noStrike" cap="none">
                <a:solidFill>
                  <a:schemeClr val="dk1"/>
                </a:solidFill>
                <a:latin typeface="Calibri"/>
                <a:ea typeface="Calibri"/>
                <a:cs typeface="Calibri"/>
                <a:sym typeface="Calibri"/>
              </a:defRPr>
            </a:lvl8pPr>
            <a:lvl9pPr marL="7315200" marR="0" lvl="8" indent="0" algn="l" rtl="0">
              <a:spcBef>
                <a:spcPts val="0"/>
              </a:spcBef>
              <a:buNone/>
              <a:defRPr sz="36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sldNum" idx="12"/>
          </p:nvPr>
        </p:nvSpPr>
        <p:spPr>
          <a:xfrm>
            <a:off x="17221201" y="12712701"/>
            <a:ext cx="5486398" cy="730250"/>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2400">
                <a:solidFill>
                  <a:srgbClr val="888888"/>
                </a:solidFill>
                <a:latin typeface="Calibri"/>
                <a:ea typeface="Calibri"/>
                <a:cs typeface="Calibri"/>
                <a:sym typeface="Calibri"/>
              </a:rPr>
              <a:pPr algn="r">
                <a:buSzPct val="25000"/>
              </a:pPr>
              <a:t>‹#›</a:t>
            </a:fld>
            <a:endParaRPr lang="en-US" sz="24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1099348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1676401" y="730250"/>
            <a:ext cx="21031198" cy="265112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8800" b="0" i="0" u="none" strike="noStrike" cap="none">
                <a:solidFill>
                  <a:schemeClr val="dk1"/>
                </a:solidFill>
                <a:latin typeface="Calibri"/>
                <a:ea typeface="Calibri"/>
                <a:cs typeface="Calibri"/>
                <a:sym typeface="Calibri"/>
              </a:defRPr>
            </a:lvl1pPr>
            <a:lvl2pPr lvl="1" indent="0">
              <a:spcBef>
                <a:spcPts val="0"/>
              </a:spcBef>
              <a:buNone/>
              <a:defRPr sz="3600"/>
            </a:lvl2pPr>
            <a:lvl3pPr lvl="2" indent="0">
              <a:spcBef>
                <a:spcPts val="0"/>
              </a:spcBef>
              <a:buNone/>
              <a:defRPr sz="3600"/>
            </a:lvl3pPr>
            <a:lvl4pPr lvl="3" indent="0">
              <a:spcBef>
                <a:spcPts val="0"/>
              </a:spcBef>
              <a:buNone/>
              <a:defRPr sz="3600"/>
            </a:lvl4pPr>
            <a:lvl5pPr lvl="4" indent="0">
              <a:spcBef>
                <a:spcPts val="0"/>
              </a:spcBef>
              <a:buNone/>
              <a:defRPr sz="3600"/>
            </a:lvl5pPr>
            <a:lvl6pPr lvl="5" indent="0">
              <a:spcBef>
                <a:spcPts val="0"/>
              </a:spcBef>
              <a:buNone/>
              <a:defRPr sz="3600"/>
            </a:lvl6pPr>
            <a:lvl7pPr lvl="6" indent="0">
              <a:spcBef>
                <a:spcPts val="0"/>
              </a:spcBef>
              <a:buNone/>
              <a:defRPr sz="3600"/>
            </a:lvl7pPr>
            <a:lvl8pPr lvl="7" indent="0">
              <a:spcBef>
                <a:spcPts val="0"/>
              </a:spcBef>
              <a:buNone/>
              <a:defRPr sz="3600"/>
            </a:lvl8pPr>
            <a:lvl9pPr lvl="8" indent="0">
              <a:spcBef>
                <a:spcPts val="0"/>
              </a:spcBef>
              <a:buNone/>
              <a:defRPr sz="3600"/>
            </a:lvl9pPr>
          </a:lstStyle>
          <a:p>
            <a:endParaRPr/>
          </a:p>
        </p:txBody>
      </p:sp>
      <p:sp>
        <p:nvSpPr>
          <p:cNvPr id="47" name="Shape 47"/>
          <p:cNvSpPr txBox="1">
            <a:spLocks noGrp="1"/>
          </p:cNvSpPr>
          <p:nvPr>
            <p:ph type="dt" idx="10"/>
          </p:nvPr>
        </p:nvSpPr>
        <p:spPr>
          <a:xfrm>
            <a:off x="1676401" y="12712701"/>
            <a:ext cx="5486398" cy="730250"/>
          </a:xfrm>
          <a:prstGeom prst="rect">
            <a:avLst/>
          </a:prstGeom>
          <a:noFill/>
          <a:ln>
            <a:noFill/>
          </a:ln>
        </p:spPr>
        <p:txBody>
          <a:bodyPr lIns="91425" tIns="91425" rIns="91425" bIns="91425" anchor="ctr" anchorCtr="0"/>
          <a:lstStyle>
            <a:lvl1pPr marL="0" marR="0" lvl="0" indent="0" algn="l" rtl="0">
              <a:spcBef>
                <a:spcPts val="0"/>
              </a:spcBef>
              <a:buNone/>
              <a:defRPr sz="2400">
                <a:solidFill>
                  <a:srgbClr val="888888"/>
                </a:solidFill>
                <a:latin typeface="Calibri"/>
                <a:ea typeface="Calibri"/>
                <a:cs typeface="Calibri"/>
                <a:sym typeface="Calibri"/>
              </a:defRPr>
            </a:lvl1pPr>
            <a:lvl2pPr marL="914400" marR="0" lvl="1" indent="0" algn="l" rtl="0">
              <a:spcBef>
                <a:spcPts val="0"/>
              </a:spcBef>
              <a:buNone/>
              <a:defRPr sz="3600" b="0" i="0" u="none" strike="noStrike" cap="none">
                <a:solidFill>
                  <a:schemeClr val="dk1"/>
                </a:solidFill>
                <a:latin typeface="Calibri"/>
                <a:ea typeface="Calibri"/>
                <a:cs typeface="Calibri"/>
                <a:sym typeface="Calibri"/>
              </a:defRPr>
            </a:lvl2pPr>
            <a:lvl3pPr marL="1828800" marR="0" lvl="2" indent="0" algn="l" rtl="0">
              <a:spcBef>
                <a:spcPts val="0"/>
              </a:spcBef>
              <a:buNone/>
              <a:defRPr sz="3600" b="0" i="0" u="none" strike="noStrike" cap="none">
                <a:solidFill>
                  <a:schemeClr val="dk1"/>
                </a:solidFill>
                <a:latin typeface="Calibri"/>
                <a:ea typeface="Calibri"/>
                <a:cs typeface="Calibri"/>
                <a:sym typeface="Calibri"/>
              </a:defRPr>
            </a:lvl3pPr>
            <a:lvl4pPr marL="2743200" marR="0" lvl="3" indent="0" algn="l" rtl="0">
              <a:spcBef>
                <a:spcPts val="0"/>
              </a:spcBef>
              <a:buNone/>
              <a:defRPr sz="3600" b="0" i="0" u="none" strike="noStrike" cap="none">
                <a:solidFill>
                  <a:schemeClr val="dk1"/>
                </a:solidFill>
                <a:latin typeface="Calibri"/>
                <a:ea typeface="Calibri"/>
                <a:cs typeface="Calibri"/>
                <a:sym typeface="Calibri"/>
              </a:defRPr>
            </a:lvl4pPr>
            <a:lvl5pPr marL="3657600" marR="0" lvl="4" indent="0" algn="l" rtl="0">
              <a:spcBef>
                <a:spcPts val="0"/>
              </a:spcBef>
              <a:buNone/>
              <a:defRPr sz="3600" b="0" i="0" u="none" strike="noStrike" cap="none">
                <a:solidFill>
                  <a:schemeClr val="dk1"/>
                </a:solidFill>
                <a:latin typeface="Calibri"/>
                <a:ea typeface="Calibri"/>
                <a:cs typeface="Calibri"/>
                <a:sym typeface="Calibri"/>
              </a:defRPr>
            </a:lvl5pPr>
            <a:lvl6pPr marL="4572000" marR="0" lvl="5" indent="0" algn="l" rtl="0">
              <a:spcBef>
                <a:spcPts val="0"/>
              </a:spcBef>
              <a:buNone/>
              <a:defRPr sz="3600" b="0" i="0" u="none" strike="noStrike" cap="none">
                <a:solidFill>
                  <a:schemeClr val="dk1"/>
                </a:solidFill>
                <a:latin typeface="Calibri"/>
                <a:ea typeface="Calibri"/>
                <a:cs typeface="Calibri"/>
                <a:sym typeface="Calibri"/>
              </a:defRPr>
            </a:lvl6pPr>
            <a:lvl7pPr marL="5486400" marR="0" lvl="6" indent="0" algn="l" rtl="0">
              <a:spcBef>
                <a:spcPts val="0"/>
              </a:spcBef>
              <a:buNone/>
              <a:defRPr sz="3600" b="0" i="0" u="none" strike="noStrike" cap="none">
                <a:solidFill>
                  <a:schemeClr val="dk1"/>
                </a:solidFill>
                <a:latin typeface="Calibri"/>
                <a:ea typeface="Calibri"/>
                <a:cs typeface="Calibri"/>
                <a:sym typeface="Calibri"/>
              </a:defRPr>
            </a:lvl7pPr>
            <a:lvl8pPr marL="6400800" marR="0" lvl="7" indent="0" algn="l" rtl="0">
              <a:spcBef>
                <a:spcPts val="0"/>
              </a:spcBef>
              <a:buNone/>
              <a:defRPr sz="3600" b="0" i="0" u="none" strike="noStrike" cap="none">
                <a:solidFill>
                  <a:schemeClr val="dk1"/>
                </a:solidFill>
                <a:latin typeface="Calibri"/>
                <a:ea typeface="Calibri"/>
                <a:cs typeface="Calibri"/>
                <a:sym typeface="Calibri"/>
              </a:defRPr>
            </a:lvl8pPr>
            <a:lvl9pPr marL="7315200" marR="0" lvl="8" indent="0" algn="l" rtl="0">
              <a:spcBef>
                <a:spcPts val="0"/>
              </a:spcBef>
              <a:buNone/>
              <a:defRPr sz="36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8077200" y="12712701"/>
            <a:ext cx="8229600" cy="730250"/>
          </a:xfrm>
          <a:prstGeom prst="rect">
            <a:avLst/>
          </a:prstGeom>
          <a:noFill/>
          <a:ln>
            <a:noFill/>
          </a:ln>
        </p:spPr>
        <p:txBody>
          <a:bodyPr lIns="91425" tIns="91425" rIns="91425" bIns="91425" anchor="ctr" anchorCtr="0"/>
          <a:lstStyle>
            <a:lvl1pPr marL="0" marR="0" lvl="0" indent="0" algn="ctr" rtl="0">
              <a:spcBef>
                <a:spcPts val="0"/>
              </a:spcBef>
              <a:buNone/>
              <a:defRPr sz="2400">
                <a:solidFill>
                  <a:srgbClr val="888888"/>
                </a:solidFill>
                <a:latin typeface="Calibri"/>
                <a:ea typeface="Calibri"/>
                <a:cs typeface="Calibri"/>
                <a:sym typeface="Calibri"/>
              </a:defRPr>
            </a:lvl1pPr>
            <a:lvl2pPr marL="914400" marR="0" lvl="1" indent="0" algn="l" rtl="0">
              <a:spcBef>
                <a:spcPts val="0"/>
              </a:spcBef>
              <a:buNone/>
              <a:defRPr sz="3600" b="0" i="0" u="none" strike="noStrike" cap="none">
                <a:solidFill>
                  <a:schemeClr val="dk1"/>
                </a:solidFill>
                <a:latin typeface="Calibri"/>
                <a:ea typeface="Calibri"/>
                <a:cs typeface="Calibri"/>
                <a:sym typeface="Calibri"/>
              </a:defRPr>
            </a:lvl2pPr>
            <a:lvl3pPr marL="1828800" marR="0" lvl="2" indent="0" algn="l" rtl="0">
              <a:spcBef>
                <a:spcPts val="0"/>
              </a:spcBef>
              <a:buNone/>
              <a:defRPr sz="3600" b="0" i="0" u="none" strike="noStrike" cap="none">
                <a:solidFill>
                  <a:schemeClr val="dk1"/>
                </a:solidFill>
                <a:latin typeface="Calibri"/>
                <a:ea typeface="Calibri"/>
                <a:cs typeface="Calibri"/>
                <a:sym typeface="Calibri"/>
              </a:defRPr>
            </a:lvl3pPr>
            <a:lvl4pPr marL="2743200" marR="0" lvl="3" indent="0" algn="l" rtl="0">
              <a:spcBef>
                <a:spcPts val="0"/>
              </a:spcBef>
              <a:buNone/>
              <a:defRPr sz="3600" b="0" i="0" u="none" strike="noStrike" cap="none">
                <a:solidFill>
                  <a:schemeClr val="dk1"/>
                </a:solidFill>
                <a:latin typeface="Calibri"/>
                <a:ea typeface="Calibri"/>
                <a:cs typeface="Calibri"/>
                <a:sym typeface="Calibri"/>
              </a:defRPr>
            </a:lvl4pPr>
            <a:lvl5pPr marL="3657600" marR="0" lvl="4" indent="0" algn="l" rtl="0">
              <a:spcBef>
                <a:spcPts val="0"/>
              </a:spcBef>
              <a:buNone/>
              <a:defRPr sz="3600" b="0" i="0" u="none" strike="noStrike" cap="none">
                <a:solidFill>
                  <a:schemeClr val="dk1"/>
                </a:solidFill>
                <a:latin typeface="Calibri"/>
                <a:ea typeface="Calibri"/>
                <a:cs typeface="Calibri"/>
                <a:sym typeface="Calibri"/>
              </a:defRPr>
            </a:lvl5pPr>
            <a:lvl6pPr marL="4572000" marR="0" lvl="5" indent="0" algn="l" rtl="0">
              <a:spcBef>
                <a:spcPts val="0"/>
              </a:spcBef>
              <a:buNone/>
              <a:defRPr sz="3600" b="0" i="0" u="none" strike="noStrike" cap="none">
                <a:solidFill>
                  <a:schemeClr val="dk1"/>
                </a:solidFill>
                <a:latin typeface="Calibri"/>
                <a:ea typeface="Calibri"/>
                <a:cs typeface="Calibri"/>
                <a:sym typeface="Calibri"/>
              </a:defRPr>
            </a:lvl6pPr>
            <a:lvl7pPr marL="5486400" marR="0" lvl="6" indent="0" algn="l" rtl="0">
              <a:spcBef>
                <a:spcPts val="0"/>
              </a:spcBef>
              <a:buNone/>
              <a:defRPr sz="3600" b="0" i="0" u="none" strike="noStrike" cap="none">
                <a:solidFill>
                  <a:schemeClr val="dk1"/>
                </a:solidFill>
                <a:latin typeface="Calibri"/>
                <a:ea typeface="Calibri"/>
                <a:cs typeface="Calibri"/>
                <a:sym typeface="Calibri"/>
              </a:defRPr>
            </a:lvl7pPr>
            <a:lvl8pPr marL="6400800" marR="0" lvl="7" indent="0" algn="l" rtl="0">
              <a:spcBef>
                <a:spcPts val="0"/>
              </a:spcBef>
              <a:buNone/>
              <a:defRPr sz="3600" b="0" i="0" u="none" strike="noStrike" cap="none">
                <a:solidFill>
                  <a:schemeClr val="dk1"/>
                </a:solidFill>
                <a:latin typeface="Calibri"/>
                <a:ea typeface="Calibri"/>
                <a:cs typeface="Calibri"/>
                <a:sym typeface="Calibri"/>
              </a:defRPr>
            </a:lvl8pPr>
            <a:lvl9pPr marL="7315200" marR="0" lvl="8" indent="0" algn="l" rtl="0">
              <a:spcBef>
                <a:spcPts val="0"/>
              </a:spcBef>
              <a:buNone/>
              <a:defRPr sz="36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17221201" y="12712701"/>
            <a:ext cx="5486398" cy="730250"/>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2400">
                <a:solidFill>
                  <a:srgbClr val="888888"/>
                </a:solidFill>
                <a:latin typeface="Calibri"/>
                <a:ea typeface="Calibri"/>
                <a:cs typeface="Calibri"/>
                <a:sym typeface="Calibri"/>
              </a:rPr>
              <a:pPr algn="r">
                <a:buSzPct val="25000"/>
              </a:pPr>
              <a:t>‹#›</a:t>
            </a:fld>
            <a:endParaRPr lang="en-US" sz="24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4030847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
        <p:nvSpPr>
          <p:cNvPr id="51" name="Shape 51"/>
          <p:cNvSpPr txBox="1">
            <a:spLocks noGrp="1"/>
          </p:cNvSpPr>
          <p:nvPr>
            <p:ph type="dt" idx="10"/>
          </p:nvPr>
        </p:nvSpPr>
        <p:spPr>
          <a:xfrm>
            <a:off x="1676401" y="12712701"/>
            <a:ext cx="5486398" cy="730250"/>
          </a:xfrm>
          <a:prstGeom prst="rect">
            <a:avLst/>
          </a:prstGeom>
          <a:noFill/>
          <a:ln>
            <a:noFill/>
          </a:ln>
        </p:spPr>
        <p:txBody>
          <a:bodyPr lIns="91425" tIns="91425" rIns="91425" bIns="91425" anchor="ctr" anchorCtr="0"/>
          <a:lstStyle>
            <a:lvl1pPr marL="0" marR="0" lvl="0" indent="0" algn="l" rtl="0">
              <a:spcBef>
                <a:spcPts val="0"/>
              </a:spcBef>
              <a:buNone/>
              <a:defRPr sz="2400">
                <a:solidFill>
                  <a:srgbClr val="888888"/>
                </a:solidFill>
                <a:latin typeface="Calibri"/>
                <a:ea typeface="Calibri"/>
                <a:cs typeface="Calibri"/>
                <a:sym typeface="Calibri"/>
              </a:defRPr>
            </a:lvl1pPr>
            <a:lvl2pPr marL="914400" marR="0" lvl="1" indent="0" algn="l" rtl="0">
              <a:spcBef>
                <a:spcPts val="0"/>
              </a:spcBef>
              <a:buNone/>
              <a:defRPr sz="3600" b="0" i="0" u="none" strike="noStrike" cap="none">
                <a:solidFill>
                  <a:schemeClr val="dk1"/>
                </a:solidFill>
                <a:latin typeface="Calibri"/>
                <a:ea typeface="Calibri"/>
                <a:cs typeface="Calibri"/>
                <a:sym typeface="Calibri"/>
              </a:defRPr>
            </a:lvl2pPr>
            <a:lvl3pPr marL="1828800" marR="0" lvl="2" indent="0" algn="l" rtl="0">
              <a:spcBef>
                <a:spcPts val="0"/>
              </a:spcBef>
              <a:buNone/>
              <a:defRPr sz="3600" b="0" i="0" u="none" strike="noStrike" cap="none">
                <a:solidFill>
                  <a:schemeClr val="dk1"/>
                </a:solidFill>
                <a:latin typeface="Calibri"/>
                <a:ea typeface="Calibri"/>
                <a:cs typeface="Calibri"/>
                <a:sym typeface="Calibri"/>
              </a:defRPr>
            </a:lvl3pPr>
            <a:lvl4pPr marL="2743200" marR="0" lvl="3" indent="0" algn="l" rtl="0">
              <a:spcBef>
                <a:spcPts val="0"/>
              </a:spcBef>
              <a:buNone/>
              <a:defRPr sz="3600" b="0" i="0" u="none" strike="noStrike" cap="none">
                <a:solidFill>
                  <a:schemeClr val="dk1"/>
                </a:solidFill>
                <a:latin typeface="Calibri"/>
                <a:ea typeface="Calibri"/>
                <a:cs typeface="Calibri"/>
                <a:sym typeface="Calibri"/>
              </a:defRPr>
            </a:lvl4pPr>
            <a:lvl5pPr marL="3657600" marR="0" lvl="4" indent="0" algn="l" rtl="0">
              <a:spcBef>
                <a:spcPts val="0"/>
              </a:spcBef>
              <a:buNone/>
              <a:defRPr sz="3600" b="0" i="0" u="none" strike="noStrike" cap="none">
                <a:solidFill>
                  <a:schemeClr val="dk1"/>
                </a:solidFill>
                <a:latin typeface="Calibri"/>
                <a:ea typeface="Calibri"/>
                <a:cs typeface="Calibri"/>
                <a:sym typeface="Calibri"/>
              </a:defRPr>
            </a:lvl5pPr>
            <a:lvl6pPr marL="4572000" marR="0" lvl="5" indent="0" algn="l" rtl="0">
              <a:spcBef>
                <a:spcPts val="0"/>
              </a:spcBef>
              <a:buNone/>
              <a:defRPr sz="3600" b="0" i="0" u="none" strike="noStrike" cap="none">
                <a:solidFill>
                  <a:schemeClr val="dk1"/>
                </a:solidFill>
                <a:latin typeface="Calibri"/>
                <a:ea typeface="Calibri"/>
                <a:cs typeface="Calibri"/>
                <a:sym typeface="Calibri"/>
              </a:defRPr>
            </a:lvl6pPr>
            <a:lvl7pPr marL="5486400" marR="0" lvl="6" indent="0" algn="l" rtl="0">
              <a:spcBef>
                <a:spcPts val="0"/>
              </a:spcBef>
              <a:buNone/>
              <a:defRPr sz="3600" b="0" i="0" u="none" strike="noStrike" cap="none">
                <a:solidFill>
                  <a:schemeClr val="dk1"/>
                </a:solidFill>
                <a:latin typeface="Calibri"/>
                <a:ea typeface="Calibri"/>
                <a:cs typeface="Calibri"/>
                <a:sym typeface="Calibri"/>
              </a:defRPr>
            </a:lvl7pPr>
            <a:lvl8pPr marL="6400800" marR="0" lvl="7" indent="0" algn="l" rtl="0">
              <a:spcBef>
                <a:spcPts val="0"/>
              </a:spcBef>
              <a:buNone/>
              <a:defRPr sz="3600" b="0" i="0" u="none" strike="noStrike" cap="none">
                <a:solidFill>
                  <a:schemeClr val="dk1"/>
                </a:solidFill>
                <a:latin typeface="Calibri"/>
                <a:ea typeface="Calibri"/>
                <a:cs typeface="Calibri"/>
                <a:sym typeface="Calibri"/>
              </a:defRPr>
            </a:lvl8pPr>
            <a:lvl9pPr marL="7315200" marR="0" lvl="8" indent="0" algn="l" rtl="0">
              <a:spcBef>
                <a:spcPts val="0"/>
              </a:spcBef>
              <a:buNone/>
              <a:defRPr sz="36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8077200" y="12712701"/>
            <a:ext cx="8229600" cy="730250"/>
          </a:xfrm>
          <a:prstGeom prst="rect">
            <a:avLst/>
          </a:prstGeom>
          <a:noFill/>
          <a:ln>
            <a:noFill/>
          </a:ln>
        </p:spPr>
        <p:txBody>
          <a:bodyPr lIns="91425" tIns="91425" rIns="91425" bIns="91425" anchor="ctr" anchorCtr="0"/>
          <a:lstStyle>
            <a:lvl1pPr marL="0" marR="0" lvl="0" indent="0" algn="ctr" rtl="0">
              <a:spcBef>
                <a:spcPts val="0"/>
              </a:spcBef>
              <a:buNone/>
              <a:defRPr sz="2400">
                <a:solidFill>
                  <a:srgbClr val="888888"/>
                </a:solidFill>
                <a:latin typeface="Calibri"/>
                <a:ea typeface="Calibri"/>
                <a:cs typeface="Calibri"/>
                <a:sym typeface="Calibri"/>
              </a:defRPr>
            </a:lvl1pPr>
            <a:lvl2pPr marL="914400" marR="0" lvl="1" indent="0" algn="l" rtl="0">
              <a:spcBef>
                <a:spcPts val="0"/>
              </a:spcBef>
              <a:buNone/>
              <a:defRPr sz="3600" b="0" i="0" u="none" strike="noStrike" cap="none">
                <a:solidFill>
                  <a:schemeClr val="dk1"/>
                </a:solidFill>
                <a:latin typeface="Calibri"/>
                <a:ea typeface="Calibri"/>
                <a:cs typeface="Calibri"/>
                <a:sym typeface="Calibri"/>
              </a:defRPr>
            </a:lvl2pPr>
            <a:lvl3pPr marL="1828800" marR="0" lvl="2" indent="0" algn="l" rtl="0">
              <a:spcBef>
                <a:spcPts val="0"/>
              </a:spcBef>
              <a:buNone/>
              <a:defRPr sz="3600" b="0" i="0" u="none" strike="noStrike" cap="none">
                <a:solidFill>
                  <a:schemeClr val="dk1"/>
                </a:solidFill>
                <a:latin typeface="Calibri"/>
                <a:ea typeface="Calibri"/>
                <a:cs typeface="Calibri"/>
                <a:sym typeface="Calibri"/>
              </a:defRPr>
            </a:lvl3pPr>
            <a:lvl4pPr marL="2743200" marR="0" lvl="3" indent="0" algn="l" rtl="0">
              <a:spcBef>
                <a:spcPts val="0"/>
              </a:spcBef>
              <a:buNone/>
              <a:defRPr sz="3600" b="0" i="0" u="none" strike="noStrike" cap="none">
                <a:solidFill>
                  <a:schemeClr val="dk1"/>
                </a:solidFill>
                <a:latin typeface="Calibri"/>
                <a:ea typeface="Calibri"/>
                <a:cs typeface="Calibri"/>
                <a:sym typeface="Calibri"/>
              </a:defRPr>
            </a:lvl4pPr>
            <a:lvl5pPr marL="3657600" marR="0" lvl="4" indent="0" algn="l" rtl="0">
              <a:spcBef>
                <a:spcPts val="0"/>
              </a:spcBef>
              <a:buNone/>
              <a:defRPr sz="3600" b="0" i="0" u="none" strike="noStrike" cap="none">
                <a:solidFill>
                  <a:schemeClr val="dk1"/>
                </a:solidFill>
                <a:latin typeface="Calibri"/>
                <a:ea typeface="Calibri"/>
                <a:cs typeface="Calibri"/>
                <a:sym typeface="Calibri"/>
              </a:defRPr>
            </a:lvl5pPr>
            <a:lvl6pPr marL="4572000" marR="0" lvl="5" indent="0" algn="l" rtl="0">
              <a:spcBef>
                <a:spcPts val="0"/>
              </a:spcBef>
              <a:buNone/>
              <a:defRPr sz="3600" b="0" i="0" u="none" strike="noStrike" cap="none">
                <a:solidFill>
                  <a:schemeClr val="dk1"/>
                </a:solidFill>
                <a:latin typeface="Calibri"/>
                <a:ea typeface="Calibri"/>
                <a:cs typeface="Calibri"/>
                <a:sym typeface="Calibri"/>
              </a:defRPr>
            </a:lvl6pPr>
            <a:lvl7pPr marL="5486400" marR="0" lvl="6" indent="0" algn="l" rtl="0">
              <a:spcBef>
                <a:spcPts val="0"/>
              </a:spcBef>
              <a:buNone/>
              <a:defRPr sz="3600" b="0" i="0" u="none" strike="noStrike" cap="none">
                <a:solidFill>
                  <a:schemeClr val="dk1"/>
                </a:solidFill>
                <a:latin typeface="Calibri"/>
                <a:ea typeface="Calibri"/>
                <a:cs typeface="Calibri"/>
                <a:sym typeface="Calibri"/>
              </a:defRPr>
            </a:lvl7pPr>
            <a:lvl8pPr marL="6400800" marR="0" lvl="7" indent="0" algn="l" rtl="0">
              <a:spcBef>
                <a:spcPts val="0"/>
              </a:spcBef>
              <a:buNone/>
              <a:defRPr sz="3600" b="0" i="0" u="none" strike="noStrike" cap="none">
                <a:solidFill>
                  <a:schemeClr val="dk1"/>
                </a:solidFill>
                <a:latin typeface="Calibri"/>
                <a:ea typeface="Calibri"/>
                <a:cs typeface="Calibri"/>
                <a:sym typeface="Calibri"/>
              </a:defRPr>
            </a:lvl8pPr>
            <a:lvl9pPr marL="7315200" marR="0" lvl="8" indent="0" algn="l" rtl="0">
              <a:spcBef>
                <a:spcPts val="0"/>
              </a:spcBef>
              <a:buNone/>
              <a:defRPr sz="36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17221201" y="12712701"/>
            <a:ext cx="5486398" cy="730250"/>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2400">
                <a:solidFill>
                  <a:srgbClr val="888888"/>
                </a:solidFill>
                <a:latin typeface="Calibri"/>
                <a:ea typeface="Calibri"/>
                <a:cs typeface="Calibri"/>
                <a:sym typeface="Calibri"/>
              </a:rPr>
              <a:pPr algn="r">
                <a:buSzPct val="25000"/>
              </a:pPr>
              <a:t>‹#›</a:t>
            </a:fld>
            <a:endParaRPr lang="en-US" sz="24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1869381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1679575" y="914401"/>
            <a:ext cx="7864474" cy="3200398"/>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6400" b="0" i="0" u="none" strike="noStrike" cap="none">
                <a:solidFill>
                  <a:schemeClr val="dk1"/>
                </a:solidFill>
                <a:latin typeface="Calibri"/>
                <a:ea typeface="Calibri"/>
                <a:cs typeface="Calibri"/>
                <a:sym typeface="Calibri"/>
              </a:defRPr>
            </a:lvl1pPr>
            <a:lvl2pPr lvl="1" indent="0">
              <a:spcBef>
                <a:spcPts val="0"/>
              </a:spcBef>
              <a:buNone/>
              <a:defRPr sz="3600"/>
            </a:lvl2pPr>
            <a:lvl3pPr lvl="2" indent="0">
              <a:spcBef>
                <a:spcPts val="0"/>
              </a:spcBef>
              <a:buNone/>
              <a:defRPr sz="3600"/>
            </a:lvl3pPr>
            <a:lvl4pPr lvl="3" indent="0">
              <a:spcBef>
                <a:spcPts val="0"/>
              </a:spcBef>
              <a:buNone/>
              <a:defRPr sz="3600"/>
            </a:lvl4pPr>
            <a:lvl5pPr lvl="4" indent="0">
              <a:spcBef>
                <a:spcPts val="0"/>
              </a:spcBef>
              <a:buNone/>
              <a:defRPr sz="3600"/>
            </a:lvl5pPr>
            <a:lvl6pPr lvl="5" indent="0">
              <a:spcBef>
                <a:spcPts val="0"/>
              </a:spcBef>
              <a:buNone/>
              <a:defRPr sz="3600"/>
            </a:lvl6pPr>
            <a:lvl7pPr lvl="6" indent="0">
              <a:spcBef>
                <a:spcPts val="0"/>
              </a:spcBef>
              <a:buNone/>
              <a:defRPr sz="3600"/>
            </a:lvl7pPr>
            <a:lvl8pPr lvl="7" indent="0">
              <a:spcBef>
                <a:spcPts val="0"/>
              </a:spcBef>
              <a:buNone/>
              <a:defRPr sz="3600"/>
            </a:lvl8pPr>
            <a:lvl9pPr lvl="8" indent="0">
              <a:spcBef>
                <a:spcPts val="0"/>
              </a:spcBef>
              <a:buNone/>
              <a:defRPr sz="3600"/>
            </a:lvl9pPr>
          </a:lstStyle>
          <a:p>
            <a:endParaRPr/>
          </a:p>
        </p:txBody>
      </p:sp>
      <p:sp>
        <p:nvSpPr>
          <p:cNvPr id="56" name="Shape 56"/>
          <p:cNvSpPr txBox="1">
            <a:spLocks noGrp="1"/>
          </p:cNvSpPr>
          <p:nvPr>
            <p:ph type="body" idx="1"/>
          </p:nvPr>
        </p:nvSpPr>
        <p:spPr>
          <a:xfrm>
            <a:off x="10366375" y="1974850"/>
            <a:ext cx="12344398" cy="9747248"/>
          </a:xfrm>
          <a:prstGeom prst="rect">
            <a:avLst/>
          </a:prstGeom>
          <a:noFill/>
          <a:ln>
            <a:noFill/>
          </a:ln>
        </p:spPr>
        <p:txBody>
          <a:bodyPr lIns="91425" tIns="91425" rIns="91425" bIns="91425" anchor="t" anchorCtr="0"/>
          <a:lstStyle>
            <a:lvl1pPr marL="457200" marR="0" lvl="0" indent="-50800" algn="l" rtl="0">
              <a:lnSpc>
                <a:spcPct val="90000"/>
              </a:lnSpc>
              <a:spcBef>
                <a:spcPts val="2000"/>
              </a:spcBef>
              <a:buClr>
                <a:schemeClr val="dk1"/>
              </a:buClr>
              <a:buSzPct val="100000"/>
              <a:buFont typeface="Arial"/>
              <a:buChar char="•"/>
              <a:defRPr sz="6400" b="0" i="0" u="none" strike="noStrike" cap="none">
                <a:solidFill>
                  <a:schemeClr val="dk1"/>
                </a:solidFill>
                <a:latin typeface="Calibri"/>
                <a:ea typeface="Calibri"/>
                <a:cs typeface="Calibri"/>
                <a:sym typeface="Calibri"/>
              </a:defRPr>
            </a:lvl1pPr>
            <a:lvl2pPr marL="1371600" marR="0" lvl="1" indent="-101600" algn="l" rtl="0">
              <a:lnSpc>
                <a:spcPct val="90000"/>
              </a:lnSpc>
              <a:spcBef>
                <a:spcPts val="1000"/>
              </a:spcBef>
              <a:buClr>
                <a:schemeClr val="dk1"/>
              </a:buClr>
              <a:buSzPct val="100000"/>
              <a:buFont typeface="Arial"/>
              <a:buChar char="•"/>
              <a:defRPr sz="5600" b="0" i="0" u="none" strike="noStrike" cap="none">
                <a:solidFill>
                  <a:schemeClr val="dk1"/>
                </a:solidFill>
                <a:latin typeface="Calibri"/>
                <a:ea typeface="Calibri"/>
                <a:cs typeface="Calibri"/>
                <a:sym typeface="Calibri"/>
              </a:defRPr>
            </a:lvl2pPr>
            <a:lvl3pPr marL="2286000" marR="0" lvl="2" indent="-152400" algn="l" rtl="0">
              <a:lnSpc>
                <a:spcPct val="90000"/>
              </a:lnSpc>
              <a:spcBef>
                <a:spcPts val="1000"/>
              </a:spcBef>
              <a:buClr>
                <a:schemeClr val="dk1"/>
              </a:buClr>
              <a:buSzPct val="100000"/>
              <a:buFont typeface="Arial"/>
              <a:buChar char="•"/>
              <a:defRPr sz="4800" b="0" i="0" u="none" strike="noStrike" cap="none">
                <a:solidFill>
                  <a:schemeClr val="dk1"/>
                </a:solidFill>
                <a:latin typeface="Calibri"/>
                <a:ea typeface="Calibri"/>
                <a:cs typeface="Calibri"/>
                <a:sym typeface="Calibri"/>
              </a:defRPr>
            </a:lvl3pPr>
            <a:lvl4pPr marL="3200400" marR="0" lvl="3" indent="-203200" algn="l" rtl="0">
              <a:lnSpc>
                <a:spcPct val="90000"/>
              </a:lnSpc>
              <a:spcBef>
                <a:spcPts val="1000"/>
              </a:spcBef>
              <a:buClr>
                <a:schemeClr val="dk1"/>
              </a:buClr>
              <a:buSzPct val="100000"/>
              <a:buFont typeface="Arial"/>
              <a:buChar char="•"/>
              <a:defRPr sz="4000" b="0" i="0" u="none" strike="noStrike" cap="none">
                <a:solidFill>
                  <a:schemeClr val="dk1"/>
                </a:solidFill>
                <a:latin typeface="Calibri"/>
                <a:ea typeface="Calibri"/>
                <a:cs typeface="Calibri"/>
                <a:sym typeface="Calibri"/>
              </a:defRPr>
            </a:lvl4pPr>
            <a:lvl5pPr marL="4114800" marR="0" lvl="4" indent="-203200" algn="l" rtl="0">
              <a:lnSpc>
                <a:spcPct val="90000"/>
              </a:lnSpc>
              <a:spcBef>
                <a:spcPts val="1000"/>
              </a:spcBef>
              <a:buClr>
                <a:schemeClr val="dk1"/>
              </a:buClr>
              <a:buSzPct val="100000"/>
              <a:buFont typeface="Arial"/>
              <a:buChar char="•"/>
              <a:defRPr sz="4000" b="0" i="0" u="none" strike="noStrike" cap="none">
                <a:solidFill>
                  <a:schemeClr val="dk1"/>
                </a:solidFill>
                <a:latin typeface="Calibri"/>
                <a:ea typeface="Calibri"/>
                <a:cs typeface="Calibri"/>
                <a:sym typeface="Calibri"/>
              </a:defRPr>
            </a:lvl5pPr>
            <a:lvl6pPr marL="5029200" marR="0" lvl="5" indent="-203200" algn="l" rtl="0">
              <a:lnSpc>
                <a:spcPct val="90000"/>
              </a:lnSpc>
              <a:spcBef>
                <a:spcPts val="1000"/>
              </a:spcBef>
              <a:buClr>
                <a:schemeClr val="dk1"/>
              </a:buClr>
              <a:buSzPct val="100000"/>
              <a:buFont typeface="Arial"/>
              <a:buChar char="•"/>
              <a:defRPr sz="4000" b="0" i="0" u="none" strike="noStrike" cap="none">
                <a:solidFill>
                  <a:schemeClr val="dk1"/>
                </a:solidFill>
                <a:latin typeface="Calibri"/>
                <a:ea typeface="Calibri"/>
                <a:cs typeface="Calibri"/>
                <a:sym typeface="Calibri"/>
              </a:defRPr>
            </a:lvl6pPr>
            <a:lvl7pPr marL="5943600" marR="0" lvl="6" indent="-203200" algn="l" rtl="0">
              <a:lnSpc>
                <a:spcPct val="90000"/>
              </a:lnSpc>
              <a:spcBef>
                <a:spcPts val="1000"/>
              </a:spcBef>
              <a:buClr>
                <a:schemeClr val="dk1"/>
              </a:buClr>
              <a:buSzPct val="100000"/>
              <a:buFont typeface="Arial"/>
              <a:buChar char="•"/>
              <a:defRPr sz="4000" b="0" i="0" u="none" strike="noStrike" cap="none">
                <a:solidFill>
                  <a:schemeClr val="dk1"/>
                </a:solidFill>
                <a:latin typeface="Calibri"/>
                <a:ea typeface="Calibri"/>
                <a:cs typeface="Calibri"/>
                <a:sym typeface="Calibri"/>
              </a:defRPr>
            </a:lvl7pPr>
            <a:lvl8pPr marL="6858000" marR="0" lvl="7" indent="-203200" algn="l" rtl="0">
              <a:lnSpc>
                <a:spcPct val="90000"/>
              </a:lnSpc>
              <a:spcBef>
                <a:spcPts val="1000"/>
              </a:spcBef>
              <a:buClr>
                <a:schemeClr val="dk1"/>
              </a:buClr>
              <a:buSzPct val="100000"/>
              <a:buFont typeface="Arial"/>
              <a:buChar char="•"/>
              <a:defRPr sz="4000" b="0" i="0" u="none" strike="noStrike" cap="none">
                <a:solidFill>
                  <a:schemeClr val="dk1"/>
                </a:solidFill>
                <a:latin typeface="Calibri"/>
                <a:ea typeface="Calibri"/>
                <a:cs typeface="Calibri"/>
                <a:sym typeface="Calibri"/>
              </a:defRPr>
            </a:lvl8pPr>
            <a:lvl9pPr marL="7772400" marR="0" lvl="8" indent="-203200" algn="l" rtl="0">
              <a:lnSpc>
                <a:spcPct val="90000"/>
              </a:lnSpc>
              <a:spcBef>
                <a:spcPts val="1000"/>
              </a:spcBef>
              <a:buClr>
                <a:schemeClr val="dk1"/>
              </a:buClr>
              <a:buSzPct val="100000"/>
              <a:buFont typeface="Arial"/>
              <a:buChar char="•"/>
              <a:defRPr sz="40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1679575" y="4114800"/>
            <a:ext cx="7864474" cy="7623176"/>
          </a:xfrm>
          <a:prstGeom prst="rect">
            <a:avLst/>
          </a:prstGeom>
          <a:noFill/>
          <a:ln>
            <a:noFill/>
          </a:ln>
        </p:spPr>
        <p:txBody>
          <a:bodyPr lIns="91425" tIns="91425" rIns="91425" bIns="91425" anchor="t" anchorCtr="0"/>
          <a:lstStyle>
            <a:lvl1pPr marL="0" marR="0" lvl="0" indent="0" algn="l" rtl="0">
              <a:lnSpc>
                <a:spcPct val="90000"/>
              </a:lnSpc>
              <a:spcBef>
                <a:spcPts val="2000"/>
              </a:spcBef>
              <a:buClr>
                <a:schemeClr val="dk1"/>
              </a:buClr>
              <a:buFont typeface="Arial"/>
              <a:buNone/>
              <a:defRPr sz="3200" b="0" i="0" u="none" strike="noStrike" cap="none">
                <a:solidFill>
                  <a:schemeClr val="dk1"/>
                </a:solidFill>
                <a:latin typeface="Calibri"/>
                <a:ea typeface="Calibri"/>
                <a:cs typeface="Calibri"/>
                <a:sym typeface="Calibri"/>
              </a:defRPr>
            </a:lvl1pPr>
            <a:lvl2pPr marL="914400" marR="0" lvl="1" indent="0" algn="l" rtl="0">
              <a:lnSpc>
                <a:spcPct val="90000"/>
              </a:lnSpc>
              <a:spcBef>
                <a:spcPts val="1000"/>
              </a:spcBef>
              <a:buClr>
                <a:schemeClr val="dk1"/>
              </a:buClr>
              <a:buFont typeface="Arial"/>
              <a:buNone/>
              <a:defRPr sz="2800" b="0" i="0" u="none" strike="noStrike" cap="none">
                <a:solidFill>
                  <a:schemeClr val="dk1"/>
                </a:solidFill>
                <a:latin typeface="Calibri"/>
                <a:ea typeface="Calibri"/>
                <a:cs typeface="Calibri"/>
                <a:sym typeface="Calibri"/>
              </a:defRPr>
            </a:lvl2pPr>
            <a:lvl3pPr marL="1828800" marR="0" lvl="2" indent="0" algn="l" rtl="0">
              <a:lnSpc>
                <a:spcPct val="90000"/>
              </a:lnSpc>
              <a:spcBef>
                <a:spcPts val="1000"/>
              </a:spcBef>
              <a:buClr>
                <a:schemeClr val="dk1"/>
              </a:buClr>
              <a:buFont typeface="Arial"/>
              <a:buNone/>
              <a:defRPr sz="2400" b="0" i="0" u="none" strike="noStrike" cap="none">
                <a:solidFill>
                  <a:schemeClr val="dk1"/>
                </a:solidFill>
                <a:latin typeface="Calibri"/>
                <a:ea typeface="Calibri"/>
                <a:cs typeface="Calibri"/>
                <a:sym typeface="Calibri"/>
              </a:defRPr>
            </a:lvl3pPr>
            <a:lvl4pPr marL="2743200" marR="0" lvl="3" indent="0" algn="l" rtl="0">
              <a:lnSpc>
                <a:spcPct val="90000"/>
              </a:lnSpc>
              <a:spcBef>
                <a:spcPts val="1000"/>
              </a:spcBef>
              <a:buClr>
                <a:schemeClr val="dk1"/>
              </a:buClr>
              <a:buFont typeface="Arial"/>
              <a:buNone/>
              <a:defRPr sz="2000" b="0" i="0" u="none" strike="noStrike" cap="none">
                <a:solidFill>
                  <a:schemeClr val="dk1"/>
                </a:solidFill>
                <a:latin typeface="Calibri"/>
                <a:ea typeface="Calibri"/>
                <a:cs typeface="Calibri"/>
                <a:sym typeface="Calibri"/>
              </a:defRPr>
            </a:lvl4pPr>
            <a:lvl5pPr marL="3657600" marR="0" lvl="4" indent="0" algn="l" rtl="0">
              <a:lnSpc>
                <a:spcPct val="90000"/>
              </a:lnSpc>
              <a:spcBef>
                <a:spcPts val="1000"/>
              </a:spcBef>
              <a:buClr>
                <a:schemeClr val="dk1"/>
              </a:buClr>
              <a:buFont typeface="Arial"/>
              <a:buNone/>
              <a:defRPr sz="2000" b="0" i="0" u="none" strike="noStrike" cap="none">
                <a:solidFill>
                  <a:schemeClr val="dk1"/>
                </a:solidFill>
                <a:latin typeface="Calibri"/>
                <a:ea typeface="Calibri"/>
                <a:cs typeface="Calibri"/>
                <a:sym typeface="Calibri"/>
              </a:defRPr>
            </a:lvl5pPr>
            <a:lvl6pPr marL="4572000" marR="0" lvl="5" indent="0" algn="l" rtl="0">
              <a:lnSpc>
                <a:spcPct val="90000"/>
              </a:lnSpc>
              <a:spcBef>
                <a:spcPts val="1000"/>
              </a:spcBef>
              <a:buClr>
                <a:schemeClr val="dk1"/>
              </a:buClr>
              <a:buFont typeface="Arial"/>
              <a:buNone/>
              <a:defRPr sz="2000" b="0" i="0" u="none" strike="noStrike" cap="none">
                <a:solidFill>
                  <a:schemeClr val="dk1"/>
                </a:solidFill>
                <a:latin typeface="Calibri"/>
                <a:ea typeface="Calibri"/>
                <a:cs typeface="Calibri"/>
                <a:sym typeface="Calibri"/>
              </a:defRPr>
            </a:lvl6pPr>
            <a:lvl7pPr marL="5486400" marR="0" lvl="6" indent="0" algn="l" rtl="0">
              <a:lnSpc>
                <a:spcPct val="90000"/>
              </a:lnSpc>
              <a:spcBef>
                <a:spcPts val="1000"/>
              </a:spcBef>
              <a:buClr>
                <a:schemeClr val="dk1"/>
              </a:buClr>
              <a:buFont typeface="Arial"/>
              <a:buNone/>
              <a:defRPr sz="2000" b="0" i="0" u="none" strike="noStrike" cap="none">
                <a:solidFill>
                  <a:schemeClr val="dk1"/>
                </a:solidFill>
                <a:latin typeface="Calibri"/>
                <a:ea typeface="Calibri"/>
                <a:cs typeface="Calibri"/>
                <a:sym typeface="Calibri"/>
              </a:defRPr>
            </a:lvl7pPr>
            <a:lvl8pPr marL="6400800" marR="0" lvl="7" indent="0" algn="l" rtl="0">
              <a:lnSpc>
                <a:spcPct val="90000"/>
              </a:lnSpc>
              <a:spcBef>
                <a:spcPts val="1000"/>
              </a:spcBef>
              <a:buClr>
                <a:schemeClr val="dk1"/>
              </a:buClr>
              <a:buFont typeface="Arial"/>
              <a:buNone/>
              <a:defRPr sz="2000" b="0" i="0" u="none" strike="noStrike" cap="none">
                <a:solidFill>
                  <a:schemeClr val="dk1"/>
                </a:solidFill>
                <a:latin typeface="Calibri"/>
                <a:ea typeface="Calibri"/>
                <a:cs typeface="Calibri"/>
                <a:sym typeface="Calibri"/>
              </a:defRPr>
            </a:lvl8pPr>
            <a:lvl9pPr marL="7315200" marR="0" lvl="8" indent="0" algn="l" rtl="0">
              <a:lnSpc>
                <a:spcPct val="90000"/>
              </a:lnSpc>
              <a:spcBef>
                <a:spcPts val="10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1676401" y="12712701"/>
            <a:ext cx="5486398" cy="730250"/>
          </a:xfrm>
          <a:prstGeom prst="rect">
            <a:avLst/>
          </a:prstGeom>
          <a:noFill/>
          <a:ln>
            <a:noFill/>
          </a:ln>
        </p:spPr>
        <p:txBody>
          <a:bodyPr lIns="91425" tIns="91425" rIns="91425" bIns="91425" anchor="ctr" anchorCtr="0"/>
          <a:lstStyle>
            <a:lvl1pPr marL="0" marR="0" lvl="0" indent="0" algn="l" rtl="0">
              <a:spcBef>
                <a:spcPts val="0"/>
              </a:spcBef>
              <a:buNone/>
              <a:defRPr sz="2400">
                <a:solidFill>
                  <a:srgbClr val="888888"/>
                </a:solidFill>
                <a:latin typeface="Calibri"/>
                <a:ea typeface="Calibri"/>
                <a:cs typeface="Calibri"/>
                <a:sym typeface="Calibri"/>
              </a:defRPr>
            </a:lvl1pPr>
            <a:lvl2pPr marL="914400" marR="0" lvl="1" indent="0" algn="l" rtl="0">
              <a:spcBef>
                <a:spcPts val="0"/>
              </a:spcBef>
              <a:buNone/>
              <a:defRPr sz="3600" b="0" i="0" u="none" strike="noStrike" cap="none">
                <a:solidFill>
                  <a:schemeClr val="dk1"/>
                </a:solidFill>
                <a:latin typeface="Calibri"/>
                <a:ea typeface="Calibri"/>
                <a:cs typeface="Calibri"/>
                <a:sym typeface="Calibri"/>
              </a:defRPr>
            </a:lvl2pPr>
            <a:lvl3pPr marL="1828800" marR="0" lvl="2" indent="0" algn="l" rtl="0">
              <a:spcBef>
                <a:spcPts val="0"/>
              </a:spcBef>
              <a:buNone/>
              <a:defRPr sz="3600" b="0" i="0" u="none" strike="noStrike" cap="none">
                <a:solidFill>
                  <a:schemeClr val="dk1"/>
                </a:solidFill>
                <a:latin typeface="Calibri"/>
                <a:ea typeface="Calibri"/>
                <a:cs typeface="Calibri"/>
                <a:sym typeface="Calibri"/>
              </a:defRPr>
            </a:lvl3pPr>
            <a:lvl4pPr marL="2743200" marR="0" lvl="3" indent="0" algn="l" rtl="0">
              <a:spcBef>
                <a:spcPts val="0"/>
              </a:spcBef>
              <a:buNone/>
              <a:defRPr sz="3600" b="0" i="0" u="none" strike="noStrike" cap="none">
                <a:solidFill>
                  <a:schemeClr val="dk1"/>
                </a:solidFill>
                <a:latin typeface="Calibri"/>
                <a:ea typeface="Calibri"/>
                <a:cs typeface="Calibri"/>
                <a:sym typeface="Calibri"/>
              </a:defRPr>
            </a:lvl4pPr>
            <a:lvl5pPr marL="3657600" marR="0" lvl="4" indent="0" algn="l" rtl="0">
              <a:spcBef>
                <a:spcPts val="0"/>
              </a:spcBef>
              <a:buNone/>
              <a:defRPr sz="3600" b="0" i="0" u="none" strike="noStrike" cap="none">
                <a:solidFill>
                  <a:schemeClr val="dk1"/>
                </a:solidFill>
                <a:latin typeface="Calibri"/>
                <a:ea typeface="Calibri"/>
                <a:cs typeface="Calibri"/>
                <a:sym typeface="Calibri"/>
              </a:defRPr>
            </a:lvl5pPr>
            <a:lvl6pPr marL="4572000" marR="0" lvl="5" indent="0" algn="l" rtl="0">
              <a:spcBef>
                <a:spcPts val="0"/>
              </a:spcBef>
              <a:buNone/>
              <a:defRPr sz="3600" b="0" i="0" u="none" strike="noStrike" cap="none">
                <a:solidFill>
                  <a:schemeClr val="dk1"/>
                </a:solidFill>
                <a:latin typeface="Calibri"/>
                <a:ea typeface="Calibri"/>
                <a:cs typeface="Calibri"/>
                <a:sym typeface="Calibri"/>
              </a:defRPr>
            </a:lvl6pPr>
            <a:lvl7pPr marL="5486400" marR="0" lvl="6" indent="0" algn="l" rtl="0">
              <a:spcBef>
                <a:spcPts val="0"/>
              </a:spcBef>
              <a:buNone/>
              <a:defRPr sz="3600" b="0" i="0" u="none" strike="noStrike" cap="none">
                <a:solidFill>
                  <a:schemeClr val="dk1"/>
                </a:solidFill>
                <a:latin typeface="Calibri"/>
                <a:ea typeface="Calibri"/>
                <a:cs typeface="Calibri"/>
                <a:sym typeface="Calibri"/>
              </a:defRPr>
            </a:lvl7pPr>
            <a:lvl8pPr marL="6400800" marR="0" lvl="7" indent="0" algn="l" rtl="0">
              <a:spcBef>
                <a:spcPts val="0"/>
              </a:spcBef>
              <a:buNone/>
              <a:defRPr sz="3600" b="0" i="0" u="none" strike="noStrike" cap="none">
                <a:solidFill>
                  <a:schemeClr val="dk1"/>
                </a:solidFill>
                <a:latin typeface="Calibri"/>
                <a:ea typeface="Calibri"/>
                <a:cs typeface="Calibri"/>
                <a:sym typeface="Calibri"/>
              </a:defRPr>
            </a:lvl8pPr>
            <a:lvl9pPr marL="7315200" marR="0" lvl="8" indent="0" algn="l" rtl="0">
              <a:spcBef>
                <a:spcPts val="0"/>
              </a:spcBef>
              <a:buNone/>
              <a:defRPr sz="36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8077200" y="12712701"/>
            <a:ext cx="8229600" cy="730250"/>
          </a:xfrm>
          <a:prstGeom prst="rect">
            <a:avLst/>
          </a:prstGeom>
          <a:noFill/>
          <a:ln>
            <a:noFill/>
          </a:ln>
        </p:spPr>
        <p:txBody>
          <a:bodyPr lIns="91425" tIns="91425" rIns="91425" bIns="91425" anchor="ctr" anchorCtr="0"/>
          <a:lstStyle>
            <a:lvl1pPr marL="0" marR="0" lvl="0" indent="0" algn="ctr" rtl="0">
              <a:spcBef>
                <a:spcPts val="0"/>
              </a:spcBef>
              <a:buNone/>
              <a:defRPr sz="2400">
                <a:solidFill>
                  <a:srgbClr val="888888"/>
                </a:solidFill>
                <a:latin typeface="Calibri"/>
                <a:ea typeface="Calibri"/>
                <a:cs typeface="Calibri"/>
                <a:sym typeface="Calibri"/>
              </a:defRPr>
            </a:lvl1pPr>
            <a:lvl2pPr marL="914400" marR="0" lvl="1" indent="0" algn="l" rtl="0">
              <a:spcBef>
                <a:spcPts val="0"/>
              </a:spcBef>
              <a:buNone/>
              <a:defRPr sz="3600" b="0" i="0" u="none" strike="noStrike" cap="none">
                <a:solidFill>
                  <a:schemeClr val="dk1"/>
                </a:solidFill>
                <a:latin typeface="Calibri"/>
                <a:ea typeface="Calibri"/>
                <a:cs typeface="Calibri"/>
                <a:sym typeface="Calibri"/>
              </a:defRPr>
            </a:lvl2pPr>
            <a:lvl3pPr marL="1828800" marR="0" lvl="2" indent="0" algn="l" rtl="0">
              <a:spcBef>
                <a:spcPts val="0"/>
              </a:spcBef>
              <a:buNone/>
              <a:defRPr sz="3600" b="0" i="0" u="none" strike="noStrike" cap="none">
                <a:solidFill>
                  <a:schemeClr val="dk1"/>
                </a:solidFill>
                <a:latin typeface="Calibri"/>
                <a:ea typeface="Calibri"/>
                <a:cs typeface="Calibri"/>
                <a:sym typeface="Calibri"/>
              </a:defRPr>
            </a:lvl3pPr>
            <a:lvl4pPr marL="2743200" marR="0" lvl="3" indent="0" algn="l" rtl="0">
              <a:spcBef>
                <a:spcPts val="0"/>
              </a:spcBef>
              <a:buNone/>
              <a:defRPr sz="3600" b="0" i="0" u="none" strike="noStrike" cap="none">
                <a:solidFill>
                  <a:schemeClr val="dk1"/>
                </a:solidFill>
                <a:latin typeface="Calibri"/>
                <a:ea typeface="Calibri"/>
                <a:cs typeface="Calibri"/>
                <a:sym typeface="Calibri"/>
              </a:defRPr>
            </a:lvl4pPr>
            <a:lvl5pPr marL="3657600" marR="0" lvl="4" indent="0" algn="l" rtl="0">
              <a:spcBef>
                <a:spcPts val="0"/>
              </a:spcBef>
              <a:buNone/>
              <a:defRPr sz="3600" b="0" i="0" u="none" strike="noStrike" cap="none">
                <a:solidFill>
                  <a:schemeClr val="dk1"/>
                </a:solidFill>
                <a:latin typeface="Calibri"/>
                <a:ea typeface="Calibri"/>
                <a:cs typeface="Calibri"/>
                <a:sym typeface="Calibri"/>
              </a:defRPr>
            </a:lvl5pPr>
            <a:lvl6pPr marL="4572000" marR="0" lvl="5" indent="0" algn="l" rtl="0">
              <a:spcBef>
                <a:spcPts val="0"/>
              </a:spcBef>
              <a:buNone/>
              <a:defRPr sz="3600" b="0" i="0" u="none" strike="noStrike" cap="none">
                <a:solidFill>
                  <a:schemeClr val="dk1"/>
                </a:solidFill>
                <a:latin typeface="Calibri"/>
                <a:ea typeface="Calibri"/>
                <a:cs typeface="Calibri"/>
                <a:sym typeface="Calibri"/>
              </a:defRPr>
            </a:lvl6pPr>
            <a:lvl7pPr marL="5486400" marR="0" lvl="6" indent="0" algn="l" rtl="0">
              <a:spcBef>
                <a:spcPts val="0"/>
              </a:spcBef>
              <a:buNone/>
              <a:defRPr sz="3600" b="0" i="0" u="none" strike="noStrike" cap="none">
                <a:solidFill>
                  <a:schemeClr val="dk1"/>
                </a:solidFill>
                <a:latin typeface="Calibri"/>
                <a:ea typeface="Calibri"/>
                <a:cs typeface="Calibri"/>
                <a:sym typeface="Calibri"/>
              </a:defRPr>
            </a:lvl7pPr>
            <a:lvl8pPr marL="6400800" marR="0" lvl="7" indent="0" algn="l" rtl="0">
              <a:spcBef>
                <a:spcPts val="0"/>
              </a:spcBef>
              <a:buNone/>
              <a:defRPr sz="3600" b="0" i="0" u="none" strike="noStrike" cap="none">
                <a:solidFill>
                  <a:schemeClr val="dk1"/>
                </a:solidFill>
                <a:latin typeface="Calibri"/>
                <a:ea typeface="Calibri"/>
                <a:cs typeface="Calibri"/>
                <a:sym typeface="Calibri"/>
              </a:defRPr>
            </a:lvl8pPr>
            <a:lvl9pPr marL="7315200" marR="0" lvl="8" indent="0" algn="l" rtl="0">
              <a:spcBef>
                <a:spcPts val="0"/>
              </a:spcBef>
              <a:buNone/>
              <a:defRPr sz="36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17221201" y="12712701"/>
            <a:ext cx="5486398" cy="730250"/>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2400">
                <a:solidFill>
                  <a:srgbClr val="888888"/>
                </a:solidFill>
                <a:latin typeface="Calibri"/>
                <a:ea typeface="Calibri"/>
                <a:cs typeface="Calibri"/>
                <a:sym typeface="Calibri"/>
              </a:rPr>
              <a:pPr algn="r">
                <a:buSzPct val="25000"/>
              </a:pPr>
              <a:t>‹#›</a:t>
            </a:fld>
            <a:endParaRPr lang="en-US" sz="24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3618723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1679575" y="914401"/>
            <a:ext cx="7864474" cy="3200398"/>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6400" b="0" i="0" u="none" strike="noStrike" cap="none">
                <a:solidFill>
                  <a:schemeClr val="dk1"/>
                </a:solidFill>
                <a:latin typeface="Calibri"/>
                <a:ea typeface="Calibri"/>
                <a:cs typeface="Calibri"/>
                <a:sym typeface="Calibri"/>
              </a:defRPr>
            </a:lvl1pPr>
            <a:lvl2pPr lvl="1" indent="0">
              <a:spcBef>
                <a:spcPts val="0"/>
              </a:spcBef>
              <a:buNone/>
              <a:defRPr sz="3600"/>
            </a:lvl2pPr>
            <a:lvl3pPr lvl="2" indent="0">
              <a:spcBef>
                <a:spcPts val="0"/>
              </a:spcBef>
              <a:buNone/>
              <a:defRPr sz="3600"/>
            </a:lvl3pPr>
            <a:lvl4pPr lvl="3" indent="0">
              <a:spcBef>
                <a:spcPts val="0"/>
              </a:spcBef>
              <a:buNone/>
              <a:defRPr sz="3600"/>
            </a:lvl4pPr>
            <a:lvl5pPr lvl="4" indent="0">
              <a:spcBef>
                <a:spcPts val="0"/>
              </a:spcBef>
              <a:buNone/>
              <a:defRPr sz="3600"/>
            </a:lvl5pPr>
            <a:lvl6pPr lvl="5" indent="0">
              <a:spcBef>
                <a:spcPts val="0"/>
              </a:spcBef>
              <a:buNone/>
              <a:defRPr sz="3600"/>
            </a:lvl6pPr>
            <a:lvl7pPr lvl="6" indent="0">
              <a:spcBef>
                <a:spcPts val="0"/>
              </a:spcBef>
              <a:buNone/>
              <a:defRPr sz="3600"/>
            </a:lvl7pPr>
            <a:lvl8pPr lvl="7" indent="0">
              <a:spcBef>
                <a:spcPts val="0"/>
              </a:spcBef>
              <a:buNone/>
              <a:defRPr sz="3600"/>
            </a:lvl8pPr>
            <a:lvl9pPr lvl="8" indent="0">
              <a:spcBef>
                <a:spcPts val="0"/>
              </a:spcBef>
              <a:buNone/>
              <a:defRPr sz="3600"/>
            </a:lvl9pPr>
          </a:lstStyle>
          <a:p>
            <a:endParaRPr/>
          </a:p>
        </p:txBody>
      </p:sp>
      <p:sp>
        <p:nvSpPr>
          <p:cNvPr id="63" name="Shape 63"/>
          <p:cNvSpPr>
            <a:spLocks noGrp="1"/>
          </p:cNvSpPr>
          <p:nvPr>
            <p:ph type="pic" idx="2"/>
          </p:nvPr>
        </p:nvSpPr>
        <p:spPr>
          <a:xfrm>
            <a:off x="10366375" y="1974850"/>
            <a:ext cx="12344398" cy="9747248"/>
          </a:xfrm>
          <a:prstGeom prst="rect">
            <a:avLst/>
          </a:prstGeom>
          <a:noFill/>
          <a:ln>
            <a:noFill/>
          </a:ln>
        </p:spPr>
        <p:txBody>
          <a:bodyPr lIns="91425" tIns="91425" rIns="91425" bIns="91425" anchor="t" anchorCtr="0"/>
          <a:lstStyle>
            <a:lvl1pPr marL="0" marR="0" lvl="0" indent="0" algn="l" rtl="0">
              <a:lnSpc>
                <a:spcPct val="90000"/>
              </a:lnSpc>
              <a:spcBef>
                <a:spcPts val="2000"/>
              </a:spcBef>
              <a:buClr>
                <a:schemeClr val="dk1"/>
              </a:buClr>
              <a:buFont typeface="Arial"/>
              <a:buNone/>
              <a:defRPr sz="6400" b="0" i="0" u="none" strike="noStrike" cap="none">
                <a:solidFill>
                  <a:schemeClr val="dk1"/>
                </a:solidFill>
                <a:latin typeface="Calibri"/>
                <a:ea typeface="Calibri"/>
                <a:cs typeface="Calibri"/>
                <a:sym typeface="Calibri"/>
              </a:defRPr>
            </a:lvl1pPr>
            <a:lvl2pPr marL="914400" marR="0" lvl="1" indent="0" algn="l" rtl="0">
              <a:lnSpc>
                <a:spcPct val="90000"/>
              </a:lnSpc>
              <a:spcBef>
                <a:spcPts val="1000"/>
              </a:spcBef>
              <a:buClr>
                <a:schemeClr val="dk1"/>
              </a:buClr>
              <a:buFont typeface="Arial"/>
              <a:buNone/>
              <a:defRPr sz="5600" b="0" i="0" u="none" strike="noStrike" cap="none">
                <a:solidFill>
                  <a:schemeClr val="dk1"/>
                </a:solidFill>
                <a:latin typeface="Calibri"/>
                <a:ea typeface="Calibri"/>
                <a:cs typeface="Calibri"/>
                <a:sym typeface="Calibri"/>
              </a:defRPr>
            </a:lvl2pPr>
            <a:lvl3pPr marL="1828800" marR="0" lvl="2" indent="0" algn="l" rtl="0">
              <a:lnSpc>
                <a:spcPct val="90000"/>
              </a:lnSpc>
              <a:spcBef>
                <a:spcPts val="1000"/>
              </a:spcBef>
              <a:buClr>
                <a:schemeClr val="dk1"/>
              </a:buClr>
              <a:buFont typeface="Arial"/>
              <a:buNone/>
              <a:defRPr sz="4800" b="0" i="0" u="none" strike="noStrike" cap="none">
                <a:solidFill>
                  <a:schemeClr val="dk1"/>
                </a:solidFill>
                <a:latin typeface="Calibri"/>
                <a:ea typeface="Calibri"/>
                <a:cs typeface="Calibri"/>
                <a:sym typeface="Calibri"/>
              </a:defRPr>
            </a:lvl3pPr>
            <a:lvl4pPr marL="2743200" marR="0" lvl="3" indent="0" algn="l" rtl="0">
              <a:lnSpc>
                <a:spcPct val="90000"/>
              </a:lnSpc>
              <a:spcBef>
                <a:spcPts val="1000"/>
              </a:spcBef>
              <a:buClr>
                <a:schemeClr val="dk1"/>
              </a:buClr>
              <a:buFont typeface="Arial"/>
              <a:buNone/>
              <a:defRPr sz="4000" b="0" i="0" u="none" strike="noStrike" cap="none">
                <a:solidFill>
                  <a:schemeClr val="dk1"/>
                </a:solidFill>
                <a:latin typeface="Calibri"/>
                <a:ea typeface="Calibri"/>
                <a:cs typeface="Calibri"/>
                <a:sym typeface="Calibri"/>
              </a:defRPr>
            </a:lvl4pPr>
            <a:lvl5pPr marL="3657600" marR="0" lvl="4" indent="0" algn="l" rtl="0">
              <a:lnSpc>
                <a:spcPct val="90000"/>
              </a:lnSpc>
              <a:spcBef>
                <a:spcPts val="1000"/>
              </a:spcBef>
              <a:buClr>
                <a:schemeClr val="dk1"/>
              </a:buClr>
              <a:buFont typeface="Arial"/>
              <a:buNone/>
              <a:defRPr sz="4000" b="0" i="0" u="none" strike="noStrike" cap="none">
                <a:solidFill>
                  <a:schemeClr val="dk1"/>
                </a:solidFill>
                <a:latin typeface="Calibri"/>
                <a:ea typeface="Calibri"/>
                <a:cs typeface="Calibri"/>
                <a:sym typeface="Calibri"/>
              </a:defRPr>
            </a:lvl5pPr>
            <a:lvl6pPr marL="4572000" marR="0" lvl="5" indent="0" algn="l" rtl="0">
              <a:lnSpc>
                <a:spcPct val="90000"/>
              </a:lnSpc>
              <a:spcBef>
                <a:spcPts val="1000"/>
              </a:spcBef>
              <a:buClr>
                <a:schemeClr val="dk1"/>
              </a:buClr>
              <a:buFont typeface="Arial"/>
              <a:buNone/>
              <a:defRPr sz="4000" b="0" i="0" u="none" strike="noStrike" cap="none">
                <a:solidFill>
                  <a:schemeClr val="dk1"/>
                </a:solidFill>
                <a:latin typeface="Calibri"/>
                <a:ea typeface="Calibri"/>
                <a:cs typeface="Calibri"/>
                <a:sym typeface="Calibri"/>
              </a:defRPr>
            </a:lvl6pPr>
            <a:lvl7pPr marL="5486400" marR="0" lvl="6" indent="0" algn="l" rtl="0">
              <a:lnSpc>
                <a:spcPct val="90000"/>
              </a:lnSpc>
              <a:spcBef>
                <a:spcPts val="1000"/>
              </a:spcBef>
              <a:buClr>
                <a:schemeClr val="dk1"/>
              </a:buClr>
              <a:buFont typeface="Arial"/>
              <a:buNone/>
              <a:defRPr sz="4000" b="0" i="0" u="none" strike="noStrike" cap="none">
                <a:solidFill>
                  <a:schemeClr val="dk1"/>
                </a:solidFill>
                <a:latin typeface="Calibri"/>
                <a:ea typeface="Calibri"/>
                <a:cs typeface="Calibri"/>
                <a:sym typeface="Calibri"/>
              </a:defRPr>
            </a:lvl7pPr>
            <a:lvl8pPr marL="6400800" marR="0" lvl="7" indent="0" algn="l" rtl="0">
              <a:lnSpc>
                <a:spcPct val="90000"/>
              </a:lnSpc>
              <a:spcBef>
                <a:spcPts val="1000"/>
              </a:spcBef>
              <a:buClr>
                <a:schemeClr val="dk1"/>
              </a:buClr>
              <a:buFont typeface="Arial"/>
              <a:buNone/>
              <a:defRPr sz="4000" b="0" i="0" u="none" strike="noStrike" cap="none">
                <a:solidFill>
                  <a:schemeClr val="dk1"/>
                </a:solidFill>
                <a:latin typeface="Calibri"/>
                <a:ea typeface="Calibri"/>
                <a:cs typeface="Calibri"/>
                <a:sym typeface="Calibri"/>
              </a:defRPr>
            </a:lvl8pPr>
            <a:lvl9pPr marL="7315200" marR="0" lvl="8" indent="0" algn="l" rtl="0">
              <a:lnSpc>
                <a:spcPct val="90000"/>
              </a:lnSpc>
              <a:spcBef>
                <a:spcPts val="1000"/>
              </a:spcBef>
              <a:buClr>
                <a:schemeClr val="dk1"/>
              </a:buClr>
              <a:buFont typeface="Arial"/>
              <a:buNone/>
              <a:defRPr sz="40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1"/>
          </p:nvPr>
        </p:nvSpPr>
        <p:spPr>
          <a:xfrm>
            <a:off x="1679575" y="4114800"/>
            <a:ext cx="7864474" cy="7623176"/>
          </a:xfrm>
          <a:prstGeom prst="rect">
            <a:avLst/>
          </a:prstGeom>
          <a:noFill/>
          <a:ln>
            <a:noFill/>
          </a:ln>
        </p:spPr>
        <p:txBody>
          <a:bodyPr lIns="91425" tIns="91425" rIns="91425" bIns="91425" anchor="t" anchorCtr="0"/>
          <a:lstStyle>
            <a:lvl1pPr marL="0" marR="0" lvl="0" indent="0" algn="l" rtl="0">
              <a:lnSpc>
                <a:spcPct val="90000"/>
              </a:lnSpc>
              <a:spcBef>
                <a:spcPts val="2000"/>
              </a:spcBef>
              <a:buClr>
                <a:schemeClr val="dk1"/>
              </a:buClr>
              <a:buFont typeface="Arial"/>
              <a:buNone/>
              <a:defRPr sz="3200" b="0" i="0" u="none" strike="noStrike" cap="none">
                <a:solidFill>
                  <a:schemeClr val="dk1"/>
                </a:solidFill>
                <a:latin typeface="Calibri"/>
                <a:ea typeface="Calibri"/>
                <a:cs typeface="Calibri"/>
                <a:sym typeface="Calibri"/>
              </a:defRPr>
            </a:lvl1pPr>
            <a:lvl2pPr marL="914400" marR="0" lvl="1" indent="0" algn="l" rtl="0">
              <a:lnSpc>
                <a:spcPct val="90000"/>
              </a:lnSpc>
              <a:spcBef>
                <a:spcPts val="1000"/>
              </a:spcBef>
              <a:buClr>
                <a:schemeClr val="dk1"/>
              </a:buClr>
              <a:buFont typeface="Arial"/>
              <a:buNone/>
              <a:defRPr sz="2800" b="0" i="0" u="none" strike="noStrike" cap="none">
                <a:solidFill>
                  <a:schemeClr val="dk1"/>
                </a:solidFill>
                <a:latin typeface="Calibri"/>
                <a:ea typeface="Calibri"/>
                <a:cs typeface="Calibri"/>
                <a:sym typeface="Calibri"/>
              </a:defRPr>
            </a:lvl2pPr>
            <a:lvl3pPr marL="1828800" marR="0" lvl="2" indent="0" algn="l" rtl="0">
              <a:lnSpc>
                <a:spcPct val="90000"/>
              </a:lnSpc>
              <a:spcBef>
                <a:spcPts val="1000"/>
              </a:spcBef>
              <a:buClr>
                <a:schemeClr val="dk1"/>
              </a:buClr>
              <a:buFont typeface="Arial"/>
              <a:buNone/>
              <a:defRPr sz="2400" b="0" i="0" u="none" strike="noStrike" cap="none">
                <a:solidFill>
                  <a:schemeClr val="dk1"/>
                </a:solidFill>
                <a:latin typeface="Calibri"/>
                <a:ea typeface="Calibri"/>
                <a:cs typeface="Calibri"/>
                <a:sym typeface="Calibri"/>
              </a:defRPr>
            </a:lvl3pPr>
            <a:lvl4pPr marL="2743200" marR="0" lvl="3" indent="0" algn="l" rtl="0">
              <a:lnSpc>
                <a:spcPct val="90000"/>
              </a:lnSpc>
              <a:spcBef>
                <a:spcPts val="1000"/>
              </a:spcBef>
              <a:buClr>
                <a:schemeClr val="dk1"/>
              </a:buClr>
              <a:buFont typeface="Arial"/>
              <a:buNone/>
              <a:defRPr sz="2000" b="0" i="0" u="none" strike="noStrike" cap="none">
                <a:solidFill>
                  <a:schemeClr val="dk1"/>
                </a:solidFill>
                <a:latin typeface="Calibri"/>
                <a:ea typeface="Calibri"/>
                <a:cs typeface="Calibri"/>
                <a:sym typeface="Calibri"/>
              </a:defRPr>
            </a:lvl4pPr>
            <a:lvl5pPr marL="3657600" marR="0" lvl="4" indent="0" algn="l" rtl="0">
              <a:lnSpc>
                <a:spcPct val="90000"/>
              </a:lnSpc>
              <a:spcBef>
                <a:spcPts val="1000"/>
              </a:spcBef>
              <a:buClr>
                <a:schemeClr val="dk1"/>
              </a:buClr>
              <a:buFont typeface="Arial"/>
              <a:buNone/>
              <a:defRPr sz="2000" b="0" i="0" u="none" strike="noStrike" cap="none">
                <a:solidFill>
                  <a:schemeClr val="dk1"/>
                </a:solidFill>
                <a:latin typeface="Calibri"/>
                <a:ea typeface="Calibri"/>
                <a:cs typeface="Calibri"/>
                <a:sym typeface="Calibri"/>
              </a:defRPr>
            </a:lvl5pPr>
            <a:lvl6pPr marL="4572000" marR="0" lvl="5" indent="0" algn="l" rtl="0">
              <a:lnSpc>
                <a:spcPct val="90000"/>
              </a:lnSpc>
              <a:spcBef>
                <a:spcPts val="1000"/>
              </a:spcBef>
              <a:buClr>
                <a:schemeClr val="dk1"/>
              </a:buClr>
              <a:buFont typeface="Arial"/>
              <a:buNone/>
              <a:defRPr sz="2000" b="0" i="0" u="none" strike="noStrike" cap="none">
                <a:solidFill>
                  <a:schemeClr val="dk1"/>
                </a:solidFill>
                <a:latin typeface="Calibri"/>
                <a:ea typeface="Calibri"/>
                <a:cs typeface="Calibri"/>
                <a:sym typeface="Calibri"/>
              </a:defRPr>
            </a:lvl6pPr>
            <a:lvl7pPr marL="5486400" marR="0" lvl="6" indent="0" algn="l" rtl="0">
              <a:lnSpc>
                <a:spcPct val="90000"/>
              </a:lnSpc>
              <a:spcBef>
                <a:spcPts val="1000"/>
              </a:spcBef>
              <a:buClr>
                <a:schemeClr val="dk1"/>
              </a:buClr>
              <a:buFont typeface="Arial"/>
              <a:buNone/>
              <a:defRPr sz="2000" b="0" i="0" u="none" strike="noStrike" cap="none">
                <a:solidFill>
                  <a:schemeClr val="dk1"/>
                </a:solidFill>
                <a:latin typeface="Calibri"/>
                <a:ea typeface="Calibri"/>
                <a:cs typeface="Calibri"/>
                <a:sym typeface="Calibri"/>
              </a:defRPr>
            </a:lvl7pPr>
            <a:lvl8pPr marL="6400800" marR="0" lvl="7" indent="0" algn="l" rtl="0">
              <a:lnSpc>
                <a:spcPct val="90000"/>
              </a:lnSpc>
              <a:spcBef>
                <a:spcPts val="1000"/>
              </a:spcBef>
              <a:buClr>
                <a:schemeClr val="dk1"/>
              </a:buClr>
              <a:buFont typeface="Arial"/>
              <a:buNone/>
              <a:defRPr sz="2000" b="0" i="0" u="none" strike="noStrike" cap="none">
                <a:solidFill>
                  <a:schemeClr val="dk1"/>
                </a:solidFill>
                <a:latin typeface="Calibri"/>
                <a:ea typeface="Calibri"/>
                <a:cs typeface="Calibri"/>
                <a:sym typeface="Calibri"/>
              </a:defRPr>
            </a:lvl8pPr>
            <a:lvl9pPr marL="7315200" marR="0" lvl="8" indent="0" algn="l" rtl="0">
              <a:lnSpc>
                <a:spcPct val="90000"/>
              </a:lnSpc>
              <a:spcBef>
                <a:spcPts val="10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1676401" y="12712701"/>
            <a:ext cx="5486398" cy="730250"/>
          </a:xfrm>
          <a:prstGeom prst="rect">
            <a:avLst/>
          </a:prstGeom>
          <a:noFill/>
          <a:ln>
            <a:noFill/>
          </a:ln>
        </p:spPr>
        <p:txBody>
          <a:bodyPr lIns="91425" tIns="91425" rIns="91425" bIns="91425" anchor="ctr" anchorCtr="0"/>
          <a:lstStyle>
            <a:lvl1pPr marL="0" marR="0" lvl="0" indent="0" algn="l" rtl="0">
              <a:spcBef>
                <a:spcPts val="0"/>
              </a:spcBef>
              <a:buNone/>
              <a:defRPr sz="2400">
                <a:solidFill>
                  <a:srgbClr val="888888"/>
                </a:solidFill>
                <a:latin typeface="Calibri"/>
                <a:ea typeface="Calibri"/>
                <a:cs typeface="Calibri"/>
                <a:sym typeface="Calibri"/>
              </a:defRPr>
            </a:lvl1pPr>
            <a:lvl2pPr marL="914400" marR="0" lvl="1" indent="0" algn="l" rtl="0">
              <a:spcBef>
                <a:spcPts val="0"/>
              </a:spcBef>
              <a:buNone/>
              <a:defRPr sz="3600" b="0" i="0" u="none" strike="noStrike" cap="none">
                <a:solidFill>
                  <a:schemeClr val="dk1"/>
                </a:solidFill>
                <a:latin typeface="Calibri"/>
                <a:ea typeface="Calibri"/>
                <a:cs typeface="Calibri"/>
                <a:sym typeface="Calibri"/>
              </a:defRPr>
            </a:lvl2pPr>
            <a:lvl3pPr marL="1828800" marR="0" lvl="2" indent="0" algn="l" rtl="0">
              <a:spcBef>
                <a:spcPts val="0"/>
              </a:spcBef>
              <a:buNone/>
              <a:defRPr sz="3600" b="0" i="0" u="none" strike="noStrike" cap="none">
                <a:solidFill>
                  <a:schemeClr val="dk1"/>
                </a:solidFill>
                <a:latin typeface="Calibri"/>
                <a:ea typeface="Calibri"/>
                <a:cs typeface="Calibri"/>
                <a:sym typeface="Calibri"/>
              </a:defRPr>
            </a:lvl3pPr>
            <a:lvl4pPr marL="2743200" marR="0" lvl="3" indent="0" algn="l" rtl="0">
              <a:spcBef>
                <a:spcPts val="0"/>
              </a:spcBef>
              <a:buNone/>
              <a:defRPr sz="3600" b="0" i="0" u="none" strike="noStrike" cap="none">
                <a:solidFill>
                  <a:schemeClr val="dk1"/>
                </a:solidFill>
                <a:latin typeface="Calibri"/>
                <a:ea typeface="Calibri"/>
                <a:cs typeface="Calibri"/>
                <a:sym typeface="Calibri"/>
              </a:defRPr>
            </a:lvl4pPr>
            <a:lvl5pPr marL="3657600" marR="0" lvl="4" indent="0" algn="l" rtl="0">
              <a:spcBef>
                <a:spcPts val="0"/>
              </a:spcBef>
              <a:buNone/>
              <a:defRPr sz="3600" b="0" i="0" u="none" strike="noStrike" cap="none">
                <a:solidFill>
                  <a:schemeClr val="dk1"/>
                </a:solidFill>
                <a:latin typeface="Calibri"/>
                <a:ea typeface="Calibri"/>
                <a:cs typeface="Calibri"/>
                <a:sym typeface="Calibri"/>
              </a:defRPr>
            </a:lvl5pPr>
            <a:lvl6pPr marL="4572000" marR="0" lvl="5" indent="0" algn="l" rtl="0">
              <a:spcBef>
                <a:spcPts val="0"/>
              </a:spcBef>
              <a:buNone/>
              <a:defRPr sz="3600" b="0" i="0" u="none" strike="noStrike" cap="none">
                <a:solidFill>
                  <a:schemeClr val="dk1"/>
                </a:solidFill>
                <a:latin typeface="Calibri"/>
                <a:ea typeface="Calibri"/>
                <a:cs typeface="Calibri"/>
                <a:sym typeface="Calibri"/>
              </a:defRPr>
            </a:lvl6pPr>
            <a:lvl7pPr marL="5486400" marR="0" lvl="6" indent="0" algn="l" rtl="0">
              <a:spcBef>
                <a:spcPts val="0"/>
              </a:spcBef>
              <a:buNone/>
              <a:defRPr sz="3600" b="0" i="0" u="none" strike="noStrike" cap="none">
                <a:solidFill>
                  <a:schemeClr val="dk1"/>
                </a:solidFill>
                <a:latin typeface="Calibri"/>
                <a:ea typeface="Calibri"/>
                <a:cs typeface="Calibri"/>
                <a:sym typeface="Calibri"/>
              </a:defRPr>
            </a:lvl7pPr>
            <a:lvl8pPr marL="6400800" marR="0" lvl="7" indent="0" algn="l" rtl="0">
              <a:spcBef>
                <a:spcPts val="0"/>
              </a:spcBef>
              <a:buNone/>
              <a:defRPr sz="3600" b="0" i="0" u="none" strike="noStrike" cap="none">
                <a:solidFill>
                  <a:schemeClr val="dk1"/>
                </a:solidFill>
                <a:latin typeface="Calibri"/>
                <a:ea typeface="Calibri"/>
                <a:cs typeface="Calibri"/>
                <a:sym typeface="Calibri"/>
              </a:defRPr>
            </a:lvl8pPr>
            <a:lvl9pPr marL="7315200" marR="0" lvl="8" indent="0" algn="l" rtl="0">
              <a:spcBef>
                <a:spcPts val="0"/>
              </a:spcBef>
              <a:buNone/>
              <a:defRPr sz="36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8077200" y="12712701"/>
            <a:ext cx="8229600" cy="730250"/>
          </a:xfrm>
          <a:prstGeom prst="rect">
            <a:avLst/>
          </a:prstGeom>
          <a:noFill/>
          <a:ln>
            <a:noFill/>
          </a:ln>
        </p:spPr>
        <p:txBody>
          <a:bodyPr lIns="91425" tIns="91425" rIns="91425" bIns="91425" anchor="ctr" anchorCtr="0"/>
          <a:lstStyle>
            <a:lvl1pPr marL="0" marR="0" lvl="0" indent="0" algn="ctr" rtl="0">
              <a:spcBef>
                <a:spcPts val="0"/>
              </a:spcBef>
              <a:buNone/>
              <a:defRPr sz="2400">
                <a:solidFill>
                  <a:srgbClr val="888888"/>
                </a:solidFill>
                <a:latin typeface="Calibri"/>
                <a:ea typeface="Calibri"/>
                <a:cs typeface="Calibri"/>
                <a:sym typeface="Calibri"/>
              </a:defRPr>
            </a:lvl1pPr>
            <a:lvl2pPr marL="914400" marR="0" lvl="1" indent="0" algn="l" rtl="0">
              <a:spcBef>
                <a:spcPts val="0"/>
              </a:spcBef>
              <a:buNone/>
              <a:defRPr sz="3600" b="0" i="0" u="none" strike="noStrike" cap="none">
                <a:solidFill>
                  <a:schemeClr val="dk1"/>
                </a:solidFill>
                <a:latin typeface="Calibri"/>
                <a:ea typeface="Calibri"/>
                <a:cs typeface="Calibri"/>
                <a:sym typeface="Calibri"/>
              </a:defRPr>
            </a:lvl2pPr>
            <a:lvl3pPr marL="1828800" marR="0" lvl="2" indent="0" algn="l" rtl="0">
              <a:spcBef>
                <a:spcPts val="0"/>
              </a:spcBef>
              <a:buNone/>
              <a:defRPr sz="3600" b="0" i="0" u="none" strike="noStrike" cap="none">
                <a:solidFill>
                  <a:schemeClr val="dk1"/>
                </a:solidFill>
                <a:latin typeface="Calibri"/>
                <a:ea typeface="Calibri"/>
                <a:cs typeface="Calibri"/>
                <a:sym typeface="Calibri"/>
              </a:defRPr>
            </a:lvl3pPr>
            <a:lvl4pPr marL="2743200" marR="0" lvl="3" indent="0" algn="l" rtl="0">
              <a:spcBef>
                <a:spcPts val="0"/>
              </a:spcBef>
              <a:buNone/>
              <a:defRPr sz="3600" b="0" i="0" u="none" strike="noStrike" cap="none">
                <a:solidFill>
                  <a:schemeClr val="dk1"/>
                </a:solidFill>
                <a:latin typeface="Calibri"/>
                <a:ea typeface="Calibri"/>
                <a:cs typeface="Calibri"/>
                <a:sym typeface="Calibri"/>
              </a:defRPr>
            </a:lvl4pPr>
            <a:lvl5pPr marL="3657600" marR="0" lvl="4" indent="0" algn="l" rtl="0">
              <a:spcBef>
                <a:spcPts val="0"/>
              </a:spcBef>
              <a:buNone/>
              <a:defRPr sz="3600" b="0" i="0" u="none" strike="noStrike" cap="none">
                <a:solidFill>
                  <a:schemeClr val="dk1"/>
                </a:solidFill>
                <a:latin typeface="Calibri"/>
                <a:ea typeface="Calibri"/>
                <a:cs typeface="Calibri"/>
                <a:sym typeface="Calibri"/>
              </a:defRPr>
            </a:lvl5pPr>
            <a:lvl6pPr marL="4572000" marR="0" lvl="5" indent="0" algn="l" rtl="0">
              <a:spcBef>
                <a:spcPts val="0"/>
              </a:spcBef>
              <a:buNone/>
              <a:defRPr sz="3600" b="0" i="0" u="none" strike="noStrike" cap="none">
                <a:solidFill>
                  <a:schemeClr val="dk1"/>
                </a:solidFill>
                <a:latin typeface="Calibri"/>
                <a:ea typeface="Calibri"/>
                <a:cs typeface="Calibri"/>
                <a:sym typeface="Calibri"/>
              </a:defRPr>
            </a:lvl6pPr>
            <a:lvl7pPr marL="5486400" marR="0" lvl="6" indent="0" algn="l" rtl="0">
              <a:spcBef>
                <a:spcPts val="0"/>
              </a:spcBef>
              <a:buNone/>
              <a:defRPr sz="3600" b="0" i="0" u="none" strike="noStrike" cap="none">
                <a:solidFill>
                  <a:schemeClr val="dk1"/>
                </a:solidFill>
                <a:latin typeface="Calibri"/>
                <a:ea typeface="Calibri"/>
                <a:cs typeface="Calibri"/>
                <a:sym typeface="Calibri"/>
              </a:defRPr>
            </a:lvl7pPr>
            <a:lvl8pPr marL="6400800" marR="0" lvl="7" indent="0" algn="l" rtl="0">
              <a:spcBef>
                <a:spcPts val="0"/>
              </a:spcBef>
              <a:buNone/>
              <a:defRPr sz="3600" b="0" i="0" u="none" strike="noStrike" cap="none">
                <a:solidFill>
                  <a:schemeClr val="dk1"/>
                </a:solidFill>
                <a:latin typeface="Calibri"/>
                <a:ea typeface="Calibri"/>
                <a:cs typeface="Calibri"/>
                <a:sym typeface="Calibri"/>
              </a:defRPr>
            </a:lvl8pPr>
            <a:lvl9pPr marL="7315200" marR="0" lvl="8" indent="0" algn="l" rtl="0">
              <a:spcBef>
                <a:spcPts val="0"/>
              </a:spcBef>
              <a:buNone/>
              <a:defRPr sz="36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17221201" y="12712701"/>
            <a:ext cx="5486398" cy="730250"/>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2400">
                <a:solidFill>
                  <a:srgbClr val="888888"/>
                </a:solidFill>
                <a:latin typeface="Calibri"/>
                <a:ea typeface="Calibri"/>
                <a:cs typeface="Calibri"/>
                <a:sym typeface="Calibri"/>
              </a:rPr>
              <a:pPr algn="r">
                <a:buSzPct val="25000"/>
              </a:pPr>
              <a:t>‹#›</a:t>
            </a:fld>
            <a:endParaRPr lang="en-US" sz="24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41810009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cNvSpPr txBox="1">
            <a:spLocks noGrp="1"/>
          </p:cNvSpPr>
          <p:nvPr>
            <p:ph type="sldNum" sz="quarter" idx="2"/>
          </p:nvPr>
        </p:nvSpPr>
        <p:spPr>
          <a:xfrm>
            <a:off x="23738971" y="13131800"/>
            <a:ext cx="396826" cy="406400"/>
          </a:xfrm>
          <a:prstGeom prst="rect">
            <a:avLst/>
          </a:prstGeom>
          <a:ln w="12700">
            <a:miter lim="400000"/>
          </a:ln>
        </p:spPr>
        <p:txBody>
          <a:bodyPr wrap="none" lIns="50800" tIns="50800" rIns="50800" bIns="50800">
            <a:spAutoFit/>
          </a:bodyPr>
          <a:lstStyle>
            <a:lvl1pPr>
              <a:defRPr sz="2000">
                <a:latin typeface="Helvetica"/>
                <a:ea typeface="Helvetica"/>
                <a:cs typeface="Helvetica"/>
                <a:sym typeface="Helvetica"/>
              </a:defRPr>
            </a:lvl1pPr>
          </a:lstStyle>
          <a:p>
            <a:fld id="{86CB4B4D-7CA3-9044-876B-883B54F8677D}" type="slidenum">
              <a:t>‹#›</a:t>
            </a:fld>
            <a:endParaRPr/>
          </a:p>
        </p:txBody>
      </p:sp>
      <p:sp>
        <p:nvSpPr>
          <p:cNvPr id="3" name="Title Text"/>
          <p:cNvSpPr txBox="1">
            <a:spLocks noGrp="1"/>
          </p:cNvSpPr>
          <p:nvPr>
            <p:ph type="title"/>
          </p:nvPr>
        </p:nvSpPr>
        <p:spPr>
          <a:xfrm>
            <a:off x="1689100" y="952500"/>
            <a:ext cx="21005800" cy="2286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4" name="Body Level One…"/>
          <p:cNvSpPr txBox="1">
            <a:spLocks noGrp="1"/>
          </p:cNvSpPr>
          <p:nvPr>
            <p:ph type="body" idx="1"/>
          </p:nvPr>
        </p:nvSpPr>
        <p:spPr>
          <a:xfrm>
            <a:off x="1689100" y="3238500"/>
            <a:ext cx="21005800" cy="92075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9pPr>
    </p:titleStyle>
    <p:bodyStyle>
      <a:lvl1pPr marL="635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a:defRPr>
      </a:lvl1pPr>
      <a:lvl2pPr marL="0" marR="0" indent="228600" algn="ctr" defTabSz="82550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a:defRPr>
      </a:lvl2pPr>
      <a:lvl3pPr marL="0" marR="0" indent="457200" algn="ctr" defTabSz="82550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a:defRPr>
      </a:lvl3pPr>
      <a:lvl4pPr marL="0" marR="0" indent="685800" algn="ctr" defTabSz="82550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a:defRPr>
      </a:lvl4pPr>
      <a:lvl5pPr marL="0" marR="0" indent="914400" algn="ctr" defTabSz="82550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a:defRPr>
      </a:lvl5pPr>
      <a:lvl6pPr marL="0" marR="0" indent="1143000" algn="ctr" defTabSz="82550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a:defRPr>
      </a:lvl6pPr>
      <a:lvl7pPr marL="0" marR="0" indent="1371600" algn="ctr" defTabSz="82550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a:defRPr>
      </a:lvl7pPr>
      <a:lvl8pPr marL="0" marR="0" indent="1600200" algn="ctr" defTabSz="82550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a:defRPr>
      </a:lvl8pPr>
      <a:lvl9pPr marL="0" marR="0" indent="1828800" algn="ctr" defTabSz="82550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676401" y="730250"/>
            <a:ext cx="21031198" cy="265112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 name="Shape 7"/>
          <p:cNvSpPr txBox="1">
            <a:spLocks noGrp="1"/>
          </p:cNvSpPr>
          <p:nvPr>
            <p:ph type="body" idx="1"/>
          </p:nvPr>
        </p:nvSpPr>
        <p:spPr>
          <a:xfrm>
            <a:off x="1676401" y="3651250"/>
            <a:ext cx="21031198" cy="8702676"/>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1676401" y="12712701"/>
            <a:ext cx="5486398" cy="730250"/>
          </a:xfrm>
          <a:prstGeom prst="rect">
            <a:avLst/>
          </a:prstGeom>
          <a:noFill/>
          <a:ln>
            <a:noFill/>
          </a:ln>
        </p:spPr>
        <p:txBody>
          <a:bodyPr lIns="91425" tIns="91425" rIns="91425" bIns="91425" anchor="ctr" anchorCtr="0"/>
          <a:lstStyle>
            <a:lvl1pPr marL="0" marR="0" lvl="0" indent="0" algn="l" rtl="0">
              <a:spcBef>
                <a:spcPts val="0"/>
              </a:spcBef>
              <a:buNone/>
              <a:defRPr sz="2400" b="0" i="0" u="none" strike="noStrike" cap="none">
                <a:solidFill>
                  <a:srgbClr val="888888"/>
                </a:solidFill>
                <a:latin typeface="Calibri"/>
                <a:ea typeface="Calibri"/>
                <a:cs typeface="Calibri"/>
                <a:sym typeface="Calibri"/>
              </a:defRPr>
            </a:lvl1pPr>
            <a:lvl2pPr marL="914400" marR="0" lvl="1" indent="0" algn="l" rtl="0">
              <a:spcBef>
                <a:spcPts val="0"/>
              </a:spcBef>
              <a:buNone/>
              <a:defRPr sz="3600" b="0" i="0" u="none" strike="noStrike" cap="none">
                <a:solidFill>
                  <a:schemeClr val="dk1"/>
                </a:solidFill>
                <a:latin typeface="Calibri"/>
                <a:ea typeface="Calibri"/>
                <a:cs typeface="Calibri"/>
                <a:sym typeface="Calibri"/>
              </a:defRPr>
            </a:lvl2pPr>
            <a:lvl3pPr marL="1828800" marR="0" lvl="2" indent="0" algn="l" rtl="0">
              <a:spcBef>
                <a:spcPts val="0"/>
              </a:spcBef>
              <a:buNone/>
              <a:defRPr sz="3600" b="0" i="0" u="none" strike="noStrike" cap="none">
                <a:solidFill>
                  <a:schemeClr val="dk1"/>
                </a:solidFill>
                <a:latin typeface="Calibri"/>
                <a:ea typeface="Calibri"/>
                <a:cs typeface="Calibri"/>
                <a:sym typeface="Calibri"/>
              </a:defRPr>
            </a:lvl3pPr>
            <a:lvl4pPr marL="2743200" marR="0" lvl="3" indent="0" algn="l" rtl="0">
              <a:spcBef>
                <a:spcPts val="0"/>
              </a:spcBef>
              <a:buNone/>
              <a:defRPr sz="3600" b="0" i="0" u="none" strike="noStrike" cap="none">
                <a:solidFill>
                  <a:schemeClr val="dk1"/>
                </a:solidFill>
                <a:latin typeface="Calibri"/>
                <a:ea typeface="Calibri"/>
                <a:cs typeface="Calibri"/>
                <a:sym typeface="Calibri"/>
              </a:defRPr>
            </a:lvl4pPr>
            <a:lvl5pPr marL="3657600" marR="0" lvl="4" indent="0" algn="l" rtl="0">
              <a:spcBef>
                <a:spcPts val="0"/>
              </a:spcBef>
              <a:buNone/>
              <a:defRPr sz="3600" b="0" i="0" u="none" strike="noStrike" cap="none">
                <a:solidFill>
                  <a:schemeClr val="dk1"/>
                </a:solidFill>
                <a:latin typeface="Calibri"/>
                <a:ea typeface="Calibri"/>
                <a:cs typeface="Calibri"/>
                <a:sym typeface="Calibri"/>
              </a:defRPr>
            </a:lvl5pPr>
            <a:lvl6pPr marL="4572000" marR="0" lvl="5" indent="0" algn="l" rtl="0">
              <a:spcBef>
                <a:spcPts val="0"/>
              </a:spcBef>
              <a:buNone/>
              <a:defRPr sz="3600" b="0" i="0" u="none" strike="noStrike" cap="none">
                <a:solidFill>
                  <a:schemeClr val="dk1"/>
                </a:solidFill>
                <a:latin typeface="Calibri"/>
                <a:ea typeface="Calibri"/>
                <a:cs typeface="Calibri"/>
                <a:sym typeface="Calibri"/>
              </a:defRPr>
            </a:lvl6pPr>
            <a:lvl7pPr marL="5486400" marR="0" lvl="6" indent="0" algn="l" rtl="0">
              <a:spcBef>
                <a:spcPts val="0"/>
              </a:spcBef>
              <a:buNone/>
              <a:defRPr sz="3600" b="0" i="0" u="none" strike="noStrike" cap="none">
                <a:solidFill>
                  <a:schemeClr val="dk1"/>
                </a:solidFill>
                <a:latin typeface="Calibri"/>
                <a:ea typeface="Calibri"/>
                <a:cs typeface="Calibri"/>
                <a:sym typeface="Calibri"/>
              </a:defRPr>
            </a:lvl7pPr>
            <a:lvl8pPr marL="6400800" marR="0" lvl="7" indent="0" algn="l" rtl="0">
              <a:spcBef>
                <a:spcPts val="0"/>
              </a:spcBef>
              <a:buNone/>
              <a:defRPr sz="3600" b="0" i="0" u="none" strike="noStrike" cap="none">
                <a:solidFill>
                  <a:schemeClr val="dk1"/>
                </a:solidFill>
                <a:latin typeface="Calibri"/>
                <a:ea typeface="Calibri"/>
                <a:cs typeface="Calibri"/>
                <a:sym typeface="Calibri"/>
              </a:defRPr>
            </a:lvl8pPr>
            <a:lvl9pPr marL="7315200" marR="0" lvl="8" indent="0" algn="l" rtl="0">
              <a:spcBef>
                <a:spcPts val="0"/>
              </a:spcBef>
              <a:buNone/>
              <a:defRPr sz="3600" b="0" i="0" u="none" strike="noStrike" cap="none">
                <a:solidFill>
                  <a:schemeClr val="dk1"/>
                </a:solidFill>
                <a:latin typeface="Calibri"/>
                <a:ea typeface="Calibri"/>
                <a:cs typeface="Calibri"/>
                <a:sym typeface="Calibri"/>
              </a:defRPr>
            </a:lvl9pPr>
          </a:lstStyle>
          <a:p>
            <a:pPr defTabSz="1828800" hangingPunct="1"/>
            <a:endParaRPr lang="en-US"/>
          </a:p>
        </p:txBody>
      </p:sp>
      <p:sp>
        <p:nvSpPr>
          <p:cNvPr id="9" name="Shape 9"/>
          <p:cNvSpPr txBox="1">
            <a:spLocks noGrp="1"/>
          </p:cNvSpPr>
          <p:nvPr>
            <p:ph type="ftr" idx="11"/>
          </p:nvPr>
        </p:nvSpPr>
        <p:spPr>
          <a:xfrm>
            <a:off x="8077200" y="12712701"/>
            <a:ext cx="8229600" cy="730250"/>
          </a:xfrm>
          <a:prstGeom prst="rect">
            <a:avLst/>
          </a:prstGeom>
          <a:noFill/>
          <a:ln>
            <a:noFill/>
          </a:ln>
        </p:spPr>
        <p:txBody>
          <a:bodyPr lIns="91425" tIns="91425" rIns="91425" bIns="91425" anchor="ctr" anchorCtr="0"/>
          <a:lstStyle>
            <a:lvl1pPr marL="0" marR="0" lvl="0" indent="0" algn="ctr" rtl="0">
              <a:spcBef>
                <a:spcPts val="0"/>
              </a:spcBef>
              <a:buNone/>
              <a:defRPr sz="2400" b="0" i="0" u="none" strike="noStrike" cap="none">
                <a:solidFill>
                  <a:srgbClr val="888888"/>
                </a:solidFill>
                <a:latin typeface="Calibri"/>
                <a:ea typeface="Calibri"/>
                <a:cs typeface="Calibri"/>
                <a:sym typeface="Calibri"/>
              </a:defRPr>
            </a:lvl1pPr>
            <a:lvl2pPr marL="914400" marR="0" lvl="1" indent="0" algn="l" rtl="0">
              <a:spcBef>
                <a:spcPts val="0"/>
              </a:spcBef>
              <a:buNone/>
              <a:defRPr sz="3600" b="0" i="0" u="none" strike="noStrike" cap="none">
                <a:solidFill>
                  <a:schemeClr val="dk1"/>
                </a:solidFill>
                <a:latin typeface="Calibri"/>
                <a:ea typeface="Calibri"/>
                <a:cs typeface="Calibri"/>
                <a:sym typeface="Calibri"/>
              </a:defRPr>
            </a:lvl2pPr>
            <a:lvl3pPr marL="1828800" marR="0" lvl="2" indent="0" algn="l" rtl="0">
              <a:spcBef>
                <a:spcPts val="0"/>
              </a:spcBef>
              <a:buNone/>
              <a:defRPr sz="3600" b="0" i="0" u="none" strike="noStrike" cap="none">
                <a:solidFill>
                  <a:schemeClr val="dk1"/>
                </a:solidFill>
                <a:latin typeface="Calibri"/>
                <a:ea typeface="Calibri"/>
                <a:cs typeface="Calibri"/>
                <a:sym typeface="Calibri"/>
              </a:defRPr>
            </a:lvl3pPr>
            <a:lvl4pPr marL="2743200" marR="0" lvl="3" indent="0" algn="l" rtl="0">
              <a:spcBef>
                <a:spcPts val="0"/>
              </a:spcBef>
              <a:buNone/>
              <a:defRPr sz="3600" b="0" i="0" u="none" strike="noStrike" cap="none">
                <a:solidFill>
                  <a:schemeClr val="dk1"/>
                </a:solidFill>
                <a:latin typeface="Calibri"/>
                <a:ea typeface="Calibri"/>
                <a:cs typeface="Calibri"/>
                <a:sym typeface="Calibri"/>
              </a:defRPr>
            </a:lvl4pPr>
            <a:lvl5pPr marL="3657600" marR="0" lvl="4" indent="0" algn="l" rtl="0">
              <a:spcBef>
                <a:spcPts val="0"/>
              </a:spcBef>
              <a:buNone/>
              <a:defRPr sz="3600" b="0" i="0" u="none" strike="noStrike" cap="none">
                <a:solidFill>
                  <a:schemeClr val="dk1"/>
                </a:solidFill>
                <a:latin typeface="Calibri"/>
                <a:ea typeface="Calibri"/>
                <a:cs typeface="Calibri"/>
                <a:sym typeface="Calibri"/>
              </a:defRPr>
            </a:lvl5pPr>
            <a:lvl6pPr marL="4572000" marR="0" lvl="5" indent="0" algn="l" rtl="0">
              <a:spcBef>
                <a:spcPts val="0"/>
              </a:spcBef>
              <a:buNone/>
              <a:defRPr sz="3600" b="0" i="0" u="none" strike="noStrike" cap="none">
                <a:solidFill>
                  <a:schemeClr val="dk1"/>
                </a:solidFill>
                <a:latin typeface="Calibri"/>
                <a:ea typeface="Calibri"/>
                <a:cs typeface="Calibri"/>
                <a:sym typeface="Calibri"/>
              </a:defRPr>
            </a:lvl6pPr>
            <a:lvl7pPr marL="5486400" marR="0" lvl="6" indent="0" algn="l" rtl="0">
              <a:spcBef>
                <a:spcPts val="0"/>
              </a:spcBef>
              <a:buNone/>
              <a:defRPr sz="3600" b="0" i="0" u="none" strike="noStrike" cap="none">
                <a:solidFill>
                  <a:schemeClr val="dk1"/>
                </a:solidFill>
                <a:latin typeface="Calibri"/>
                <a:ea typeface="Calibri"/>
                <a:cs typeface="Calibri"/>
                <a:sym typeface="Calibri"/>
              </a:defRPr>
            </a:lvl7pPr>
            <a:lvl8pPr marL="6400800" marR="0" lvl="7" indent="0" algn="l" rtl="0">
              <a:spcBef>
                <a:spcPts val="0"/>
              </a:spcBef>
              <a:buNone/>
              <a:defRPr sz="3600" b="0" i="0" u="none" strike="noStrike" cap="none">
                <a:solidFill>
                  <a:schemeClr val="dk1"/>
                </a:solidFill>
                <a:latin typeface="Calibri"/>
                <a:ea typeface="Calibri"/>
                <a:cs typeface="Calibri"/>
                <a:sym typeface="Calibri"/>
              </a:defRPr>
            </a:lvl8pPr>
            <a:lvl9pPr marL="7315200" marR="0" lvl="8" indent="0" algn="l" rtl="0">
              <a:spcBef>
                <a:spcPts val="0"/>
              </a:spcBef>
              <a:buNone/>
              <a:defRPr sz="3600" b="0" i="0" u="none" strike="noStrike" cap="none">
                <a:solidFill>
                  <a:schemeClr val="dk1"/>
                </a:solidFill>
                <a:latin typeface="Calibri"/>
                <a:ea typeface="Calibri"/>
                <a:cs typeface="Calibri"/>
                <a:sym typeface="Calibri"/>
              </a:defRPr>
            </a:lvl9pPr>
          </a:lstStyle>
          <a:p>
            <a:pPr defTabSz="1828800" hangingPunct="1"/>
            <a:endParaRPr lang="en-US"/>
          </a:p>
        </p:txBody>
      </p:sp>
      <p:sp>
        <p:nvSpPr>
          <p:cNvPr id="10" name="Shape 10"/>
          <p:cNvSpPr txBox="1">
            <a:spLocks noGrp="1"/>
          </p:cNvSpPr>
          <p:nvPr>
            <p:ph type="sldNum" idx="12"/>
          </p:nvPr>
        </p:nvSpPr>
        <p:spPr>
          <a:xfrm>
            <a:off x="17221201" y="12712701"/>
            <a:ext cx="5486398" cy="730250"/>
          </a:xfrm>
          <a:prstGeom prst="rect">
            <a:avLst/>
          </a:prstGeom>
          <a:noFill/>
          <a:ln>
            <a:noFill/>
          </a:ln>
        </p:spPr>
        <p:txBody>
          <a:bodyPr lIns="91425" tIns="45700" rIns="91425" bIns="45700" anchor="ctr" anchorCtr="0">
            <a:noAutofit/>
          </a:bodyPr>
          <a:lstStyle/>
          <a:p>
            <a:pPr algn="r" defTabSz="1828800" hangingPunct="1">
              <a:buSzPct val="25000"/>
            </a:pPr>
            <a:fld id="{00000000-1234-1234-1234-123412341234}" type="slidenum">
              <a:rPr lang="en-US" sz="2400" smtClean="0">
                <a:solidFill>
                  <a:srgbClr val="888888"/>
                </a:solidFill>
                <a:latin typeface="Calibri"/>
                <a:ea typeface="Calibri"/>
                <a:cs typeface="Calibri"/>
                <a:sym typeface="Calibri"/>
              </a:rPr>
              <a:pPr algn="r" defTabSz="1828800" hangingPunct="1">
                <a:buSzPct val="25000"/>
              </a:pPr>
              <a:t>‹#›</a:t>
            </a:fld>
            <a:endParaRPr lang="en-US" sz="24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4219907710"/>
      </p:ext>
    </p:extLst>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28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42F3CB8-CEC7-44B3-A62D-A8EFE6959252}"/>
              </a:ext>
            </a:extLst>
          </p:cNvPr>
          <p:cNvSpPr>
            <a:spLocks noGrp="1"/>
          </p:cNvSpPr>
          <p:nvPr>
            <p:ph type="title"/>
          </p:nvPr>
        </p:nvSpPr>
        <p:spPr>
          <a:xfrm>
            <a:off x="1676400" y="730251"/>
            <a:ext cx="21031200" cy="265112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FFF77EFB-A5E3-48AF-9D42-02E8A5EA3405}"/>
              </a:ext>
            </a:extLst>
          </p:cNvPr>
          <p:cNvSpPr>
            <a:spLocks noGrp="1"/>
          </p:cNvSpPr>
          <p:nvPr>
            <p:ph type="body" idx="1"/>
          </p:nvPr>
        </p:nvSpPr>
        <p:spPr>
          <a:xfrm>
            <a:off x="1676400" y="3651250"/>
            <a:ext cx="21031200" cy="870267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65EAA4E-2C59-48A7-AFF5-000F8C0D79B6}"/>
              </a:ext>
            </a:extLst>
          </p:cNvPr>
          <p:cNvSpPr>
            <a:spLocks noGrp="1"/>
          </p:cNvSpPr>
          <p:nvPr>
            <p:ph type="dt" sz="half" idx="2"/>
          </p:nvPr>
        </p:nvSpPr>
        <p:spPr>
          <a:xfrm>
            <a:off x="1676400" y="12712701"/>
            <a:ext cx="5486400" cy="730250"/>
          </a:xfrm>
          <a:prstGeom prst="rect">
            <a:avLst/>
          </a:prstGeom>
        </p:spPr>
        <p:txBody>
          <a:bodyPr vert="horz" lIns="91440" tIns="45720" rIns="91440" bIns="45720" rtlCol="0" anchor="ctr"/>
          <a:lstStyle>
            <a:lvl1pPr algn="l">
              <a:defRPr sz="2400">
                <a:solidFill>
                  <a:schemeClr val="tx1">
                    <a:tint val="75000"/>
                  </a:schemeClr>
                </a:solidFill>
              </a:defRPr>
            </a:lvl1pPr>
          </a:lstStyle>
          <a:p>
            <a:pPr defTabSz="1828800" hangingPunct="1"/>
            <a:fld id="{1FD7FED3-E142-4B83-A868-C440ECF9195E}" type="datetimeFigureOut">
              <a:rPr lang="en-US" kern="1200" smtClean="0">
                <a:solidFill>
                  <a:prstClr val="black">
                    <a:tint val="75000"/>
                  </a:prstClr>
                </a:solidFill>
              </a:rPr>
              <a:pPr defTabSz="1828800" hangingPunct="1"/>
              <a:t>3/16/2018</a:t>
            </a:fld>
            <a:endParaRPr lang="en-US" kern="1200">
              <a:solidFill>
                <a:prstClr val="black">
                  <a:tint val="75000"/>
                </a:prstClr>
              </a:solidFill>
            </a:endParaRPr>
          </a:p>
        </p:txBody>
      </p:sp>
      <p:sp>
        <p:nvSpPr>
          <p:cNvPr id="5" name="Footer Placeholder 4">
            <a:extLst>
              <a:ext uri="{FF2B5EF4-FFF2-40B4-BE49-F238E27FC236}">
                <a16:creationId xmlns:a16="http://schemas.microsoft.com/office/drawing/2014/main" xmlns="" id="{33204685-20F4-48F1-872F-2C242FA60A4A}"/>
              </a:ext>
            </a:extLst>
          </p:cNvPr>
          <p:cNvSpPr>
            <a:spLocks noGrp="1"/>
          </p:cNvSpPr>
          <p:nvPr>
            <p:ph type="ftr" sz="quarter" idx="3"/>
          </p:nvPr>
        </p:nvSpPr>
        <p:spPr>
          <a:xfrm>
            <a:off x="8077200" y="12712701"/>
            <a:ext cx="8229600"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pPr defTabSz="1828800" hangingPunct="1"/>
            <a:endParaRPr lang="en-US" kern="1200">
              <a:solidFill>
                <a:prstClr val="black">
                  <a:tint val="75000"/>
                </a:prstClr>
              </a:solidFill>
            </a:endParaRPr>
          </a:p>
        </p:txBody>
      </p:sp>
      <p:sp>
        <p:nvSpPr>
          <p:cNvPr id="6" name="Slide Number Placeholder 5">
            <a:extLst>
              <a:ext uri="{FF2B5EF4-FFF2-40B4-BE49-F238E27FC236}">
                <a16:creationId xmlns:a16="http://schemas.microsoft.com/office/drawing/2014/main" xmlns="" id="{9CB6544F-39BD-4A1F-8185-0128E41627A7}"/>
              </a:ext>
            </a:extLst>
          </p:cNvPr>
          <p:cNvSpPr>
            <a:spLocks noGrp="1"/>
          </p:cNvSpPr>
          <p:nvPr>
            <p:ph type="sldNum" sz="quarter" idx="4"/>
          </p:nvPr>
        </p:nvSpPr>
        <p:spPr>
          <a:xfrm>
            <a:off x="17221200" y="12712701"/>
            <a:ext cx="5486400" cy="730250"/>
          </a:xfrm>
          <a:prstGeom prst="rect">
            <a:avLst/>
          </a:prstGeom>
        </p:spPr>
        <p:txBody>
          <a:bodyPr vert="horz" lIns="91440" tIns="45720" rIns="91440" bIns="45720" rtlCol="0" anchor="ctr"/>
          <a:lstStyle>
            <a:lvl1pPr algn="r">
              <a:defRPr sz="2400">
                <a:solidFill>
                  <a:schemeClr val="tx1">
                    <a:tint val="75000"/>
                  </a:schemeClr>
                </a:solidFill>
              </a:defRPr>
            </a:lvl1pPr>
          </a:lstStyle>
          <a:p>
            <a:pPr defTabSz="1828800" hangingPunct="1"/>
            <a:fld id="{3DEC7AD9-915D-4FB9-80A9-751BAC31E532}" type="slidenum">
              <a:rPr lang="en-US" kern="1200" smtClean="0">
                <a:solidFill>
                  <a:prstClr val="black">
                    <a:tint val="75000"/>
                  </a:prstClr>
                </a:solidFill>
              </a:rPr>
              <a:pPr defTabSz="1828800" hangingPunct="1"/>
              <a:t>‹#›</a:t>
            </a:fld>
            <a:endParaRPr lang="en-US" kern="1200">
              <a:solidFill>
                <a:prstClr val="black">
                  <a:tint val="75000"/>
                </a:prstClr>
              </a:solidFill>
            </a:endParaRPr>
          </a:p>
        </p:txBody>
      </p:sp>
    </p:spTree>
    <p:extLst>
      <p:ext uri="{BB962C8B-B14F-4D97-AF65-F5344CB8AC3E}">
        <p14:creationId xmlns:p14="http://schemas.microsoft.com/office/powerpoint/2010/main" val="18558481"/>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10.wmf"/></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0.xml"/><Relationship Id="rId5" Type="http://schemas.openxmlformats.org/officeDocument/2006/relationships/image" Target="../media/image2.png"/><Relationship Id="rId4" Type="http://schemas.openxmlformats.org/officeDocument/2006/relationships/hyperlink" Target="http://www.visualstudio.com/"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3.jp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83"/>
        <p:cNvGrpSpPr/>
        <p:nvPr/>
      </p:nvGrpSpPr>
      <p:grpSpPr>
        <a:xfrm>
          <a:off x="0" y="0"/>
          <a:ext cx="0" cy="0"/>
          <a:chOff x="0" y="0"/>
          <a:chExt cx="0" cy="0"/>
        </a:xfrm>
      </p:grpSpPr>
      <p:sp>
        <p:nvSpPr>
          <p:cNvPr id="2" name="Shape 89"/>
          <p:cNvSpPr txBox="1"/>
          <p:nvPr/>
        </p:nvSpPr>
        <p:spPr>
          <a:xfrm>
            <a:off x="1910700" y="10678768"/>
            <a:ext cx="20562600" cy="1452398"/>
          </a:xfrm>
          <a:prstGeom prst="rect">
            <a:avLst/>
          </a:prstGeom>
          <a:noFill/>
          <a:ln>
            <a:noFill/>
          </a:ln>
        </p:spPr>
        <p:txBody>
          <a:bodyPr lIns="182850" tIns="91400" rIns="182850" bIns="91400" anchor="t" anchorCtr="0">
            <a:noAutofit/>
          </a:bodyPr>
          <a:lstStyle/>
          <a:p>
            <a:pPr defTabSz="1828800" hangingPunct="1">
              <a:buSzPct val="25000"/>
            </a:pPr>
            <a:r>
              <a:rPr lang="en-US" sz="8000" dirty="0">
                <a:solidFill>
                  <a:schemeClr val="bg1"/>
                </a:solidFill>
                <a:latin typeface="Helvetica" panose="020B0604020202020204" pitchFamily="34" charset="0"/>
                <a:ea typeface="Calibri"/>
                <a:cs typeface="Helvetica" panose="020B0604020202020204" pitchFamily="34" charset="0"/>
                <a:sym typeface="Calibri"/>
              </a:rPr>
              <a:t>An </a:t>
            </a:r>
            <a:r>
              <a:rPr lang="en-US" sz="8000" dirty="0" smtClean="0">
                <a:solidFill>
                  <a:schemeClr val="bg1"/>
                </a:solidFill>
                <a:latin typeface="Helvetica" panose="020B0604020202020204" pitchFamily="34" charset="0"/>
                <a:ea typeface="Calibri"/>
                <a:cs typeface="Helvetica" panose="020B0604020202020204" pitchFamily="34" charset="0"/>
                <a:sym typeface="Calibri"/>
              </a:rPr>
              <a:t>Introduction </a:t>
            </a:r>
            <a:r>
              <a:rPr lang="en-US" sz="8000" dirty="0">
                <a:solidFill>
                  <a:schemeClr val="bg1"/>
                </a:solidFill>
                <a:latin typeface="Helvetica" panose="020B0604020202020204" pitchFamily="34" charset="0"/>
                <a:ea typeface="Calibri"/>
                <a:cs typeface="Helvetica" panose="020B0604020202020204" pitchFamily="34" charset="0"/>
                <a:sym typeface="Calibri"/>
              </a:rPr>
              <a:t>to Unreal C++</a:t>
            </a:r>
          </a:p>
        </p:txBody>
      </p:sp>
      <p:sp>
        <p:nvSpPr>
          <p:cNvPr id="3" name="Shape 89"/>
          <p:cNvSpPr txBox="1"/>
          <p:nvPr/>
        </p:nvSpPr>
        <p:spPr>
          <a:xfrm>
            <a:off x="1910700" y="8793233"/>
            <a:ext cx="20562600" cy="1452398"/>
          </a:xfrm>
          <a:prstGeom prst="rect">
            <a:avLst/>
          </a:prstGeom>
          <a:noFill/>
          <a:ln>
            <a:noFill/>
          </a:ln>
        </p:spPr>
        <p:txBody>
          <a:bodyPr lIns="182850" tIns="91400" rIns="182850" bIns="91400" anchor="ctr" anchorCtr="0">
            <a:noAutofit/>
          </a:bodyPr>
          <a:lstStyle/>
          <a:p>
            <a:pPr defTabSz="1828800" hangingPunct="1">
              <a:buSzPct val="25000"/>
            </a:pPr>
            <a:r>
              <a:rPr lang="en-US" sz="12000" cap="all" dirty="0">
                <a:solidFill>
                  <a:srgbClr val="FFD966"/>
                </a:solidFill>
                <a:latin typeface="Helvetica" panose="020B0604020202020204" pitchFamily="34" charset="0"/>
                <a:ea typeface="Calibri"/>
                <a:cs typeface="Helvetica" panose="020B0604020202020204" pitchFamily="34" charset="0"/>
                <a:sym typeface="Calibri"/>
              </a:rPr>
              <a:t>Native Programming</a:t>
            </a:r>
          </a:p>
        </p:txBody>
      </p:sp>
    </p:spTree>
    <p:extLst>
      <p:ext uri="{BB962C8B-B14F-4D97-AF65-F5344CB8AC3E}">
        <p14:creationId xmlns:p14="http://schemas.microsoft.com/office/powerpoint/2010/main" val="33412546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200817" y="-53266"/>
            <a:ext cx="12254204" cy="13716000"/>
          </a:xfrm>
          <a:prstGeom prst="rect">
            <a:avLst/>
          </a:prstGeom>
          <a:solidFill>
            <a:srgbClr val="F3F3F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a:ea typeface="Helvetica"/>
              <a:cs typeface="Helvetica"/>
              <a:sym typeface="Helvetica"/>
            </a:endParaRPr>
          </a:p>
        </p:txBody>
      </p:sp>
      <p:sp>
        <p:nvSpPr>
          <p:cNvPr id="323" name="The Picture slide"/>
          <p:cNvSpPr txBox="1"/>
          <p:nvPr/>
        </p:nvSpPr>
        <p:spPr>
          <a:xfrm>
            <a:off x="1752108" y="3618651"/>
            <a:ext cx="8973592" cy="1641475"/>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b">
            <a:spAutoFit/>
          </a:bodyPr>
          <a:lstStyle>
            <a:lvl1pPr>
              <a:defRPr b="1">
                <a:latin typeface="Helvetica"/>
                <a:ea typeface="Helvetica"/>
                <a:cs typeface="Helvetica"/>
                <a:sym typeface="Helvetica"/>
              </a:defRPr>
            </a:lvl1pPr>
          </a:lstStyle>
          <a:p>
            <a:pPr algn="l"/>
            <a:r>
              <a:rPr lang="en-US" cap="all" dirty="0" smtClean="0"/>
              <a:t>Unreal Objects:</a:t>
            </a:r>
          </a:p>
          <a:p>
            <a:pPr algn="l"/>
            <a:r>
              <a:rPr lang="en-US" cap="all" dirty="0" err="1" smtClean="0"/>
              <a:t>Ustruct</a:t>
            </a:r>
            <a:r>
              <a:rPr lang="en-US" cap="all" dirty="0" smtClean="0"/>
              <a:t>	</a:t>
            </a:r>
            <a:endParaRPr cap="all" dirty="0"/>
          </a:p>
        </p:txBody>
      </p:sp>
      <p:sp>
        <p:nvSpPr>
          <p:cNvPr id="325" name="You are the face that has changed my whole world. You are the face that I see everywhere I go. You are so beautiful to me that I can’t explain , Just like a green flower porcelain. You’re like a moon that I awaken to say hello, So beautiful and bright that you make me content to play it so I see your face on the leaves,telling me how lonely I have been"/>
          <p:cNvSpPr/>
          <p:nvPr/>
        </p:nvSpPr>
        <p:spPr>
          <a:xfrm>
            <a:off x="14050270" y="5917011"/>
            <a:ext cx="9238448" cy="3503523"/>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t">
            <a:spAutoFit/>
          </a:bodyPr>
          <a:lstStyle>
            <a:lvl1pPr algn="l">
              <a:defRPr sz="2400">
                <a:latin typeface="Helvetica"/>
                <a:ea typeface="Helvetica"/>
                <a:cs typeface="Helvetica"/>
                <a:sym typeface="Helvetica"/>
              </a:defRPr>
            </a:lvl1pPr>
          </a:lstStyle>
          <a:p>
            <a:pPr marL="457200" indent="-457200">
              <a:spcAft>
                <a:spcPts val="1000"/>
              </a:spcAft>
              <a:buFont typeface="Arial" panose="020B0604020202020204" pitchFamily="34" charset="0"/>
              <a:buChar char="•"/>
            </a:pPr>
            <a:r>
              <a:rPr lang="en-US" sz="2800" dirty="0"/>
              <a:t>Does not require extending any class, but rather built into the macro </a:t>
            </a:r>
            <a:r>
              <a:rPr lang="en-US" sz="2800" dirty="0" smtClean="0"/>
              <a:t>system</a:t>
            </a:r>
          </a:p>
          <a:p>
            <a:pPr marL="457200" indent="-457200">
              <a:spcAft>
                <a:spcPts val="1000"/>
              </a:spcAft>
              <a:buFont typeface="Arial" panose="020B0604020202020204" pitchFamily="34" charset="0"/>
              <a:buChar char="•"/>
            </a:pPr>
            <a:r>
              <a:rPr lang="en-US" sz="2800" dirty="0"/>
              <a:t>Has </a:t>
            </a:r>
            <a:r>
              <a:rPr lang="en-US" sz="2800" dirty="0" err="1"/>
              <a:t>UObject</a:t>
            </a:r>
            <a:r>
              <a:rPr lang="en-US" sz="2800" dirty="0"/>
              <a:t> reflection support for editing within the Unreal Editor, Blueprint manipulation, serialization, networking, </a:t>
            </a:r>
            <a:r>
              <a:rPr lang="en-US" sz="2800" dirty="0" smtClean="0"/>
              <a:t>and so forth</a:t>
            </a:r>
          </a:p>
          <a:p>
            <a:pPr marL="457200" indent="-457200">
              <a:spcAft>
                <a:spcPts val="1000"/>
              </a:spcAft>
              <a:buFont typeface="Arial" panose="020B0604020202020204" pitchFamily="34" charset="0"/>
              <a:buChar char="•"/>
            </a:pPr>
            <a:r>
              <a:rPr lang="en-US" sz="2800" dirty="0" smtClean="0"/>
              <a:t>Does not require explicit</a:t>
            </a:r>
          </a:p>
          <a:p>
            <a:pPr marL="457200" indent="-457200">
              <a:buFont typeface="Arial" panose="020B0604020202020204" pitchFamily="34" charset="0"/>
              <a:buChar char="•"/>
            </a:pPr>
            <a:r>
              <a:rPr lang="en-US" sz="2800" dirty="0" smtClean="0"/>
              <a:t>Not garbage collected</a:t>
            </a:r>
            <a:endParaRPr lang="en-US" sz="2800" dirty="0"/>
          </a:p>
        </p:txBody>
      </p:sp>
      <p:sp>
        <p:nvSpPr>
          <p:cNvPr id="16" name="Rectangle"/>
          <p:cNvSpPr/>
          <p:nvPr/>
        </p:nvSpPr>
        <p:spPr>
          <a:xfrm>
            <a:off x="1762501" y="5461894"/>
            <a:ext cx="9400032" cy="127365"/>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16436" t="8536" r="16029" b="30822"/>
          <a:stretch/>
        </p:blipFill>
        <p:spPr>
          <a:xfrm>
            <a:off x="4693243" y="403083"/>
            <a:ext cx="2626729" cy="2683625"/>
          </a:xfrm>
          <a:prstGeom prst="rect">
            <a:avLst/>
          </a:prstGeom>
        </p:spPr>
      </p:pic>
      <p:sp>
        <p:nvSpPr>
          <p:cNvPr id="8" name="You are the face that has changed my whole world. You are the face that I see everywhere I go. You are so beautiful to me that I can’t explain , Just like a green flower porcelain. You’re like a moon that I awaken to say hello, So beautiful and bright that you make me content to play it so I see your face on the leaves,telling me how lonely I have been"/>
          <p:cNvSpPr/>
          <p:nvPr/>
        </p:nvSpPr>
        <p:spPr>
          <a:xfrm>
            <a:off x="1762501" y="5917012"/>
            <a:ext cx="9400032" cy="6565900"/>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t">
            <a:spAutoFit/>
          </a:bodyPr>
          <a:lstStyle>
            <a:lvl1pPr algn="l">
              <a:defRPr sz="2400">
                <a:latin typeface="Helvetica"/>
                <a:ea typeface="Helvetica"/>
                <a:cs typeface="Helvetica"/>
                <a:sym typeface="Helvetica"/>
              </a:defRPr>
            </a:lvl1pPr>
          </a:lstStyle>
          <a:p>
            <a:r>
              <a:rPr lang="en-US" sz="2800" dirty="0"/>
              <a:t>A </a:t>
            </a:r>
            <a:r>
              <a:rPr lang="en-US" sz="2800" dirty="0" err="1"/>
              <a:t>struct</a:t>
            </a:r>
            <a:r>
              <a:rPr lang="en-US" sz="2800" dirty="0"/>
              <a:t> (also known as a data structure) is a collection of related data. Like classes, </a:t>
            </a:r>
            <a:r>
              <a:rPr lang="en-US" sz="2800" dirty="0" err="1"/>
              <a:t>structs</a:t>
            </a:r>
            <a:r>
              <a:rPr lang="en-US" sz="2800" dirty="0"/>
              <a:t> can contain functionality, which is typically restricted to the setting, getting, and processing of the data within the </a:t>
            </a:r>
            <a:r>
              <a:rPr lang="en-US" sz="2800" dirty="0" err="1"/>
              <a:t>struct</a:t>
            </a:r>
            <a:r>
              <a:rPr lang="en-US" sz="2800" dirty="0"/>
              <a:t>. A </a:t>
            </a:r>
            <a:r>
              <a:rPr lang="en-US" sz="2800" dirty="0" err="1"/>
              <a:t>UStruct</a:t>
            </a:r>
            <a:r>
              <a:rPr lang="en-US" sz="2800" dirty="0"/>
              <a:t> is </a:t>
            </a:r>
            <a:r>
              <a:rPr lang="en-US" sz="2800" dirty="0" err="1"/>
              <a:t>Unreal’s</a:t>
            </a:r>
            <a:r>
              <a:rPr lang="en-US" sz="2800" dirty="0"/>
              <a:t> specialized version of a C++ </a:t>
            </a:r>
            <a:r>
              <a:rPr lang="en-US" sz="2800" dirty="0" err="1"/>
              <a:t>struct</a:t>
            </a:r>
            <a:r>
              <a:rPr lang="en-US" sz="2800" dirty="0"/>
              <a:t> and is particularly useful at storing and moving around a collection of data.</a:t>
            </a:r>
          </a:p>
          <a:p>
            <a:r>
              <a:rPr lang="en-US" sz="2800" dirty="0"/>
              <a:t> </a:t>
            </a:r>
          </a:p>
          <a:p>
            <a:r>
              <a:rPr lang="en-US" sz="2800" dirty="0"/>
              <a:t>Unlike </a:t>
            </a:r>
            <a:r>
              <a:rPr lang="en-US" sz="2800" dirty="0" err="1"/>
              <a:t>UObjects</a:t>
            </a:r>
            <a:r>
              <a:rPr lang="en-US" sz="2800" dirty="0"/>
              <a:t> and </a:t>
            </a:r>
            <a:r>
              <a:rPr lang="en-US" sz="2800" dirty="0" err="1"/>
              <a:t>UActors</a:t>
            </a:r>
            <a:r>
              <a:rPr lang="en-US" sz="2800" dirty="0"/>
              <a:t>, you do not have to extend from any particular class to use a </a:t>
            </a:r>
            <a:r>
              <a:rPr lang="en-US" sz="2800" dirty="0" err="1"/>
              <a:t>UStruct</a:t>
            </a:r>
            <a:r>
              <a:rPr lang="en-US" sz="2800" dirty="0"/>
              <a:t>. You just have to mark the </a:t>
            </a:r>
            <a:r>
              <a:rPr lang="en-US" sz="2800" dirty="0" err="1"/>
              <a:t>struct</a:t>
            </a:r>
            <a:r>
              <a:rPr lang="en-US" sz="2800" dirty="0"/>
              <a:t> with USTRUCT() and the Unreal Engine build tools will do the base work for you. Unlike a </a:t>
            </a:r>
            <a:r>
              <a:rPr lang="en-US" sz="2800" dirty="0" err="1"/>
              <a:t>UObject</a:t>
            </a:r>
            <a:r>
              <a:rPr lang="en-US" sz="2800" dirty="0"/>
              <a:t>, </a:t>
            </a:r>
            <a:r>
              <a:rPr lang="en-US" sz="2800" dirty="0" err="1"/>
              <a:t>UStructs</a:t>
            </a:r>
            <a:r>
              <a:rPr lang="en-US" sz="2800" dirty="0"/>
              <a:t> are not garbage collected. If you create dynamic instances of them, you must manage their life cycle yourself</a:t>
            </a:r>
            <a:r>
              <a:rPr lang="en-US" sz="2800" dirty="0" smtClean="0"/>
              <a:t>.</a:t>
            </a:r>
            <a:endParaRPr lang="en-US" sz="2800" dirty="0"/>
          </a:p>
        </p:txBody>
      </p:sp>
      <p:sp>
        <p:nvSpPr>
          <p:cNvPr id="11" name="The Picture slide"/>
          <p:cNvSpPr txBox="1"/>
          <p:nvPr/>
        </p:nvSpPr>
        <p:spPr>
          <a:xfrm>
            <a:off x="14073575" y="4540492"/>
            <a:ext cx="8973592" cy="872034"/>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b">
            <a:spAutoFit/>
          </a:bodyPr>
          <a:lstStyle>
            <a:lvl1pPr>
              <a:defRPr b="1">
                <a:latin typeface="Helvetica"/>
                <a:ea typeface="Helvetica"/>
                <a:cs typeface="Helvetica"/>
                <a:sym typeface="Helvetica"/>
              </a:defRPr>
            </a:lvl1pPr>
          </a:lstStyle>
          <a:p>
            <a:pPr algn="l"/>
            <a:r>
              <a:rPr lang="en-US" cap="all" dirty="0" smtClean="0"/>
              <a:t>Core features</a:t>
            </a:r>
            <a:endParaRPr cap="all" dirty="0"/>
          </a:p>
        </p:txBody>
      </p:sp>
    </p:spTree>
    <p:extLst>
      <p:ext uri="{BB962C8B-B14F-4D97-AF65-F5344CB8AC3E}">
        <p14:creationId xmlns:p14="http://schemas.microsoft.com/office/powerpoint/2010/main" val="3698985433"/>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 name="Image" descr="Image"/>
          <p:cNvPicPr>
            <a:picLocks noChangeAspect="1"/>
          </p:cNvPicPr>
          <p:nvPr/>
        </p:nvPicPr>
        <p:blipFill>
          <a:blip r:embed="rId2">
            <a:extLst/>
          </a:blip>
          <a:srcRect l="11526" r="11526"/>
          <a:stretch>
            <a:fillRect/>
          </a:stretch>
        </p:blipFill>
        <p:spPr>
          <a:xfrm>
            <a:off x="2054431" y="1438025"/>
            <a:ext cx="9476509" cy="6996613"/>
          </a:xfrm>
          <a:prstGeom prst="rect">
            <a:avLst/>
          </a:prstGeom>
          <a:ln w="12700">
            <a:miter lim="400000"/>
          </a:ln>
        </p:spPr>
      </p:pic>
      <p:sp>
        <p:nvSpPr>
          <p:cNvPr id="17" name="Rectangle 16">
            <a:extLst>
              <a:ext uri="{FF2B5EF4-FFF2-40B4-BE49-F238E27FC236}">
                <a16:creationId xmlns:a16="http://schemas.microsoft.com/office/drawing/2014/main" xmlns="" id="{F45BC33E-034B-48F5-9551-7634D7E21A2B}"/>
              </a:ext>
            </a:extLst>
          </p:cNvPr>
          <p:cNvSpPr/>
          <p:nvPr/>
        </p:nvSpPr>
        <p:spPr>
          <a:xfrm>
            <a:off x="2198940" y="1552419"/>
            <a:ext cx="9191099" cy="6767824"/>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AU" sz="3200" b="0" i="0" u="none" strike="noStrike" cap="none" spc="0" normalizeH="0" baseline="0">
              <a:ln>
                <a:noFill/>
              </a:ln>
              <a:solidFill>
                <a:srgbClr val="FFFFFF"/>
              </a:solidFill>
              <a:effectLst/>
              <a:uFillTx/>
              <a:latin typeface="Helvetica"/>
              <a:ea typeface="Helvetica"/>
              <a:cs typeface="Helvetica"/>
              <a:sym typeface="Helvetica"/>
            </a:endParaRPr>
          </a:p>
        </p:txBody>
      </p:sp>
      <p:pic>
        <p:nvPicPr>
          <p:cNvPr id="13" name="Image" descr="Image">
            <a:extLst>
              <a:ext uri="{FF2B5EF4-FFF2-40B4-BE49-F238E27FC236}">
                <a16:creationId xmlns:a16="http://schemas.microsoft.com/office/drawing/2014/main" xmlns="" id="{29C09C25-0EC7-476E-A784-C30951C3E781}"/>
              </a:ext>
            </a:extLst>
          </p:cNvPr>
          <p:cNvPicPr>
            <a:picLocks noChangeAspect="1"/>
          </p:cNvPicPr>
          <p:nvPr/>
        </p:nvPicPr>
        <p:blipFill rotWithShape="1">
          <a:blip r:embed="rId3">
            <a:extLst/>
          </a:blip>
          <a:srcRect t="6666" r="20812" b="39481"/>
          <a:stretch/>
        </p:blipFill>
        <p:spPr>
          <a:xfrm>
            <a:off x="12861887" y="1438025"/>
            <a:ext cx="9451848" cy="6996613"/>
          </a:xfrm>
          <a:prstGeom prst="rect">
            <a:avLst/>
          </a:prstGeom>
          <a:ln w="12700">
            <a:miter lim="400000"/>
          </a:ln>
        </p:spPr>
      </p:pic>
      <p:sp>
        <p:nvSpPr>
          <p:cNvPr id="16" name="Rectangle 15">
            <a:extLst>
              <a:ext uri="{FF2B5EF4-FFF2-40B4-BE49-F238E27FC236}">
                <a16:creationId xmlns:a16="http://schemas.microsoft.com/office/drawing/2014/main" xmlns="" id="{96FE1BA0-FAC0-4332-9EB9-E718D980253A}"/>
              </a:ext>
            </a:extLst>
          </p:cNvPr>
          <p:cNvSpPr/>
          <p:nvPr/>
        </p:nvSpPr>
        <p:spPr>
          <a:xfrm>
            <a:off x="12993939" y="1552419"/>
            <a:ext cx="9191099" cy="6767824"/>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AU" sz="3200" b="0" i="0" u="none" strike="noStrike" cap="none" spc="0" normalizeH="0" baseline="0">
              <a:ln>
                <a:noFill/>
              </a:ln>
              <a:solidFill>
                <a:srgbClr val="FFFFFF"/>
              </a:solidFill>
              <a:effectLst/>
              <a:uFillTx/>
              <a:latin typeface="Helvetica"/>
              <a:ea typeface="Helvetica"/>
              <a:cs typeface="Helvetica"/>
              <a:sym typeface="Helvetica"/>
            </a:endParaRPr>
          </a:p>
        </p:txBody>
      </p:sp>
      <p:sp>
        <p:nvSpPr>
          <p:cNvPr id="411" name="This is a dream of mine that I have just dreamed. Just see your smiling face everywhere I go. The love I feel for you to shine inside me. But it’s all over now you’re gone. This is a dream of mine that I have just ..."/>
          <p:cNvSpPr/>
          <p:nvPr/>
        </p:nvSpPr>
        <p:spPr>
          <a:xfrm>
            <a:off x="2891854" y="10859613"/>
            <a:ext cx="7805274" cy="139525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spAutoFit/>
          </a:bodyPr>
          <a:lstStyle>
            <a:lvl1pPr algn="l">
              <a:defRPr sz="2400">
                <a:latin typeface="Helvetica"/>
                <a:ea typeface="Helvetica"/>
                <a:cs typeface="Helvetica"/>
                <a:sym typeface="Helvetica"/>
              </a:defRPr>
            </a:lvl1pPr>
          </a:lstStyle>
          <a:p>
            <a:r>
              <a:rPr lang="en-US" sz="2800" dirty="0"/>
              <a:t>These are an example of some events that you may use inside of an Actor Component Blueprint</a:t>
            </a:r>
            <a:r>
              <a:rPr lang="en-US" sz="2800" dirty="0" smtClean="0"/>
              <a:t>.</a:t>
            </a:r>
            <a:endParaRPr sz="2800" dirty="0"/>
          </a:p>
        </p:txBody>
      </p:sp>
      <p:sp>
        <p:nvSpPr>
          <p:cNvPr id="412" name="This is a dream of mine that I have just dreamed. Just see your smiling face everywhere I go. The love I feel for you to shine inside me. But it’s all over now you’re gone. This is a dream of mine that I have just ..."/>
          <p:cNvSpPr/>
          <p:nvPr/>
        </p:nvSpPr>
        <p:spPr>
          <a:xfrm>
            <a:off x="13686853" y="10859613"/>
            <a:ext cx="7805274" cy="182614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spAutoFit/>
          </a:bodyPr>
          <a:lstStyle>
            <a:lvl1pPr algn="l">
              <a:defRPr sz="2400">
                <a:latin typeface="Helvetica"/>
                <a:ea typeface="Helvetica"/>
                <a:cs typeface="Helvetica"/>
                <a:sym typeface="Helvetica"/>
              </a:defRPr>
            </a:lvl1pPr>
          </a:lstStyle>
          <a:p>
            <a:r>
              <a:rPr lang="en-US" sz="2800" dirty="0"/>
              <a:t>Notice that the names of the events (</a:t>
            </a:r>
            <a:r>
              <a:rPr lang="en-US" sz="2800" b="1" dirty="0" err="1"/>
              <a:t>InitializeComponent</a:t>
            </a:r>
            <a:r>
              <a:rPr lang="en-US" sz="2800" dirty="0"/>
              <a:t>, </a:t>
            </a:r>
            <a:r>
              <a:rPr lang="en-US" sz="2800" b="1" dirty="0" err="1"/>
              <a:t>UninitializeComponent</a:t>
            </a:r>
            <a:r>
              <a:rPr lang="en-US" sz="2800" dirty="0"/>
              <a:t> and </a:t>
            </a:r>
            <a:r>
              <a:rPr lang="en-US" sz="2800" b="1" dirty="0" err="1"/>
              <a:t>TickComponent</a:t>
            </a:r>
            <a:r>
              <a:rPr lang="en-US" sz="2800" dirty="0"/>
              <a:t>) are similar to what you see in Blueprint</a:t>
            </a:r>
            <a:r>
              <a:rPr lang="en-US" sz="2800" dirty="0" smtClean="0"/>
              <a:t>.</a:t>
            </a:r>
            <a:endParaRPr sz="2800" dirty="0"/>
          </a:p>
        </p:txBody>
      </p:sp>
      <p:sp>
        <p:nvSpPr>
          <p:cNvPr id="413" name="Two Picture slide"/>
          <p:cNvSpPr txBox="1"/>
          <p:nvPr/>
        </p:nvSpPr>
        <p:spPr>
          <a:xfrm>
            <a:off x="4410829" y="9670064"/>
            <a:ext cx="4767331" cy="87203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latin typeface="Helvetica"/>
                <a:ea typeface="Helvetica"/>
                <a:cs typeface="Helvetica"/>
                <a:sym typeface="Helvetica"/>
              </a:defRPr>
            </a:lvl1pPr>
          </a:lstStyle>
          <a:p>
            <a:r>
              <a:rPr lang="en-US" dirty="0"/>
              <a:t>Blueprint Events</a:t>
            </a:r>
            <a:endParaRPr dirty="0"/>
          </a:p>
        </p:txBody>
      </p:sp>
      <p:sp>
        <p:nvSpPr>
          <p:cNvPr id="416" name="Two Picture slide"/>
          <p:cNvSpPr txBox="1"/>
          <p:nvPr/>
        </p:nvSpPr>
        <p:spPr>
          <a:xfrm>
            <a:off x="15346893" y="9670063"/>
            <a:ext cx="4485202" cy="87203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latin typeface="Helvetica"/>
                <a:ea typeface="Helvetica"/>
                <a:cs typeface="Helvetica"/>
                <a:sym typeface="Helvetica"/>
              </a:defRPr>
            </a:lvl1pPr>
          </a:lstStyle>
          <a:p>
            <a:r>
              <a:rPr lang="en-US" dirty="0"/>
              <a:t>C++ Equivalent</a:t>
            </a:r>
            <a:endParaRPr dirty="0"/>
          </a:p>
        </p:txBody>
      </p:sp>
      <p:sp>
        <p:nvSpPr>
          <p:cNvPr id="14" name="TextBox 13"/>
          <p:cNvSpPr txBox="1"/>
          <p:nvPr/>
        </p:nvSpPr>
        <p:spPr>
          <a:xfrm>
            <a:off x="14088300" y="8113591"/>
            <a:ext cx="7002379" cy="533479"/>
          </a:xfrm>
          <a:prstGeom prst="rect">
            <a:avLst/>
          </a:prstGeom>
          <a:solidFill>
            <a:srgbClr val="FFD966"/>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2800" dirty="0"/>
              <a:t>UE4 C++</a:t>
            </a:r>
            <a:endParaRPr kumimoji="0" lang="en-US" sz="2800" b="0" i="0" u="none" strike="noStrike" cap="none" spc="0" normalizeH="0" baseline="0" dirty="0">
              <a:ln>
                <a:noFill/>
              </a:ln>
              <a:solidFill>
                <a:srgbClr val="000000"/>
              </a:solidFill>
              <a:effectLst/>
              <a:uFillTx/>
              <a:sym typeface="Helvetica Light"/>
            </a:endParaRPr>
          </a:p>
        </p:txBody>
      </p:sp>
      <p:sp>
        <p:nvSpPr>
          <p:cNvPr id="15" name="TextBox 14"/>
          <p:cNvSpPr txBox="1"/>
          <p:nvPr/>
        </p:nvSpPr>
        <p:spPr>
          <a:xfrm>
            <a:off x="3293301" y="8113592"/>
            <a:ext cx="7002379" cy="533479"/>
          </a:xfrm>
          <a:prstGeom prst="rect">
            <a:avLst/>
          </a:prstGeom>
          <a:solidFill>
            <a:srgbClr val="FFD966"/>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2800" dirty="0"/>
              <a:t>Blueprint</a:t>
            </a:r>
            <a:endParaRPr kumimoji="0" lang="en-US" sz="2800" b="0" i="0" u="none" strike="noStrike" cap="none" spc="0" normalizeH="0" baseline="0" dirty="0">
              <a:ln>
                <a:noFill/>
              </a:ln>
              <a:solidFill>
                <a:srgbClr val="000000"/>
              </a:solidFill>
              <a:effectLst/>
              <a:uFillTx/>
              <a:sym typeface="Helvetica Light"/>
            </a:endParaRP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rcRect l="16436" t="8536" r="16029" b="30822"/>
          <a:stretch/>
        </p:blipFill>
        <p:spPr>
          <a:xfrm>
            <a:off x="21757271" y="11032375"/>
            <a:ext cx="2626729" cy="2683625"/>
          </a:xfrm>
          <a:prstGeom prst="rect">
            <a:avLst/>
          </a:prstGeom>
        </p:spPr>
      </p:pic>
      <p:pic>
        <p:nvPicPr>
          <p:cNvPr id="12" name="Picture 11">
            <a:extLst>
              <a:ext uri="{FF2B5EF4-FFF2-40B4-BE49-F238E27FC236}">
                <a16:creationId xmlns:a16="http://schemas.microsoft.com/office/drawing/2014/main" xmlns="" id="{3238D8BC-549C-49BA-B469-B18C880929F6}"/>
              </a:ext>
            </a:extLst>
          </p:cNvPr>
          <p:cNvPicPr>
            <a:picLocks noChangeAspect="1"/>
          </p:cNvPicPr>
          <p:nvPr/>
        </p:nvPicPr>
        <p:blipFill>
          <a:blip r:embed="rId5"/>
          <a:stretch>
            <a:fillRect/>
          </a:stretch>
        </p:blipFill>
        <p:spPr>
          <a:xfrm>
            <a:off x="3670788" y="1956463"/>
            <a:ext cx="6254244" cy="5570187"/>
          </a:xfrm>
          <a:prstGeom prst="rect">
            <a:avLst/>
          </a:prstGeom>
          <a:ln>
            <a:noFill/>
          </a:ln>
          <a:effectLst>
            <a:outerShdw blurRad="190500" algn="tl" rotWithShape="0">
              <a:srgbClr val="000000">
                <a:alpha val="70000"/>
              </a:srgbClr>
            </a:outerShdw>
          </a:effectLst>
        </p:spPr>
      </p:pic>
      <p:pic>
        <p:nvPicPr>
          <p:cNvPr id="2" name="Picture 1">
            <a:extLst>
              <a:ext uri="{FF2B5EF4-FFF2-40B4-BE49-F238E27FC236}">
                <a16:creationId xmlns:a16="http://schemas.microsoft.com/office/drawing/2014/main" xmlns="" id="{49C1DF81-99D4-4AC0-B19D-2C50DAB48306}"/>
              </a:ext>
            </a:extLst>
          </p:cNvPr>
          <p:cNvPicPr>
            <a:picLocks noChangeAspect="1"/>
          </p:cNvPicPr>
          <p:nvPr/>
        </p:nvPicPr>
        <p:blipFill>
          <a:blip r:embed="rId6"/>
          <a:stretch>
            <a:fillRect/>
          </a:stretch>
        </p:blipFill>
        <p:spPr>
          <a:xfrm>
            <a:off x="12993939" y="1750738"/>
            <a:ext cx="9191099" cy="3311302"/>
          </a:xfrm>
          <a:prstGeom prst="rect">
            <a:avLst/>
          </a:prstGeom>
        </p:spPr>
      </p:pic>
    </p:spTree>
    <p:extLst>
      <p:ext uri="{BB962C8B-B14F-4D97-AF65-F5344CB8AC3E}">
        <p14:creationId xmlns:p14="http://schemas.microsoft.com/office/powerpoint/2010/main" val="2282107417"/>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Image" descr="Image">
            <a:extLst>
              <a:ext uri="{FF2B5EF4-FFF2-40B4-BE49-F238E27FC236}">
                <a16:creationId xmlns:a16="http://schemas.microsoft.com/office/drawing/2014/main" xmlns="" id="{19E1D2CF-5EAE-4E80-924C-CD8B461C4492}"/>
              </a:ext>
            </a:extLst>
          </p:cNvPr>
          <p:cNvPicPr>
            <a:picLocks noChangeAspect="1"/>
          </p:cNvPicPr>
          <p:nvPr/>
        </p:nvPicPr>
        <p:blipFill>
          <a:blip r:embed="rId2">
            <a:extLst/>
          </a:blip>
          <a:srcRect l="11526" r="11526"/>
          <a:stretch>
            <a:fillRect/>
          </a:stretch>
        </p:blipFill>
        <p:spPr>
          <a:xfrm>
            <a:off x="2054431" y="1438025"/>
            <a:ext cx="9476509" cy="6996613"/>
          </a:xfrm>
          <a:prstGeom prst="rect">
            <a:avLst/>
          </a:prstGeom>
          <a:ln w="12700">
            <a:miter lim="400000"/>
          </a:ln>
        </p:spPr>
      </p:pic>
      <p:sp>
        <p:nvSpPr>
          <p:cNvPr id="28" name="Rectangle 27">
            <a:extLst>
              <a:ext uri="{FF2B5EF4-FFF2-40B4-BE49-F238E27FC236}">
                <a16:creationId xmlns:a16="http://schemas.microsoft.com/office/drawing/2014/main" xmlns="" id="{3AA88E4A-B813-4D96-B036-EDD59CCE5B89}"/>
              </a:ext>
            </a:extLst>
          </p:cNvPr>
          <p:cNvSpPr/>
          <p:nvPr/>
        </p:nvSpPr>
        <p:spPr>
          <a:xfrm>
            <a:off x="2198940" y="1552419"/>
            <a:ext cx="9191099" cy="6767824"/>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AU" sz="3200" b="0" i="0" u="none" strike="noStrike" cap="none" spc="0" normalizeH="0" baseline="0">
              <a:ln>
                <a:noFill/>
              </a:ln>
              <a:solidFill>
                <a:srgbClr val="FFFFFF"/>
              </a:solidFill>
              <a:effectLst/>
              <a:uFillTx/>
              <a:latin typeface="Helvetica"/>
              <a:ea typeface="Helvetica"/>
              <a:cs typeface="Helvetica"/>
              <a:sym typeface="Helvetica"/>
            </a:endParaRPr>
          </a:p>
        </p:txBody>
      </p:sp>
      <p:pic>
        <p:nvPicPr>
          <p:cNvPr id="25" name="Image" descr="Image">
            <a:extLst>
              <a:ext uri="{FF2B5EF4-FFF2-40B4-BE49-F238E27FC236}">
                <a16:creationId xmlns:a16="http://schemas.microsoft.com/office/drawing/2014/main" xmlns="" id="{85D6C72F-596C-4D8F-8E88-2D9983FB4FE6}"/>
              </a:ext>
            </a:extLst>
          </p:cNvPr>
          <p:cNvPicPr>
            <a:picLocks noChangeAspect="1"/>
          </p:cNvPicPr>
          <p:nvPr/>
        </p:nvPicPr>
        <p:blipFill rotWithShape="1">
          <a:blip r:embed="rId3">
            <a:extLst/>
          </a:blip>
          <a:srcRect t="6666" r="20812" b="39481"/>
          <a:stretch/>
        </p:blipFill>
        <p:spPr>
          <a:xfrm>
            <a:off x="12861887" y="1438025"/>
            <a:ext cx="9451848" cy="6996613"/>
          </a:xfrm>
          <a:prstGeom prst="rect">
            <a:avLst/>
          </a:prstGeom>
          <a:ln w="12700">
            <a:miter lim="400000"/>
          </a:ln>
        </p:spPr>
      </p:pic>
      <p:sp>
        <p:nvSpPr>
          <p:cNvPr id="26" name="Rectangle 25">
            <a:extLst>
              <a:ext uri="{FF2B5EF4-FFF2-40B4-BE49-F238E27FC236}">
                <a16:creationId xmlns:a16="http://schemas.microsoft.com/office/drawing/2014/main" xmlns="" id="{FA553277-6440-41AF-AAFD-BA8448FDF3BD}"/>
              </a:ext>
            </a:extLst>
          </p:cNvPr>
          <p:cNvSpPr/>
          <p:nvPr/>
        </p:nvSpPr>
        <p:spPr>
          <a:xfrm>
            <a:off x="12993939" y="1552419"/>
            <a:ext cx="9191099" cy="6767824"/>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AU" sz="3200" b="0" i="0" u="none" strike="noStrike" cap="none" spc="0" normalizeH="0" baseline="0">
              <a:ln>
                <a:noFill/>
              </a:ln>
              <a:solidFill>
                <a:srgbClr val="FFFFFF"/>
              </a:solidFill>
              <a:effectLst/>
              <a:uFillTx/>
              <a:latin typeface="Helvetica"/>
              <a:ea typeface="Helvetica"/>
              <a:cs typeface="Helvetica"/>
              <a:sym typeface="Helvetica"/>
            </a:endParaRPr>
          </a:p>
        </p:txBody>
      </p:sp>
      <p:sp>
        <p:nvSpPr>
          <p:cNvPr id="411" name="This is a dream of mine that I have just dreamed. Just see your smiling face everywhere I go. The love I feel for you to shine inside me. But it’s all over now you’re gone. This is a dream of mine that I have just ..."/>
          <p:cNvSpPr/>
          <p:nvPr/>
        </p:nvSpPr>
        <p:spPr>
          <a:xfrm>
            <a:off x="2891854" y="10859613"/>
            <a:ext cx="7805274" cy="139525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spAutoFit/>
          </a:bodyPr>
          <a:lstStyle>
            <a:lvl1pPr algn="l">
              <a:defRPr sz="2400">
                <a:latin typeface="Helvetica"/>
                <a:ea typeface="Helvetica"/>
                <a:cs typeface="Helvetica"/>
                <a:sym typeface="Helvetica"/>
              </a:defRPr>
            </a:lvl1pPr>
          </a:lstStyle>
          <a:p>
            <a:r>
              <a:rPr lang="en-US" sz="2800" dirty="0"/>
              <a:t>This is a Blueprint example of incrementing a variable every tick and printing it to the screen. Note the use of </a:t>
            </a:r>
            <a:r>
              <a:rPr lang="en-US" sz="2800" b="1" dirty="0" err="1"/>
              <a:t>BeginPlay</a:t>
            </a:r>
            <a:r>
              <a:rPr lang="en-US" sz="2800" dirty="0"/>
              <a:t> and </a:t>
            </a:r>
            <a:r>
              <a:rPr lang="en-US" sz="2800" b="1" dirty="0"/>
              <a:t>Tick</a:t>
            </a:r>
            <a:r>
              <a:rPr lang="en-US" sz="2800" dirty="0" smtClean="0"/>
              <a:t>.</a:t>
            </a:r>
            <a:endParaRPr sz="2800" dirty="0"/>
          </a:p>
        </p:txBody>
      </p:sp>
      <p:sp>
        <p:nvSpPr>
          <p:cNvPr id="412" name="This is a dream of mine that I have just dreamed. Just see your smiling face everywhere I go. The love I feel for you to shine inside me. But it’s all over now you’re gone. This is a dream of mine that I have just ..."/>
          <p:cNvSpPr/>
          <p:nvPr/>
        </p:nvSpPr>
        <p:spPr>
          <a:xfrm>
            <a:off x="13686853" y="10859613"/>
            <a:ext cx="7805274" cy="182614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spAutoFit/>
          </a:bodyPr>
          <a:lstStyle>
            <a:lvl1pPr algn="l">
              <a:defRPr sz="2400">
                <a:latin typeface="Helvetica"/>
                <a:ea typeface="Helvetica"/>
                <a:cs typeface="Helvetica"/>
                <a:sym typeface="Helvetica"/>
              </a:defRPr>
            </a:lvl1pPr>
          </a:lstStyle>
          <a:p>
            <a:r>
              <a:rPr lang="en-US" sz="2800" dirty="0"/>
              <a:t>This example shows how the same functionality would be implemented in C++. Note that incrementing “Count” by 1 happens in one line, compared to three nodes in Blueprint</a:t>
            </a:r>
            <a:r>
              <a:rPr lang="en-US" sz="2800" dirty="0" smtClean="0"/>
              <a:t>.</a:t>
            </a:r>
            <a:endParaRPr sz="2800" dirty="0"/>
          </a:p>
        </p:txBody>
      </p:sp>
      <p:sp>
        <p:nvSpPr>
          <p:cNvPr id="413" name="Two Picture slide"/>
          <p:cNvSpPr txBox="1"/>
          <p:nvPr/>
        </p:nvSpPr>
        <p:spPr>
          <a:xfrm>
            <a:off x="3592497" y="9670064"/>
            <a:ext cx="6403997" cy="87203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latin typeface="Helvetica"/>
                <a:ea typeface="Helvetica"/>
                <a:cs typeface="Helvetica"/>
                <a:sym typeface="Helvetica"/>
              </a:defRPr>
            </a:lvl1pPr>
          </a:lstStyle>
          <a:p>
            <a:r>
              <a:rPr lang="en-US" dirty="0"/>
              <a:t>Blueprint Functionality</a:t>
            </a:r>
            <a:endParaRPr dirty="0"/>
          </a:p>
        </p:txBody>
      </p:sp>
      <p:sp>
        <p:nvSpPr>
          <p:cNvPr id="416" name="Two Picture slide"/>
          <p:cNvSpPr txBox="1"/>
          <p:nvPr/>
        </p:nvSpPr>
        <p:spPr>
          <a:xfrm>
            <a:off x="15044727" y="9670063"/>
            <a:ext cx="5089535" cy="87203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latin typeface="Helvetica"/>
                <a:ea typeface="Helvetica"/>
                <a:cs typeface="Helvetica"/>
                <a:sym typeface="Helvetica"/>
              </a:defRPr>
            </a:lvl1pPr>
          </a:lstStyle>
          <a:p>
            <a:r>
              <a:rPr lang="en-US" dirty="0"/>
              <a:t>C++ Functionality</a:t>
            </a:r>
            <a:endParaRPr dirty="0"/>
          </a:p>
        </p:txBody>
      </p:sp>
      <p:sp>
        <p:nvSpPr>
          <p:cNvPr id="14" name="TextBox 13"/>
          <p:cNvSpPr txBox="1"/>
          <p:nvPr/>
        </p:nvSpPr>
        <p:spPr>
          <a:xfrm>
            <a:off x="14088300" y="8113591"/>
            <a:ext cx="7002379" cy="533479"/>
          </a:xfrm>
          <a:prstGeom prst="rect">
            <a:avLst/>
          </a:prstGeom>
          <a:solidFill>
            <a:srgbClr val="FFD966"/>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2800" dirty="0"/>
              <a:t>UE4 C++</a:t>
            </a:r>
            <a:endParaRPr kumimoji="0" lang="en-US" sz="2800" b="0" i="0" u="none" strike="noStrike" cap="none" spc="0" normalizeH="0" baseline="0" dirty="0">
              <a:ln>
                <a:noFill/>
              </a:ln>
              <a:solidFill>
                <a:srgbClr val="000000"/>
              </a:solidFill>
              <a:effectLst/>
              <a:uFillTx/>
              <a:sym typeface="Helvetica Light"/>
            </a:endParaRPr>
          </a:p>
        </p:txBody>
      </p:sp>
      <p:sp>
        <p:nvSpPr>
          <p:cNvPr id="15" name="TextBox 14"/>
          <p:cNvSpPr txBox="1"/>
          <p:nvPr/>
        </p:nvSpPr>
        <p:spPr>
          <a:xfrm>
            <a:off x="3293301" y="8113592"/>
            <a:ext cx="7002379" cy="533479"/>
          </a:xfrm>
          <a:prstGeom prst="rect">
            <a:avLst/>
          </a:prstGeom>
          <a:solidFill>
            <a:srgbClr val="FFD966"/>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2800" dirty="0"/>
              <a:t>Blueprint</a:t>
            </a:r>
            <a:endParaRPr kumimoji="0" lang="en-US" sz="2800" b="0" i="0" u="none" strike="noStrike" cap="none" spc="0" normalizeH="0" baseline="0" dirty="0">
              <a:ln>
                <a:noFill/>
              </a:ln>
              <a:solidFill>
                <a:srgbClr val="000000"/>
              </a:solidFill>
              <a:effectLst/>
              <a:uFillTx/>
              <a:sym typeface="Helvetica Light"/>
            </a:endParaRP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rcRect l="16436" t="8536" r="16029" b="30822"/>
          <a:stretch/>
        </p:blipFill>
        <p:spPr>
          <a:xfrm>
            <a:off x="21757271" y="11032375"/>
            <a:ext cx="2626729" cy="2683625"/>
          </a:xfrm>
          <a:prstGeom prst="rect">
            <a:avLst/>
          </a:prstGeom>
        </p:spPr>
      </p:pic>
      <p:pic>
        <p:nvPicPr>
          <p:cNvPr id="13" name="Picture 12">
            <a:extLst>
              <a:ext uri="{FF2B5EF4-FFF2-40B4-BE49-F238E27FC236}">
                <a16:creationId xmlns:a16="http://schemas.microsoft.com/office/drawing/2014/main" xmlns="" id="{9A336B5F-EBC1-4CA6-A654-272DD8B434D5}"/>
              </a:ext>
            </a:extLst>
          </p:cNvPr>
          <p:cNvPicPr>
            <a:picLocks noChangeAspect="1"/>
          </p:cNvPicPr>
          <p:nvPr/>
        </p:nvPicPr>
        <p:blipFill>
          <a:blip r:embed="rId5"/>
          <a:stretch>
            <a:fillRect/>
          </a:stretch>
        </p:blipFill>
        <p:spPr>
          <a:xfrm>
            <a:off x="2891854" y="2616024"/>
            <a:ext cx="7893928" cy="4169922"/>
          </a:xfrm>
          <a:prstGeom prst="rect">
            <a:avLst/>
          </a:prstGeom>
          <a:ln>
            <a:noFill/>
          </a:ln>
          <a:effectLst>
            <a:outerShdw blurRad="190500" algn="tl" rotWithShape="0">
              <a:srgbClr val="000000">
                <a:alpha val="70000"/>
              </a:srgbClr>
            </a:outerShdw>
          </a:effectLst>
        </p:spPr>
      </p:pic>
      <p:pic>
        <p:nvPicPr>
          <p:cNvPr id="4" name="Picture 3">
            <a:extLst>
              <a:ext uri="{FF2B5EF4-FFF2-40B4-BE49-F238E27FC236}">
                <a16:creationId xmlns:a16="http://schemas.microsoft.com/office/drawing/2014/main" xmlns="" id="{9FFB9E76-A4C4-47CF-803B-A2AD7735AE64}"/>
              </a:ext>
            </a:extLst>
          </p:cNvPr>
          <p:cNvPicPr>
            <a:picLocks noChangeAspect="1"/>
          </p:cNvPicPr>
          <p:nvPr/>
        </p:nvPicPr>
        <p:blipFill>
          <a:blip r:embed="rId6"/>
          <a:stretch>
            <a:fillRect/>
          </a:stretch>
        </p:blipFill>
        <p:spPr>
          <a:xfrm>
            <a:off x="13126399" y="1629783"/>
            <a:ext cx="3714011" cy="6504483"/>
          </a:xfrm>
          <a:prstGeom prst="rect">
            <a:avLst/>
          </a:prstGeom>
        </p:spPr>
      </p:pic>
    </p:spTree>
    <p:extLst>
      <p:ext uri="{BB962C8B-B14F-4D97-AF65-F5344CB8AC3E}">
        <p14:creationId xmlns:p14="http://schemas.microsoft.com/office/powerpoint/2010/main" val="1995417484"/>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2085883190"/>
              </p:ext>
            </p:extLst>
          </p:nvPr>
        </p:nvGraphicFramePr>
        <p:xfrm>
          <a:off x="2190567" y="4734419"/>
          <a:ext cx="11618146" cy="4761322"/>
        </p:xfrm>
        <a:graphic>
          <a:graphicData uri="http://schemas.openxmlformats.org/presentationml/2006/ole">
            <mc:AlternateContent xmlns:mc="http://schemas.openxmlformats.org/markup-compatibility/2006">
              <mc:Choice xmlns:v="urn:schemas-microsoft-com:vml" Requires="v">
                <p:oleObj spid="_x0000_s1030" name="Image" r:id="rId3" imgW="16977600" imgH="6958440" progId="Photoshop.Image.13">
                  <p:embed/>
                </p:oleObj>
              </mc:Choice>
              <mc:Fallback>
                <p:oleObj name="Image" r:id="rId3" imgW="16977600" imgH="6958440" progId="Photoshop.Image.13">
                  <p:embed/>
                  <p:pic>
                    <p:nvPicPr>
                      <p:cNvPr id="0" name=""/>
                      <p:cNvPicPr/>
                      <p:nvPr/>
                    </p:nvPicPr>
                    <p:blipFill>
                      <a:blip r:embed="rId4"/>
                      <a:stretch>
                        <a:fillRect/>
                      </a:stretch>
                    </p:blipFill>
                    <p:spPr>
                      <a:xfrm>
                        <a:off x="2190567" y="4734419"/>
                        <a:ext cx="11618146" cy="4761322"/>
                      </a:xfrm>
                      <a:prstGeom prst="rect">
                        <a:avLst/>
                      </a:prstGeom>
                    </p:spPr>
                  </p:pic>
                </p:oleObj>
              </mc:Fallback>
            </mc:AlternateContent>
          </a:graphicData>
        </a:graphic>
      </p:graphicFrame>
      <p:sp>
        <p:nvSpPr>
          <p:cNvPr id="13" name="The Picture slide"/>
          <p:cNvSpPr txBox="1"/>
          <p:nvPr/>
        </p:nvSpPr>
        <p:spPr>
          <a:xfrm>
            <a:off x="1137935" y="1325318"/>
            <a:ext cx="15213496" cy="718145"/>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b">
            <a:spAutoFit/>
          </a:bodyPr>
          <a:lstStyle>
            <a:lvl1pPr>
              <a:defRPr b="1">
                <a:latin typeface="Helvetica"/>
                <a:ea typeface="Helvetica"/>
                <a:cs typeface="Helvetica"/>
                <a:sym typeface="Helvetica"/>
              </a:defRPr>
            </a:lvl1pPr>
          </a:lstStyle>
          <a:p>
            <a:pPr algn="l"/>
            <a:r>
              <a:rPr lang="en-US" sz="4000" cap="all" dirty="0"/>
              <a:t>C++ and Blueprints Working Together</a:t>
            </a:r>
            <a:endParaRPr sz="4000" cap="all" dirty="0"/>
          </a:p>
        </p:txBody>
      </p:sp>
      <p:sp>
        <p:nvSpPr>
          <p:cNvPr id="14" name="You are the face that has changed my whole world. You are the face that I see everywhere I go. You are so beautiful to me that I can’t explain , Just like a green flower porcelain. You’re like a moon that I awaken to say hello, So beautiful and bright that you make me content to play it so I see your face on the leaves,telling me how lonely I have been"/>
          <p:cNvSpPr/>
          <p:nvPr/>
        </p:nvSpPr>
        <p:spPr>
          <a:xfrm>
            <a:off x="15742434" y="3604701"/>
            <a:ext cx="7929429" cy="7427674"/>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t">
            <a:spAutoFit/>
          </a:bodyPr>
          <a:lstStyle>
            <a:lvl1pPr algn="l">
              <a:defRPr sz="2400">
                <a:latin typeface="Helvetica"/>
                <a:ea typeface="Helvetica"/>
                <a:cs typeface="Helvetica"/>
                <a:sym typeface="Helvetica"/>
              </a:defRPr>
            </a:lvl1pPr>
          </a:lstStyle>
          <a:p>
            <a:r>
              <a:rPr lang="en-AU" sz="2800" dirty="0"/>
              <a:t>When designing a class hierarchy, first you need to identify any </a:t>
            </a:r>
            <a:r>
              <a:rPr lang="en-AU" sz="2800" b="1" dirty="0"/>
              <a:t>common functionality </a:t>
            </a:r>
            <a:r>
              <a:rPr lang="en-AU" sz="2800" dirty="0"/>
              <a:t>and </a:t>
            </a:r>
            <a:r>
              <a:rPr lang="en-AU" sz="2800" b="1" dirty="0"/>
              <a:t>shared structure </a:t>
            </a:r>
            <a:r>
              <a:rPr lang="en-AU" sz="2800" dirty="0"/>
              <a:t>between groups of game elements.</a:t>
            </a:r>
            <a:endParaRPr lang="en-US" sz="2800" dirty="0"/>
          </a:p>
          <a:p>
            <a:r>
              <a:rPr lang="en-US" sz="2800" dirty="0"/>
              <a:t> </a:t>
            </a:r>
          </a:p>
          <a:p>
            <a:r>
              <a:rPr lang="en-AU" sz="2800" dirty="0"/>
              <a:t>These are typically placed in a base class, which can be extended to create the final game elements.</a:t>
            </a:r>
            <a:endParaRPr lang="en-US" sz="2800" dirty="0"/>
          </a:p>
          <a:p>
            <a:r>
              <a:rPr lang="en-US" sz="2800" dirty="0"/>
              <a:t> </a:t>
            </a:r>
          </a:p>
          <a:p>
            <a:r>
              <a:rPr lang="en-AU" sz="2800" dirty="0"/>
              <a:t>It is common practice to create the base classes in C++ as they often contain greater structural and functional complexity. The final functionality, customization, and art are added in Blueprint.</a:t>
            </a:r>
            <a:endParaRPr lang="en-US" sz="2800" dirty="0"/>
          </a:p>
          <a:p>
            <a:r>
              <a:rPr lang="en-US" sz="2800" dirty="0"/>
              <a:t> </a:t>
            </a:r>
          </a:p>
          <a:p>
            <a:r>
              <a:rPr lang="en-AU" sz="2800" dirty="0"/>
              <a:t>Sometimes an intermediate base class is added in Blueprint to allow designers and artists to contribute to the common functionality</a:t>
            </a:r>
            <a:r>
              <a:rPr lang="en-AU" sz="2800" dirty="0" smtClean="0"/>
              <a:t>.</a:t>
            </a:r>
            <a:endParaRPr lang="en-AU" sz="2800" dirty="0"/>
          </a:p>
        </p:txBody>
      </p:sp>
      <p:sp>
        <p:nvSpPr>
          <p:cNvPr id="15" name="Rectangle"/>
          <p:cNvSpPr/>
          <p:nvPr/>
        </p:nvSpPr>
        <p:spPr>
          <a:xfrm>
            <a:off x="1137934" y="2240774"/>
            <a:ext cx="22402800" cy="1260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a:p>
        </p:txBody>
      </p:sp>
      <p:sp>
        <p:nvSpPr>
          <p:cNvPr id="16" name="TextBox 15"/>
          <p:cNvSpPr txBox="1"/>
          <p:nvPr/>
        </p:nvSpPr>
        <p:spPr>
          <a:xfrm>
            <a:off x="4498451" y="9131947"/>
            <a:ext cx="7002379" cy="533479"/>
          </a:xfrm>
          <a:prstGeom prst="rect">
            <a:avLst/>
          </a:prstGeom>
          <a:solidFill>
            <a:srgbClr val="FFD966"/>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2800" dirty="0"/>
              <a:t>Example of C++ and Blueprint interaction</a:t>
            </a:r>
            <a:endParaRPr kumimoji="0" lang="en-US" sz="2800" b="0" i="0" u="none" strike="noStrike" cap="none" spc="0" normalizeH="0" baseline="0" dirty="0">
              <a:ln>
                <a:noFill/>
              </a:ln>
              <a:solidFill>
                <a:srgbClr val="000000"/>
              </a:solidFill>
              <a:effectLst/>
              <a:uFillTx/>
              <a:sym typeface="Helvetica Light"/>
            </a:endParaRPr>
          </a:p>
        </p:txBody>
      </p:sp>
      <p:pic>
        <p:nvPicPr>
          <p:cNvPr id="8" name="Picture 7"/>
          <p:cNvPicPr>
            <a:picLocks noChangeAspect="1"/>
          </p:cNvPicPr>
          <p:nvPr/>
        </p:nvPicPr>
        <p:blipFill rotWithShape="1">
          <a:blip r:embed="rId5" cstate="print">
            <a:extLst>
              <a:ext uri="{28A0092B-C50C-407E-A947-70E740481C1C}">
                <a14:useLocalDpi xmlns:a14="http://schemas.microsoft.com/office/drawing/2010/main" val="0"/>
              </a:ext>
            </a:extLst>
          </a:blip>
          <a:srcRect l="16436" t="8536" r="16029" b="30822"/>
          <a:stretch/>
        </p:blipFill>
        <p:spPr>
          <a:xfrm>
            <a:off x="21757271" y="11032375"/>
            <a:ext cx="2626729" cy="2683625"/>
          </a:xfrm>
          <a:prstGeom prst="rect">
            <a:avLst/>
          </a:prstGeom>
        </p:spPr>
      </p:pic>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he Picture slide"/>
          <p:cNvSpPr txBox="1"/>
          <p:nvPr/>
        </p:nvSpPr>
        <p:spPr>
          <a:xfrm>
            <a:off x="11608714" y="919390"/>
            <a:ext cx="12407706" cy="1333698"/>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b">
            <a:spAutoFit/>
          </a:bodyPr>
          <a:lstStyle>
            <a:lvl1pPr>
              <a:defRPr b="1">
                <a:latin typeface="Helvetica"/>
                <a:ea typeface="Helvetica"/>
                <a:cs typeface="Helvetica"/>
                <a:sym typeface="Helvetica"/>
              </a:defRPr>
            </a:lvl1pPr>
          </a:lstStyle>
          <a:p>
            <a:pPr algn="l"/>
            <a:r>
              <a:rPr lang="en-US" sz="4000" i="1" cap="all" dirty="0" err="1"/>
              <a:t>Robo</a:t>
            </a:r>
            <a:r>
              <a:rPr lang="en-US" sz="4000" i="1" cap="all" dirty="0"/>
              <a:t> Recall </a:t>
            </a:r>
            <a:r>
              <a:rPr lang="en-US" sz="4000" cap="all" dirty="0"/>
              <a:t>Example:</a:t>
            </a:r>
            <a:endParaRPr lang="en-AU" sz="4000" cap="all" dirty="0"/>
          </a:p>
          <a:p>
            <a:pPr algn="l"/>
            <a:r>
              <a:rPr lang="en-AU" sz="4000" cap="all" dirty="0"/>
              <a:t>Character Damage System</a:t>
            </a:r>
          </a:p>
        </p:txBody>
      </p:sp>
      <p:sp>
        <p:nvSpPr>
          <p:cNvPr id="14" name="You are the face that has changed my whole world. You are the face that I see everywhere I go. You are so beautiful to me that I can’t explain , Just like a green flower porcelain. You’re like a moon that I awaken to say hello, So beautiful and bright that you make me content to play it so I see your face on the leaves,telling me how lonely I have been"/>
          <p:cNvSpPr/>
          <p:nvPr/>
        </p:nvSpPr>
        <p:spPr>
          <a:xfrm>
            <a:off x="11701670" y="2903744"/>
            <a:ext cx="12314750" cy="10146367"/>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t">
            <a:spAutoFit/>
          </a:bodyPr>
          <a:lstStyle>
            <a:lvl1pPr algn="l">
              <a:defRPr sz="2400">
                <a:latin typeface="Helvetica"/>
                <a:ea typeface="Helvetica"/>
                <a:cs typeface="Helvetica"/>
                <a:sym typeface="Helvetica"/>
              </a:defRPr>
            </a:lvl1pPr>
          </a:lstStyle>
          <a:p>
            <a:r>
              <a:rPr lang="en-US" sz="2800" i="1" dirty="0" err="1"/>
              <a:t>Robo</a:t>
            </a:r>
            <a:r>
              <a:rPr lang="en-US" sz="2800" i="1" dirty="0"/>
              <a:t> Recall</a:t>
            </a:r>
            <a:r>
              <a:rPr lang="en-US" sz="2800" b="1" dirty="0"/>
              <a:t> </a:t>
            </a:r>
            <a:r>
              <a:rPr lang="en-US" sz="2800" dirty="0"/>
              <a:t>has a C++ base class for all characters </a:t>
            </a:r>
            <a:r>
              <a:rPr lang="en-US" sz="2800" dirty="0" smtClean="0"/>
              <a:t>called “</a:t>
            </a:r>
            <a:r>
              <a:rPr lang="en-US" sz="2800" b="1" dirty="0" err="1" smtClean="0"/>
              <a:t>AOdinCharacter</a:t>
            </a:r>
            <a:r>
              <a:rPr lang="en-US" sz="2800" dirty="0" smtClean="0"/>
              <a:t>”.</a:t>
            </a:r>
            <a:endParaRPr lang="en-US" sz="2800" dirty="0"/>
          </a:p>
          <a:p>
            <a:r>
              <a:rPr lang="en-US" sz="2800" dirty="0"/>
              <a:t> </a:t>
            </a:r>
          </a:p>
          <a:p>
            <a:r>
              <a:rPr lang="en-US" sz="2800" dirty="0"/>
              <a:t>Within </a:t>
            </a:r>
            <a:r>
              <a:rPr lang="en-US" sz="2800" dirty="0" smtClean="0"/>
              <a:t>“</a:t>
            </a:r>
            <a:r>
              <a:rPr lang="en-US" sz="2800" b="1" dirty="0" err="1" smtClean="0"/>
              <a:t>AOdinCharacter</a:t>
            </a:r>
            <a:r>
              <a:rPr lang="en-US" sz="2800" dirty="0" smtClean="0"/>
              <a:t>” is </a:t>
            </a:r>
            <a:r>
              <a:rPr lang="en-US" sz="2800" dirty="0"/>
              <a:t>the </a:t>
            </a:r>
            <a:r>
              <a:rPr lang="en-US" sz="2800" dirty="0" smtClean="0"/>
              <a:t>“</a:t>
            </a:r>
            <a:r>
              <a:rPr lang="en-US" sz="2800" b="1" dirty="0" err="1" smtClean="0"/>
              <a:t>TakeDamage</a:t>
            </a:r>
            <a:r>
              <a:rPr lang="en-US" sz="2800" dirty="0" smtClean="0"/>
              <a:t>” </a:t>
            </a:r>
            <a:r>
              <a:rPr lang="en-US" sz="2800" dirty="0"/>
              <a:t>function, which handles how a character responds to being damaged. Most of the tasks involved in </a:t>
            </a:r>
            <a:r>
              <a:rPr lang="en-US" sz="2800" dirty="0" smtClean="0"/>
              <a:t>“</a:t>
            </a:r>
            <a:r>
              <a:rPr lang="en-US" sz="2800" b="1" dirty="0" err="1" smtClean="0"/>
              <a:t>TakeDamage</a:t>
            </a:r>
            <a:r>
              <a:rPr lang="en-US" sz="2800" dirty="0" smtClean="0"/>
              <a:t>” </a:t>
            </a:r>
            <a:r>
              <a:rPr lang="en-US" sz="2800" dirty="0"/>
              <a:t>are common to all Characters.</a:t>
            </a:r>
          </a:p>
          <a:p>
            <a:r>
              <a:rPr lang="en-US" sz="2800" dirty="0"/>
              <a:t> </a:t>
            </a:r>
          </a:p>
          <a:p>
            <a:r>
              <a:rPr lang="en-AU" sz="2800" dirty="0" smtClean="0"/>
              <a:t>“</a:t>
            </a:r>
            <a:r>
              <a:rPr lang="en-AU" sz="2800" b="1" dirty="0" err="1" smtClean="0"/>
              <a:t>AOdinCharacter</a:t>
            </a:r>
            <a:r>
              <a:rPr lang="en-AU" sz="2800" dirty="0" smtClean="0"/>
              <a:t>” </a:t>
            </a:r>
            <a:r>
              <a:rPr lang="en-AU" sz="2800" dirty="0"/>
              <a:t>also adds a Native Event called </a:t>
            </a:r>
            <a:r>
              <a:rPr lang="en-AU" sz="2800" dirty="0" smtClean="0"/>
              <a:t>“</a:t>
            </a:r>
            <a:r>
              <a:rPr lang="en-AU" sz="2800" b="1" dirty="0" err="1" smtClean="0"/>
              <a:t>BlueprintModifyPointDamage</a:t>
            </a:r>
            <a:r>
              <a:rPr lang="en-AU" sz="2800" dirty="0" smtClean="0"/>
              <a:t>”, </a:t>
            </a:r>
            <a:r>
              <a:rPr lang="en-AU" sz="2800" dirty="0"/>
              <a:t>which is called inside </a:t>
            </a:r>
            <a:r>
              <a:rPr lang="en-AU" sz="2800" dirty="0" smtClean="0"/>
              <a:t>“</a:t>
            </a:r>
            <a:r>
              <a:rPr lang="en-AU" sz="2800" b="1" dirty="0" err="1" smtClean="0"/>
              <a:t>TakeDamage</a:t>
            </a:r>
            <a:r>
              <a:rPr lang="en-AU" sz="2800" dirty="0" smtClean="0"/>
              <a:t>”.</a:t>
            </a:r>
            <a:r>
              <a:rPr lang="en-AU" sz="2800" b="1" dirty="0" smtClean="0"/>
              <a:t> </a:t>
            </a:r>
            <a:r>
              <a:rPr lang="en-AU" sz="2800" dirty="0"/>
              <a:t>When overridden in Blueprint subclasses, this function allows each subclass to take the damage being dealt and make a change to it.</a:t>
            </a:r>
            <a:endParaRPr lang="en-US" sz="2800" dirty="0"/>
          </a:p>
          <a:p>
            <a:r>
              <a:rPr lang="en-US" sz="2800" dirty="0"/>
              <a:t> </a:t>
            </a:r>
          </a:p>
          <a:p>
            <a:pPr>
              <a:spcAft>
                <a:spcPts val="2400"/>
              </a:spcAft>
            </a:pPr>
            <a:r>
              <a:rPr lang="en-AU" sz="2800" dirty="0"/>
              <a:t>The designers created a large variety of enemy characters in Blueprint for </a:t>
            </a:r>
            <a:r>
              <a:rPr lang="en-AU" sz="2800" i="1" dirty="0" err="1"/>
              <a:t>Robo</a:t>
            </a:r>
            <a:r>
              <a:rPr lang="en-AU" sz="2800" i="1" dirty="0"/>
              <a:t> Recall</a:t>
            </a:r>
            <a:r>
              <a:rPr lang="en-AU" sz="2800" dirty="0"/>
              <a:t>, some of which used </a:t>
            </a:r>
            <a:r>
              <a:rPr lang="en-AU" sz="2800" dirty="0" smtClean="0"/>
              <a:t>“</a:t>
            </a:r>
            <a:r>
              <a:rPr lang="en-AU" sz="2800" b="1" dirty="0" err="1" smtClean="0"/>
              <a:t>BlueprintModifyPointDamage</a:t>
            </a:r>
            <a:r>
              <a:rPr lang="en-AU" sz="2800" dirty="0" smtClean="0"/>
              <a:t>” </a:t>
            </a:r>
            <a:r>
              <a:rPr lang="en-AU" sz="2800" dirty="0"/>
              <a:t>to different ends, </a:t>
            </a:r>
            <a:r>
              <a:rPr lang="en-AU" sz="2800" dirty="0" smtClean="0"/>
              <a:t>including the following:</a:t>
            </a:r>
            <a:endParaRPr lang="en-AU" sz="2800" dirty="0"/>
          </a:p>
          <a:p>
            <a:pPr marL="457200" lvl="0" indent="-457200">
              <a:spcAft>
                <a:spcPts val="500"/>
              </a:spcAft>
              <a:buFont typeface="Arial" panose="020B0604020202020204" pitchFamily="34" charset="0"/>
              <a:buChar char="•"/>
            </a:pPr>
            <a:r>
              <a:rPr lang="en-AU" sz="2800" dirty="0"/>
              <a:t>Reducing the damage to 0 if the character was in a state </a:t>
            </a:r>
            <a:r>
              <a:rPr lang="en-AU" sz="2800" dirty="0" smtClean="0"/>
              <a:t>of </a:t>
            </a:r>
            <a:r>
              <a:rPr lang="en-AU" sz="2800" dirty="0"/>
              <a:t>invincibility</a:t>
            </a:r>
          </a:p>
          <a:p>
            <a:pPr marL="457200" indent="-457200">
              <a:spcAft>
                <a:spcPts val="500"/>
              </a:spcAft>
              <a:buFont typeface="Arial" panose="020B0604020202020204" pitchFamily="34" charset="0"/>
              <a:buChar char="•"/>
            </a:pPr>
            <a:r>
              <a:rPr lang="en-AU" sz="2800" dirty="0"/>
              <a:t>Increasing the amount of damage if a particular weak point was </a:t>
            </a:r>
            <a:r>
              <a:rPr lang="en-AU" sz="2800" dirty="0" smtClean="0"/>
              <a:t>hit</a:t>
            </a:r>
            <a:endParaRPr lang="en-AU" sz="2800" dirty="0"/>
          </a:p>
          <a:p>
            <a:pPr marL="457200" indent="-457200">
              <a:spcAft>
                <a:spcPts val="500"/>
              </a:spcAft>
              <a:buFont typeface="Arial" panose="020B0604020202020204" pitchFamily="34" charset="0"/>
              <a:buChar char="•"/>
            </a:pPr>
            <a:r>
              <a:rPr lang="en-AU" sz="2800" dirty="0"/>
              <a:t>Decreasing the amount of damage if the part of the enemy hit was </a:t>
            </a:r>
            <a:r>
              <a:rPr lang="en-AU" sz="2800" dirty="0" err="1" smtClean="0"/>
              <a:t>armored</a:t>
            </a:r>
            <a:endParaRPr lang="en-AU" sz="2800" dirty="0"/>
          </a:p>
          <a:p>
            <a:pPr marL="457200" indent="-457200">
              <a:spcAft>
                <a:spcPts val="500"/>
              </a:spcAft>
              <a:buFont typeface="Arial" panose="020B0604020202020204" pitchFamily="34" charset="0"/>
              <a:buChar char="•"/>
            </a:pPr>
            <a:r>
              <a:rPr lang="en-AU" sz="2800" dirty="0"/>
              <a:t>Diverting the damage to shields if the enemy has </a:t>
            </a:r>
            <a:r>
              <a:rPr lang="en-AU" sz="2800" dirty="0" smtClean="0"/>
              <a:t>shields</a:t>
            </a:r>
            <a:endParaRPr lang="en-AU" sz="2800" dirty="0"/>
          </a:p>
          <a:p>
            <a:pPr marL="457200" indent="-457200">
              <a:buFont typeface="Arial" panose="020B0604020202020204" pitchFamily="34" charset="0"/>
              <a:buChar char="•"/>
            </a:pPr>
            <a:r>
              <a:rPr lang="en-AU" sz="2800" dirty="0"/>
              <a:t>Multiplying the damage for drone enemies when in a </a:t>
            </a:r>
            <a:r>
              <a:rPr lang="en-AU" sz="2800" dirty="0" smtClean="0"/>
              <a:t>swarm</a:t>
            </a:r>
            <a:endParaRPr lang="en-AU" sz="2800" dirty="0"/>
          </a:p>
          <a:p>
            <a:endParaRPr lang="en-US" sz="2800" dirty="0"/>
          </a:p>
        </p:txBody>
      </p:sp>
      <p:sp>
        <p:nvSpPr>
          <p:cNvPr id="15" name="Rectangle"/>
          <p:cNvSpPr/>
          <p:nvPr/>
        </p:nvSpPr>
        <p:spPr>
          <a:xfrm>
            <a:off x="11655192" y="2431502"/>
            <a:ext cx="12314750" cy="127365"/>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p:blipFill>
        <p:spPr>
          <a:xfrm>
            <a:off x="21757271" y="11032375"/>
            <a:ext cx="2626729" cy="2683625"/>
          </a:xfrm>
          <a:prstGeom prst="rect">
            <a:avLst/>
          </a:prstGeom>
        </p:spPr>
      </p:pic>
      <p:pic>
        <p:nvPicPr>
          <p:cNvPr id="1028" name="Picture 4" descr="http://sm.ign.com/ign_nordic/cover/r/robo-recal/robo-recall_6t28.jpg"/>
          <p:cNvPicPr>
            <a:picLocks noChangeAspect="1" noChangeArrowheads="1"/>
          </p:cNvPicPr>
          <p:nvPr/>
        </p:nvPicPr>
        <p:blipFill rotWithShape="1">
          <a:blip r:embed="rId4">
            <a:extLst>
              <a:ext uri="{28A0092B-C50C-407E-A947-70E740481C1C}">
                <a14:useLocalDpi xmlns:a14="http://schemas.microsoft.com/office/drawing/2010/main" val="0"/>
              </a:ext>
            </a:extLst>
          </a:blip>
          <a:srcRect l="7022" t="185" r="7170" b="2049"/>
          <a:stretch/>
        </p:blipFill>
        <p:spPr bwMode="auto">
          <a:xfrm>
            <a:off x="504411" y="892097"/>
            <a:ext cx="10792240" cy="12296093"/>
          </a:xfrm>
          <a:prstGeom prst="rect">
            <a:avLst/>
          </a:prstGeom>
          <a:ln w="6350">
            <a:solidFill>
              <a:schemeClr val="tx1"/>
            </a:solid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8286093"/>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2" name="Rectangle"/>
          <p:cNvSpPr/>
          <p:nvPr/>
        </p:nvSpPr>
        <p:spPr>
          <a:xfrm>
            <a:off x="1400175" y="-48485"/>
            <a:ext cx="7765125" cy="1381297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a:p>
        </p:txBody>
      </p:sp>
      <p:sp>
        <p:nvSpPr>
          <p:cNvPr id="684" name="I see your face on the leaves,telling me how lonely I have been. This is a dream of mine that I have just dreamed. Just see your smiling face everywhere I go. The love I feel for you to shine inside me. But it’s all over now you’re gone. This is a dream of mine that I have just ..."/>
          <p:cNvSpPr txBox="1"/>
          <p:nvPr/>
        </p:nvSpPr>
        <p:spPr>
          <a:xfrm>
            <a:off x="9989292" y="4336398"/>
            <a:ext cx="12700000" cy="576568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spAutoFit/>
          </a:bodyPr>
          <a:lstStyle>
            <a:lvl1pPr algn="l">
              <a:defRPr sz="2400">
                <a:latin typeface="Helvetica"/>
                <a:ea typeface="Helvetica"/>
                <a:cs typeface="Helvetica"/>
                <a:sym typeface="Helvetica"/>
              </a:defRPr>
            </a:lvl1pPr>
          </a:lstStyle>
          <a:p>
            <a:pPr marL="457200" indent="-457200">
              <a:spcAft>
                <a:spcPts val="1800"/>
              </a:spcAft>
              <a:buFont typeface="Arial" panose="020B0604020202020204" pitchFamily="34" charset="0"/>
              <a:buChar char="•"/>
            </a:pPr>
            <a:r>
              <a:rPr lang="en-AU" sz="2800" dirty="0"/>
              <a:t>Which team members are likely to modify the feature</a:t>
            </a:r>
            <a:r>
              <a:rPr lang="en-AU" sz="2800" dirty="0" smtClean="0"/>
              <a:t>?</a:t>
            </a:r>
            <a:endParaRPr lang="en-AU" sz="2800" dirty="0"/>
          </a:p>
          <a:p>
            <a:pPr marL="457200" indent="-457200">
              <a:spcAft>
                <a:spcPts val="1800"/>
              </a:spcAft>
              <a:buFont typeface="Arial" panose="020B0604020202020204" pitchFamily="34" charset="0"/>
              <a:buChar char="•"/>
            </a:pPr>
            <a:r>
              <a:rPr lang="en-AU" sz="2800" dirty="0" smtClean="0"/>
              <a:t>How </a:t>
            </a:r>
            <a:r>
              <a:rPr lang="en-AU" sz="2800" dirty="0"/>
              <a:t>complex is the feature</a:t>
            </a:r>
            <a:r>
              <a:rPr lang="en-AU" sz="2800" dirty="0" smtClean="0"/>
              <a:t>?</a:t>
            </a:r>
            <a:endParaRPr lang="en-AU" sz="2800" dirty="0"/>
          </a:p>
          <a:p>
            <a:pPr marL="457200" indent="-457200">
              <a:spcAft>
                <a:spcPts val="1800"/>
              </a:spcAft>
              <a:buFont typeface="Arial" panose="020B0604020202020204" pitchFamily="34" charset="0"/>
              <a:buChar char="•"/>
            </a:pPr>
            <a:r>
              <a:rPr lang="en-AU" sz="2800" dirty="0"/>
              <a:t>Does Blueprint support the necessary functionality (for example, the Character Movement Component</a:t>
            </a:r>
            <a:r>
              <a:rPr lang="en-AU" sz="2800" dirty="0" smtClean="0"/>
              <a:t>)?</a:t>
            </a:r>
            <a:endParaRPr lang="en-AU" sz="2800" dirty="0"/>
          </a:p>
          <a:p>
            <a:pPr marL="457200" indent="-457200">
              <a:spcAft>
                <a:spcPts val="1800"/>
              </a:spcAft>
              <a:buFont typeface="Arial" panose="020B0604020202020204" pitchFamily="34" charset="0"/>
              <a:buChar char="•"/>
            </a:pPr>
            <a:r>
              <a:rPr lang="en-AU" sz="2800" dirty="0"/>
              <a:t>How can this feature be broken down to ensure ease of customization and iteration</a:t>
            </a:r>
            <a:r>
              <a:rPr lang="en-AU" sz="2800" dirty="0" smtClean="0"/>
              <a:t>?</a:t>
            </a:r>
            <a:endParaRPr lang="en-AU" sz="2800" dirty="0"/>
          </a:p>
          <a:p>
            <a:pPr marL="457200" indent="-457200">
              <a:buFont typeface="Arial" panose="020B0604020202020204" pitchFamily="34" charset="0"/>
              <a:buChar char="•"/>
            </a:pPr>
            <a:r>
              <a:rPr lang="en-AU" sz="2800" dirty="0"/>
              <a:t>How many people are likely to work on this feature simultaneously</a:t>
            </a:r>
            <a:r>
              <a:rPr lang="en-AU" sz="2800" dirty="0" smtClean="0"/>
              <a:t>?</a:t>
            </a:r>
            <a:endParaRPr lang="en-AU" sz="2800" dirty="0"/>
          </a:p>
          <a:p>
            <a:endParaRPr lang="en-AU" sz="2800" dirty="0"/>
          </a:p>
          <a:p>
            <a:endParaRPr lang="en-AU" sz="2800" dirty="0"/>
          </a:p>
          <a:p>
            <a:endParaRPr lang="en-AU" sz="2800" dirty="0"/>
          </a:p>
          <a:p>
            <a:endParaRPr sz="2800" dirty="0"/>
          </a:p>
        </p:txBody>
      </p:sp>
      <p:sp>
        <p:nvSpPr>
          <p:cNvPr id="686" name="Just like flower porcelain  You’re like a moon that  awaken to say hello So beautiful and bright that you make me content to play it  world"/>
          <p:cNvSpPr txBox="1"/>
          <p:nvPr/>
        </p:nvSpPr>
        <p:spPr>
          <a:xfrm>
            <a:off x="1903990" y="4183930"/>
            <a:ext cx="6572119" cy="3949799"/>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spAutoFit/>
          </a:bodyPr>
          <a:lstStyle>
            <a:lvl1pPr algn="r">
              <a:defRPr b="1">
                <a:latin typeface="Helvetica"/>
                <a:ea typeface="Helvetica"/>
                <a:cs typeface="Helvetica"/>
                <a:sym typeface="Helvetica"/>
              </a:defRPr>
            </a:lvl1pPr>
          </a:lstStyle>
          <a:p>
            <a:r>
              <a:rPr lang="en-US" dirty="0"/>
              <a:t>Important Things to Consider When Deciding Whether to Build Functionality in C++ or Blueprint</a:t>
            </a:r>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l="16436" t="8536" r="16029" b="30822"/>
          <a:stretch/>
        </p:blipFill>
        <p:spPr>
          <a:xfrm>
            <a:off x="3969372" y="386276"/>
            <a:ext cx="2626729" cy="2683625"/>
          </a:xfrm>
          <a:prstGeom prst="rect">
            <a:avLst/>
          </a:prstGeom>
        </p:spPr>
      </p:pic>
    </p:spTree>
    <p:extLst>
      <p:ext uri="{BB962C8B-B14F-4D97-AF65-F5344CB8AC3E}">
        <p14:creationId xmlns:p14="http://schemas.microsoft.com/office/powerpoint/2010/main" val="369602184"/>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44" name="You are the face that has changed my whole world. You are the face that I see everywhere I go. You are so beautiful to me that I can’t explain , Just like a green flower porcelain"/>
          <p:cNvSpPr txBox="1"/>
          <p:nvPr/>
        </p:nvSpPr>
        <p:spPr>
          <a:xfrm>
            <a:off x="4366157" y="7443588"/>
            <a:ext cx="15651686" cy="102592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2400">
                <a:solidFill>
                  <a:srgbClr val="FFFFFF"/>
                </a:solidFill>
                <a:latin typeface="Helvetica"/>
                <a:ea typeface="Helvetica"/>
                <a:cs typeface="Helvetica"/>
                <a:sym typeface="Helvetica"/>
              </a:defRPr>
            </a:lvl1pPr>
          </a:lstStyle>
          <a:p>
            <a:r>
              <a:rPr lang="en-US" sz="6000" dirty="0"/>
              <a:t>Installing Visual Studio 2017 </a:t>
            </a:r>
            <a:endParaRPr sz="6000" dirty="0"/>
          </a:p>
        </p:txBody>
      </p:sp>
      <p:sp>
        <p:nvSpPr>
          <p:cNvPr id="45" name="AEVER"/>
          <p:cNvSpPr txBox="1"/>
          <p:nvPr/>
        </p:nvSpPr>
        <p:spPr>
          <a:xfrm>
            <a:off x="8393693" y="5638702"/>
            <a:ext cx="7596631" cy="133369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12000" b="1" spc="1800">
                <a:solidFill>
                  <a:srgbClr val="FFFC73"/>
                </a:solidFill>
                <a:latin typeface="Helvetica"/>
                <a:ea typeface="Helvetica"/>
                <a:cs typeface="Helvetica"/>
                <a:sym typeface="Helvetica"/>
              </a:defRPr>
            </a:lvl1pPr>
          </a:lstStyle>
          <a:p>
            <a:r>
              <a:rPr lang="en-US" sz="8000" cap="all" dirty="0">
                <a:solidFill>
                  <a:srgbClr val="FFD966"/>
                </a:solidFill>
              </a:rPr>
              <a:t>Ide setup	</a:t>
            </a:r>
            <a:endParaRPr sz="8000" cap="all" dirty="0">
              <a:solidFill>
                <a:srgbClr val="FFD966"/>
              </a:solidFill>
            </a:endParaRPr>
          </a:p>
        </p:txBody>
      </p:sp>
    </p:spTree>
    <p:extLst>
      <p:ext uri="{BB962C8B-B14F-4D97-AF65-F5344CB8AC3E}">
        <p14:creationId xmlns:p14="http://schemas.microsoft.com/office/powerpoint/2010/main" val="2906803405"/>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7682499" y="0"/>
            <a:ext cx="16701501" cy="13716000"/>
          </a:xfrm>
          <a:prstGeom prst="rect">
            <a:avLst/>
          </a:prstGeom>
        </p:spPr>
      </p:pic>
      <p:sp>
        <p:nvSpPr>
          <p:cNvPr id="14" name="Freeform: Shap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3" y="0"/>
            <a:ext cx="15079790" cy="13716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rgbClr val="3F3F3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defTabSz="1828800" hangingPunct="1"/>
            <a:endParaRPr lang="en-US" sz="3600" kern="1200">
              <a:solidFill>
                <a:prstClr val="white"/>
              </a:solidFill>
            </a:endParaRPr>
          </a:p>
        </p:txBody>
      </p:sp>
      <p:sp>
        <p:nvSpPr>
          <p:cNvPr id="16" name="Freeform: Shap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1" y="0"/>
            <a:ext cx="14185970" cy="13716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defTabSz="1828800" hangingPunct="1"/>
            <a:endParaRPr lang="en-US" sz="3600" kern="1200">
              <a:solidFill>
                <a:prstClr val="white"/>
              </a:solidFill>
            </a:endParaRPr>
          </a:p>
        </p:txBody>
      </p:sp>
      <p:sp>
        <p:nvSpPr>
          <p:cNvPr id="20" name="You are the face that has changed my whole world. You are the face that I see everywhere I go. You are so beautiful to me that I can’t explain , Just like a green flower porcelain. You’re like a moon that I awaken to say hello, So beautiful and bright that you make me content to play it so."/>
          <p:cNvSpPr/>
          <p:nvPr/>
        </p:nvSpPr>
        <p:spPr>
          <a:xfrm>
            <a:off x="682071" y="5325796"/>
            <a:ext cx="7082914" cy="4842351"/>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t">
            <a:spAutoFit/>
          </a:bodyPr>
          <a:lstStyle>
            <a:lvl1pPr algn="l">
              <a:defRPr sz="2400">
                <a:latin typeface="Helvetica"/>
                <a:ea typeface="Helvetica"/>
                <a:cs typeface="Helvetica"/>
                <a:sym typeface="Helvetica"/>
              </a:defRPr>
            </a:lvl1pPr>
          </a:lstStyle>
          <a:p>
            <a:r>
              <a:rPr lang="en-US" sz="2800" dirty="0"/>
              <a:t>If you want to start writing C++ code, you need to download and install Visual Studio.</a:t>
            </a:r>
          </a:p>
          <a:p>
            <a:r>
              <a:rPr lang="en-US" sz="2800" dirty="0"/>
              <a:t> </a:t>
            </a:r>
          </a:p>
          <a:p>
            <a:r>
              <a:rPr lang="en-US" sz="2800" dirty="0"/>
              <a:t>Visual Studio is an integrated development environment (IDE) that allows you to write, compile, and debug code.</a:t>
            </a:r>
          </a:p>
          <a:p>
            <a:r>
              <a:rPr lang="en-US" sz="2800" dirty="0"/>
              <a:t> </a:t>
            </a:r>
          </a:p>
          <a:p>
            <a:r>
              <a:rPr lang="en-US" sz="2800" dirty="0"/>
              <a:t>Visual Studio 2017 Community Edition is free to use for educational purposes and can be downloaded from </a:t>
            </a:r>
            <a:r>
              <a:rPr lang="en-US" sz="2800" u="sng" dirty="0">
                <a:hlinkClick r:id="rId4"/>
              </a:rPr>
              <a:t>www.visualstudio.com</a:t>
            </a:r>
            <a:r>
              <a:rPr lang="en-US" sz="2800" dirty="0" smtClean="0"/>
              <a:t>.</a:t>
            </a:r>
            <a:endParaRPr lang="en-US" sz="2800" dirty="0"/>
          </a:p>
        </p:txBody>
      </p:sp>
      <p:sp>
        <p:nvSpPr>
          <p:cNvPr id="21" name="The Picture slide"/>
          <p:cNvSpPr txBox="1"/>
          <p:nvPr/>
        </p:nvSpPr>
        <p:spPr>
          <a:xfrm>
            <a:off x="682070" y="3877635"/>
            <a:ext cx="7082914" cy="872034"/>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b">
            <a:spAutoFit/>
          </a:bodyPr>
          <a:lstStyle>
            <a:lvl1pPr>
              <a:defRPr b="1">
                <a:latin typeface="Helvetica"/>
                <a:ea typeface="Helvetica"/>
                <a:cs typeface="Helvetica"/>
                <a:sym typeface="Helvetica"/>
              </a:defRPr>
            </a:lvl1pPr>
          </a:lstStyle>
          <a:p>
            <a:pPr algn="l"/>
            <a:r>
              <a:rPr lang="en-US" cap="all" dirty="0"/>
              <a:t>Visual Studio</a:t>
            </a:r>
            <a:endParaRPr cap="all" dirty="0"/>
          </a:p>
        </p:txBody>
      </p:sp>
      <p:sp>
        <p:nvSpPr>
          <p:cNvPr id="22" name="Rectangle"/>
          <p:cNvSpPr/>
          <p:nvPr/>
        </p:nvSpPr>
        <p:spPr>
          <a:xfrm>
            <a:off x="756714" y="4968818"/>
            <a:ext cx="7008270" cy="127365"/>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a:p>
        </p:txBody>
      </p:sp>
      <p:pic>
        <p:nvPicPr>
          <p:cNvPr id="9" name="Picture 8"/>
          <p:cNvPicPr>
            <a:picLocks noChangeAspect="1"/>
          </p:cNvPicPr>
          <p:nvPr/>
        </p:nvPicPr>
        <p:blipFill rotWithShape="1">
          <a:blip r:embed="rId5" cstate="print">
            <a:extLst>
              <a:ext uri="{28A0092B-C50C-407E-A947-70E740481C1C}">
                <a14:useLocalDpi xmlns:a14="http://schemas.microsoft.com/office/drawing/2010/main" val="0"/>
              </a:ext>
            </a:extLst>
          </a:blip>
          <a:srcRect l="16436" t="8536" r="16029" b="30822"/>
          <a:stretch/>
        </p:blipFill>
        <p:spPr>
          <a:xfrm>
            <a:off x="2910162" y="387999"/>
            <a:ext cx="2626729" cy="2683625"/>
          </a:xfrm>
          <a:prstGeom prst="rect">
            <a:avLst/>
          </a:prstGeom>
        </p:spPr>
      </p:pic>
    </p:spTree>
    <p:extLst>
      <p:ext uri="{BB962C8B-B14F-4D97-AF65-F5344CB8AC3E}">
        <p14:creationId xmlns:p14="http://schemas.microsoft.com/office/powerpoint/2010/main" val="12113636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30" name="Image" descr="Image"/>
          <p:cNvPicPr>
            <a:picLocks noChangeAspect="1"/>
          </p:cNvPicPr>
          <p:nvPr/>
        </p:nvPicPr>
        <p:blipFill>
          <a:blip r:embed="rId3">
            <a:extLst/>
          </a:blip>
          <a:srcRect l="14958" r="14958"/>
          <a:stretch>
            <a:fillRect/>
          </a:stretch>
        </p:blipFill>
        <p:spPr>
          <a:xfrm>
            <a:off x="366753" y="346273"/>
            <a:ext cx="16226260" cy="13023601"/>
          </a:xfrm>
          <a:prstGeom prst="rect">
            <a:avLst/>
          </a:prstGeom>
          <a:ln w="12700">
            <a:miter lim="400000"/>
          </a:ln>
        </p:spPr>
      </p:pic>
      <p:sp>
        <p:nvSpPr>
          <p:cNvPr id="13" name="The Picture slide"/>
          <p:cNvSpPr txBox="1"/>
          <p:nvPr/>
        </p:nvSpPr>
        <p:spPr>
          <a:xfrm>
            <a:off x="16955248" y="2001868"/>
            <a:ext cx="7061171" cy="872034"/>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b">
            <a:spAutoFit/>
          </a:bodyPr>
          <a:lstStyle>
            <a:lvl1pPr>
              <a:defRPr b="1">
                <a:latin typeface="Helvetica"/>
                <a:ea typeface="Helvetica"/>
                <a:cs typeface="Helvetica"/>
                <a:sym typeface="Helvetica"/>
              </a:defRPr>
            </a:lvl1pPr>
          </a:lstStyle>
          <a:p>
            <a:pPr algn="l"/>
            <a:r>
              <a:rPr lang="en-US" cap="all" dirty="0"/>
              <a:t>Installing vs2017</a:t>
            </a:r>
            <a:endParaRPr cap="all" dirty="0"/>
          </a:p>
        </p:txBody>
      </p:sp>
      <p:sp>
        <p:nvSpPr>
          <p:cNvPr id="14" name="You are the face that has changed my whole world. You are the face that I see everywhere I go. You are so beautiful to me that I can’t explain , Just like a green flower porcelain. You’re like a moon that I awaken to say hello, So beautiful and bright that you make me content to play it so I see your face on the leaves,telling me how lonely I have been"/>
          <p:cNvSpPr/>
          <p:nvPr/>
        </p:nvSpPr>
        <p:spPr>
          <a:xfrm>
            <a:off x="17014038" y="3505784"/>
            <a:ext cx="7008270" cy="570412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t">
            <a:spAutoFit/>
          </a:bodyPr>
          <a:lstStyle>
            <a:lvl1pPr algn="l">
              <a:defRPr sz="2400">
                <a:latin typeface="Helvetica"/>
                <a:ea typeface="Helvetica"/>
                <a:cs typeface="Helvetica"/>
                <a:sym typeface="Helvetica"/>
              </a:defRPr>
            </a:lvl1pPr>
          </a:lstStyle>
          <a:p>
            <a:r>
              <a:rPr lang="en-US" sz="2800" dirty="0"/>
              <a:t>Once you install Visual Studio 2017, you need to ensure you select the correct Workload.</a:t>
            </a:r>
          </a:p>
          <a:p>
            <a:r>
              <a:rPr lang="en-US" sz="2800" dirty="0"/>
              <a:t> </a:t>
            </a:r>
          </a:p>
          <a:p>
            <a:r>
              <a:rPr lang="en-US" sz="2800" dirty="0"/>
              <a:t>Find “Game development with C++” and ensure that it is selected.</a:t>
            </a:r>
          </a:p>
          <a:p>
            <a:r>
              <a:rPr lang="en-US" sz="2800" dirty="0"/>
              <a:t> </a:t>
            </a:r>
          </a:p>
          <a:p>
            <a:r>
              <a:rPr lang="en-US" sz="2800" dirty="0"/>
              <a:t>On the right-hand side, you should also select “Windows 8.1 SDK” as pictured.</a:t>
            </a:r>
          </a:p>
          <a:p>
            <a:r>
              <a:rPr lang="en-US" sz="2800" dirty="0"/>
              <a:t> </a:t>
            </a:r>
          </a:p>
          <a:p>
            <a:r>
              <a:rPr lang="en-US" sz="2800" dirty="0"/>
              <a:t>If you intend to do Android development, you can also choose “Visual Studio Android support for Unreal Engine.</a:t>
            </a:r>
            <a:r>
              <a:rPr lang="en-US" sz="2800" dirty="0" smtClean="0"/>
              <a:t>”</a:t>
            </a:r>
            <a:endParaRPr lang="en-US" sz="2800" dirty="0"/>
          </a:p>
        </p:txBody>
      </p:sp>
      <p:sp>
        <p:nvSpPr>
          <p:cNvPr id="15" name="Rectangle"/>
          <p:cNvSpPr/>
          <p:nvPr/>
        </p:nvSpPr>
        <p:spPr>
          <a:xfrm>
            <a:off x="17014038" y="3116816"/>
            <a:ext cx="7008270" cy="127365"/>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a:p>
        </p:txBody>
      </p:sp>
      <p:sp>
        <p:nvSpPr>
          <p:cNvPr id="16" name="TextBox 15"/>
          <p:cNvSpPr txBox="1"/>
          <p:nvPr/>
        </p:nvSpPr>
        <p:spPr>
          <a:xfrm>
            <a:off x="4978693" y="13006882"/>
            <a:ext cx="7002379" cy="533479"/>
          </a:xfrm>
          <a:prstGeom prst="rect">
            <a:avLst/>
          </a:prstGeom>
          <a:solidFill>
            <a:srgbClr val="FFD966"/>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2800" dirty="0"/>
              <a:t>Workload selection in VS2017</a:t>
            </a:r>
            <a:endParaRPr kumimoji="0" lang="en-US" sz="2800" b="0" i="0" u="none" strike="noStrike" cap="none" spc="0" normalizeH="0" baseline="0" dirty="0">
              <a:ln>
                <a:noFill/>
              </a:ln>
              <a:solidFill>
                <a:srgbClr val="000000"/>
              </a:solidFill>
              <a:effectLst/>
              <a:uFillTx/>
              <a:sym typeface="Helvetica Light"/>
            </a:endParaRPr>
          </a:p>
        </p:txBody>
      </p:sp>
      <p:pic>
        <p:nvPicPr>
          <p:cNvPr id="8" name="Picture 7"/>
          <p:cNvPicPr>
            <a:picLocks noChangeAspect="1"/>
          </p:cNvPicPr>
          <p:nvPr/>
        </p:nvPicPr>
        <p:blipFill rotWithShape="1">
          <a:blip r:embed="rId4" cstate="print">
            <a:extLst>
              <a:ext uri="{28A0092B-C50C-407E-A947-70E740481C1C}">
                <a14:useLocalDpi xmlns:a14="http://schemas.microsoft.com/office/drawing/2010/main" val="0"/>
              </a:ext>
            </a:extLst>
          </a:blip>
          <a:srcRect l="16436" t="8536" r="16029" b="30822"/>
          <a:stretch/>
        </p:blipFill>
        <p:spPr>
          <a:xfrm>
            <a:off x="21757271" y="11032375"/>
            <a:ext cx="2626729" cy="2683625"/>
          </a:xfrm>
          <a:prstGeom prst="rect">
            <a:avLst/>
          </a:prstGeom>
        </p:spPr>
      </p:pic>
      <p:pic>
        <p:nvPicPr>
          <p:cNvPr id="3" name="Picture 2">
            <a:extLst>
              <a:ext uri="{FF2B5EF4-FFF2-40B4-BE49-F238E27FC236}">
                <a16:creationId xmlns:a16="http://schemas.microsoft.com/office/drawing/2014/main" xmlns="" id="{8B7DF32D-2BEF-44C5-9290-A331D894CD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667" y="2001868"/>
            <a:ext cx="15790429" cy="918048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3461875"/>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44" name="You are the face that has changed my whole world. You are the face that I see everywhere I go. You are so beautiful to me that I can’t explain , Just like a green flower porcelain"/>
          <p:cNvSpPr txBox="1"/>
          <p:nvPr/>
        </p:nvSpPr>
        <p:spPr>
          <a:xfrm>
            <a:off x="4366157" y="7443588"/>
            <a:ext cx="15651686" cy="102592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2400">
                <a:solidFill>
                  <a:srgbClr val="FFFFFF"/>
                </a:solidFill>
                <a:latin typeface="Helvetica"/>
                <a:ea typeface="Helvetica"/>
                <a:cs typeface="Helvetica"/>
                <a:sym typeface="Helvetica"/>
              </a:defRPr>
            </a:lvl1pPr>
          </a:lstStyle>
          <a:p>
            <a:r>
              <a:rPr lang="en-US" sz="6000" dirty="0" smtClean="0"/>
              <a:t>Creating Your First </a:t>
            </a:r>
            <a:r>
              <a:rPr lang="en-US" sz="6000" dirty="0"/>
              <a:t>C++ Project</a:t>
            </a:r>
            <a:endParaRPr sz="6000" dirty="0"/>
          </a:p>
        </p:txBody>
      </p:sp>
      <p:sp>
        <p:nvSpPr>
          <p:cNvPr id="45" name="AEVER"/>
          <p:cNvSpPr txBox="1"/>
          <p:nvPr/>
        </p:nvSpPr>
        <p:spPr>
          <a:xfrm>
            <a:off x="7335712" y="5638702"/>
            <a:ext cx="9712595" cy="133369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12000" b="1" spc="1800">
                <a:solidFill>
                  <a:srgbClr val="FFFC73"/>
                </a:solidFill>
                <a:latin typeface="Helvetica"/>
                <a:ea typeface="Helvetica"/>
                <a:cs typeface="Helvetica"/>
                <a:sym typeface="Helvetica"/>
              </a:defRPr>
            </a:lvl1pPr>
          </a:lstStyle>
          <a:p>
            <a:r>
              <a:rPr lang="en-US" sz="8000" cap="all" dirty="0">
                <a:solidFill>
                  <a:srgbClr val="FFD966"/>
                </a:solidFill>
              </a:rPr>
              <a:t>C++ project</a:t>
            </a:r>
            <a:endParaRPr sz="8000" cap="all" dirty="0">
              <a:solidFill>
                <a:srgbClr val="FFD966"/>
              </a:solidFill>
            </a:endParaRPr>
          </a:p>
        </p:txBody>
      </p:sp>
    </p:spTree>
    <p:extLst>
      <p:ext uri="{BB962C8B-B14F-4D97-AF65-F5344CB8AC3E}">
        <p14:creationId xmlns:p14="http://schemas.microsoft.com/office/powerpoint/2010/main" val="1794200333"/>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44" name="You are the face that has changed my whole world. You are the face that I see everywhere I go. You are so beautiful to me that I can’t explain , Just like a green flower porcelain"/>
          <p:cNvSpPr txBox="1"/>
          <p:nvPr/>
        </p:nvSpPr>
        <p:spPr>
          <a:xfrm>
            <a:off x="4366157" y="7443588"/>
            <a:ext cx="15651686" cy="102592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2400">
                <a:solidFill>
                  <a:srgbClr val="FFFFFF"/>
                </a:solidFill>
                <a:latin typeface="Helvetica"/>
                <a:ea typeface="Helvetica"/>
                <a:cs typeface="Helvetica"/>
                <a:sym typeface="Helvetica"/>
              </a:defRPr>
            </a:lvl1pPr>
          </a:lstStyle>
          <a:p>
            <a:r>
              <a:rPr lang="en-US" sz="6000" dirty="0"/>
              <a:t>Introduction to C++ in UE4</a:t>
            </a:r>
            <a:endParaRPr sz="6000" dirty="0"/>
          </a:p>
        </p:txBody>
      </p:sp>
      <p:sp>
        <p:nvSpPr>
          <p:cNvPr id="45" name="AEVER"/>
          <p:cNvSpPr txBox="1"/>
          <p:nvPr/>
        </p:nvSpPr>
        <p:spPr>
          <a:xfrm>
            <a:off x="6853205" y="5638702"/>
            <a:ext cx="10677603" cy="133369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12000" b="1" spc="1800">
                <a:solidFill>
                  <a:srgbClr val="FFFC73"/>
                </a:solidFill>
                <a:latin typeface="Helvetica"/>
                <a:ea typeface="Helvetica"/>
                <a:cs typeface="Helvetica"/>
                <a:sym typeface="Helvetica"/>
              </a:defRPr>
            </a:lvl1pPr>
          </a:lstStyle>
          <a:p>
            <a:r>
              <a:rPr lang="en-US" sz="8000" cap="all" dirty="0">
                <a:solidFill>
                  <a:srgbClr val="FFD966"/>
                </a:solidFill>
              </a:rPr>
              <a:t>programming</a:t>
            </a:r>
            <a:endParaRPr sz="8000" cap="all" dirty="0">
              <a:solidFill>
                <a:srgbClr val="FFD966"/>
              </a:solidFill>
            </a:endParaRPr>
          </a:p>
        </p:txBody>
      </p:sp>
    </p:spTree>
    <p:extLst>
      <p:ext uri="{BB962C8B-B14F-4D97-AF65-F5344CB8AC3E}">
        <p14:creationId xmlns:p14="http://schemas.microsoft.com/office/powerpoint/2010/main" val="954484966"/>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29796" y="0"/>
            <a:ext cx="12254204" cy="13716000"/>
          </a:xfrm>
          <a:prstGeom prst="rect">
            <a:avLst/>
          </a:prstGeom>
          <a:solidFill>
            <a:srgbClr val="F3F3F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a:ea typeface="Helvetica"/>
              <a:cs typeface="Helvetica"/>
              <a:sym typeface="Helvetica"/>
            </a:endParaRPr>
          </a:p>
        </p:txBody>
      </p:sp>
      <p:sp>
        <p:nvSpPr>
          <p:cNvPr id="323" name="The Picture slide"/>
          <p:cNvSpPr txBox="1"/>
          <p:nvPr/>
        </p:nvSpPr>
        <p:spPr>
          <a:xfrm>
            <a:off x="1752108" y="4388092"/>
            <a:ext cx="8973592" cy="872034"/>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b">
            <a:spAutoFit/>
          </a:bodyPr>
          <a:lstStyle>
            <a:lvl1pPr>
              <a:defRPr b="1">
                <a:latin typeface="Helvetica"/>
                <a:ea typeface="Helvetica"/>
                <a:cs typeface="Helvetica"/>
                <a:sym typeface="Helvetica"/>
              </a:defRPr>
            </a:lvl1pPr>
          </a:lstStyle>
          <a:p>
            <a:pPr algn="l"/>
            <a:r>
              <a:rPr lang="en-US" cap="all" dirty="0" smtClean="0"/>
              <a:t>Creating new </a:t>
            </a:r>
            <a:r>
              <a:rPr lang="en-US" cap="all" dirty="0"/>
              <a:t>project</a:t>
            </a:r>
            <a:endParaRPr cap="all" dirty="0"/>
          </a:p>
        </p:txBody>
      </p:sp>
      <p:sp>
        <p:nvSpPr>
          <p:cNvPr id="325" name="You are the face that has changed my whole world. You are the face that I see everywhere I go. You are so beautiful to me that I can’t explain , Just like a green flower porcelain. You’re like a moon that I awaken to say hello, So beautiful and bright that you make me content to play it so I see your face on the leaves,telling me how lonely I have been"/>
          <p:cNvSpPr/>
          <p:nvPr/>
        </p:nvSpPr>
        <p:spPr>
          <a:xfrm>
            <a:off x="1755436" y="5911257"/>
            <a:ext cx="8513064" cy="441146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spAutoFit/>
          </a:bodyPr>
          <a:lstStyle>
            <a:lvl1pPr algn="l">
              <a:defRPr sz="2400">
                <a:latin typeface="Helvetica"/>
                <a:ea typeface="Helvetica"/>
                <a:cs typeface="Helvetica"/>
                <a:sym typeface="Helvetica"/>
              </a:defRPr>
            </a:lvl1pPr>
          </a:lstStyle>
          <a:p>
            <a:r>
              <a:rPr lang="en-US" sz="2800" dirty="0" smtClean="0"/>
              <a:t>You can </a:t>
            </a:r>
            <a:r>
              <a:rPr lang="en-US" sz="2800" dirty="0"/>
              <a:t>create a brand-new UE4 project based off </a:t>
            </a:r>
            <a:r>
              <a:rPr lang="en-US" sz="2800" dirty="0" smtClean="0"/>
              <a:t>one of the provided templates. </a:t>
            </a:r>
            <a:r>
              <a:rPr lang="en-US" sz="2800" dirty="0"/>
              <a:t>However, when selecting the template, make sure to choose the C++ tab so the basic structure is set up for you automatically.</a:t>
            </a:r>
          </a:p>
          <a:p>
            <a:r>
              <a:rPr lang="en-US" sz="2800" dirty="0"/>
              <a:t> </a:t>
            </a:r>
          </a:p>
          <a:p>
            <a:r>
              <a:rPr lang="en-US" sz="2800" dirty="0"/>
              <a:t>Once this project is set up, the easiest way to add new native classes to your project is via the Class Wizard in the Unreal Engine Editor, which can be accessed via File &gt; Add New C++ Class</a:t>
            </a:r>
            <a:r>
              <a:rPr lang="en-US" sz="2800" dirty="0" smtClean="0"/>
              <a:t>.</a:t>
            </a:r>
            <a:endParaRPr lang="en-US" sz="2800" dirty="0"/>
          </a:p>
        </p:txBody>
      </p:sp>
      <p:sp>
        <p:nvSpPr>
          <p:cNvPr id="16" name="Rectangle"/>
          <p:cNvSpPr/>
          <p:nvPr/>
        </p:nvSpPr>
        <p:spPr>
          <a:xfrm>
            <a:off x="1755436" y="5523130"/>
            <a:ext cx="8686800" cy="127365"/>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16436" t="8536" r="16029" b="30822"/>
          <a:stretch/>
        </p:blipFill>
        <p:spPr>
          <a:xfrm>
            <a:off x="4693243" y="403083"/>
            <a:ext cx="2626729" cy="2683625"/>
          </a:xfrm>
          <a:prstGeom prst="rect">
            <a:avLst/>
          </a:prstGeom>
        </p:spPr>
      </p:pic>
      <p:pic>
        <p:nvPicPr>
          <p:cNvPr id="4" name="Picture 3">
            <a:extLst>
              <a:ext uri="{FF2B5EF4-FFF2-40B4-BE49-F238E27FC236}">
                <a16:creationId xmlns:a16="http://schemas.microsoft.com/office/drawing/2014/main" xmlns="" id="{0690EA77-8FB9-43FE-A120-20D329034F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03043" y="405675"/>
            <a:ext cx="10196918" cy="129046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40198970"/>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 name="Image" descr="Image"/>
          <p:cNvPicPr>
            <a:picLocks noChangeAspect="1"/>
          </p:cNvPicPr>
          <p:nvPr/>
        </p:nvPicPr>
        <p:blipFill>
          <a:blip r:embed="rId3">
            <a:extLst/>
          </a:blip>
          <a:srcRect l="11526" r="11526"/>
          <a:stretch>
            <a:fillRect/>
          </a:stretch>
        </p:blipFill>
        <p:spPr>
          <a:xfrm>
            <a:off x="2008981" y="2252546"/>
            <a:ext cx="9571020" cy="6127786"/>
          </a:xfrm>
          <a:prstGeom prst="rect">
            <a:avLst/>
          </a:prstGeom>
          <a:ln w="12700">
            <a:miter lim="400000"/>
          </a:ln>
        </p:spPr>
      </p:pic>
      <p:pic>
        <p:nvPicPr>
          <p:cNvPr id="410" name="Image" descr="Image"/>
          <p:cNvPicPr>
            <a:picLocks noChangeAspect="1"/>
          </p:cNvPicPr>
          <p:nvPr/>
        </p:nvPicPr>
        <p:blipFill>
          <a:blip r:embed="rId3">
            <a:extLst/>
          </a:blip>
          <a:srcRect l="11526" r="11526"/>
          <a:stretch>
            <a:fillRect/>
          </a:stretch>
        </p:blipFill>
        <p:spPr>
          <a:xfrm>
            <a:off x="12803980" y="2252546"/>
            <a:ext cx="9571021" cy="6127786"/>
          </a:xfrm>
          <a:prstGeom prst="rect">
            <a:avLst/>
          </a:prstGeom>
          <a:ln w="12700">
            <a:miter lim="400000"/>
          </a:ln>
        </p:spPr>
      </p:pic>
      <p:sp>
        <p:nvSpPr>
          <p:cNvPr id="411" name="This is a dream of mine that I have just dreamed. Just see your smiling face everywhere I go. The love I feel for you to shine inside me. But it’s all over now you’re gone. This is a dream of mine that I have just ..."/>
          <p:cNvSpPr/>
          <p:nvPr/>
        </p:nvSpPr>
        <p:spPr>
          <a:xfrm>
            <a:off x="2891854" y="10859613"/>
            <a:ext cx="7805274" cy="182614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spAutoFit/>
          </a:bodyPr>
          <a:lstStyle>
            <a:lvl1pPr algn="l">
              <a:defRPr sz="2400">
                <a:latin typeface="Helvetica"/>
                <a:ea typeface="Helvetica"/>
                <a:cs typeface="Helvetica"/>
                <a:sym typeface="Helvetica"/>
              </a:defRPr>
            </a:lvl1pPr>
          </a:lstStyle>
          <a:p>
            <a:r>
              <a:rPr lang="en-US" sz="2800" dirty="0"/>
              <a:t>The Choose Parent Class menu presents a list of common classes you might want to create. To see more, check “Show All Classes” in the top right corner</a:t>
            </a:r>
            <a:r>
              <a:rPr lang="en-US" sz="2800" dirty="0" smtClean="0"/>
              <a:t>.</a:t>
            </a:r>
            <a:endParaRPr sz="2800" dirty="0"/>
          </a:p>
        </p:txBody>
      </p:sp>
      <p:sp>
        <p:nvSpPr>
          <p:cNvPr id="412" name="This is a dream of mine that I have just dreamed. Just see your smiling face everywhere I go. The love I feel for you to shine inside me. But it’s all over now you’re gone. This is a dream of mine that I have just ..."/>
          <p:cNvSpPr/>
          <p:nvPr/>
        </p:nvSpPr>
        <p:spPr>
          <a:xfrm>
            <a:off x="13686853" y="10859613"/>
            <a:ext cx="7805274" cy="182614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spAutoFit/>
          </a:bodyPr>
          <a:lstStyle>
            <a:lvl1pPr algn="l">
              <a:defRPr sz="2400">
                <a:latin typeface="Helvetica"/>
                <a:ea typeface="Helvetica"/>
                <a:cs typeface="Helvetica"/>
                <a:sym typeface="Helvetica"/>
              </a:defRPr>
            </a:lvl1pPr>
          </a:lstStyle>
          <a:p>
            <a:r>
              <a:rPr lang="en-US" sz="2800" dirty="0"/>
              <a:t>The Name Your New Actor menu allows you to choose a name for the class that you’re creating. The name should be easy to read, but not too long. In this case, call it </a:t>
            </a:r>
            <a:r>
              <a:rPr lang="en-US" sz="2800" dirty="0" err="1"/>
              <a:t>MyActor</a:t>
            </a:r>
            <a:r>
              <a:rPr lang="en-US" sz="2800" dirty="0" smtClean="0"/>
              <a:t>.</a:t>
            </a:r>
            <a:endParaRPr sz="2800" dirty="0"/>
          </a:p>
        </p:txBody>
      </p:sp>
      <p:sp>
        <p:nvSpPr>
          <p:cNvPr id="413" name="Two Picture slide"/>
          <p:cNvSpPr txBox="1"/>
          <p:nvPr/>
        </p:nvSpPr>
        <p:spPr>
          <a:xfrm>
            <a:off x="3610135" y="9670064"/>
            <a:ext cx="6368731" cy="87203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latin typeface="Helvetica"/>
                <a:ea typeface="Helvetica"/>
                <a:cs typeface="Helvetica"/>
                <a:sym typeface="Helvetica"/>
              </a:defRPr>
            </a:lvl1pPr>
          </a:lstStyle>
          <a:p>
            <a:r>
              <a:rPr lang="en-US" dirty="0"/>
              <a:t>Creating Parent Class</a:t>
            </a:r>
          </a:p>
        </p:txBody>
      </p:sp>
      <p:sp>
        <p:nvSpPr>
          <p:cNvPr id="416" name="Two Picture slide"/>
          <p:cNvSpPr txBox="1"/>
          <p:nvPr/>
        </p:nvSpPr>
        <p:spPr>
          <a:xfrm>
            <a:off x="14778630" y="9670063"/>
            <a:ext cx="5621732" cy="87203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latin typeface="Helvetica"/>
                <a:ea typeface="Helvetica"/>
                <a:cs typeface="Helvetica"/>
                <a:sym typeface="Helvetica"/>
              </a:defRPr>
            </a:lvl1pPr>
          </a:lstStyle>
          <a:p>
            <a:r>
              <a:rPr lang="en-US" dirty="0"/>
              <a:t>Naming </a:t>
            </a:r>
            <a:r>
              <a:rPr lang="en-US" dirty="0" smtClean="0"/>
              <a:t>Your </a:t>
            </a:r>
            <a:r>
              <a:rPr lang="en-US" dirty="0"/>
              <a:t>Class</a:t>
            </a: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rcRect l="16436" t="8536" r="16029" b="30822"/>
          <a:stretch/>
        </p:blipFill>
        <p:spPr>
          <a:xfrm>
            <a:off x="21757271" y="11032375"/>
            <a:ext cx="2626729" cy="2683625"/>
          </a:xfrm>
          <a:prstGeom prst="rect">
            <a:avLst/>
          </a:prstGeom>
        </p:spPr>
      </p:pic>
      <p:pic>
        <p:nvPicPr>
          <p:cNvPr id="3" name="Picture 2">
            <a:extLst>
              <a:ext uri="{FF2B5EF4-FFF2-40B4-BE49-F238E27FC236}">
                <a16:creationId xmlns:a16="http://schemas.microsoft.com/office/drawing/2014/main" xmlns="" id="{7897C65B-DA49-46C4-B013-E5BD7FA2A80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92924" y="2471712"/>
            <a:ext cx="9403132" cy="5641880"/>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xmlns="" id="{5396DE7E-133F-4C7D-8AE8-E37766BB4B5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917939" y="2513509"/>
            <a:ext cx="9343100" cy="5605860"/>
          </a:xfrm>
          <a:prstGeom prst="rect">
            <a:avLst/>
          </a:prstGeom>
          <a:ln>
            <a:noFill/>
          </a:ln>
          <a:effectLst>
            <a:outerShdw blurRad="190500" algn="tl" rotWithShape="0">
              <a:srgbClr val="000000">
                <a:alpha val="70000"/>
              </a:srgbClr>
            </a:outerShdw>
          </a:effectLst>
        </p:spPr>
      </p:pic>
      <p:sp>
        <p:nvSpPr>
          <p:cNvPr id="14" name="TextBox 13"/>
          <p:cNvSpPr txBox="1"/>
          <p:nvPr/>
        </p:nvSpPr>
        <p:spPr>
          <a:xfrm>
            <a:off x="14088300" y="8113590"/>
            <a:ext cx="7002379" cy="533479"/>
          </a:xfrm>
          <a:prstGeom prst="rect">
            <a:avLst/>
          </a:prstGeom>
          <a:solidFill>
            <a:srgbClr val="FFD966"/>
          </a:solid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2800" dirty="0"/>
              <a:t>Name Your New Actor menu</a:t>
            </a:r>
          </a:p>
        </p:txBody>
      </p:sp>
      <p:sp>
        <p:nvSpPr>
          <p:cNvPr id="15" name="TextBox 14"/>
          <p:cNvSpPr txBox="1"/>
          <p:nvPr/>
        </p:nvSpPr>
        <p:spPr>
          <a:xfrm>
            <a:off x="3293301" y="8113591"/>
            <a:ext cx="7002379" cy="533479"/>
          </a:xfrm>
          <a:prstGeom prst="rect">
            <a:avLst/>
          </a:prstGeom>
          <a:solidFill>
            <a:srgbClr val="FFD966"/>
          </a:solid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2800" dirty="0"/>
              <a:t>Choose Parent Class menu</a:t>
            </a:r>
          </a:p>
        </p:txBody>
      </p:sp>
    </p:spTree>
    <p:extLst>
      <p:ext uri="{BB962C8B-B14F-4D97-AF65-F5344CB8AC3E}">
        <p14:creationId xmlns:p14="http://schemas.microsoft.com/office/powerpoint/2010/main" val="2057719509"/>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The Picture slide"/>
          <p:cNvSpPr txBox="1"/>
          <p:nvPr/>
        </p:nvSpPr>
        <p:spPr>
          <a:xfrm>
            <a:off x="1752108" y="1187692"/>
            <a:ext cx="10720884" cy="87203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t">
            <a:spAutoFit/>
          </a:bodyPr>
          <a:lstStyle>
            <a:lvl1pPr>
              <a:defRPr b="1">
                <a:latin typeface="Helvetica"/>
                <a:ea typeface="Helvetica"/>
                <a:cs typeface="Helvetica"/>
                <a:sym typeface="Helvetica"/>
              </a:defRPr>
            </a:lvl1pPr>
          </a:lstStyle>
          <a:p>
            <a:pPr algn="l"/>
            <a:r>
              <a:rPr lang="en-US" cap="all" dirty="0" smtClean="0"/>
              <a:t>Unreal C++ Supplementation</a:t>
            </a:r>
            <a:endParaRPr cap="all" dirty="0"/>
          </a:p>
        </p:txBody>
      </p:sp>
      <p:sp>
        <p:nvSpPr>
          <p:cNvPr id="325" name="You are the face that has changed my whole world. You are the face that I see everywhere I go. You are so beautiful to me that I can’t explain , Just like a green flower porcelain. You’re like a moon that I awaken to say hello, So beautiful and bright that you make me content to play it so I see your face on the leaves,telling me how lonely I have been"/>
          <p:cNvSpPr/>
          <p:nvPr/>
        </p:nvSpPr>
        <p:spPr>
          <a:xfrm>
            <a:off x="1752106" y="5034548"/>
            <a:ext cx="8686800" cy="676656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spAutoFit/>
          </a:bodyPr>
          <a:lstStyle>
            <a:lvl1pPr algn="l">
              <a:defRPr sz="2400">
                <a:latin typeface="Helvetica"/>
                <a:ea typeface="Helvetica"/>
                <a:cs typeface="Helvetica"/>
                <a:sym typeface="Helvetica"/>
              </a:defRPr>
            </a:lvl1pPr>
          </a:lstStyle>
          <a:p>
            <a:pPr marL="457200" indent="-457200">
              <a:spcAft>
                <a:spcPts val="800"/>
              </a:spcAft>
              <a:buFont typeface="Arial" panose="020B0604020202020204" pitchFamily="34" charset="0"/>
              <a:buChar char="•"/>
            </a:pPr>
            <a:r>
              <a:rPr lang="en-US" sz="2800" dirty="0"/>
              <a:t>Classes derived from </a:t>
            </a:r>
            <a:r>
              <a:rPr lang="en-US" sz="2800" b="1" dirty="0"/>
              <a:t>Actor</a:t>
            </a:r>
            <a:r>
              <a:rPr lang="en-US" sz="2800" dirty="0"/>
              <a:t> are prefixed with </a:t>
            </a:r>
            <a:r>
              <a:rPr lang="en-US" sz="2800" b="1" dirty="0"/>
              <a:t>A</a:t>
            </a:r>
            <a:r>
              <a:rPr lang="en-US" sz="2800" dirty="0"/>
              <a:t> </a:t>
            </a:r>
            <a:r>
              <a:rPr lang="en-US" sz="2800" dirty="0" smtClean="0"/>
              <a:t>(e.g., </a:t>
            </a:r>
            <a:r>
              <a:rPr lang="en-US" sz="2800" dirty="0" err="1"/>
              <a:t>AController</a:t>
            </a:r>
            <a:r>
              <a:rPr lang="en-US" sz="2800" dirty="0"/>
              <a:t>)</a:t>
            </a:r>
            <a:r>
              <a:rPr lang="en-US" sz="2800" dirty="0" smtClean="0"/>
              <a:t>.</a:t>
            </a:r>
            <a:endParaRPr lang="en-US" sz="2800" dirty="0"/>
          </a:p>
          <a:p>
            <a:pPr marL="457200" indent="-457200">
              <a:spcAft>
                <a:spcPts val="800"/>
              </a:spcAft>
              <a:buFont typeface="Arial" panose="020B0604020202020204" pitchFamily="34" charset="0"/>
              <a:buChar char="•"/>
            </a:pPr>
            <a:r>
              <a:rPr lang="en-US" sz="2800" dirty="0"/>
              <a:t>Classes derived from </a:t>
            </a:r>
            <a:r>
              <a:rPr lang="en-US" sz="2800" b="1" dirty="0"/>
              <a:t>Object</a:t>
            </a:r>
            <a:r>
              <a:rPr lang="en-US" sz="2800" dirty="0"/>
              <a:t> are prefixed with </a:t>
            </a:r>
            <a:r>
              <a:rPr lang="en-US" sz="2800" b="1" dirty="0"/>
              <a:t>U</a:t>
            </a:r>
            <a:r>
              <a:rPr lang="en-US" sz="2800" dirty="0"/>
              <a:t> </a:t>
            </a:r>
            <a:r>
              <a:rPr lang="en-US" sz="2800" dirty="0" smtClean="0"/>
              <a:t>(e.g., </a:t>
            </a:r>
            <a:r>
              <a:rPr lang="en-US" sz="2800" dirty="0" err="1"/>
              <a:t>UComponent</a:t>
            </a:r>
            <a:r>
              <a:rPr lang="en-US" sz="2800" dirty="0"/>
              <a:t>)</a:t>
            </a:r>
            <a:r>
              <a:rPr lang="en-US" sz="2800" dirty="0" smtClean="0"/>
              <a:t>.</a:t>
            </a:r>
            <a:endParaRPr lang="en-US" sz="2800" dirty="0"/>
          </a:p>
          <a:p>
            <a:pPr marL="457200" indent="-457200">
              <a:spcAft>
                <a:spcPts val="800"/>
              </a:spcAft>
              <a:buFont typeface="Arial" panose="020B0604020202020204" pitchFamily="34" charset="0"/>
              <a:buChar char="•"/>
            </a:pPr>
            <a:r>
              <a:rPr lang="en-US" sz="2800" b="1" dirty="0" err="1"/>
              <a:t>Enums</a:t>
            </a:r>
            <a:r>
              <a:rPr lang="en-US" sz="2800" dirty="0"/>
              <a:t> are prefixed with </a:t>
            </a:r>
            <a:r>
              <a:rPr lang="en-US" sz="2800" b="1" dirty="0"/>
              <a:t>E</a:t>
            </a:r>
            <a:r>
              <a:rPr lang="en-US" sz="2800" dirty="0"/>
              <a:t> (e.g</a:t>
            </a:r>
            <a:r>
              <a:rPr lang="en-US" sz="2800" dirty="0" smtClean="0"/>
              <a:t>., </a:t>
            </a:r>
            <a:r>
              <a:rPr lang="en-US" sz="2800" dirty="0" err="1" smtClean="0"/>
              <a:t>EFortificationType</a:t>
            </a:r>
            <a:r>
              <a:rPr lang="en-US" sz="2800" dirty="0"/>
              <a:t>)</a:t>
            </a:r>
            <a:r>
              <a:rPr lang="en-US" sz="2800" dirty="0" smtClean="0"/>
              <a:t>.</a:t>
            </a:r>
            <a:endParaRPr lang="en-US" sz="2800" dirty="0"/>
          </a:p>
          <a:p>
            <a:pPr marL="457200" indent="-457200">
              <a:spcAft>
                <a:spcPts val="800"/>
              </a:spcAft>
              <a:buFont typeface="Arial" panose="020B0604020202020204" pitchFamily="34" charset="0"/>
              <a:buChar char="•"/>
            </a:pPr>
            <a:r>
              <a:rPr lang="en-US" sz="2800" b="1" dirty="0"/>
              <a:t>Interface</a:t>
            </a:r>
            <a:r>
              <a:rPr lang="en-US" sz="2800" dirty="0"/>
              <a:t> classes are usually prefixed with </a:t>
            </a:r>
            <a:r>
              <a:rPr lang="en-US" sz="2800" b="1" dirty="0"/>
              <a:t>I</a:t>
            </a:r>
            <a:r>
              <a:rPr lang="en-US" sz="2800" dirty="0"/>
              <a:t> (e.g., </a:t>
            </a:r>
            <a:r>
              <a:rPr lang="en-US" sz="2800" dirty="0" err="1"/>
              <a:t>IAbilitySystemInterface</a:t>
            </a:r>
            <a:r>
              <a:rPr lang="en-US" sz="2800" dirty="0"/>
              <a:t>)</a:t>
            </a:r>
            <a:r>
              <a:rPr lang="en-US" sz="2800" dirty="0" smtClean="0"/>
              <a:t>.</a:t>
            </a:r>
            <a:endParaRPr lang="en-US" sz="2800" dirty="0"/>
          </a:p>
          <a:p>
            <a:pPr marL="457200" indent="-457200">
              <a:spcAft>
                <a:spcPts val="800"/>
              </a:spcAft>
              <a:buFont typeface="Arial" panose="020B0604020202020204" pitchFamily="34" charset="0"/>
              <a:buChar char="•"/>
            </a:pPr>
            <a:r>
              <a:rPr lang="en-US" sz="2800" b="1" dirty="0"/>
              <a:t>Template</a:t>
            </a:r>
            <a:r>
              <a:rPr lang="en-US" sz="2800" dirty="0"/>
              <a:t> classes are prefixed with </a:t>
            </a:r>
            <a:r>
              <a:rPr lang="en-US" sz="2800" b="1" dirty="0"/>
              <a:t>T</a:t>
            </a:r>
            <a:r>
              <a:rPr lang="en-US" sz="2800" dirty="0"/>
              <a:t> (e.g., </a:t>
            </a:r>
            <a:r>
              <a:rPr lang="en-US" sz="2800" dirty="0" err="1"/>
              <a:t>TArray</a:t>
            </a:r>
            <a:r>
              <a:rPr lang="en-US" sz="2800" dirty="0"/>
              <a:t>)</a:t>
            </a:r>
            <a:r>
              <a:rPr lang="en-US" sz="2800" dirty="0" smtClean="0"/>
              <a:t>.</a:t>
            </a:r>
            <a:endParaRPr lang="en-US" sz="2800" dirty="0"/>
          </a:p>
          <a:p>
            <a:pPr marL="457200" indent="-457200">
              <a:spcAft>
                <a:spcPts val="800"/>
              </a:spcAft>
              <a:buFont typeface="Arial" panose="020B0604020202020204" pitchFamily="34" charset="0"/>
              <a:buChar char="•"/>
            </a:pPr>
            <a:r>
              <a:rPr lang="en-US" sz="2800" dirty="0"/>
              <a:t>Classes derived from </a:t>
            </a:r>
            <a:r>
              <a:rPr lang="en-US" sz="2800" b="1" dirty="0" err="1"/>
              <a:t>SWidget</a:t>
            </a:r>
            <a:r>
              <a:rPr lang="en-US" sz="2800" dirty="0"/>
              <a:t> (Slate UI) are prefixed with </a:t>
            </a:r>
            <a:r>
              <a:rPr lang="en-US" sz="2800" b="1" dirty="0"/>
              <a:t>S</a:t>
            </a:r>
            <a:r>
              <a:rPr lang="en-US" sz="2800" dirty="0"/>
              <a:t> (e.g., </a:t>
            </a:r>
            <a:r>
              <a:rPr lang="en-US" sz="2800" dirty="0" err="1"/>
              <a:t>SButton</a:t>
            </a:r>
            <a:r>
              <a:rPr lang="en-US" sz="2800" dirty="0"/>
              <a:t>)</a:t>
            </a:r>
            <a:r>
              <a:rPr lang="en-US" sz="2800" dirty="0" smtClean="0"/>
              <a:t>.</a:t>
            </a:r>
            <a:endParaRPr lang="en-US" sz="2800" dirty="0"/>
          </a:p>
          <a:p>
            <a:pPr marL="457200" indent="-457200">
              <a:buFont typeface="Arial" panose="020B0604020202020204" pitchFamily="34" charset="0"/>
              <a:buChar char="•"/>
            </a:pPr>
            <a:r>
              <a:rPr lang="en-US" sz="2800" dirty="0"/>
              <a:t>Everything else is prefixed with the letter </a:t>
            </a:r>
            <a:r>
              <a:rPr lang="en-US" sz="2800" b="1" dirty="0"/>
              <a:t>F</a:t>
            </a:r>
            <a:r>
              <a:rPr lang="en-US" sz="2800" dirty="0"/>
              <a:t> (e.g., </a:t>
            </a:r>
            <a:r>
              <a:rPr lang="en-US" sz="2800" dirty="0" err="1"/>
              <a:t>FVector</a:t>
            </a:r>
            <a:r>
              <a:rPr lang="en-US" sz="2800" dirty="0"/>
              <a:t>)</a:t>
            </a:r>
            <a:r>
              <a:rPr lang="en-US" sz="2800" dirty="0" smtClean="0"/>
              <a:t>.</a:t>
            </a:r>
            <a:endParaRPr lang="en-US" sz="2800" dirty="0"/>
          </a:p>
        </p:txBody>
      </p:sp>
      <p:sp>
        <p:nvSpPr>
          <p:cNvPr id="8" name="The Picture slide"/>
          <p:cNvSpPr txBox="1"/>
          <p:nvPr/>
        </p:nvSpPr>
        <p:spPr>
          <a:xfrm>
            <a:off x="13454823" y="3658323"/>
            <a:ext cx="4522072" cy="71814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t">
            <a:spAutoFit/>
          </a:bodyPr>
          <a:lstStyle>
            <a:lvl1pPr>
              <a:defRPr b="1">
                <a:latin typeface="Helvetica"/>
                <a:ea typeface="Helvetica"/>
                <a:cs typeface="Helvetica"/>
                <a:sym typeface="Helvetica"/>
              </a:defRPr>
            </a:lvl1pPr>
          </a:lstStyle>
          <a:p>
            <a:pPr algn="l"/>
            <a:r>
              <a:rPr lang="en-US" sz="4000" dirty="0" smtClean="0">
                <a:solidFill>
                  <a:schemeClr val="tx1">
                    <a:lumMod val="50000"/>
                    <a:lumOff val="50000"/>
                  </a:schemeClr>
                </a:solidFill>
              </a:rPr>
              <a:t>Reflection Macros</a:t>
            </a:r>
            <a:endParaRPr sz="4000" dirty="0">
              <a:solidFill>
                <a:schemeClr val="tx1">
                  <a:lumMod val="50000"/>
                  <a:lumOff val="50000"/>
                </a:schemeClr>
              </a:solidFill>
            </a:endParaRPr>
          </a:p>
        </p:txBody>
      </p:sp>
      <p:sp>
        <p:nvSpPr>
          <p:cNvPr id="9" name="You are the face that has changed my whole world. You are the face that I see everywhere I go. You are so beautiful to me that I can’t explain , Just like a green flower porcelain. You’re like a moon that I awaken to say hello, So beautiful and bright that you make me content to play it so I see your face on the leaves,telling me how lonely I have been"/>
          <p:cNvSpPr/>
          <p:nvPr/>
        </p:nvSpPr>
        <p:spPr>
          <a:xfrm>
            <a:off x="13454821" y="5034548"/>
            <a:ext cx="8686800" cy="749808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spAutoFit/>
          </a:bodyPr>
          <a:lstStyle>
            <a:lvl1pPr algn="l">
              <a:defRPr sz="2400">
                <a:latin typeface="Helvetica"/>
                <a:ea typeface="Helvetica"/>
                <a:cs typeface="Helvetica"/>
                <a:sym typeface="Helvetica"/>
              </a:defRPr>
            </a:lvl1pPr>
          </a:lstStyle>
          <a:p>
            <a:pPr marL="457200" indent="-457200">
              <a:spcAft>
                <a:spcPts val="800"/>
              </a:spcAft>
              <a:buFont typeface="Arial" panose="020B0604020202020204" pitchFamily="34" charset="0"/>
              <a:buChar char="•"/>
            </a:pPr>
            <a:r>
              <a:rPr lang="en-US" sz="2800" b="1" dirty="0"/>
              <a:t>UCLASS():</a:t>
            </a:r>
            <a:r>
              <a:rPr lang="en-US" sz="2800" dirty="0"/>
              <a:t> Used to tell Unreal to generate reflection data for a class. The class must derive from </a:t>
            </a:r>
            <a:r>
              <a:rPr lang="en-US" sz="2800" dirty="0" err="1"/>
              <a:t>UObject</a:t>
            </a:r>
            <a:r>
              <a:rPr lang="en-US" sz="2800" dirty="0" smtClean="0"/>
              <a:t>.</a:t>
            </a:r>
            <a:endParaRPr lang="en-US" sz="2800" dirty="0"/>
          </a:p>
          <a:p>
            <a:pPr marL="457200" indent="-457200">
              <a:spcAft>
                <a:spcPts val="800"/>
              </a:spcAft>
              <a:buFont typeface="Arial" panose="020B0604020202020204" pitchFamily="34" charset="0"/>
              <a:buChar char="•"/>
            </a:pPr>
            <a:r>
              <a:rPr lang="en-US" sz="2800" b="1" dirty="0"/>
              <a:t>USTRUCT():</a:t>
            </a:r>
            <a:r>
              <a:rPr lang="en-US" sz="2800" dirty="0"/>
              <a:t> Used to tell Unreal to generate reflection data for a </a:t>
            </a:r>
            <a:r>
              <a:rPr lang="en-US" sz="2800" dirty="0" err="1"/>
              <a:t>struct</a:t>
            </a:r>
            <a:r>
              <a:rPr lang="en-US" sz="2800" dirty="0" smtClean="0"/>
              <a:t>.</a:t>
            </a:r>
            <a:endParaRPr lang="en-US" sz="2800" dirty="0"/>
          </a:p>
          <a:p>
            <a:pPr marL="457200" indent="-457200">
              <a:spcAft>
                <a:spcPts val="800"/>
              </a:spcAft>
              <a:buFont typeface="Arial" panose="020B0604020202020204" pitchFamily="34" charset="0"/>
              <a:buChar char="•"/>
            </a:pPr>
            <a:r>
              <a:rPr lang="en-US" sz="2800" b="1" dirty="0"/>
              <a:t>GENERATED_BODY():</a:t>
            </a:r>
            <a:r>
              <a:rPr lang="en-US" sz="2800" dirty="0"/>
              <a:t> Replaced in UE4 with all the necessary boilerplate code that gets generated for the type</a:t>
            </a:r>
            <a:r>
              <a:rPr lang="en-US" sz="2800" dirty="0" smtClean="0"/>
              <a:t>.</a:t>
            </a:r>
            <a:endParaRPr lang="en-US" sz="2800" dirty="0"/>
          </a:p>
          <a:p>
            <a:pPr marL="457200" indent="-457200">
              <a:spcAft>
                <a:spcPts val="800"/>
              </a:spcAft>
              <a:buFont typeface="Arial" panose="020B0604020202020204" pitchFamily="34" charset="0"/>
              <a:buChar char="•"/>
            </a:pPr>
            <a:r>
              <a:rPr lang="en-US" sz="2800" b="1" dirty="0"/>
              <a:t>UPROPERTY():</a:t>
            </a:r>
            <a:r>
              <a:rPr lang="en-US" sz="2800" dirty="0"/>
              <a:t> Enables a member variable of a UCLASS or a USTRUCT to be used as a UPROPERTY</a:t>
            </a:r>
            <a:r>
              <a:rPr lang="en-US" sz="2800" dirty="0" smtClean="0"/>
              <a:t>.</a:t>
            </a:r>
          </a:p>
          <a:p>
            <a:pPr marL="457200" indent="-457200">
              <a:spcAft>
                <a:spcPts val="800"/>
              </a:spcAft>
              <a:buFont typeface="Arial" panose="020B0604020202020204" pitchFamily="34" charset="0"/>
              <a:buChar char="•"/>
            </a:pPr>
            <a:r>
              <a:rPr lang="en-US" sz="2800" b="1" dirty="0"/>
              <a:t>UFUNCTION():</a:t>
            </a:r>
            <a:r>
              <a:rPr lang="en-US" sz="2800" dirty="0"/>
              <a:t> Enables a class method of a UCLASS or a USTRUCT to be used as a UFUNCTION</a:t>
            </a:r>
            <a:r>
              <a:rPr lang="en-US" sz="2800" dirty="0" smtClean="0"/>
              <a:t>. </a:t>
            </a:r>
          </a:p>
          <a:p>
            <a:pPr marL="457200" indent="-457200">
              <a:buFont typeface="Arial" panose="020B0604020202020204" pitchFamily="34" charset="0"/>
              <a:buChar char="•"/>
            </a:pPr>
            <a:r>
              <a:rPr lang="en-US" sz="2800" b="1" dirty="0"/>
              <a:t>UENUM():</a:t>
            </a:r>
            <a:r>
              <a:rPr lang="en-US" sz="2800" dirty="0"/>
              <a:t> Used to tell Unreal to generate reflection data for an </a:t>
            </a:r>
            <a:r>
              <a:rPr lang="en-US" sz="2800" dirty="0" err="1"/>
              <a:t>enum</a:t>
            </a:r>
            <a:r>
              <a:rPr lang="en-US" sz="2800" dirty="0" smtClean="0"/>
              <a:t>.</a:t>
            </a:r>
            <a:endParaRPr lang="en-US" sz="2800" b="1" dirty="0"/>
          </a:p>
        </p:txBody>
      </p:sp>
      <p:sp>
        <p:nvSpPr>
          <p:cNvPr id="11" name="The Picture slide"/>
          <p:cNvSpPr txBox="1"/>
          <p:nvPr/>
        </p:nvSpPr>
        <p:spPr>
          <a:xfrm>
            <a:off x="1752108" y="3658323"/>
            <a:ext cx="5634556" cy="71814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t">
            <a:spAutoFit/>
          </a:bodyPr>
          <a:lstStyle>
            <a:lvl1pPr>
              <a:defRPr b="1">
                <a:latin typeface="Helvetica"/>
                <a:ea typeface="Helvetica"/>
                <a:cs typeface="Helvetica"/>
                <a:sym typeface="Helvetica"/>
              </a:defRPr>
            </a:lvl1pPr>
          </a:lstStyle>
          <a:p>
            <a:pPr algn="l"/>
            <a:r>
              <a:rPr lang="en-US" sz="4000" dirty="0" smtClean="0">
                <a:solidFill>
                  <a:schemeClr val="tx1">
                    <a:lumMod val="50000"/>
                    <a:lumOff val="50000"/>
                  </a:schemeClr>
                </a:solidFill>
              </a:rPr>
              <a:t>Class Naming Prefixes</a:t>
            </a:r>
            <a:endParaRPr sz="4000" dirty="0">
              <a:solidFill>
                <a:schemeClr val="tx1">
                  <a:lumMod val="50000"/>
                  <a:lumOff val="50000"/>
                </a:schemeClr>
              </a:solidFill>
            </a:endParaRPr>
          </a:p>
        </p:txBody>
      </p:sp>
      <p:sp>
        <p:nvSpPr>
          <p:cNvPr id="12" name="Rectangle"/>
          <p:cNvSpPr/>
          <p:nvPr/>
        </p:nvSpPr>
        <p:spPr>
          <a:xfrm>
            <a:off x="1752108" y="4625022"/>
            <a:ext cx="9144000" cy="127365"/>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a:p>
        </p:txBody>
      </p:sp>
      <p:sp>
        <p:nvSpPr>
          <p:cNvPr id="13" name="Rectangle"/>
          <p:cNvSpPr/>
          <p:nvPr/>
        </p:nvSpPr>
        <p:spPr>
          <a:xfrm>
            <a:off x="13454822" y="4639583"/>
            <a:ext cx="9144000" cy="127365"/>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a:p>
        </p:txBody>
      </p:sp>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p:blipFill>
        <p:spPr>
          <a:xfrm>
            <a:off x="21757271" y="11032375"/>
            <a:ext cx="2626729" cy="2683625"/>
          </a:xfrm>
          <a:prstGeom prst="rect">
            <a:avLst/>
          </a:prstGeom>
        </p:spPr>
      </p:pic>
    </p:spTree>
    <p:extLst>
      <p:ext uri="{BB962C8B-B14F-4D97-AF65-F5344CB8AC3E}">
        <p14:creationId xmlns:p14="http://schemas.microsoft.com/office/powerpoint/2010/main" val="2134458433"/>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29796" y="0"/>
            <a:ext cx="12254204" cy="13716000"/>
          </a:xfrm>
          <a:prstGeom prst="rect">
            <a:avLst/>
          </a:prstGeom>
          <a:solidFill>
            <a:srgbClr val="F3F3F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a:ea typeface="Helvetica"/>
              <a:cs typeface="Helvetica"/>
              <a:sym typeface="Helvetica"/>
            </a:endParaRPr>
          </a:p>
        </p:txBody>
      </p:sp>
      <p:sp>
        <p:nvSpPr>
          <p:cNvPr id="323" name="The Picture slide"/>
          <p:cNvSpPr txBox="1"/>
          <p:nvPr/>
        </p:nvSpPr>
        <p:spPr>
          <a:xfrm>
            <a:off x="1752108" y="4388092"/>
            <a:ext cx="8973592" cy="872034"/>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b">
            <a:spAutoFit/>
          </a:bodyPr>
          <a:lstStyle>
            <a:lvl1pPr>
              <a:defRPr b="1">
                <a:latin typeface="Helvetica"/>
                <a:ea typeface="Helvetica"/>
                <a:cs typeface="Helvetica"/>
                <a:sym typeface="Helvetica"/>
              </a:defRPr>
            </a:lvl1pPr>
          </a:lstStyle>
          <a:p>
            <a:pPr algn="l"/>
            <a:r>
              <a:rPr lang="en-US" cap="all" dirty="0" smtClean="0"/>
              <a:t>Blueprint from C++</a:t>
            </a:r>
            <a:endParaRPr cap="all" dirty="0"/>
          </a:p>
        </p:txBody>
      </p:sp>
      <p:sp>
        <p:nvSpPr>
          <p:cNvPr id="325" name="You are the face that has changed my whole world. You are the face that I see everywhere I go. You are so beautiful to me that I can’t explain , Just like a green flower porcelain. You’re like a moon that I awaken to say hello, So beautiful and bright that you make me content to play it so I see your face on the leaves,telling me how lonely I have been"/>
          <p:cNvSpPr/>
          <p:nvPr/>
        </p:nvSpPr>
        <p:spPr>
          <a:xfrm>
            <a:off x="1752108" y="5894928"/>
            <a:ext cx="8509001" cy="695062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spAutoFit/>
          </a:bodyPr>
          <a:lstStyle>
            <a:lvl1pPr algn="l">
              <a:defRPr sz="2400">
                <a:latin typeface="Helvetica"/>
                <a:ea typeface="Helvetica"/>
                <a:cs typeface="Helvetica"/>
                <a:sym typeface="Helvetica"/>
              </a:defRPr>
            </a:lvl1pPr>
          </a:lstStyle>
          <a:p>
            <a:r>
              <a:rPr lang="en-US" sz="2800" dirty="0"/>
              <a:t>The UCLASS, UPROPERTY, and UFUNCTION markups in this example include additional specifiers. These are not required, but some common specifiers have been added for demonstration purposes. These allow us to specify certain behaviors or properties.</a:t>
            </a:r>
          </a:p>
          <a:p>
            <a:r>
              <a:rPr lang="en-US" sz="2800" dirty="0"/>
              <a:t> </a:t>
            </a:r>
          </a:p>
          <a:p>
            <a:pPr>
              <a:spcAft>
                <a:spcPts val="1000"/>
              </a:spcAft>
            </a:pPr>
            <a:r>
              <a:rPr lang="en-US" sz="2800" b="1" dirty="0" err="1"/>
              <a:t>Blueprintable</a:t>
            </a:r>
            <a:r>
              <a:rPr lang="en-US" sz="2800" b="1" dirty="0"/>
              <a:t>:</a:t>
            </a:r>
            <a:r>
              <a:rPr lang="en-US" sz="2800" dirty="0"/>
              <a:t> </a:t>
            </a:r>
            <a:r>
              <a:rPr lang="en-US" sz="2800" dirty="0" smtClean="0"/>
              <a:t>This </a:t>
            </a:r>
            <a:r>
              <a:rPr lang="en-US" sz="2800" dirty="0"/>
              <a:t>class can be extended by a Blueprint.</a:t>
            </a:r>
          </a:p>
          <a:p>
            <a:pPr>
              <a:spcAft>
                <a:spcPts val="1000"/>
              </a:spcAft>
            </a:pPr>
            <a:r>
              <a:rPr lang="en-US" sz="2800" b="1" dirty="0" err="1"/>
              <a:t>BlueprintReadOnly</a:t>
            </a:r>
            <a:r>
              <a:rPr lang="en-US" sz="2800" b="1" dirty="0"/>
              <a:t>:</a:t>
            </a:r>
            <a:r>
              <a:rPr lang="en-US" sz="2800" dirty="0"/>
              <a:t> This property can be read from a Blueprint, but not written to.</a:t>
            </a:r>
          </a:p>
          <a:p>
            <a:pPr>
              <a:spcAft>
                <a:spcPts val="1000"/>
              </a:spcAft>
            </a:pPr>
            <a:r>
              <a:rPr lang="en-US" sz="2800" b="1" dirty="0"/>
              <a:t>Category:</a:t>
            </a:r>
            <a:r>
              <a:rPr lang="en-US" sz="2800" dirty="0"/>
              <a:t> </a:t>
            </a:r>
            <a:r>
              <a:rPr lang="en-US" sz="2800" dirty="0" smtClean="0"/>
              <a:t>This defines </a:t>
            </a:r>
            <a:r>
              <a:rPr lang="en-US" sz="2800" dirty="0"/>
              <a:t>what section this </a:t>
            </a:r>
            <a:r>
              <a:rPr lang="en-US" sz="2800" dirty="0" smtClean="0"/>
              <a:t>property appears </a:t>
            </a:r>
            <a:r>
              <a:rPr lang="en-US" sz="2800" dirty="0"/>
              <a:t>under in the Details view of the Editor. This is helpful for organizational purposes.</a:t>
            </a:r>
          </a:p>
          <a:p>
            <a:r>
              <a:rPr lang="en-US" sz="2800" b="1" dirty="0" err="1"/>
              <a:t>BlueprintCallable</a:t>
            </a:r>
            <a:r>
              <a:rPr lang="en-US" sz="2800" b="1" dirty="0"/>
              <a:t>:</a:t>
            </a:r>
            <a:r>
              <a:rPr lang="en-US" sz="2800" dirty="0"/>
              <a:t> This function can be called from Blueprints</a:t>
            </a:r>
            <a:r>
              <a:rPr lang="en-US" sz="2800" dirty="0" smtClean="0"/>
              <a:t>.</a:t>
            </a:r>
            <a:endParaRPr lang="en-US" sz="2800" dirty="0"/>
          </a:p>
        </p:txBody>
      </p:sp>
      <p:sp>
        <p:nvSpPr>
          <p:cNvPr id="16" name="Rectangle"/>
          <p:cNvSpPr/>
          <p:nvPr/>
        </p:nvSpPr>
        <p:spPr>
          <a:xfrm>
            <a:off x="1752108" y="5523132"/>
            <a:ext cx="8686800" cy="127365"/>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16436" t="8536" r="16029" b="30822"/>
          <a:stretch/>
        </p:blipFill>
        <p:spPr>
          <a:xfrm>
            <a:off x="4693243" y="403083"/>
            <a:ext cx="2626729" cy="2683625"/>
          </a:xfrm>
          <a:prstGeom prst="rect">
            <a:avLst/>
          </a:prstGeom>
        </p:spPr>
      </p:pic>
      <p:sp>
        <p:nvSpPr>
          <p:cNvPr id="2" name="TextBox 1"/>
          <p:cNvSpPr txBox="1"/>
          <p:nvPr/>
        </p:nvSpPr>
        <p:spPr>
          <a:xfrm>
            <a:off x="12491716" y="3122657"/>
            <a:ext cx="11530361" cy="79816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3200" dirty="0">
                <a:solidFill>
                  <a:srgbClr val="00B050"/>
                </a:solidFill>
                <a:latin typeface="Lucida Sans Unicode" panose="020B0602030504020204" pitchFamily="34" charset="0"/>
                <a:cs typeface="Lucida Sans Unicode" panose="020B0602030504020204" pitchFamily="34" charset="0"/>
              </a:rPr>
              <a:t>#include </a:t>
            </a:r>
            <a:r>
              <a:rPr lang="en-US" sz="3200" dirty="0">
                <a:solidFill>
                  <a:srgbClr val="C00000"/>
                </a:solidFill>
                <a:latin typeface="Lucida Sans Unicode" panose="020B0602030504020204" pitchFamily="34" charset="0"/>
                <a:cs typeface="Lucida Sans Unicode" panose="020B0602030504020204" pitchFamily="34" charset="0"/>
              </a:rPr>
              <a:t>"</a:t>
            </a:r>
            <a:r>
              <a:rPr lang="en-US" sz="3200" dirty="0" err="1">
                <a:solidFill>
                  <a:srgbClr val="C00000"/>
                </a:solidFill>
                <a:latin typeface="Lucida Sans Unicode" panose="020B0602030504020204" pitchFamily="34" charset="0"/>
                <a:cs typeface="Lucida Sans Unicode" panose="020B0602030504020204" pitchFamily="34" charset="0"/>
              </a:rPr>
              <a:t>MyObject.generated.h</a:t>
            </a:r>
            <a:r>
              <a:rPr lang="en-US" sz="3200" dirty="0">
                <a:solidFill>
                  <a:srgbClr val="C00000"/>
                </a:solidFill>
                <a:latin typeface="Lucida Sans Unicode" panose="020B0602030504020204" pitchFamily="34" charset="0"/>
                <a:cs typeface="Lucida Sans Unicode" panose="020B0602030504020204" pitchFamily="34" charset="0"/>
              </a:rPr>
              <a:t>"</a:t>
            </a:r>
          </a:p>
          <a:p>
            <a:pPr algn="l"/>
            <a:endParaRPr lang="en-US" sz="3200" dirty="0">
              <a:latin typeface="Lucida Sans Unicode" panose="020B0602030504020204" pitchFamily="34" charset="0"/>
              <a:cs typeface="Lucida Sans Unicode" panose="020B0602030504020204" pitchFamily="34" charset="0"/>
            </a:endParaRPr>
          </a:p>
          <a:p>
            <a:pPr algn="l"/>
            <a:r>
              <a:rPr lang="en-US" sz="3200" dirty="0">
                <a:latin typeface="Lucida Sans Unicode" panose="020B0602030504020204" pitchFamily="34" charset="0"/>
                <a:cs typeface="Lucida Sans Unicode" panose="020B0602030504020204" pitchFamily="34" charset="0"/>
              </a:rPr>
              <a:t>UCLASS(</a:t>
            </a:r>
            <a:r>
              <a:rPr lang="en-US" sz="3200" dirty="0" err="1">
                <a:latin typeface="Lucida Sans Unicode" panose="020B0602030504020204" pitchFamily="34" charset="0"/>
                <a:cs typeface="Lucida Sans Unicode" panose="020B0602030504020204" pitchFamily="34" charset="0"/>
              </a:rPr>
              <a:t>Blueprintable</a:t>
            </a:r>
            <a:r>
              <a:rPr lang="en-US" sz="3200" dirty="0">
                <a:latin typeface="Lucida Sans Unicode" panose="020B0602030504020204" pitchFamily="34" charset="0"/>
                <a:cs typeface="Lucida Sans Unicode" panose="020B0602030504020204" pitchFamily="34" charset="0"/>
              </a:rPr>
              <a:t>)</a:t>
            </a:r>
          </a:p>
          <a:p>
            <a:pPr algn="l"/>
            <a:r>
              <a:rPr lang="en-US" sz="3200" b="1" dirty="0">
                <a:solidFill>
                  <a:srgbClr val="0070C0"/>
                </a:solidFill>
                <a:latin typeface="Lucida Sans Unicode" panose="020B0602030504020204" pitchFamily="34" charset="0"/>
                <a:cs typeface="Lucida Sans Unicode" panose="020B0602030504020204" pitchFamily="34" charset="0"/>
              </a:rPr>
              <a:t>class</a:t>
            </a:r>
            <a:r>
              <a:rPr lang="en-US" sz="3200" dirty="0">
                <a:solidFill>
                  <a:srgbClr val="0070C0"/>
                </a:solidFill>
                <a:latin typeface="Lucida Sans Unicode" panose="020B0602030504020204" pitchFamily="34" charset="0"/>
                <a:cs typeface="Lucida Sans Unicode" panose="020B0602030504020204" pitchFamily="34" charset="0"/>
              </a:rPr>
              <a:t> </a:t>
            </a:r>
            <a:r>
              <a:rPr lang="en-US" sz="3200" dirty="0" err="1">
                <a:latin typeface="Lucida Sans Unicode" panose="020B0602030504020204" pitchFamily="34" charset="0"/>
                <a:cs typeface="Lucida Sans Unicode" panose="020B0602030504020204" pitchFamily="34" charset="0"/>
              </a:rPr>
              <a:t>UMyObject</a:t>
            </a:r>
            <a:r>
              <a:rPr lang="en-US" sz="3200" dirty="0">
                <a:latin typeface="Lucida Sans Unicode" panose="020B0602030504020204" pitchFamily="34" charset="0"/>
                <a:cs typeface="Lucida Sans Unicode" panose="020B0602030504020204" pitchFamily="34" charset="0"/>
              </a:rPr>
              <a:t> : </a:t>
            </a:r>
            <a:r>
              <a:rPr lang="en-US" sz="3200" b="1" dirty="0">
                <a:solidFill>
                  <a:srgbClr val="0070C0"/>
                </a:solidFill>
                <a:latin typeface="Lucida Sans Unicode" panose="020B0602030504020204" pitchFamily="34" charset="0"/>
                <a:cs typeface="Lucida Sans Unicode" panose="020B0602030504020204" pitchFamily="34" charset="0"/>
              </a:rPr>
              <a:t>public</a:t>
            </a:r>
            <a:r>
              <a:rPr lang="en-US" sz="3200" dirty="0">
                <a:solidFill>
                  <a:srgbClr val="0070C0"/>
                </a:solidFill>
                <a:latin typeface="Lucida Sans Unicode" panose="020B0602030504020204" pitchFamily="34" charset="0"/>
                <a:cs typeface="Lucida Sans Unicode" panose="020B0602030504020204" pitchFamily="34" charset="0"/>
              </a:rPr>
              <a:t> </a:t>
            </a:r>
            <a:r>
              <a:rPr lang="en-US" sz="3200" dirty="0" err="1">
                <a:latin typeface="Lucida Sans Unicode" panose="020B0602030504020204" pitchFamily="34" charset="0"/>
                <a:cs typeface="Lucida Sans Unicode" panose="020B0602030504020204" pitchFamily="34" charset="0"/>
              </a:rPr>
              <a:t>UObject</a:t>
            </a:r>
            <a:endParaRPr lang="en-US" sz="3200" dirty="0">
              <a:latin typeface="Lucida Sans Unicode" panose="020B0602030504020204" pitchFamily="34" charset="0"/>
              <a:cs typeface="Lucida Sans Unicode" panose="020B0602030504020204" pitchFamily="34" charset="0"/>
            </a:endParaRPr>
          </a:p>
          <a:p>
            <a:pPr algn="l"/>
            <a:r>
              <a:rPr lang="en-US" sz="3200" dirty="0">
                <a:latin typeface="Lucida Sans Unicode" panose="020B0602030504020204" pitchFamily="34" charset="0"/>
                <a:cs typeface="Lucida Sans Unicode" panose="020B0602030504020204" pitchFamily="34" charset="0"/>
              </a:rPr>
              <a:t>{</a:t>
            </a:r>
          </a:p>
          <a:p>
            <a:pPr algn="l"/>
            <a:r>
              <a:rPr lang="en-US" sz="3200" dirty="0">
                <a:latin typeface="Lucida Sans Unicode" panose="020B0602030504020204" pitchFamily="34" charset="0"/>
                <a:cs typeface="Lucida Sans Unicode" panose="020B0602030504020204" pitchFamily="34" charset="0"/>
              </a:rPr>
              <a:t>    GENERATED_BODY()</a:t>
            </a:r>
          </a:p>
          <a:p>
            <a:pPr algn="l"/>
            <a:endParaRPr lang="en-US" sz="3200" dirty="0">
              <a:latin typeface="Lucida Sans Unicode" panose="020B0602030504020204" pitchFamily="34" charset="0"/>
              <a:cs typeface="Lucida Sans Unicode" panose="020B0602030504020204" pitchFamily="34" charset="0"/>
            </a:endParaRPr>
          </a:p>
          <a:p>
            <a:pPr algn="l"/>
            <a:r>
              <a:rPr lang="en-US" sz="3200" b="1" dirty="0">
                <a:solidFill>
                  <a:srgbClr val="0070C0"/>
                </a:solidFill>
                <a:latin typeface="Lucida Sans Unicode" panose="020B0602030504020204" pitchFamily="34" charset="0"/>
                <a:cs typeface="Lucida Sans Unicode" panose="020B0602030504020204" pitchFamily="34" charset="0"/>
              </a:rPr>
              <a:t>public</a:t>
            </a:r>
            <a:r>
              <a:rPr lang="en-US" sz="3200" dirty="0">
                <a:latin typeface="Lucida Sans Unicode" panose="020B0602030504020204" pitchFamily="34" charset="0"/>
                <a:cs typeface="Lucida Sans Unicode" panose="020B0602030504020204" pitchFamily="34" charset="0"/>
              </a:rPr>
              <a:t>:</a:t>
            </a:r>
          </a:p>
          <a:p>
            <a:pPr algn="l"/>
            <a:r>
              <a:rPr lang="en-US" sz="3200" dirty="0">
                <a:latin typeface="Lucida Sans Unicode" panose="020B0602030504020204" pitchFamily="34" charset="0"/>
                <a:cs typeface="Lucida Sans Unicode" panose="020B0602030504020204" pitchFamily="34" charset="0"/>
              </a:rPr>
              <a:t>    </a:t>
            </a:r>
            <a:r>
              <a:rPr lang="en-US" sz="3200" dirty="0" err="1">
                <a:latin typeface="Lucida Sans Unicode" panose="020B0602030504020204" pitchFamily="34" charset="0"/>
                <a:cs typeface="Lucida Sans Unicode" panose="020B0602030504020204" pitchFamily="34" charset="0"/>
              </a:rPr>
              <a:t>MyUObject</a:t>
            </a:r>
            <a:r>
              <a:rPr lang="en-US" sz="3200" dirty="0">
                <a:latin typeface="Lucida Sans Unicode" panose="020B0602030504020204" pitchFamily="34" charset="0"/>
                <a:cs typeface="Lucida Sans Unicode" panose="020B0602030504020204" pitchFamily="34" charset="0"/>
              </a:rPr>
              <a:t>();</a:t>
            </a:r>
          </a:p>
          <a:p>
            <a:pPr algn="l"/>
            <a:endParaRPr lang="en-US" sz="3200" dirty="0">
              <a:latin typeface="Lucida Sans Unicode" panose="020B0602030504020204" pitchFamily="34" charset="0"/>
              <a:cs typeface="Lucida Sans Unicode" panose="020B0602030504020204" pitchFamily="34" charset="0"/>
            </a:endParaRPr>
          </a:p>
          <a:p>
            <a:pPr algn="l"/>
            <a:r>
              <a:rPr lang="en-US" sz="3200" dirty="0">
                <a:latin typeface="Lucida Sans Unicode" panose="020B0602030504020204" pitchFamily="34" charset="0"/>
                <a:cs typeface="Lucida Sans Unicode" panose="020B0602030504020204" pitchFamily="34" charset="0"/>
              </a:rPr>
              <a:t>    UPROPERTY(</a:t>
            </a:r>
            <a:r>
              <a:rPr lang="en-US" sz="3200" dirty="0" err="1">
                <a:latin typeface="Lucida Sans Unicode" panose="020B0602030504020204" pitchFamily="34" charset="0"/>
                <a:cs typeface="Lucida Sans Unicode" panose="020B0602030504020204" pitchFamily="34" charset="0"/>
              </a:rPr>
              <a:t>BlueprintReadOnly</a:t>
            </a:r>
            <a:r>
              <a:rPr lang="en-US" sz="3200" dirty="0">
                <a:latin typeface="Lucida Sans Unicode" panose="020B0602030504020204" pitchFamily="34" charset="0"/>
                <a:cs typeface="Lucida Sans Unicode" panose="020B0602030504020204" pitchFamily="34" charset="0"/>
              </a:rPr>
              <a:t>, </a:t>
            </a:r>
            <a:r>
              <a:rPr lang="en-US" sz="3200" dirty="0" err="1">
                <a:latin typeface="Lucida Sans Unicode" panose="020B0602030504020204" pitchFamily="34" charset="0"/>
                <a:cs typeface="Lucida Sans Unicode" panose="020B0602030504020204" pitchFamily="34" charset="0"/>
              </a:rPr>
              <a:t>EditAnywhere</a:t>
            </a:r>
            <a:r>
              <a:rPr lang="en-US" sz="3200" dirty="0">
                <a:latin typeface="Lucida Sans Unicode" panose="020B0602030504020204" pitchFamily="34" charset="0"/>
                <a:cs typeface="Lucida Sans Unicode" panose="020B0602030504020204" pitchFamily="34" charset="0"/>
              </a:rPr>
              <a:t>)</a:t>
            </a:r>
          </a:p>
          <a:p>
            <a:pPr algn="l"/>
            <a:r>
              <a:rPr lang="en-US" sz="3200" dirty="0">
                <a:latin typeface="Lucida Sans Unicode" panose="020B0602030504020204" pitchFamily="34" charset="0"/>
                <a:cs typeface="Lucida Sans Unicode" panose="020B0602030504020204" pitchFamily="34" charset="0"/>
              </a:rPr>
              <a:t>    </a:t>
            </a:r>
            <a:r>
              <a:rPr lang="en-US" sz="3200" b="1" dirty="0">
                <a:solidFill>
                  <a:srgbClr val="0070C0"/>
                </a:solidFill>
                <a:latin typeface="Lucida Sans Unicode" panose="020B0602030504020204" pitchFamily="34" charset="0"/>
                <a:cs typeface="Lucida Sans Unicode" panose="020B0602030504020204" pitchFamily="34" charset="0"/>
              </a:rPr>
              <a:t>float</a:t>
            </a:r>
            <a:r>
              <a:rPr lang="en-US" sz="3200" dirty="0">
                <a:solidFill>
                  <a:srgbClr val="0070C0"/>
                </a:solidFill>
                <a:latin typeface="Lucida Sans Unicode" panose="020B0602030504020204" pitchFamily="34" charset="0"/>
                <a:cs typeface="Lucida Sans Unicode" panose="020B0602030504020204" pitchFamily="34" charset="0"/>
              </a:rPr>
              <a:t> </a:t>
            </a:r>
            <a:r>
              <a:rPr lang="en-US" sz="3200" dirty="0" err="1">
                <a:latin typeface="Lucida Sans Unicode" panose="020B0602030504020204" pitchFamily="34" charset="0"/>
                <a:cs typeface="Lucida Sans Unicode" panose="020B0602030504020204" pitchFamily="34" charset="0"/>
              </a:rPr>
              <a:t>ExampleProperty</a:t>
            </a:r>
            <a:r>
              <a:rPr lang="en-US" sz="3200" dirty="0">
                <a:latin typeface="Lucida Sans Unicode" panose="020B0602030504020204" pitchFamily="34" charset="0"/>
                <a:cs typeface="Lucida Sans Unicode" panose="020B0602030504020204" pitchFamily="34" charset="0"/>
              </a:rPr>
              <a:t>;</a:t>
            </a:r>
          </a:p>
          <a:p>
            <a:pPr algn="l"/>
            <a:endParaRPr lang="en-US" sz="3200" dirty="0">
              <a:latin typeface="Lucida Sans Unicode" panose="020B0602030504020204" pitchFamily="34" charset="0"/>
              <a:cs typeface="Lucida Sans Unicode" panose="020B0602030504020204" pitchFamily="34" charset="0"/>
            </a:endParaRPr>
          </a:p>
          <a:p>
            <a:pPr algn="l"/>
            <a:r>
              <a:rPr lang="en-US" sz="3200" dirty="0">
                <a:latin typeface="Lucida Sans Unicode" panose="020B0602030504020204" pitchFamily="34" charset="0"/>
                <a:cs typeface="Lucida Sans Unicode" panose="020B0602030504020204" pitchFamily="34" charset="0"/>
              </a:rPr>
              <a:t>    UFUNCTION(</a:t>
            </a:r>
            <a:r>
              <a:rPr lang="en-US" sz="3200" dirty="0" err="1">
                <a:latin typeface="Lucida Sans Unicode" panose="020B0602030504020204" pitchFamily="34" charset="0"/>
                <a:cs typeface="Lucida Sans Unicode" panose="020B0602030504020204" pitchFamily="34" charset="0"/>
              </a:rPr>
              <a:t>BlueprintCallable</a:t>
            </a:r>
            <a:r>
              <a:rPr lang="en-US" sz="3200" dirty="0">
                <a:latin typeface="Lucida Sans Unicode" panose="020B0602030504020204" pitchFamily="34" charset="0"/>
                <a:cs typeface="Lucida Sans Unicode" panose="020B0602030504020204" pitchFamily="34" charset="0"/>
              </a:rPr>
              <a:t>)</a:t>
            </a:r>
          </a:p>
          <a:p>
            <a:pPr algn="l"/>
            <a:r>
              <a:rPr lang="en-US" sz="3200" dirty="0">
                <a:latin typeface="Lucida Sans Unicode" panose="020B0602030504020204" pitchFamily="34" charset="0"/>
                <a:cs typeface="Lucida Sans Unicode" panose="020B0602030504020204" pitchFamily="34" charset="0"/>
              </a:rPr>
              <a:t>    </a:t>
            </a:r>
            <a:r>
              <a:rPr lang="en-US" sz="3200" b="1" dirty="0">
                <a:solidFill>
                  <a:srgbClr val="0070C0"/>
                </a:solidFill>
                <a:latin typeface="Lucida Sans Unicode" panose="020B0602030504020204" pitchFamily="34" charset="0"/>
                <a:cs typeface="Lucida Sans Unicode" panose="020B0602030504020204" pitchFamily="34" charset="0"/>
              </a:rPr>
              <a:t>void</a:t>
            </a:r>
            <a:r>
              <a:rPr lang="en-US" sz="3200" dirty="0">
                <a:solidFill>
                  <a:srgbClr val="0070C0"/>
                </a:solidFill>
                <a:latin typeface="Lucida Sans Unicode" panose="020B0602030504020204" pitchFamily="34" charset="0"/>
                <a:cs typeface="Lucida Sans Unicode" panose="020B0602030504020204" pitchFamily="34" charset="0"/>
              </a:rPr>
              <a:t> </a:t>
            </a:r>
            <a:r>
              <a:rPr lang="en-US" sz="3200" dirty="0" err="1">
                <a:latin typeface="Lucida Sans Unicode" panose="020B0602030504020204" pitchFamily="34" charset="0"/>
                <a:cs typeface="Lucida Sans Unicode" panose="020B0602030504020204" pitchFamily="34" charset="0"/>
              </a:rPr>
              <a:t>ExampleFunction</a:t>
            </a:r>
            <a:r>
              <a:rPr lang="en-US" sz="3200" dirty="0">
                <a:latin typeface="Lucida Sans Unicode" panose="020B0602030504020204" pitchFamily="34" charset="0"/>
                <a:cs typeface="Lucida Sans Unicode" panose="020B0602030504020204" pitchFamily="34" charset="0"/>
              </a:rPr>
              <a:t>();</a:t>
            </a:r>
          </a:p>
          <a:p>
            <a:pPr algn="l"/>
            <a:r>
              <a:rPr lang="en-US" sz="3200" dirty="0">
                <a:latin typeface="Lucida Sans Unicode" panose="020B0602030504020204" pitchFamily="34" charset="0"/>
                <a:cs typeface="Lucida Sans Unicode" panose="020B0602030504020204" pitchFamily="34" charset="0"/>
              </a:rPr>
              <a:t>};</a:t>
            </a:r>
            <a:endParaRPr kumimoji="0" lang="en-US" sz="3200" b="0" i="0" u="none" strike="noStrike" cap="none" spc="0" normalizeH="0" baseline="0" dirty="0">
              <a:ln>
                <a:noFill/>
              </a:ln>
              <a:solidFill>
                <a:srgbClr val="000000"/>
              </a:solidFill>
              <a:effectLst/>
              <a:uFillTx/>
              <a:latin typeface="Lucida Sans Unicode" panose="020B0602030504020204" pitchFamily="34" charset="0"/>
              <a:cs typeface="Lucida Sans Unicode" panose="020B0602030504020204" pitchFamily="34" charset="0"/>
              <a:sym typeface="Helvetica Light"/>
            </a:endParaRPr>
          </a:p>
        </p:txBody>
      </p:sp>
    </p:spTree>
    <p:extLst>
      <p:ext uri="{BB962C8B-B14F-4D97-AF65-F5344CB8AC3E}">
        <p14:creationId xmlns:p14="http://schemas.microsoft.com/office/powerpoint/2010/main" val="1389296625"/>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44" name="You are the face that has changed my whole world. You are the face that I see everywhere I go. You are so beautiful to me that I can’t explain , Just like a green flower porcelain"/>
          <p:cNvSpPr txBox="1"/>
          <p:nvPr/>
        </p:nvSpPr>
        <p:spPr>
          <a:xfrm>
            <a:off x="4366157" y="7443588"/>
            <a:ext cx="15651686" cy="102592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2400">
                <a:solidFill>
                  <a:srgbClr val="FFFFFF"/>
                </a:solidFill>
                <a:latin typeface="Helvetica"/>
                <a:ea typeface="Helvetica"/>
                <a:cs typeface="Helvetica"/>
                <a:sym typeface="Helvetica"/>
              </a:defRPr>
            </a:lvl1pPr>
          </a:lstStyle>
          <a:p>
            <a:r>
              <a:rPr lang="en-US" sz="6000" dirty="0"/>
              <a:t>Questions?</a:t>
            </a:r>
            <a:endParaRPr sz="6000" dirty="0"/>
          </a:p>
        </p:txBody>
      </p:sp>
      <p:sp>
        <p:nvSpPr>
          <p:cNvPr id="45" name="AEVER"/>
          <p:cNvSpPr txBox="1"/>
          <p:nvPr/>
        </p:nvSpPr>
        <p:spPr>
          <a:xfrm>
            <a:off x="7538494" y="5638702"/>
            <a:ext cx="9307035" cy="133369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12000" b="1" spc="1800">
                <a:solidFill>
                  <a:srgbClr val="FFFC73"/>
                </a:solidFill>
                <a:latin typeface="Helvetica"/>
                <a:ea typeface="Helvetica"/>
                <a:cs typeface="Helvetica"/>
                <a:sym typeface="Helvetica"/>
              </a:defRPr>
            </a:lvl1pPr>
          </a:lstStyle>
          <a:p>
            <a:r>
              <a:rPr lang="en-US" sz="8000" cap="all" dirty="0">
                <a:solidFill>
                  <a:srgbClr val="FFD966"/>
                </a:solidFill>
              </a:rPr>
              <a:t>conclusion	</a:t>
            </a:r>
            <a:endParaRPr sz="8000" cap="all" dirty="0">
              <a:solidFill>
                <a:srgbClr val="FFD966"/>
              </a:solidFill>
            </a:endParaRPr>
          </a:p>
        </p:txBody>
      </p:sp>
    </p:spTree>
    <p:extLst>
      <p:ext uri="{BB962C8B-B14F-4D97-AF65-F5344CB8AC3E}">
        <p14:creationId xmlns:p14="http://schemas.microsoft.com/office/powerpoint/2010/main" val="1351749904"/>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377" name="Rectangle"/>
          <p:cNvSpPr/>
          <p:nvPr/>
        </p:nvSpPr>
        <p:spPr>
          <a:xfrm>
            <a:off x="2154252" y="0"/>
            <a:ext cx="8364042" cy="13716000"/>
          </a:xfrm>
          <a:prstGeom prst="rect">
            <a:avLst/>
          </a:prstGeom>
          <a:solidFill>
            <a:schemeClr val="bg1">
              <a:alpha val="80000"/>
            </a:schemeClr>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a:p>
        </p:txBody>
      </p:sp>
      <p:sp>
        <p:nvSpPr>
          <p:cNvPr id="11" name="You are the face that has changed my whole world. You are the face that I see everywhere I go. You are so beautiful to me that I can’t explain , Just like a green flower porcelain. You’re like a moon that I awaken to say hello, So beautiful and bright that you make me content to play it so."/>
          <p:cNvSpPr/>
          <p:nvPr/>
        </p:nvSpPr>
        <p:spPr>
          <a:xfrm>
            <a:off x="2794816" y="4921501"/>
            <a:ext cx="7082914" cy="5273238"/>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t">
            <a:spAutoFit/>
          </a:bodyPr>
          <a:lstStyle>
            <a:lvl1pPr algn="l">
              <a:defRPr sz="2400">
                <a:latin typeface="Helvetica"/>
                <a:ea typeface="Helvetica"/>
                <a:cs typeface="Helvetica"/>
                <a:sym typeface="Helvetica"/>
              </a:defRPr>
            </a:lvl1pPr>
          </a:lstStyle>
          <a:p>
            <a:r>
              <a:rPr lang="en-AU" sz="2800" dirty="0"/>
              <a:t>While Unreal Engine has a C++ framework, the C++ programming is often referred to as “assisted C++” because </a:t>
            </a:r>
            <a:r>
              <a:rPr lang="en-AU" sz="2800" dirty="0" smtClean="0"/>
              <a:t>of its range </a:t>
            </a:r>
            <a:r>
              <a:rPr lang="en-AU" sz="2800" dirty="0"/>
              <a:t>of features that make it easier to program in than traditional C++.</a:t>
            </a:r>
            <a:endParaRPr lang="en-US" sz="2800" dirty="0"/>
          </a:p>
          <a:p>
            <a:r>
              <a:rPr lang="en-US" sz="2800" dirty="0"/>
              <a:t> </a:t>
            </a:r>
          </a:p>
          <a:p>
            <a:r>
              <a:rPr lang="en-AU" sz="2800" dirty="0"/>
              <a:t>This presentation </a:t>
            </a:r>
            <a:r>
              <a:rPr lang="en-AU" sz="2800" dirty="0" smtClean="0"/>
              <a:t>has been </a:t>
            </a:r>
            <a:r>
              <a:rPr lang="en-AU" sz="2800" dirty="0"/>
              <a:t>written with the assumption that you have some basic programming knowledge of C++. If you </a:t>
            </a:r>
            <a:r>
              <a:rPr lang="en-AU" sz="2800" dirty="0" smtClean="0"/>
              <a:t>don’t </a:t>
            </a:r>
            <a:r>
              <a:rPr lang="en-AU" sz="2800" dirty="0"/>
              <a:t>but </a:t>
            </a:r>
            <a:r>
              <a:rPr lang="en-AU" sz="2800" dirty="0" smtClean="0"/>
              <a:t>have </a:t>
            </a:r>
            <a:r>
              <a:rPr lang="en-AU" sz="2800" dirty="0"/>
              <a:t>some experience in C#, Java, or JavaScript, you’ll find many aspects similar</a:t>
            </a:r>
            <a:r>
              <a:rPr lang="en-AU" sz="2800" dirty="0" smtClean="0"/>
              <a:t>.</a:t>
            </a:r>
            <a:endParaRPr lang="en-AU" sz="2800" dirty="0"/>
          </a:p>
        </p:txBody>
      </p:sp>
      <p:sp>
        <p:nvSpPr>
          <p:cNvPr id="12" name="The Picture slide"/>
          <p:cNvSpPr txBox="1"/>
          <p:nvPr/>
        </p:nvSpPr>
        <p:spPr>
          <a:xfrm>
            <a:off x="2794815" y="3457011"/>
            <a:ext cx="7082914" cy="872034"/>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b">
            <a:spAutoFit/>
          </a:bodyPr>
          <a:lstStyle>
            <a:lvl1pPr>
              <a:defRPr b="1">
                <a:latin typeface="Helvetica"/>
                <a:ea typeface="Helvetica"/>
                <a:cs typeface="Helvetica"/>
                <a:sym typeface="Helvetica"/>
              </a:defRPr>
            </a:lvl1pPr>
          </a:lstStyle>
          <a:p>
            <a:pPr algn="l"/>
            <a:r>
              <a:rPr lang="en-US" cap="all" dirty="0"/>
              <a:t>Introduction </a:t>
            </a:r>
            <a:endParaRPr cap="all" dirty="0"/>
          </a:p>
        </p:txBody>
      </p:sp>
      <p:sp>
        <p:nvSpPr>
          <p:cNvPr id="13" name="Rectangle"/>
          <p:cNvSpPr/>
          <p:nvPr/>
        </p:nvSpPr>
        <p:spPr>
          <a:xfrm>
            <a:off x="2869459" y="4575005"/>
            <a:ext cx="7104888" cy="127365"/>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a:p>
        </p:txBody>
      </p:sp>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p:blipFill>
        <p:spPr>
          <a:xfrm>
            <a:off x="21757271" y="11032375"/>
            <a:ext cx="2626729" cy="2683625"/>
          </a:xfrm>
          <a:prstGeom prst="rect">
            <a:avLst/>
          </a:prstGeom>
        </p:spPr>
      </p:pic>
      <p:pic>
        <p:nvPicPr>
          <p:cNvPr id="7" name="Picture 6">
            <a:extLst>
              <a:ext uri="{FF2B5EF4-FFF2-40B4-BE49-F238E27FC236}">
                <a16:creationId xmlns:a16="http://schemas.microsoft.com/office/drawing/2014/main" xmlns="" id="{DD383811-6891-4882-9CA4-BB01638D82A6}"/>
              </a:ext>
            </a:extLst>
          </p:cNvPr>
          <p:cNvPicPr>
            <a:picLocks noChangeAspect="1"/>
          </p:cNvPicPr>
          <p:nvPr/>
        </p:nvPicPr>
        <p:blipFill rotWithShape="1">
          <a:blip r:embed="rId4"/>
          <a:srcRect r="48121"/>
          <a:stretch/>
        </p:blipFill>
        <p:spPr>
          <a:xfrm>
            <a:off x="12572261" y="3351202"/>
            <a:ext cx="8437567" cy="759527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450548962"/>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29796" y="0"/>
            <a:ext cx="12254204" cy="13716000"/>
          </a:xfrm>
          <a:prstGeom prst="rect">
            <a:avLst/>
          </a:prstGeom>
          <a:solidFill>
            <a:srgbClr val="F3F3F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a:ea typeface="Helvetica"/>
              <a:cs typeface="Helvetica"/>
              <a:sym typeface="Helvetica"/>
            </a:endParaRPr>
          </a:p>
        </p:txBody>
      </p:sp>
      <p:sp>
        <p:nvSpPr>
          <p:cNvPr id="323" name="The Picture slide"/>
          <p:cNvSpPr txBox="1"/>
          <p:nvPr/>
        </p:nvSpPr>
        <p:spPr>
          <a:xfrm>
            <a:off x="1752108" y="4388092"/>
            <a:ext cx="8973592" cy="872034"/>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b">
            <a:spAutoFit/>
          </a:bodyPr>
          <a:lstStyle>
            <a:lvl1pPr>
              <a:defRPr b="1">
                <a:latin typeface="Helvetica"/>
                <a:ea typeface="Helvetica"/>
                <a:cs typeface="Helvetica"/>
                <a:sym typeface="Helvetica"/>
              </a:defRPr>
            </a:lvl1pPr>
          </a:lstStyle>
          <a:p>
            <a:pPr algn="l"/>
            <a:r>
              <a:rPr lang="en-US" cap="all" dirty="0"/>
              <a:t>C++ and blueprints</a:t>
            </a:r>
            <a:endParaRPr cap="all" dirty="0"/>
          </a:p>
        </p:txBody>
      </p:sp>
      <p:sp>
        <p:nvSpPr>
          <p:cNvPr id="325" name="You are the face that has changed my whole world. You are the face that I see everywhere I go. You are so beautiful to me that I can’t explain , Just like a green flower porcelain. You’re like a moon that I awaken to say hello, So beautiful and bright that you make me content to play it so I see your face on the leaves,telling me how lonely I have been"/>
          <p:cNvSpPr/>
          <p:nvPr/>
        </p:nvSpPr>
        <p:spPr>
          <a:xfrm>
            <a:off x="1752108" y="5874761"/>
            <a:ext cx="8509001" cy="613501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spAutoFit/>
          </a:bodyPr>
          <a:lstStyle>
            <a:lvl1pPr algn="l">
              <a:defRPr sz="2400">
                <a:latin typeface="Helvetica"/>
                <a:ea typeface="Helvetica"/>
                <a:cs typeface="Helvetica"/>
                <a:sym typeface="Helvetica"/>
              </a:defRPr>
            </a:lvl1pPr>
          </a:lstStyle>
          <a:p>
            <a:r>
              <a:rPr lang="en-US" sz="2800" dirty="0"/>
              <a:t>Unreal Engine provides two methods for creating new gameplay elements, C++ and Blueprints.</a:t>
            </a:r>
          </a:p>
          <a:p>
            <a:r>
              <a:rPr lang="en-US" sz="2800" dirty="0"/>
              <a:t> </a:t>
            </a:r>
          </a:p>
          <a:p>
            <a:r>
              <a:rPr lang="en-US" sz="2800" dirty="0"/>
              <a:t>Using C++, programmers add the base gameplay systems that designers can then build upon using Blueprint. This allows designers or artists to use the tools familiar to them to modify gameplay or to implement art without being reliant on a programmer.</a:t>
            </a:r>
          </a:p>
          <a:p>
            <a:r>
              <a:rPr lang="en-US" sz="2800" dirty="0"/>
              <a:t> </a:t>
            </a:r>
          </a:p>
          <a:p>
            <a:r>
              <a:rPr lang="en-US" sz="2800" dirty="0"/>
              <a:t>Both methods are very </a:t>
            </a:r>
            <a:r>
              <a:rPr lang="en-US" sz="2800" dirty="0" smtClean="0"/>
              <a:t>flexible </a:t>
            </a:r>
            <a:r>
              <a:rPr lang="en-US" sz="2800" dirty="0"/>
              <a:t>and can cover most use cases for developing systems; however, there are a few cases where one method presents advantages over the other</a:t>
            </a:r>
            <a:r>
              <a:rPr lang="en-US" sz="2800" dirty="0" smtClean="0"/>
              <a:t>.</a:t>
            </a:r>
            <a:r>
              <a:rPr lang="en-US" sz="2800" dirty="0"/>
              <a:t/>
            </a:r>
            <a:br>
              <a:rPr lang="en-US" sz="2800" dirty="0"/>
            </a:br>
            <a:endParaRPr lang="en-AU" sz="2800" dirty="0"/>
          </a:p>
        </p:txBody>
      </p:sp>
      <p:sp>
        <p:nvSpPr>
          <p:cNvPr id="16" name="Rectangle"/>
          <p:cNvSpPr/>
          <p:nvPr/>
        </p:nvSpPr>
        <p:spPr>
          <a:xfrm>
            <a:off x="1752108" y="5523132"/>
            <a:ext cx="8686800" cy="127365"/>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16436" t="8536" r="16029" b="30822"/>
          <a:stretch/>
        </p:blipFill>
        <p:spPr>
          <a:xfrm>
            <a:off x="4693243" y="403083"/>
            <a:ext cx="2626729" cy="2683625"/>
          </a:xfrm>
          <a:prstGeom prst="rect">
            <a:avLst/>
          </a:prstGeom>
        </p:spPr>
      </p:pic>
      <p:grpSp>
        <p:nvGrpSpPr>
          <p:cNvPr id="6" name="Group 5"/>
          <p:cNvGrpSpPr/>
          <p:nvPr/>
        </p:nvGrpSpPr>
        <p:grpSpPr>
          <a:xfrm>
            <a:off x="13405974" y="4388092"/>
            <a:ext cx="8526187" cy="7809351"/>
            <a:chOff x="13993803" y="4546060"/>
            <a:chExt cx="8526187" cy="7809351"/>
          </a:xfrm>
        </p:grpSpPr>
        <p:sp>
          <p:nvSpPr>
            <p:cNvPr id="8" name="Freeform 7"/>
            <p:cNvSpPr/>
            <p:nvPr/>
          </p:nvSpPr>
          <p:spPr>
            <a:xfrm>
              <a:off x="13993803" y="10426847"/>
              <a:ext cx="8526187" cy="1928564"/>
            </a:xfrm>
            <a:custGeom>
              <a:avLst/>
              <a:gdLst>
                <a:gd name="connsiteX0" fmla="*/ 0 w 8526187"/>
                <a:gd name="connsiteY0" fmla="*/ 0 h 1928564"/>
                <a:gd name="connsiteX1" fmla="*/ 8526187 w 8526187"/>
                <a:gd name="connsiteY1" fmla="*/ 0 h 1928564"/>
                <a:gd name="connsiteX2" fmla="*/ 8526187 w 8526187"/>
                <a:gd name="connsiteY2" fmla="*/ 1928564 h 1928564"/>
                <a:gd name="connsiteX3" fmla="*/ 0 w 8526187"/>
                <a:gd name="connsiteY3" fmla="*/ 1928564 h 1928564"/>
                <a:gd name="connsiteX4" fmla="*/ 0 w 8526187"/>
                <a:gd name="connsiteY4" fmla="*/ 0 h 19285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26187" h="1928564">
                  <a:moveTo>
                    <a:pt x="0" y="0"/>
                  </a:moveTo>
                  <a:lnTo>
                    <a:pt x="8526187" y="0"/>
                  </a:lnTo>
                  <a:lnTo>
                    <a:pt x="8526187" y="1928564"/>
                  </a:lnTo>
                  <a:lnTo>
                    <a:pt x="0" y="1928564"/>
                  </a:lnTo>
                  <a:lnTo>
                    <a:pt x="0" y="0"/>
                  </a:lnTo>
                  <a:close/>
                </a:path>
              </a:pathLst>
            </a:custGeom>
            <a:ln>
              <a:noFill/>
            </a:ln>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270256" tIns="270256" rIns="270256" bIns="1157395" numCol="1" spcCol="1270" anchor="ctr" anchorCtr="0">
              <a:noAutofit/>
            </a:bodyPr>
            <a:lstStyle/>
            <a:p>
              <a:pPr lvl="0" algn="ctr" defTabSz="1689100">
                <a:lnSpc>
                  <a:spcPct val="90000"/>
                </a:lnSpc>
                <a:spcBef>
                  <a:spcPct val="0"/>
                </a:spcBef>
                <a:spcAft>
                  <a:spcPct val="35000"/>
                </a:spcAft>
              </a:pPr>
              <a:r>
                <a:rPr lang="en-AU" sz="3800" kern="1200" dirty="0"/>
                <a:t>Codebase</a:t>
              </a:r>
            </a:p>
          </p:txBody>
        </p:sp>
        <p:sp>
          <p:nvSpPr>
            <p:cNvPr id="9" name="Freeform 8"/>
            <p:cNvSpPr/>
            <p:nvPr/>
          </p:nvSpPr>
          <p:spPr>
            <a:xfrm>
              <a:off x="13993803" y="11429701"/>
              <a:ext cx="4263093" cy="887139"/>
            </a:xfrm>
            <a:custGeom>
              <a:avLst/>
              <a:gdLst>
                <a:gd name="connsiteX0" fmla="*/ 0 w 4263093"/>
                <a:gd name="connsiteY0" fmla="*/ 0 h 887139"/>
                <a:gd name="connsiteX1" fmla="*/ 4263093 w 4263093"/>
                <a:gd name="connsiteY1" fmla="*/ 0 h 887139"/>
                <a:gd name="connsiteX2" fmla="*/ 4263093 w 4263093"/>
                <a:gd name="connsiteY2" fmla="*/ 887139 h 887139"/>
                <a:gd name="connsiteX3" fmla="*/ 0 w 4263093"/>
                <a:gd name="connsiteY3" fmla="*/ 887139 h 887139"/>
                <a:gd name="connsiteX4" fmla="*/ 0 w 4263093"/>
                <a:gd name="connsiteY4" fmla="*/ 0 h 887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3093" h="887139">
                  <a:moveTo>
                    <a:pt x="0" y="0"/>
                  </a:moveTo>
                  <a:lnTo>
                    <a:pt x="4263093" y="0"/>
                  </a:lnTo>
                  <a:lnTo>
                    <a:pt x="4263093" y="887139"/>
                  </a:lnTo>
                  <a:lnTo>
                    <a:pt x="0" y="887139"/>
                  </a:lnTo>
                  <a:lnTo>
                    <a:pt x="0" y="0"/>
                  </a:lnTo>
                  <a:close/>
                </a:path>
              </a:pathLst>
            </a:custGeom>
            <a:solidFill>
              <a:srgbClr val="FFD966">
                <a:alpha val="90000"/>
              </a:srgbClr>
            </a:solidFill>
            <a:ln>
              <a:noFill/>
            </a:ln>
          </p:spPr>
          <p:style>
            <a:lnRef idx="2">
              <a:schemeClr val="dk2">
                <a:alpha val="90000"/>
                <a:tint val="40000"/>
                <a:hueOff val="0"/>
                <a:satOff val="0"/>
                <a:lumOff val="0"/>
                <a:alphaOff val="0"/>
              </a:schemeClr>
            </a:lnRef>
            <a:fillRef idx="1">
              <a:scrgbClr r="0" g="0" b="0"/>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12928" tIns="55880" rIns="312928" bIns="55880" numCol="1" spcCol="1270" anchor="ctr" anchorCtr="0">
              <a:noAutofit/>
            </a:bodyPr>
            <a:lstStyle/>
            <a:p>
              <a:pPr lvl="0" algn="ctr" defTabSz="1955800">
                <a:lnSpc>
                  <a:spcPct val="90000"/>
                </a:lnSpc>
                <a:spcBef>
                  <a:spcPct val="0"/>
                </a:spcBef>
                <a:spcAft>
                  <a:spcPct val="35000"/>
                </a:spcAft>
              </a:pPr>
              <a:r>
                <a:rPr lang="en-AU" sz="3200" kern="1200" dirty="0">
                  <a:solidFill>
                    <a:srgbClr val="53585F"/>
                  </a:solidFill>
                </a:rPr>
                <a:t>Editor</a:t>
              </a:r>
            </a:p>
          </p:txBody>
        </p:sp>
        <p:sp>
          <p:nvSpPr>
            <p:cNvPr id="10" name="Freeform 9"/>
            <p:cNvSpPr/>
            <p:nvPr/>
          </p:nvSpPr>
          <p:spPr>
            <a:xfrm>
              <a:off x="18256896" y="11429701"/>
              <a:ext cx="4263093" cy="887139"/>
            </a:xfrm>
            <a:custGeom>
              <a:avLst/>
              <a:gdLst>
                <a:gd name="connsiteX0" fmla="*/ 0 w 4263093"/>
                <a:gd name="connsiteY0" fmla="*/ 0 h 887139"/>
                <a:gd name="connsiteX1" fmla="*/ 4263093 w 4263093"/>
                <a:gd name="connsiteY1" fmla="*/ 0 h 887139"/>
                <a:gd name="connsiteX2" fmla="*/ 4263093 w 4263093"/>
                <a:gd name="connsiteY2" fmla="*/ 887139 h 887139"/>
                <a:gd name="connsiteX3" fmla="*/ 0 w 4263093"/>
                <a:gd name="connsiteY3" fmla="*/ 887139 h 887139"/>
                <a:gd name="connsiteX4" fmla="*/ 0 w 4263093"/>
                <a:gd name="connsiteY4" fmla="*/ 0 h 887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3093" h="887139">
                  <a:moveTo>
                    <a:pt x="0" y="0"/>
                  </a:moveTo>
                  <a:lnTo>
                    <a:pt x="4263093" y="0"/>
                  </a:lnTo>
                  <a:lnTo>
                    <a:pt x="4263093" y="887139"/>
                  </a:lnTo>
                  <a:lnTo>
                    <a:pt x="0" y="887139"/>
                  </a:lnTo>
                  <a:lnTo>
                    <a:pt x="0" y="0"/>
                  </a:lnTo>
                  <a:close/>
                </a:path>
              </a:pathLst>
            </a:custGeom>
            <a:solidFill>
              <a:srgbClr val="FFD966">
                <a:alpha val="90000"/>
              </a:srgbClr>
            </a:solidFill>
            <a:ln>
              <a:noFill/>
            </a:ln>
          </p:spPr>
          <p:style>
            <a:lnRef idx="2">
              <a:schemeClr val="dk2">
                <a:alpha val="90000"/>
                <a:tint val="40000"/>
                <a:hueOff val="0"/>
                <a:satOff val="0"/>
                <a:lumOff val="0"/>
                <a:alphaOff val="0"/>
              </a:schemeClr>
            </a:lnRef>
            <a:fillRef idx="1">
              <a:scrgbClr r="0" g="0" b="0"/>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12928" tIns="55880" rIns="312928" bIns="55880" numCol="1" spcCol="1270" anchor="ctr" anchorCtr="0">
              <a:noAutofit/>
            </a:bodyPr>
            <a:lstStyle/>
            <a:p>
              <a:pPr lvl="0" algn="ctr" defTabSz="1955800">
                <a:lnSpc>
                  <a:spcPct val="90000"/>
                </a:lnSpc>
                <a:spcBef>
                  <a:spcPct val="0"/>
                </a:spcBef>
                <a:spcAft>
                  <a:spcPct val="35000"/>
                </a:spcAft>
              </a:pPr>
              <a:r>
                <a:rPr lang="en-AU" sz="3600" kern="1200" dirty="0">
                  <a:solidFill>
                    <a:srgbClr val="53585F"/>
                  </a:solidFill>
                </a:rPr>
                <a:t>Gameplay</a:t>
              </a:r>
            </a:p>
          </p:txBody>
        </p:sp>
        <p:sp>
          <p:nvSpPr>
            <p:cNvPr id="11" name="Freeform 10"/>
            <p:cNvSpPr/>
            <p:nvPr/>
          </p:nvSpPr>
          <p:spPr>
            <a:xfrm rot="21600000">
              <a:off x="16141037" y="7483116"/>
              <a:ext cx="6378952" cy="2972511"/>
            </a:xfrm>
            <a:custGeom>
              <a:avLst/>
              <a:gdLst>
                <a:gd name="connsiteX0" fmla="*/ 0 w 6378952"/>
                <a:gd name="connsiteY0" fmla="*/ 1041062 h 2972510"/>
                <a:gd name="connsiteX1" fmla="*/ 2817912 w 6378952"/>
                <a:gd name="connsiteY1" fmla="*/ 1041062 h 2972510"/>
                <a:gd name="connsiteX2" fmla="*/ 2817912 w 6378952"/>
                <a:gd name="connsiteY2" fmla="*/ 743128 h 2972510"/>
                <a:gd name="connsiteX3" fmla="*/ 2446349 w 6378952"/>
                <a:gd name="connsiteY3" fmla="*/ 743128 h 2972510"/>
                <a:gd name="connsiteX4" fmla="*/ 3189476 w 6378952"/>
                <a:gd name="connsiteY4" fmla="*/ 0 h 2972510"/>
                <a:gd name="connsiteX5" fmla="*/ 3932604 w 6378952"/>
                <a:gd name="connsiteY5" fmla="*/ 743128 h 2972510"/>
                <a:gd name="connsiteX6" fmla="*/ 3561040 w 6378952"/>
                <a:gd name="connsiteY6" fmla="*/ 743128 h 2972510"/>
                <a:gd name="connsiteX7" fmla="*/ 3561040 w 6378952"/>
                <a:gd name="connsiteY7" fmla="*/ 1041062 h 2972510"/>
                <a:gd name="connsiteX8" fmla="*/ 6378952 w 6378952"/>
                <a:gd name="connsiteY8" fmla="*/ 1041062 h 2972510"/>
                <a:gd name="connsiteX9" fmla="*/ 6378952 w 6378952"/>
                <a:gd name="connsiteY9" fmla="*/ 2972510 h 2972510"/>
                <a:gd name="connsiteX10" fmla="*/ 0 w 6378952"/>
                <a:gd name="connsiteY10" fmla="*/ 2972510 h 2972510"/>
                <a:gd name="connsiteX11" fmla="*/ 0 w 6378952"/>
                <a:gd name="connsiteY11" fmla="*/ 1041062 h 2972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78952" h="2972510">
                  <a:moveTo>
                    <a:pt x="6378952" y="1931448"/>
                  </a:moveTo>
                  <a:lnTo>
                    <a:pt x="3561040" y="1931448"/>
                  </a:lnTo>
                  <a:lnTo>
                    <a:pt x="3561040" y="2229382"/>
                  </a:lnTo>
                  <a:lnTo>
                    <a:pt x="3932603" y="2229382"/>
                  </a:lnTo>
                  <a:lnTo>
                    <a:pt x="3189476" y="2972509"/>
                  </a:lnTo>
                  <a:lnTo>
                    <a:pt x="2446348" y="2229382"/>
                  </a:lnTo>
                  <a:lnTo>
                    <a:pt x="2817912" y="2229382"/>
                  </a:lnTo>
                  <a:lnTo>
                    <a:pt x="2817912" y="1931448"/>
                  </a:lnTo>
                  <a:lnTo>
                    <a:pt x="0" y="1931448"/>
                  </a:lnTo>
                  <a:lnTo>
                    <a:pt x="0" y="1"/>
                  </a:lnTo>
                  <a:lnTo>
                    <a:pt x="6378952" y="1"/>
                  </a:lnTo>
                  <a:lnTo>
                    <a:pt x="6378952" y="1931448"/>
                  </a:lnTo>
                  <a:close/>
                </a:path>
              </a:pathLst>
            </a:custGeom>
            <a:ln>
              <a:noFill/>
            </a:ln>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270256" tIns="270257" rIns="270256" bIns="1311317" numCol="1" spcCol="1270" anchor="ctr" anchorCtr="0">
              <a:noAutofit/>
            </a:bodyPr>
            <a:lstStyle/>
            <a:p>
              <a:pPr lvl="0" algn="ctr" defTabSz="1689100">
                <a:lnSpc>
                  <a:spcPct val="90000"/>
                </a:lnSpc>
                <a:spcBef>
                  <a:spcPct val="0"/>
                </a:spcBef>
                <a:spcAft>
                  <a:spcPct val="35000"/>
                </a:spcAft>
              </a:pPr>
              <a:r>
                <a:rPr lang="en-AU" sz="3800" kern="1200" dirty="0"/>
                <a:t>Blueprint</a:t>
              </a:r>
            </a:p>
          </p:txBody>
        </p:sp>
        <p:sp>
          <p:nvSpPr>
            <p:cNvPr id="12" name="Freeform 11"/>
            <p:cNvSpPr/>
            <p:nvPr/>
          </p:nvSpPr>
          <p:spPr>
            <a:xfrm rot="21600000">
              <a:off x="13993803" y="4546060"/>
              <a:ext cx="8526187" cy="2966134"/>
            </a:xfrm>
            <a:custGeom>
              <a:avLst/>
              <a:gdLst>
                <a:gd name="connsiteX0" fmla="*/ 0 w 8526187"/>
                <a:gd name="connsiteY0" fmla="*/ 1038828 h 2966132"/>
                <a:gd name="connsiteX1" fmla="*/ 3892327 w 8526187"/>
                <a:gd name="connsiteY1" fmla="*/ 1038828 h 2966132"/>
                <a:gd name="connsiteX2" fmla="*/ 3892327 w 8526187"/>
                <a:gd name="connsiteY2" fmla="*/ 741533 h 2966132"/>
                <a:gd name="connsiteX3" fmla="*/ 3521561 w 8526187"/>
                <a:gd name="connsiteY3" fmla="*/ 741533 h 2966132"/>
                <a:gd name="connsiteX4" fmla="*/ 4263094 w 8526187"/>
                <a:gd name="connsiteY4" fmla="*/ 0 h 2966132"/>
                <a:gd name="connsiteX5" fmla="*/ 5004627 w 8526187"/>
                <a:gd name="connsiteY5" fmla="*/ 741533 h 2966132"/>
                <a:gd name="connsiteX6" fmla="*/ 4633860 w 8526187"/>
                <a:gd name="connsiteY6" fmla="*/ 741533 h 2966132"/>
                <a:gd name="connsiteX7" fmla="*/ 4633860 w 8526187"/>
                <a:gd name="connsiteY7" fmla="*/ 1038828 h 2966132"/>
                <a:gd name="connsiteX8" fmla="*/ 8526187 w 8526187"/>
                <a:gd name="connsiteY8" fmla="*/ 1038828 h 2966132"/>
                <a:gd name="connsiteX9" fmla="*/ 8526187 w 8526187"/>
                <a:gd name="connsiteY9" fmla="*/ 2966132 h 2966132"/>
                <a:gd name="connsiteX10" fmla="*/ 0 w 8526187"/>
                <a:gd name="connsiteY10" fmla="*/ 2966132 h 2966132"/>
                <a:gd name="connsiteX11" fmla="*/ 0 w 8526187"/>
                <a:gd name="connsiteY11" fmla="*/ 1038828 h 2966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26187" h="2966132">
                  <a:moveTo>
                    <a:pt x="8526187" y="1927304"/>
                  </a:moveTo>
                  <a:lnTo>
                    <a:pt x="4633860" y="1927304"/>
                  </a:lnTo>
                  <a:lnTo>
                    <a:pt x="4633860" y="2224599"/>
                  </a:lnTo>
                  <a:lnTo>
                    <a:pt x="5004626" y="2224599"/>
                  </a:lnTo>
                  <a:lnTo>
                    <a:pt x="4263093" y="2966131"/>
                  </a:lnTo>
                  <a:lnTo>
                    <a:pt x="3521560" y="2224599"/>
                  </a:lnTo>
                  <a:lnTo>
                    <a:pt x="3892327" y="2224599"/>
                  </a:lnTo>
                  <a:lnTo>
                    <a:pt x="3892327" y="1927304"/>
                  </a:lnTo>
                  <a:lnTo>
                    <a:pt x="0" y="1927304"/>
                  </a:lnTo>
                  <a:lnTo>
                    <a:pt x="0" y="1"/>
                  </a:lnTo>
                  <a:lnTo>
                    <a:pt x="8526187" y="1"/>
                  </a:lnTo>
                  <a:lnTo>
                    <a:pt x="8526187" y="1927304"/>
                  </a:lnTo>
                  <a:close/>
                </a:path>
              </a:pathLst>
            </a:custGeom>
            <a:ln>
              <a:noFill/>
            </a:ln>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270255" tIns="270257" rIns="270256" bIns="1309084" numCol="1" spcCol="1270" anchor="ctr" anchorCtr="0">
              <a:noAutofit/>
            </a:bodyPr>
            <a:lstStyle/>
            <a:p>
              <a:pPr lvl="0" algn="ctr" defTabSz="1689100">
                <a:lnSpc>
                  <a:spcPct val="90000"/>
                </a:lnSpc>
                <a:spcBef>
                  <a:spcPct val="0"/>
                </a:spcBef>
                <a:spcAft>
                  <a:spcPct val="35000"/>
                </a:spcAft>
              </a:pPr>
              <a:r>
                <a:rPr lang="en-AU" sz="3800" kern="1200" dirty="0"/>
                <a:t>C++</a:t>
              </a:r>
            </a:p>
          </p:txBody>
        </p:sp>
      </p:grpSp>
      <p:sp>
        <p:nvSpPr>
          <p:cNvPr id="5" name="Down Arrow 4"/>
          <p:cNvSpPr/>
          <p:nvPr/>
        </p:nvSpPr>
        <p:spPr>
          <a:xfrm>
            <a:off x="13738086" y="4790506"/>
            <a:ext cx="1490036" cy="5508652"/>
          </a:xfrm>
          <a:prstGeom prst="downArrow">
            <a:avLst/>
          </a:prstGeom>
          <a:solidFill>
            <a:srgbClr val="53585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AU" sz="3200" b="0" i="0" u="none" strike="noStrike" cap="none" spc="0" normalizeH="0" baseline="0">
              <a:ln>
                <a:noFill/>
              </a:ln>
              <a:solidFill>
                <a:srgbClr val="FFFFFF"/>
              </a:solidFill>
              <a:effectLst/>
              <a:uFillTx/>
              <a:latin typeface="Helvetica"/>
              <a:ea typeface="Helvetica"/>
              <a:cs typeface="Helvetica"/>
              <a:sym typeface="Helvetica"/>
            </a:endParaRPr>
          </a:p>
        </p:txBody>
      </p:sp>
    </p:spTree>
    <p:extLst>
      <p:ext uri="{BB962C8B-B14F-4D97-AF65-F5344CB8AC3E}">
        <p14:creationId xmlns:p14="http://schemas.microsoft.com/office/powerpoint/2010/main" val="455454237"/>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The Picture slide"/>
          <p:cNvSpPr txBox="1"/>
          <p:nvPr/>
        </p:nvSpPr>
        <p:spPr>
          <a:xfrm>
            <a:off x="1787373" y="1334649"/>
            <a:ext cx="15101891" cy="87203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t">
            <a:spAutoFit/>
          </a:bodyPr>
          <a:lstStyle>
            <a:lvl1pPr>
              <a:defRPr b="1">
                <a:latin typeface="Helvetica"/>
                <a:ea typeface="Helvetica"/>
                <a:cs typeface="Helvetica"/>
                <a:sym typeface="Helvetica"/>
              </a:defRPr>
            </a:lvl1pPr>
          </a:lstStyle>
          <a:p>
            <a:r>
              <a:rPr lang="en-US" dirty="0"/>
              <a:t>C++ AND BLUEPRINT—POINTS OF DIFFERENCE</a:t>
            </a:r>
          </a:p>
        </p:txBody>
      </p:sp>
      <p:sp>
        <p:nvSpPr>
          <p:cNvPr id="325" name="You are the face that has changed my whole world. You are the face that I see everywhere I go. You are so beautiful to me that I can’t explain , Just like a green flower porcelain. You’re like a moon that I awaken to say hello, So beautiful and bright that you make me content to play it so I see your face on the leaves,telling me how lonely I have been"/>
          <p:cNvSpPr/>
          <p:nvPr/>
        </p:nvSpPr>
        <p:spPr>
          <a:xfrm>
            <a:off x="1752106" y="4981981"/>
            <a:ext cx="8686800" cy="469872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spAutoFit/>
          </a:bodyPr>
          <a:lstStyle>
            <a:lvl1pPr algn="l">
              <a:defRPr sz="2400">
                <a:latin typeface="Helvetica"/>
                <a:ea typeface="Helvetica"/>
                <a:cs typeface="Helvetica"/>
                <a:sym typeface="Helvetica"/>
              </a:defRPr>
            </a:lvl1pPr>
          </a:lstStyle>
          <a:p>
            <a:pPr marL="457200" indent="-457200">
              <a:spcAft>
                <a:spcPts val="1400"/>
              </a:spcAft>
              <a:buFont typeface="Arial" panose="020B0604020202020204" pitchFamily="34" charset="0"/>
              <a:buChar char="•"/>
            </a:pPr>
            <a:r>
              <a:rPr lang="en-US" sz="2800" dirty="0" smtClean="0"/>
              <a:t>Blueprint </a:t>
            </a:r>
            <a:r>
              <a:rPr lang="en-US" sz="2800" dirty="0"/>
              <a:t>is simple to use and get started </a:t>
            </a:r>
            <a:r>
              <a:rPr lang="en-US" sz="2800" dirty="0" smtClean="0"/>
              <a:t>with.</a:t>
            </a:r>
            <a:endParaRPr lang="en-US" sz="2800" dirty="0"/>
          </a:p>
          <a:p>
            <a:pPr marL="457200" lvl="0" indent="-457200">
              <a:spcAft>
                <a:spcPts val="1400"/>
              </a:spcAft>
              <a:buFont typeface="Arial" panose="020B0604020202020204" pitchFamily="34" charset="0"/>
              <a:buChar char="•"/>
            </a:pPr>
            <a:r>
              <a:rPr lang="en-US" sz="2800" dirty="0"/>
              <a:t>It enables anyone to implement gameplay </a:t>
            </a:r>
            <a:r>
              <a:rPr lang="en-US" sz="2800" dirty="0" smtClean="0"/>
              <a:t>behavior.</a:t>
            </a:r>
            <a:endParaRPr lang="en-US" sz="2800" dirty="0"/>
          </a:p>
          <a:p>
            <a:pPr marL="457200" indent="-457200">
              <a:spcAft>
                <a:spcPts val="1400"/>
              </a:spcAft>
              <a:buFont typeface="Arial" panose="020B0604020202020204" pitchFamily="34" charset="0"/>
              <a:buChar char="•"/>
            </a:pPr>
            <a:r>
              <a:rPr lang="en-US" sz="2800" dirty="0"/>
              <a:t>It has a short iteration time—very quick to compile and test inside the </a:t>
            </a:r>
            <a:r>
              <a:rPr lang="en-US" sz="2800" dirty="0" smtClean="0"/>
              <a:t>editor.</a:t>
            </a:r>
            <a:endParaRPr lang="en-US" sz="2800" dirty="0"/>
          </a:p>
          <a:p>
            <a:pPr marL="457200" indent="-457200">
              <a:spcAft>
                <a:spcPts val="1400"/>
              </a:spcAft>
              <a:buFont typeface="Arial" panose="020B0604020202020204" pitchFamily="34" charset="0"/>
              <a:buChar char="•"/>
            </a:pPr>
            <a:r>
              <a:rPr lang="en-US" sz="2800" dirty="0"/>
              <a:t>Art implementation is easy using the component </a:t>
            </a:r>
            <a:r>
              <a:rPr lang="en-US" sz="2800" dirty="0" smtClean="0"/>
              <a:t>editor.</a:t>
            </a:r>
            <a:endParaRPr lang="en-US" sz="2800" dirty="0"/>
          </a:p>
          <a:p>
            <a:pPr marL="457200" indent="-457200">
              <a:buFont typeface="Arial" panose="020B0604020202020204" pitchFamily="34" charset="0"/>
              <a:buChar char="•"/>
            </a:pPr>
            <a:r>
              <a:rPr lang="en-US" sz="2800" dirty="0"/>
              <a:t>While it can do a lot, its capabilities are limited to what programmers expose to it</a:t>
            </a:r>
            <a:r>
              <a:rPr lang="en-US" sz="2800" dirty="0" smtClean="0"/>
              <a:t>.</a:t>
            </a:r>
            <a:endParaRPr lang="en-US" sz="2800" dirty="0"/>
          </a:p>
        </p:txBody>
      </p:sp>
      <p:sp>
        <p:nvSpPr>
          <p:cNvPr id="8" name="The Picture slide"/>
          <p:cNvSpPr txBox="1"/>
          <p:nvPr/>
        </p:nvSpPr>
        <p:spPr>
          <a:xfrm>
            <a:off x="13454823" y="3658323"/>
            <a:ext cx="1072409" cy="71814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t">
            <a:spAutoFit/>
          </a:bodyPr>
          <a:lstStyle>
            <a:lvl1pPr>
              <a:defRPr b="1">
                <a:latin typeface="Helvetica"/>
                <a:ea typeface="Helvetica"/>
                <a:cs typeface="Helvetica"/>
                <a:sym typeface="Helvetica"/>
              </a:defRPr>
            </a:lvl1pPr>
          </a:lstStyle>
          <a:p>
            <a:pPr algn="l"/>
            <a:r>
              <a:rPr lang="en-US" sz="4000" dirty="0">
                <a:solidFill>
                  <a:schemeClr val="tx1">
                    <a:lumMod val="50000"/>
                    <a:lumOff val="50000"/>
                  </a:schemeClr>
                </a:solidFill>
              </a:rPr>
              <a:t>C++</a:t>
            </a:r>
            <a:endParaRPr sz="4000" dirty="0">
              <a:solidFill>
                <a:schemeClr val="tx1">
                  <a:lumMod val="50000"/>
                  <a:lumOff val="50000"/>
                </a:schemeClr>
              </a:solidFill>
            </a:endParaRPr>
          </a:p>
        </p:txBody>
      </p:sp>
      <p:sp>
        <p:nvSpPr>
          <p:cNvPr id="9" name="You are the face that has changed my whole world. You are the face that I see everywhere I go. You are so beautiful to me that I can’t explain , Just like a green flower porcelain. You’re like a moon that I awaken to say hello, So beautiful and bright that you make me content to play it so I see your face on the leaves,telling me how lonely I have been"/>
          <p:cNvSpPr/>
          <p:nvPr/>
        </p:nvSpPr>
        <p:spPr>
          <a:xfrm>
            <a:off x="13454822" y="4976242"/>
            <a:ext cx="8686800" cy="5129609"/>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spAutoFit/>
          </a:bodyPr>
          <a:lstStyle>
            <a:lvl1pPr algn="l">
              <a:defRPr sz="2400">
                <a:latin typeface="Helvetica"/>
                <a:ea typeface="Helvetica"/>
                <a:cs typeface="Helvetica"/>
                <a:sym typeface="Helvetica"/>
              </a:defRPr>
            </a:lvl1pPr>
          </a:lstStyle>
          <a:p>
            <a:pPr marL="457200" indent="-457200">
              <a:spcAft>
                <a:spcPts val="1400"/>
              </a:spcAft>
              <a:buFont typeface="Arial" panose="020B0604020202020204" pitchFamily="34" charset="0"/>
              <a:buChar char="•"/>
            </a:pPr>
            <a:r>
              <a:rPr lang="en-US" sz="2800" dirty="0"/>
              <a:t>Debugging and development tools are much more mature and powerful in C</a:t>
            </a:r>
            <a:r>
              <a:rPr lang="en-US" sz="2800" dirty="0" smtClean="0"/>
              <a:t>++.</a:t>
            </a:r>
            <a:endParaRPr lang="en-US" sz="2800" dirty="0"/>
          </a:p>
          <a:p>
            <a:pPr marL="457200" indent="-457200">
              <a:spcAft>
                <a:spcPts val="1400"/>
              </a:spcAft>
              <a:buFont typeface="Arial" panose="020B0604020202020204" pitchFamily="34" charset="0"/>
              <a:buChar char="•"/>
            </a:pPr>
            <a:r>
              <a:rPr lang="en-US" sz="2800" dirty="0"/>
              <a:t>It is often simpler when multiple people are working on one file, as source control allows you to see differences</a:t>
            </a:r>
            <a:r>
              <a:rPr lang="en-US" sz="2800" dirty="0" smtClean="0"/>
              <a:t>.</a:t>
            </a:r>
            <a:endParaRPr lang="en-US" sz="2800" dirty="0"/>
          </a:p>
          <a:p>
            <a:pPr marL="457200" indent="-457200">
              <a:spcAft>
                <a:spcPts val="1400"/>
              </a:spcAft>
              <a:buFont typeface="Arial" panose="020B0604020202020204" pitchFamily="34" charset="0"/>
              <a:buChar char="•"/>
            </a:pPr>
            <a:r>
              <a:rPr lang="en-US" sz="2800" dirty="0"/>
              <a:t>Complex and mathematical operations can be easier to express in C</a:t>
            </a:r>
            <a:r>
              <a:rPr lang="en-US" sz="2800" dirty="0" smtClean="0"/>
              <a:t>++.</a:t>
            </a:r>
            <a:endParaRPr lang="en-US" sz="2800" dirty="0"/>
          </a:p>
          <a:p>
            <a:pPr marL="457200" indent="-457200">
              <a:spcAft>
                <a:spcPts val="1400"/>
              </a:spcAft>
              <a:buFont typeface="Arial" panose="020B0604020202020204" pitchFamily="34" charset="0"/>
              <a:buChar char="•"/>
            </a:pPr>
            <a:r>
              <a:rPr lang="en-US" sz="2800" dirty="0"/>
              <a:t>It is generally more performant than Blueprints</a:t>
            </a:r>
            <a:r>
              <a:rPr lang="en-US" sz="2800" dirty="0" smtClean="0"/>
              <a:t>.</a:t>
            </a:r>
            <a:endParaRPr lang="en-US" sz="2800" dirty="0"/>
          </a:p>
          <a:p>
            <a:pPr marL="457200" indent="-457200">
              <a:buFont typeface="Arial" panose="020B0604020202020204" pitchFamily="34" charset="0"/>
              <a:buChar char="•"/>
            </a:pPr>
            <a:r>
              <a:rPr lang="en-US" sz="2800" dirty="0"/>
              <a:t>Some parts of the engine are only accessible via C</a:t>
            </a:r>
            <a:r>
              <a:rPr lang="en-US" sz="2800" dirty="0" smtClean="0"/>
              <a:t>++.</a:t>
            </a:r>
            <a:endParaRPr lang="en-US" sz="2800" dirty="0"/>
          </a:p>
        </p:txBody>
      </p:sp>
      <p:sp>
        <p:nvSpPr>
          <p:cNvPr id="11" name="The Picture slide"/>
          <p:cNvSpPr txBox="1"/>
          <p:nvPr/>
        </p:nvSpPr>
        <p:spPr>
          <a:xfrm>
            <a:off x="1752108" y="3658323"/>
            <a:ext cx="2353208" cy="71814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t">
            <a:spAutoFit/>
          </a:bodyPr>
          <a:lstStyle>
            <a:lvl1pPr>
              <a:defRPr b="1">
                <a:latin typeface="Helvetica"/>
                <a:ea typeface="Helvetica"/>
                <a:cs typeface="Helvetica"/>
                <a:sym typeface="Helvetica"/>
              </a:defRPr>
            </a:lvl1pPr>
          </a:lstStyle>
          <a:p>
            <a:pPr algn="l"/>
            <a:r>
              <a:rPr lang="en-US" sz="4000" dirty="0">
                <a:solidFill>
                  <a:schemeClr val="tx1">
                    <a:lumMod val="50000"/>
                    <a:lumOff val="50000"/>
                  </a:schemeClr>
                </a:solidFill>
              </a:rPr>
              <a:t>Blueprint</a:t>
            </a:r>
            <a:endParaRPr sz="4000" dirty="0">
              <a:solidFill>
                <a:schemeClr val="tx1">
                  <a:lumMod val="50000"/>
                  <a:lumOff val="50000"/>
                </a:schemeClr>
              </a:solidFill>
            </a:endParaRPr>
          </a:p>
        </p:txBody>
      </p:sp>
      <p:sp>
        <p:nvSpPr>
          <p:cNvPr id="12" name="Rectangle"/>
          <p:cNvSpPr/>
          <p:nvPr/>
        </p:nvSpPr>
        <p:spPr>
          <a:xfrm>
            <a:off x="1752108" y="4639173"/>
            <a:ext cx="9144000" cy="127365"/>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a:p>
        </p:txBody>
      </p:sp>
      <p:sp>
        <p:nvSpPr>
          <p:cNvPr id="13" name="Rectangle"/>
          <p:cNvSpPr/>
          <p:nvPr/>
        </p:nvSpPr>
        <p:spPr>
          <a:xfrm>
            <a:off x="13454823" y="4628376"/>
            <a:ext cx="9144000" cy="127365"/>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a:p>
        </p:txBody>
      </p:sp>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p:blipFill>
        <p:spPr>
          <a:xfrm>
            <a:off x="21757271" y="11032375"/>
            <a:ext cx="2626729" cy="2683625"/>
          </a:xfrm>
          <a:prstGeom prst="rect">
            <a:avLst/>
          </a:prstGeom>
        </p:spPr>
      </p:pic>
    </p:spTree>
    <p:extLst>
      <p:ext uri="{BB962C8B-B14F-4D97-AF65-F5344CB8AC3E}">
        <p14:creationId xmlns:p14="http://schemas.microsoft.com/office/powerpoint/2010/main" val="1023654635"/>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29796" y="137548"/>
            <a:ext cx="12254204" cy="13716000"/>
          </a:xfrm>
          <a:prstGeom prst="rect">
            <a:avLst/>
          </a:prstGeom>
          <a:solidFill>
            <a:srgbClr val="F3F3F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a:ea typeface="Helvetica"/>
              <a:cs typeface="Helvetica"/>
              <a:sym typeface="Helvetica"/>
            </a:endParaRPr>
          </a:p>
        </p:txBody>
      </p:sp>
      <p:sp>
        <p:nvSpPr>
          <p:cNvPr id="323" name="The Picture slide"/>
          <p:cNvSpPr txBox="1"/>
          <p:nvPr/>
        </p:nvSpPr>
        <p:spPr>
          <a:xfrm>
            <a:off x="1752108" y="4388092"/>
            <a:ext cx="8973592" cy="872034"/>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b">
            <a:spAutoFit/>
          </a:bodyPr>
          <a:lstStyle>
            <a:lvl1pPr>
              <a:defRPr b="1">
                <a:latin typeface="Helvetica"/>
                <a:ea typeface="Helvetica"/>
                <a:cs typeface="Helvetica"/>
                <a:sym typeface="Helvetica"/>
              </a:defRPr>
            </a:lvl1pPr>
          </a:lstStyle>
          <a:p>
            <a:pPr algn="l"/>
            <a:r>
              <a:rPr lang="en-US" cap="all" dirty="0" smtClean="0"/>
              <a:t>C++ Main Classes</a:t>
            </a:r>
            <a:endParaRPr cap="all" dirty="0"/>
          </a:p>
        </p:txBody>
      </p:sp>
      <p:sp>
        <p:nvSpPr>
          <p:cNvPr id="325" name="You are the face that has changed my whole world. You are the face that I see everywhere I go. You are so beautiful to me that I can’t explain , Just like a green flower porcelain. You’re like a moon that I awaken to say hello, So beautiful and bright that you make me content to play it so I see your face on the leaves,telling me how lonely I have been"/>
          <p:cNvSpPr/>
          <p:nvPr/>
        </p:nvSpPr>
        <p:spPr>
          <a:xfrm>
            <a:off x="1752108" y="6041885"/>
            <a:ext cx="9398245" cy="570412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t">
            <a:spAutoFit/>
          </a:bodyPr>
          <a:lstStyle>
            <a:lvl1pPr algn="l">
              <a:defRPr sz="2400">
                <a:latin typeface="Helvetica"/>
                <a:ea typeface="Helvetica"/>
                <a:cs typeface="Helvetica"/>
                <a:sym typeface="Helvetica"/>
              </a:defRPr>
            </a:lvl1pPr>
          </a:lstStyle>
          <a:p>
            <a:r>
              <a:rPr lang="en-US" sz="2800" dirty="0"/>
              <a:t>There are four main class types that you derive from for the majority of gameplay classes. They are </a:t>
            </a:r>
            <a:r>
              <a:rPr lang="en-US" sz="2800" b="1" dirty="0" err="1"/>
              <a:t>UObject</a:t>
            </a:r>
            <a:r>
              <a:rPr lang="en-US" sz="2800" dirty="0"/>
              <a:t>, </a:t>
            </a:r>
            <a:r>
              <a:rPr lang="en-US" sz="2800" b="1" dirty="0" err="1"/>
              <a:t>AActor</a:t>
            </a:r>
            <a:r>
              <a:rPr lang="en-US" sz="2800" dirty="0"/>
              <a:t>, </a:t>
            </a:r>
            <a:r>
              <a:rPr lang="en-US" sz="2800" b="1" dirty="0" err="1"/>
              <a:t>UActorComponent</a:t>
            </a:r>
            <a:r>
              <a:rPr lang="en-US" sz="2800" dirty="0"/>
              <a:t>, and </a:t>
            </a:r>
            <a:r>
              <a:rPr lang="en-US" sz="2800" b="1" dirty="0" err="1"/>
              <a:t>UStruct</a:t>
            </a:r>
            <a:r>
              <a:rPr lang="en-US" sz="2800" dirty="0"/>
              <a:t>. New class types that do not derive from any of these classes can be developed or implemented, but they will not participate in the features that are built into the engine.</a:t>
            </a:r>
          </a:p>
          <a:p>
            <a:r>
              <a:rPr lang="en-US" sz="2800" dirty="0"/>
              <a:t> </a:t>
            </a:r>
          </a:p>
          <a:p>
            <a:r>
              <a:rPr lang="en-US" sz="2800" dirty="0"/>
              <a:t>Typical uses of classes that are created outside of the </a:t>
            </a:r>
            <a:r>
              <a:rPr lang="en-US" sz="2800" dirty="0" err="1"/>
              <a:t>UObject</a:t>
            </a:r>
            <a:r>
              <a:rPr lang="en-US" sz="2800" dirty="0"/>
              <a:t> hierarchy often involve such things as integrating third-party libraries and wrapping of OS-specific features.</a:t>
            </a:r>
          </a:p>
          <a:p>
            <a:r>
              <a:rPr lang="en-US" sz="2800" dirty="0"/>
              <a:t> </a:t>
            </a:r>
          </a:p>
          <a:p>
            <a:r>
              <a:rPr lang="en-AU" sz="2800" dirty="0" err="1"/>
              <a:t>UObjects</a:t>
            </a:r>
            <a:r>
              <a:rPr lang="en-AU" sz="2800" dirty="0"/>
              <a:t> and </a:t>
            </a:r>
            <a:r>
              <a:rPr lang="en-AU" sz="2800" dirty="0" err="1"/>
              <a:t>AActors</a:t>
            </a:r>
            <a:r>
              <a:rPr lang="en-AU" sz="2800" dirty="0"/>
              <a:t> have basic memory management by default, including Garbage Collection</a:t>
            </a:r>
            <a:r>
              <a:rPr lang="en-AU" sz="2800" dirty="0" smtClean="0"/>
              <a:t>. </a:t>
            </a:r>
            <a:endParaRPr lang="en-AU" sz="2800" dirty="0"/>
          </a:p>
        </p:txBody>
      </p:sp>
      <p:sp>
        <p:nvSpPr>
          <p:cNvPr id="16" name="Rectangle"/>
          <p:cNvSpPr/>
          <p:nvPr/>
        </p:nvSpPr>
        <p:spPr>
          <a:xfrm>
            <a:off x="1752108" y="5586815"/>
            <a:ext cx="9400032" cy="127365"/>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16436" t="8536" r="16029" b="30822"/>
          <a:stretch/>
        </p:blipFill>
        <p:spPr>
          <a:xfrm>
            <a:off x="4693243" y="403083"/>
            <a:ext cx="2626729" cy="2683625"/>
          </a:xfrm>
          <a:prstGeom prst="rect">
            <a:avLst/>
          </a:prstGeom>
        </p:spPr>
      </p:pic>
      <p:sp>
        <p:nvSpPr>
          <p:cNvPr id="8" name="You are the face that has changed my whole world. You are the face that I see everywhere I go. You are so beautiful to me that I can’t explain , Just like a green flower porcelain. You’re like a moon that I awaken to say hello, So beautiful and bright that you make me content to play it so I see your face on the leaves,telling me how lonely I have been"/>
          <p:cNvSpPr/>
          <p:nvPr/>
        </p:nvSpPr>
        <p:spPr>
          <a:xfrm>
            <a:off x="14066599" y="5890117"/>
            <a:ext cx="9238448" cy="2210862"/>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t">
            <a:spAutoFit/>
          </a:bodyPr>
          <a:lstStyle>
            <a:lvl1pPr algn="l">
              <a:defRPr sz="2400">
                <a:latin typeface="Helvetica"/>
                <a:ea typeface="Helvetica"/>
                <a:cs typeface="Helvetica"/>
                <a:sym typeface="Helvetica"/>
              </a:defRPr>
            </a:lvl1pPr>
          </a:lstStyle>
          <a:p>
            <a:pPr marL="457200" indent="-457200">
              <a:spcAft>
                <a:spcPts val="1000"/>
              </a:spcAft>
              <a:buFont typeface="Arial" panose="020B0604020202020204" pitchFamily="34" charset="0"/>
              <a:buChar char="•"/>
            </a:pPr>
            <a:r>
              <a:rPr lang="en-US" sz="2800" dirty="0" err="1" smtClean="0"/>
              <a:t>UObject</a:t>
            </a:r>
            <a:endParaRPr lang="en-US" sz="2800" dirty="0" smtClean="0"/>
          </a:p>
          <a:p>
            <a:pPr marL="457200" indent="-457200">
              <a:spcAft>
                <a:spcPts val="1000"/>
              </a:spcAft>
              <a:buFont typeface="Arial" panose="020B0604020202020204" pitchFamily="34" charset="0"/>
              <a:buChar char="•"/>
            </a:pPr>
            <a:r>
              <a:rPr lang="en-US" sz="2800" dirty="0" err="1" smtClean="0"/>
              <a:t>AActor</a:t>
            </a:r>
            <a:endParaRPr lang="en-US" sz="2800" dirty="0" smtClean="0"/>
          </a:p>
          <a:p>
            <a:pPr marL="457200" indent="-457200">
              <a:spcAft>
                <a:spcPts val="1000"/>
              </a:spcAft>
              <a:buFont typeface="Arial" panose="020B0604020202020204" pitchFamily="34" charset="0"/>
              <a:buChar char="•"/>
            </a:pPr>
            <a:r>
              <a:rPr lang="en-US" sz="2800" dirty="0" err="1" smtClean="0"/>
              <a:t>UActorComponent</a:t>
            </a:r>
            <a:endParaRPr lang="en-US" sz="2800" dirty="0" smtClean="0"/>
          </a:p>
          <a:p>
            <a:pPr marL="457200" indent="-457200">
              <a:buFont typeface="Arial" panose="020B0604020202020204" pitchFamily="34" charset="0"/>
              <a:buChar char="•"/>
            </a:pPr>
            <a:r>
              <a:rPr lang="en-US" sz="2800" dirty="0" err="1" smtClean="0"/>
              <a:t>UStruct</a:t>
            </a:r>
            <a:endParaRPr lang="en-US" sz="2800" dirty="0" smtClean="0"/>
          </a:p>
        </p:txBody>
      </p:sp>
      <p:sp>
        <p:nvSpPr>
          <p:cNvPr id="9" name="The Picture slide"/>
          <p:cNvSpPr txBox="1"/>
          <p:nvPr/>
        </p:nvSpPr>
        <p:spPr>
          <a:xfrm>
            <a:off x="14073575" y="3751278"/>
            <a:ext cx="8973592" cy="1641475"/>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b">
            <a:spAutoFit/>
          </a:bodyPr>
          <a:lstStyle>
            <a:lvl1pPr>
              <a:defRPr b="1">
                <a:latin typeface="Helvetica"/>
                <a:ea typeface="Helvetica"/>
                <a:cs typeface="Helvetica"/>
                <a:sym typeface="Helvetica"/>
              </a:defRPr>
            </a:lvl1pPr>
          </a:lstStyle>
          <a:p>
            <a:pPr algn="l"/>
            <a:r>
              <a:rPr lang="en-US" cap="all" dirty="0" smtClean="0"/>
              <a:t>core gameplay C++ Base classes</a:t>
            </a:r>
            <a:endParaRPr cap="all" dirty="0"/>
          </a:p>
        </p:txBody>
      </p:sp>
    </p:spTree>
    <p:extLst>
      <p:ext uri="{BB962C8B-B14F-4D97-AF65-F5344CB8AC3E}">
        <p14:creationId xmlns:p14="http://schemas.microsoft.com/office/powerpoint/2010/main" val="3444174995"/>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29796" y="0"/>
            <a:ext cx="12254204" cy="13716000"/>
          </a:xfrm>
          <a:prstGeom prst="rect">
            <a:avLst/>
          </a:prstGeom>
          <a:solidFill>
            <a:srgbClr val="F3F3F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a:ea typeface="Helvetica"/>
              <a:cs typeface="Helvetica"/>
              <a:sym typeface="Helvetica"/>
            </a:endParaRPr>
          </a:p>
        </p:txBody>
      </p:sp>
      <p:sp>
        <p:nvSpPr>
          <p:cNvPr id="323" name="The Picture slide"/>
          <p:cNvSpPr txBox="1"/>
          <p:nvPr/>
        </p:nvSpPr>
        <p:spPr>
          <a:xfrm>
            <a:off x="1752108" y="3618651"/>
            <a:ext cx="8973592" cy="1641475"/>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b">
            <a:spAutoFit/>
          </a:bodyPr>
          <a:lstStyle>
            <a:lvl1pPr>
              <a:defRPr b="1">
                <a:latin typeface="Helvetica"/>
                <a:ea typeface="Helvetica"/>
                <a:cs typeface="Helvetica"/>
                <a:sym typeface="Helvetica"/>
              </a:defRPr>
            </a:lvl1pPr>
          </a:lstStyle>
          <a:p>
            <a:pPr algn="l"/>
            <a:r>
              <a:rPr lang="en-US" cap="all" dirty="0" smtClean="0"/>
              <a:t>Unreal Objects:</a:t>
            </a:r>
            <a:br>
              <a:rPr lang="en-US" cap="all" dirty="0" smtClean="0"/>
            </a:br>
            <a:r>
              <a:rPr lang="en-US" cap="all" dirty="0" err="1" smtClean="0"/>
              <a:t>UObject</a:t>
            </a:r>
            <a:endParaRPr cap="all" dirty="0"/>
          </a:p>
        </p:txBody>
      </p:sp>
      <p:sp>
        <p:nvSpPr>
          <p:cNvPr id="325" name="You are the face that has changed my whole world. You are the face that I see everywhere I go. You are so beautiful to me that I can’t explain , Just like a green flower porcelain. You’re like a moon that I awaken to say hello, So beautiful and bright that you make me content to play it so I see your face on the leaves,telling me how lonely I have been"/>
          <p:cNvSpPr/>
          <p:nvPr/>
        </p:nvSpPr>
        <p:spPr>
          <a:xfrm>
            <a:off x="1752107" y="5911255"/>
            <a:ext cx="9400032" cy="6455613"/>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t">
            <a:spAutoFit/>
          </a:bodyPr>
          <a:lstStyle>
            <a:lvl1pPr algn="l">
              <a:defRPr sz="2400">
                <a:latin typeface="Helvetica"/>
                <a:ea typeface="Helvetica"/>
                <a:cs typeface="Helvetica"/>
                <a:sym typeface="Helvetica"/>
              </a:defRPr>
            </a:lvl1pPr>
          </a:lstStyle>
          <a:p>
            <a:r>
              <a:rPr lang="en-US" sz="2800" dirty="0"/>
              <a:t>The base building block in the Unreal Engine is called </a:t>
            </a:r>
            <a:r>
              <a:rPr lang="en-US" sz="2800" b="1" dirty="0" err="1"/>
              <a:t>UObject</a:t>
            </a:r>
            <a:r>
              <a:rPr lang="en-US" sz="2800" dirty="0"/>
              <a:t>. This class, coupled with </a:t>
            </a:r>
            <a:r>
              <a:rPr lang="en-US" sz="2800" dirty="0" err="1"/>
              <a:t>UClass</a:t>
            </a:r>
            <a:r>
              <a:rPr lang="en-US" sz="2800" dirty="0"/>
              <a:t>, provides a number of the most important base services in the </a:t>
            </a:r>
            <a:r>
              <a:rPr lang="en-US" sz="2800" dirty="0" smtClean="0"/>
              <a:t>engine:</a:t>
            </a:r>
          </a:p>
          <a:p>
            <a:endParaRPr lang="en-US" sz="2800" dirty="0" smtClean="0"/>
          </a:p>
          <a:p>
            <a:pPr marL="457200" indent="-457200">
              <a:spcAft>
                <a:spcPts val="500"/>
              </a:spcAft>
              <a:buFont typeface="Arial" panose="020B0604020202020204" pitchFamily="34" charset="0"/>
              <a:buChar char="•"/>
            </a:pPr>
            <a:r>
              <a:rPr lang="en-US" sz="2800" dirty="0" smtClean="0"/>
              <a:t>Reflection of properties and methods</a:t>
            </a:r>
          </a:p>
          <a:p>
            <a:pPr marL="457200" indent="-457200">
              <a:spcAft>
                <a:spcPts val="500"/>
              </a:spcAft>
              <a:buFont typeface="Arial" panose="020B0604020202020204" pitchFamily="34" charset="0"/>
              <a:buChar char="•"/>
            </a:pPr>
            <a:r>
              <a:rPr lang="en-US" sz="2800" dirty="0" smtClean="0"/>
              <a:t>Serialization </a:t>
            </a:r>
            <a:r>
              <a:rPr lang="en-US" sz="2800" dirty="0"/>
              <a:t>of properties</a:t>
            </a:r>
          </a:p>
          <a:p>
            <a:pPr marL="457200" indent="-457200">
              <a:spcAft>
                <a:spcPts val="500"/>
              </a:spcAft>
              <a:buFont typeface="Arial" panose="020B0604020202020204" pitchFamily="34" charset="0"/>
              <a:buChar char="•"/>
            </a:pPr>
            <a:r>
              <a:rPr lang="en-US" sz="2800" dirty="0"/>
              <a:t>Garbage collection</a:t>
            </a:r>
          </a:p>
          <a:p>
            <a:pPr marL="457200" indent="-457200">
              <a:spcAft>
                <a:spcPts val="500"/>
              </a:spcAft>
              <a:buFont typeface="Arial" panose="020B0604020202020204" pitchFamily="34" charset="0"/>
              <a:buChar char="•"/>
            </a:pPr>
            <a:r>
              <a:rPr lang="en-US" sz="2800" dirty="0"/>
              <a:t>Finding UObjects by name</a:t>
            </a:r>
          </a:p>
          <a:p>
            <a:pPr marL="457200" indent="-457200">
              <a:spcAft>
                <a:spcPts val="500"/>
              </a:spcAft>
              <a:buFont typeface="Arial" panose="020B0604020202020204" pitchFamily="34" charset="0"/>
              <a:buChar char="•"/>
            </a:pPr>
            <a:r>
              <a:rPr lang="en-US" sz="2800" dirty="0"/>
              <a:t>Configurable values for properties</a:t>
            </a:r>
          </a:p>
          <a:p>
            <a:pPr marL="457200" indent="-457200">
              <a:buFont typeface="Arial" panose="020B0604020202020204" pitchFamily="34" charset="0"/>
              <a:buChar char="•"/>
            </a:pPr>
            <a:r>
              <a:rPr lang="en-US" sz="2800" dirty="0"/>
              <a:t>Networking support for properties and methods</a:t>
            </a:r>
          </a:p>
          <a:p>
            <a:endParaRPr lang="en-US" sz="2800" dirty="0" smtClean="0"/>
          </a:p>
          <a:p>
            <a:r>
              <a:rPr lang="en-US" sz="2800" dirty="0"/>
              <a:t>Most gameplay development does not involve directly deriving from </a:t>
            </a:r>
            <a:r>
              <a:rPr lang="en-US" sz="2800" dirty="0" err="1"/>
              <a:t>UObjects</a:t>
            </a:r>
            <a:r>
              <a:rPr lang="en-US" sz="2800" dirty="0"/>
              <a:t>, but instead from </a:t>
            </a:r>
            <a:r>
              <a:rPr lang="en-US" sz="2800" dirty="0" err="1"/>
              <a:t>AActor</a:t>
            </a:r>
            <a:r>
              <a:rPr lang="en-US" sz="2800" dirty="0"/>
              <a:t> and </a:t>
            </a:r>
            <a:r>
              <a:rPr lang="en-US" sz="2800" dirty="0" err="1"/>
              <a:t>UActorComponent</a:t>
            </a:r>
            <a:r>
              <a:rPr lang="en-US" sz="2800" dirty="0" smtClean="0"/>
              <a:t>.</a:t>
            </a:r>
            <a:endParaRPr lang="en-US" sz="2800" dirty="0"/>
          </a:p>
        </p:txBody>
      </p:sp>
      <p:sp>
        <p:nvSpPr>
          <p:cNvPr id="16" name="Rectangle"/>
          <p:cNvSpPr/>
          <p:nvPr/>
        </p:nvSpPr>
        <p:spPr>
          <a:xfrm>
            <a:off x="1752108" y="5507615"/>
            <a:ext cx="9400032" cy="127365"/>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16436" t="8536" r="16029" b="30822"/>
          <a:stretch/>
        </p:blipFill>
        <p:spPr>
          <a:xfrm>
            <a:off x="4693243" y="403083"/>
            <a:ext cx="2626729" cy="2683625"/>
          </a:xfrm>
          <a:prstGeom prst="rect">
            <a:avLst/>
          </a:prstGeom>
        </p:spPr>
      </p:pic>
      <p:sp>
        <p:nvSpPr>
          <p:cNvPr id="8" name="You are the face that has changed my whole world. You are the face that I see everywhere I go. You are so beautiful to me that I can’t explain , Just like a green flower porcelain. You’re like a moon that I awaken to say hello, So beautiful and bright that you make me content to play it so I see your face on the leaves,telling me how lonely I have been"/>
          <p:cNvSpPr/>
          <p:nvPr/>
        </p:nvSpPr>
        <p:spPr>
          <a:xfrm>
            <a:off x="14073575" y="5911255"/>
            <a:ext cx="9238448" cy="2385268"/>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t">
            <a:spAutoFit/>
          </a:bodyPr>
          <a:lstStyle>
            <a:lvl1pPr algn="l">
              <a:defRPr sz="2400">
                <a:latin typeface="Helvetica"/>
                <a:ea typeface="Helvetica"/>
                <a:cs typeface="Helvetica"/>
                <a:sym typeface="Helvetica"/>
              </a:defRPr>
            </a:lvl1pPr>
          </a:lstStyle>
          <a:p>
            <a:pPr marL="457200" indent="-457200">
              <a:spcAft>
                <a:spcPts val="1000"/>
              </a:spcAft>
              <a:buFont typeface="Arial" panose="020B0604020202020204" pitchFamily="34" charset="0"/>
              <a:buChar char="•"/>
            </a:pPr>
            <a:r>
              <a:rPr lang="en-US" sz="2800" dirty="0" smtClean="0"/>
              <a:t>Base class of all objects</a:t>
            </a:r>
          </a:p>
          <a:p>
            <a:pPr marL="457200" indent="-457200">
              <a:buFont typeface="Arial" panose="020B0604020202020204" pitchFamily="34" charset="0"/>
              <a:buChar char="•"/>
            </a:pPr>
            <a:r>
              <a:rPr lang="en-US" sz="2800" dirty="0"/>
              <a:t>Each class that derives from </a:t>
            </a:r>
            <a:r>
              <a:rPr lang="en-US" sz="2800" dirty="0" err="1"/>
              <a:t>UObject</a:t>
            </a:r>
            <a:r>
              <a:rPr lang="en-US" sz="2800" dirty="0"/>
              <a:t> has a singleton </a:t>
            </a:r>
            <a:r>
              <a:rPr lang="en-US" sz="2800" dirty="0" err="1"/>
              <a:t>UClass</a:t>
            </a:r>
            <a:r>
              <a:rPr lang="en-US" sz="2800" dirty="0"/>
              <a:t> created for it that contains all of the metadata about the class </a:t>
            </a:r>
            <a:r>
              <a:rPr lang="en-US" sz="2800" dirty="0" smtClean="0"/>
              <a:t>instance.</a:t>
            </a:r>
            <a:endParaRPr lang="en-US" sz="2800" dirty="0"/>
          </a:p>
          <a:p>
            <a:pPr marL="457200" indent="-457200">
              <a:buFont typeface="Arial" panose="020B0604020202020204" pitchFamily="34" charset="0"/>
              <a:buChar char="•"/>
            </a:pPr>
            <a:endParaRPr lang="en-US" sz="2800" dirty="0" smtClean="0"/>
          </a:p>
        </p:txBody>
      </p:sp>
      <p:sp>
        <p:nvSpPr>
          <p:cNvPr id="9" name="The Picture slide"/>
          <p:cNvSpPr txBox="1"/>
          <p:nvPr/>
        </p:nvSpPr>
        <p:spPr>
          <a:xfrm>
            <a:off x="14073575" y="4540492"/>
            <a:ext cx="8973592" cy="872034"/>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b">
            <a:spAutoFit/>
          </a:bodyPr>
          <a:lstStyle>
            <a:lvl1pPr>
              <a:defRPr b="1">
                <a:latin typeface="Helvetica"/>
                <a:ea typeface="Helvetica"/>
                <a:cs typeface="Helvetica"/>
                <a:sym typeface="Helvetica"/>
              </a:defRPr>
            </a:lvl1pPr>
          </a:lstStyle>
          <a:p>
            <a:pPr algn="l"/>
            <a:r>
              <a:rPr lang="en-US" cap="all" dirty="0" smtClean="0"/>
              <a:t>Core features</a:t>
            </a:r>
            <a:endParaRPr cap="all" dirty="0"/>
          </a:p>
        </p:txBody>
      </p:sp>
    </p:spTree>
    <p:extLst>
      <p:ext uri="{BB962C8B-B14F-4D97-AF65-F5344CB8AC3E}">
        <p14:creationId xmlns:p14="http://schemas.microsoft.com/office/powerpoint/2010/main" val="1471923812"/>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200817" y="0"/>
            <a:ext cx="12254204" cy="13716000"/>
          </a:xfrm>
          <a:prstGeom prst="rect">
            <a:avLst/>
          </a:prstGeom>
          <a:solidFill>
            <a:srgbClr val="F3F3F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a:ea typeface="Helvetica"/>
              <a:cs typeface="Helvetica"/>
              <a:sym typeface="Helvetica"/>
            </a:endParaRPr>
          </a:p>
        </p:txBody>
      </p:sp>
      <p:sp>
        <p:nvSpPr>
          <p:cNvPr id="323" name="The Picture slide"/>
          <p:cNvSpPr txBox="1"/>
          <p:nvPr/>
        </p:nvSpPr>
        <p:spPr>
          <a:xfrm>
            <a:off x="1752108" y="3618651"/>
            <a:ext cx="8973592" cy="1641475"/>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b">
            <a:spAutoFit/>
          </a:bodyPr>
          <a:lstStyle>
            <a:lvl1pPr>
              <a:defRPr b="1">
                <a:latin typeface="Helvetica"/>
                <a:ea typeface="Helvetica"/>
                <a:cs typeface="Helvetica"/>
                <a:sym typeface="Helvetica"/>
              </a:defRPr>
            </a:lvl1pPr>
          </a:lstStyle>
          <a:p>
            <a:pPr algn="l"/>
            <a:r>
              <a:rPr lang="en-US" cap="all" dirty="0" smtClean="0"/>
              <a:t>Unreal Objects:</a:t>
            </a:r>
            <a:br>
              <a:rPr lang="en-US" cap="all" dirty="0" smtClean="0"/>
            </a:br>
            <a:r>
              <a:rPr lang="en-US" cap="all" dirty="0" err="1" smtClean="0"/>
              <a:t>AActor</a:t>
            </a:r>
            <a:endParaRPr cap="all" dirty="0"/>
          </a:p>
        </p:txBody>
      </p:sp>
      <p:sp>
        <p:nvSpPr>
          <p:cNvPr id="325" name="You are the face that has changed my whole world. You are the face that I see everywhere I go. You are so beautiful to me that I can’t explain , Just like a green flower porcelain. You’re like a moon that I awaken to say hello, So beautiful and bright that you make me content to play it so I see your face on the leaves,telling me how lonely I have been"/>
          <p:cNvSpPr/>
          <p:nvPr/>
        </p:nvSpPr>
        <p:spPr>
          <a:xfrm>
            <a:off x="14033941" y="5875151"/>
            <a:ext cx="9238448" cy="5052665"/>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t">
            <a:spAutoFit/>
          </a:bodyPr>
          <a:lstStyle>
            <a:lvl1pPr algn="l">
              <a:defRPr sz="2400">
                <a:latin typeface="Helvetica"/>
                <a:ea typeface="Helvetica"/>
                <a:cs typeface="Helvetica"/>
                <a:sym typeface="Helvetica"/>
              </a:defRPr>
            </a:lvl1pPr>
          </a:lstStyle>
          <a:p>
            <a:pPr marL="457200" indent="-457200">
              <a:spcAft>
                <a:spcPts val="1000"/>
              </a:spcAft>
              <a:buFont typeface="Arial" panose="020B0604020202020204" pitchFamily="34" charset="0"/>
              <a:buChar char="•"/>
            </a:pPr>
            <a:r>
              <a:rPr lang="en-US" sz="2800" dirty="0" smtClean="0"/>
              <a:t>An object that is </a:t>
            </a:r>
            <a:r>
              <a:rPr lang="en-US" sz="2800" dirty="0" err="1" smtClean="0"/>
              <a:t>placeable</a:t>
            </a:r>
            <a:r>
              <a:rPr lang="en-US" sz="2800" dirty="0" smtClean="0"/>
              <a:t> in the world</a:t>
            </a:r>
          </a:p>
          <a:p>
            <a:pPr marL="457200" indent="-457200">
              <a:spcAft>
                <a:spcPts val="1000"/>
              </a:spcAft>
              <a:buFont typeface="Arial" panose="020B0604020202020204" pitchFamily="34" charset="0"/>
              <a:buChar char="•"/>
            </a:pPr>
            <a:r>
              <a:rPr lang="en-US" sz="2800" dirty="0"/>
              <a:t>C</a:t>
            </a:r>
            <a:r>
              <a:rPr lang="en-US" sz="2800" dirty="0" smtClean="0"/>
              <a:t>an be explicitly destroyed via gameplay code or via garbage collection</a:t>
            </a:r>
          </a:p>
          <a:p>
            <a:pPr marL="457200" indent="-457200">
              <a:spcAft>
                <a:spcPts val="1000"/>
              </a:spcAft>
              <a:buFont typeface="Arial" panose="020B0604020202020204" pitchFamily="34" charset="0"/>
              <a:buChar char="•"/>
            </a:pPr>
            <a:r>
              <a:rPr lang="en-US" sz="2800" dirty="0" smtClean="0"/>
              <a:t>The base </a:t>
            </a:r>
            <a:r>
              <a:rPr lang="en-US" sz="2800" dirty="0"/>
              <a:t>type that can be replicated during </a:t>
            </a:r>
            <a:r>
              <a:rPr lang="en-US" sz="2800" dirty="0" smtClean="0"/>
              <a:t>networking</a:t>
            </a:r>
          </a:p>
          <a:p>
            <a:pPr marL="457200" indent="-457200">
              <a:spcAft>
                <a:spcPts val="1000"/>
              </a:spcAft>
              <a:buFont typeface="Arial" panose="020B0604020202020204" pitchFamily="34" charset="0"/>
              <a:buChar char="•"/>
            </a:pPr>
            <a:r>
              <a:rPr lang="en-US" sz="2800" dirty="0" smtClean="0"/>
              <a:t>Specialization through inheritance</a:t>
            </a:r>
          </a:p>
          <a:p>
            <a:pPr marL="457200" indent="-457200">
              <a:spcAft>
                <a:spcPts val="1000"/>
              </a:spcAft>
              <a:buFont typeface="Arial" panose="020B0604020202020204" pitchFamily="34" charset="0"/>
              <a:buChar char="•"/>
            </a:pPr>
            <a:r>
              <a:rPr lang="en-US" sz="2800" dirty="0" smtClean="0"/>
              <a:t>Acts as component containers for a hierarchy</a:t>
            </a:r>
          </a:p>
          <a:p>
            <a:pPr marL="457200" indent="-457200">
              <a:buFont typeface="Arial" panose="020B0604020202020204" pitchFamily="34" charset="0"/>
              <a:buChar char="•"/>
            </a:pPr>
            <a:r>
              <a:rPr lang="en-US" sz="2800" dirty="0"/>
              <a:t>Before an </a:t>
            </a:r>
            <a:r>
              <a:rPr lang="en-US" sz="2800" dirty="0" err="1"/>
              <a:t>AActor</a:t>
            </a:r>
            <a:r>
              <a:rPr lang="en-US" sz="2800" dirty="0"/>
              <a:t> can be placed in a level, that </a:t>
            </a:r>
            <a:r>
              <a:rPr lang="en-US" sz="2800" dirty="0" err="1"/>
              <a:t>AActor</a:t>
            </a:r>
            <a:r>
              <a:rPr lang="en-US" sz="2800" dirty="0"/>
              <a:t> must contain at least a </a:t>
            </a:r>
            <a:r>
              <a:rPr lang="en-US" sz="2800" b="1" dirty="0" err="1"/>
              <a:t>USceneComponent</a:t>
            </a:r>
            <a:r>
              <a:rPr lang="en-US" sz="2800" dirty="0"/>
              <a:t>, which contains the translation, rotation, and scale for that </a:t>
            </a:r>
            <a:r>
              <a:rPr lang="en-US" sz="2800" dirty="0" err="1"/>
              <a:t>AActor</a:t>
            </a:r>
            <a:r>
              <a:rPr lang="en-US" sz="2800" dirty="0" smtClean="0"/>
              <a:t>.</a:t>
            </a:r>
            <a:endParaRPr lang="en-US" sz="2800" dirty="0"/>
          </a:p>
        </p:txBody>
      </p:sp>
      <p:sp>
        <p:nvSpPr>
          <p:cNvPr id="16" name="Rectangle"/>
          <p:cNvSpPr/>
          <p:nvPr/>
        </p:nvSpPr>
        <p:spPr>
          <a:xfrm>
            <a:off x="1752108" y="5523132"/>
            <a:ext cx="9400032" cy="127365"/>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16436" t="8536" r="16029" b="30822"/>
          <a:stretch/>
        </p:blipFill>
        <p:spPr>
          <a:xfrm>
            <a:off x="4693243" y="403083"/>
            <a:ext cx="2626729" cy="2683625"/>
          </a:xfrm>
          <a:prstGeom prst="rect">
            <a:avLst/>
          </a:prstGeom>
        </p:spPr>
      </p:pic>
      <p:sp>
        <p:nvSpPr>
          <p:cNvPr id="8" name="You are the face that has changed my whole world. You are the face that I see everywhere I go. You are so beautiful to me that I can’t explain , Just like a green flower porcelain. You’re like a moon that I awaken to say hello, So beautiful and bright that you make me content to play it so I see your face on the leaves,telling me how lonely I have been"/>
          <p:cNvSpPr/>
          <p:nvPr/>
        </p:nvSpPr>
        <p:spPr>
          <a:xfrm>
            <a:off x="1761252" y="5868554"/>
            <a:ext cx="9400032" cy="6135013"/>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t">
            <a:spAutoFit/>
          </a:bodyPr>
          <a:lstStyle>
            <a:lvl1pPr algn="l">
              <a:defRPr sz="2400">
                <a:latin typeface="Helvetica"/>
                <a:ea typeface="Helvetica"/>
                <a:cs typeface="Helvetica"/>
                <a:sym typeface="Helvetica"/>
              </a:defRPr>
            </a:lvl1pPr>
          </a:lstStyle>
          <a:p>
            <a:r>
              <a:rPr lang="en-US" sz="2800" dirty="0"/>
              <a:t>An </a:t>
            </a:r>
            <a:r>
              <a:rPr lang="en-US" sz="2800" b="1" dirty="0" err="1"/>
              <a:t>AActor</a:t>
            </a:r>
            <a:r>
              <a:rPr lang="en-US" sz="2800" dirty="0"/>
              <a:t> is an object that is meant to be part of the interactive experience and is either placed in a level by a designer or created at runtime via gameplay systems. </a:t>
            </a:r>
            <a:r>
              <a:rPr lang="en-US" sz="2800" dirty="0" err="1"/>
              <a:t>AActor</a:t>
            </a:r>
            <a:r>
              <a:rPr lang="en-US" sz="2800" dirty="0"/>
              <a:t> derives from </a:t>
            </a:r>
            <a:r>
              <a:rPr lang="en-US" sz="2800" dirty="0" err="1"/>
              <a:t>UObject</a:t>
            </a:r>
            <a:r>
              <a:rPr lang="en-US" sz="2800" dirty="0"/>
              <a:t> and so features the functionality from the class. </a:t>
            </a:r>
            <a:r>
              <a:rPr lang="en-US" sz="2800" dirty="0" err="1"/>
              <a:t>AActors</a:t>
            </a:r>
            <a:r>
              <a:rPr lang="en-US" sz="2800" dirty="0"/>
              <a:t> can be explicitly destroyed via gameplay code (C++ or Blueprints) or via the standard garbage collection mechanism when the owning level is unloaded from memory.</a:t>
            </a:r>
          </a:p>
          <a:p>
            <a:r>
              <a:rPr lang="en-US" sz="2800" dirty="0"/>
              <a:t> </a:t>
            </a:r>
          </a:p>
          <a:p>
            <a:r>
              <a:rPr lang="en-US" sz="2800" dirty="0" err="1"/>
              <a:t>AActors</a:t>
            </a:r>
            <a:r>
              <a:rPr lang="en-US" sz="2800" dirty="0"/>
              <a:t> are responsible for the high-level behaviors of your game’s objects and are the base type that can be replicated during networking.</a:t>
            </a:r>
          </a:p>
          <a:p>
            <a:r>
              <a:rPr lang="en-US" sz="2800" dirty="0"/>
              <a:t> </a:t>
            </a:r>
          </a:p>
          <a:p>
            <a:r>
              <a:rPr lang="en-US" sz="2800" dirty="0"/>
              <a:t>All </a:t>
            </a:r>
            <a:r>
              <a:rPr lang="en-US" sz="2800" dirty="0" err="1"/>
              <a:t>AActors</a:t>
            </a:r>
            <a:r>
              <a:rPr lang="en-US" sz="2800" dirty="0"/>
              <a:t> must have a root </a:t>
            </a:r>
            <a:r>
              <a:rPr lang="en-US" sz="2800" dirty="0" err="1"/>
              <a:t>USceneComponent</a:t>
            </a:r>
            <a:r>
              <a:rPr lang="en-US" sz="2800" dirty="0" smtClean="0"/>
              <a:t>.</a:t>
            </a:r>
          </a:p>
        </p:txBody>
      </p:sp>
      <p:sp>
        <p:nvSpPr>
          <p:cNvPr id="9" name="The Picture slide"/>
          <p:cNvSpPr txBox="1"/>
          <p:nvPr/>
        </p:nvSpPr>
        <p:spPr>
          <a:xfrm>
            <a:off x="14073575" y="4540492"/>
            <a:ext cx="8973592" cy="872034"/>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b">
            <a:spAutoFit/>
          </a:bodyPr>
          <a:lstStyle>
            <a:lvl1pPr>
              <a:defRPr b="1">
                <a:latin typeface="Helvetica"/>
                <a:ea typeface="Helvetica"/>
                <a:cs typeface="Helvetica"/>
                <a:sym typeface="Helvetica"/>
              </a:defRPr>
            </a:lvl1pPr>
          </a:lstStyle>
          <a:p>
            <a:pPr algn="l"/>
            <a:r>
              <a:rPr lang="en-US" cap="all" dirty="0" smtClean="0"/>
              <a:t>Core features</a:t>
            </a:r>
            <a:endParaRPr cap="all" dirty="0"/>
          </a:p>
        </p:txBody>
      </p:sp>
    </p:spTree>
    <p:extLst>
      <p:ext uri="{BB962C8B-B14F-4D97-AF65-F5344CB8AC3E}">
        <p14:creationId xmlns:p14="http://schemas.microsoft.com/office/powerpoint/2010/main" val="4160460265"/>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200817" y="-53266"/>
            <a:ext cx="12254204" cy="13716000"/>
          </a:xfrm>
          <a:prstGeom prst="rect">
            <a:avLst/>
          </a:prstGeom>
          <a:solidFill>
            <a:srgbClr val="F3F3F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a:ea typeface="Helvetica"/>
              <a:cs typeface="Helvetica"/>
              <a:sym typeface="Helvetica"/>
            </a:endParaRPr>
          </a:p>
        </p:txBody>
      </p:sp>
      <p:sp>
        <p:nvSpPr>
          <p:cNvPr id="323" name="The Picture slide"/>
          <p:cNvSpPr txBox="1"/>
          <p:nvPr/>
        </p:nvSpPr>
        <p:spPr>
          <a:xfrm>
            <a:off x="1752108" y="3618651"/>
            <a:ext cx="8973592" cy="1641475"/>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b">
            <a:spAutoFit/>
          </a:bodyPr>
          <a:lstStyle>
            <a:lvl1pPr>
              <a:defRPr b="1">
                <a:latin typeface="Helvetica"/>
                <a:ea typeface="Helvetica"/>
                <a:cs typeface="Helvetica"/>
                <a:sym typeface="Helvetica"/>
              </a:defRPr>
            </a:lvl1pPr>
          </a:lstStyle>
          <a:p>
            <a:pPr algn="l"/>
            <a:r>
              <a:rPr lang="en-US" cap="all" dirty="0" smtClean="0"/>
              <a:t>Unreal Objects:</a:t>
            </a:r>
          </a:p>
          <a:p>
            <a:pPr algn="l"/>
            <a:r>
              <a:rPr lang="en-US" cap="all" dirty="0" err="1" smtClean="0"/>
              <a:t>UActorComponent</a:t>
            </a:r>
            <a:endParaRPr cap="all" dirty="0"/>
          </a:p>
        </p:txBody>
      </p:sp>
      <p:sp>
        <p:nvSpPr>
          <p:cNvPr id="325" name="You are the face that has changed my whole world. You are the face that I see everywhere I go. You are so beautiful to me that I can’t explain , Just like a green flower porcelain. You’re like a moon that I awaken to say hello, So beautiful and bright that you make me content to play it so I see your face on the leaves,telling me how lonely I have been"/>
          <p:cNvSpPr/>
          <p:nvPr/>
        </p:nvSpPr>
        <p:spPr>
          <a:xfrm>
            <a:off x="14050270" y="5917013"/>
            <a:ext cx="9238448" cy="3375283"/>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t">
            <a:spAutoFit/>
          </a:bodyPr>
          <a:lstStyle>
            <a:lvl1pPr algn="l">
              <a:defRPr sz="2400">
                <a:latin typeface="Helvetica"/>
                <a:ea typeface="Helvetica"/>
                <a:cs typeface="Helvetica"/>
                <a:sym typeface="Helvetica"/>
              </a:defRPr>
            </a:lvl1pPr>
          </a:lstStyle>
          <a:p>
            <a:pPr marL="457200" indent="-457200">
              <a:spcAft>
                <a:spcPts val="1000"/>
              </a:spcAft>
              <a:buFont typeface="Arial" panose="020B0604020202020204" pitchFamily="34" charset="0"/>
              <a:buChar char="•"/>
            </a:pPr>
            <a:r>
              <a:rPr lang="en-US" sz="2800" dirty="0"/>
              <a:t>Must be parented to an </a:t>
            </a:r>
            <a:r>
              <a:rPr lang="en-US" sz="2800" dirty="0" err="1" smtClean="0"/>
              <a:t>AActor</a:t>
            </a:r>
            <a:endParaRPr lang="en-US" sz="2800" dirty="0" smtClean="0"/>
          </a:p>
          <a:p>
            <a:pPr marL="457200" indent="-457200">
              <a:spcAft>
                <a:spcPts val="1000"/>
              </a:spcAft>
              <a:buFont typeface="Arial" panose="020B0604020202020204" pitchFamily="34" charset="0"/>
              <a:buChar char="•"/>
            </a:pPr>
            <a:r>
              <a:rPr lang="en-US" sz="2800" dirty="0"/>
              <a:t>Child Components within an actor have location, rotation, and scaling relative to their parent Component or Actor</a:t>
            </a:r>
            <a:r>
              <a:rPr lang="en-US" sz="2800" dirty="0" smtClean="0"/>
              <a:t>.</a:t>
            </a:r>
          </a:p>
          <a:p>
            <a:pPr marL="457200" indent="-457200">
              <a:buFont typeface="Arial" panose="020B0604020202020204" pitchFamily="34" charset="0"/>
              <a:buChar char="•"/>
            </a:pPr>
            <a:r>
              <a:rPr lang="en-US" sz="2800" dirty="0"/>
              <a:t>A Component can only attach to one parent Component or Actor, but it may have many child Components attached to itself, forming a tree</a:t>
            </a:r>
            <a:r>
              <a:rPr lang="en-US" sz="2800" dirty="0" smtClean="0"/>
              <a:t>.</a:t>
            </a:r>
            <a:endParaRPr lang="en-US" sz="2800" dirty="0"/>
          </a:p>
        </p:txBody>
      </p:sp>
      <p:sp>
        <p:nvSpPr>
          <p:cNvPr id="16" name="Rectangle"/>
          <p:cNvSpPr/>
          <p:nvPr/>
        </p:nvSpPr>
        <p:spPr>
          <a:xfrm>
            <a:off x="1752108" y="5476590"/>
            <a:ext cx="9400032" cy="127365"/>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16436" t="8536" r="16029" b="30822"/>
          <a:stretch/>
        </p:blipFill>
        <p:spPr>
          <a:xfrm>
            <a:off x="4693243" y="403083"/>
            <a:ext cx="2626729" cy="2683625"/>
          </a:xfrm>
          <a:prstGeom prst="rect">
            <a:avLst/>
          </a:prstGeom>
        </p:spPr>
      </p:pic>
      <p:sp>
        <p:nvSpPr>
          <p:cNvPr id="8" name="You are the face that has changed my whole world. You are the face that I see everywhere I go. You are so beautiful to me that I can’t explain , Just like a green flower porcelain. You’re like a moon that I awaken to say hello, So beautiful and bright that you make me content to play it so I see your face on the leaves,telling me how lonely I have been"/>
          <p:cNvSpPr/>
          <p:nvPr/>
        </p:nvSpPr>
        <p:spPr>
          <a:xfrm>
            <a:off x="1752108" y="5916699"/>
            <a:ext cx="9400032" cy="7991931"/>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t">
            <a:spAutoFit/>
          </a:bodyPr>
          <a:lstStyle>
            <a:lvl1pPr algn="l">
              <a:defRPr sz="2400">
                <a:latin typeface="Helvetica"/>
                <a:ea typeface="Helvetica"/>
                <a:cs typeface="Helvetica"/>
                <a:sym typeface="Helvetica"/>
              </a:defRPr>
            </a:lvl1pPr>
          </a:lstStyle>
          <a:p>
            <a:r>
              <a:rPr lang="en-US" sz="2800" b="1" dirty="0" err="1"/>
              <a:t>UActorComponents</a:t>
            </a:r>
            <a:r>
              <a:rPr lang="en-US" sz="2800" dirty="0"/>
              <a:t> have their own behaviors and are usually responsible for functionality that is shared across many types of </a:t>
            </a:r>
            <a:r>
              <a:rPr lang="en-US" sz="2800" dirty="0" err="1"/>
              <a:t>AActors</a:t>
            </a:r>
            <a:r>
              <a:rPr lang="en-US" sz="2800" dirty="0"/>
              <a:t>.</a:t>
            </a:r>
          </a:p>
          <a:p>
            <a:r>
              <a:rPr lang="en-US" sz="2800" dirty="0"/>
              <a:t> </a:t>
            </a:r>
          </a:p>
          <a:p>
            <a:r>
              <a:rPr lang="en-US" sz="2800" dirty="0"/>
              <a:t>While </a:t>
            </a:r>
            <a:r>
              <a:rPr lang="en-US" sz="2800" dirty="0" err="1"/>
              <a:t>AActors</a:t>
            </a:r>
            <a:r>
              <a:rPr lang="en-US" sz="2800" dirty="0"/>
              <a:t> are often given high-level goals related to their overall roles in your game, </a:t>
            </a:r>
            <a:r>
              <a:rPr lang="en-US" sz="2800" dirty="0" err="1"/>
              <a:t>UActorComponents</a:t>
            </a:r>
            <a:r>
              <a:rPr lang="en-US" sz="2800" dirty="0"/>
              <a:t> usually perform the individual tasks that support those higher-level objectives.</a:t>
            </a:r>
          </a:p>
          <a:p>
            <a:r>
              <a:rPr lang="en-US" sz="2800" dirty="0"/>
              <a:t> </a:t>
            </a:r>
          </a:p>
          <a:p>
            <a:pPr>
              <a:spcAft>
                <a:spcPts val="2400"/>
              </a:spcAft>
            </a:pPr>
            <a:r>
              <a:rPr lang="en-US" sz="2800" dirty="0"/>
              <a:t>Uses of </a:t>
            </a:r>
            <a:r>
              <a:rPr lang="en-US" sz="2800" dirty="0" err="1"/>
              <a:t>UActorComponents</a:t>
            </a:r>
            <a:r>
              <a:rPr lang="en-US" sz="2800" dirty="0"/>
              <a:t> include the following</a:t>
            </a:r>
            <a:r>
              <a:rPr lang="en-US" sz="2800" dirty="0" smtClean="0"/>
              <a:t>:</a:t>
            </a:r>
          </a:p>
          <a:p>
            <a:pPr marL="457200" indent="-457200">
              <a:spcAft>
                <a:spcPts val="500"/>
              </a:spcAft>
              <a:buFont typeface="Arial" panose="020B0604020202020204" pitchFamily="34" charset="0"/>
              <a:buChar char="•"/>
            </a:pPr>
            <a:r>
              <a:rPr lang="en-US" sz="2800" dirty="0" smtClean="0"/>
              <a:t>Providing </a:t>
            </a:r>
            <a:r>
              <a:rPr lang="en-US" sz="2800" dirty="0"/>
              <a:t>visual </a:t>
            </a:r>
            <a:r>
              <a:rPr lang="en-US" sz="2800" dirty="0" smtClean="0"/>
              <a:t>meshes</a:t>
            </a:r>
          </a:p>
          <a:p>
            <a:pPr marL="457200" indent="-457200">
              <a:spcAft>
                <a:spcPts val="500"/>
              </a:spcAft>
              <a:buFont typeface="Arial" panose="020B0604020202020204" pitchFamily="34" charset="0"/>
              <a:buChar char="•"/>
            </a:pPr>
            <a:r>
              <a:rPr lang="en-US" sz="2800" dirty="0"/>
              <a:t>P</a:t>
            </a:r>
            <a:r>
              <a:rPr lang="en-US" sz="2800" dirty="0" smtClean="0"/>
              <a:t>article effects</a:t>
            </a:r>
          </a:p>
          <a:p>
            <a:pPr marL="457200" indent="-457200">
              <a:spcAft>
                <a:spcPts val="500"/>
              </a:spcAft>
              <a:buFont typeface="Arial" panose="020B0604020202020204" pitchFamily="34" charset="0"/>
              <a:buChar char="•"/>
            </a:pPr>
            <a:r>
              <a:rPr lang="en-US" sz="2800" dirty="0"/>
              <a:t>C</a:t>
            </a:r>
            <a:r>
              <a:rPr lang="en-US" sz="2800" dirty="0" smtClean="0"/>
              <a:t>amera perspectives</a:t>
            </a:r>
          </a:p>
          <a:p>
            <a:pPr marL="457200" indent="-457200">
              <a:spcAft>
                <a:spcPts val="500"/>
              </a:spcAft>
              <a:buFont typeface="Arial" panose="020B0604020202020204" pitchFamily="34" charset="0"/>
              <a:buChar char="•"/>
            </a:pPr>
            <a:r>
              <a:rPr lang="en-US" sz="2800" dirty="0"/>
              <a:t>P</a:t>
            </a:r>
            <a:r>
              <a:rPr lang="en-US" sz="2800" dirty="0" smtClean="0"/>
              <a:t>hysics interactions</a:t>
            </a:r>
            <a:endParaRPr lang="en-US" sz="2800" dirty="0"/>
          </a:p>
          <a:p>
            <a:pPr marL="457200" indent="-457200">
              <a:buFont typeface="Arial" panose="020B0604020202020204" pitchFamily="34" charset="0"/>
              <a:buChar char="•"/>
            </a:pPr>
            <a:r>
              <a:rPr lang="en-US" sz="2800" dirty="0" smtClean="0"/>
              <a:t>Movement logic</a:t>
            </a:r>
            <a:endParaRPr lang="en-US" sz="2800" dirty="0"/>
          </a:p>
          <a:p>
            <a:endParaRPr lang="en-US" sz="2800" dirty="0" smtClean="0"/>
          </a:p>
          <a:p>
            <a:endParaRPr lang="en-US" sz="2800" dirty="0"/>
          </a:p>
        </p:txBody>
      </p:sp>
      <p:sp>
        <p:nvSpPr>
          <p:cNvPr id="11" name="The Picture slide"/>
          <p:cNvSpPr txBox="1"/>
          <p:nvPr/>
        </p:nvSpPr>
        <p:spPr>
          <a:xfrm>
            <a:off x="14073575" y="4540492"/>
            <a:ext cx="8973592" cy="872034"/>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b">
            <a:spAutoFit/>
          </a:bodyPr>
          <a:lstStyle>
            <a:lvl1pPr>
              <a:defRPr b="1">
                <a:latin typeface="Helvetica"/>
                <a:ea typeface="Helvetica"/>
                <a:cs typeface="Helvetica"/>
                <a:sym typeface="Helvetica"/>
              </a:defRPr>
            </a:lvl1pPr>
          </a:lstStyle>
          <a:p>
            <a:pPr algn="l"/>
            <a:r>
              <a:rPr lang="en-US" cap="all" dirty="0" smtClean="0"/>
              <a:t>Core features</a:t>
            </a:r>
            <a:endParaRPr cap="all" dirty="0"/>
          </a:p>
        </p:txBody>
      </p:sp>
    </p:spTree>
    <p:extLst>
      <p:ext uri="{BB962C8B-B14F-4D97-AF65-F5344CB8AC3E}">
        <p14:creationId xmlns:p14="http://schemas.microsoft.com/office/powerpoint/2010/main" val="375936343"/>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F3F3F"/>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F3F3F"/>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6218</TotalTime>
  <Words>1673</Words>
  <Application>Microsoft Office PowerPoint</Application>
  <PresentationFormat>Custom</PresentationFormat>
  <Paragraphs>233</Paragraphs>
  <Slides>24</Slides>
  <Notes>9</Notes>
  <HiddenSlides>0</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1</vt:i4>
      </vt:variant>
      <vt:variant>
        <vt:lpstr>Slide Titles</vt:lpstr>
      </vt:variant>
      <vt:variant>
        <vt:i4>24</vt:i4>
      </vt:variant>
    </vt:vector>
  </HeadingPairs>
  <TitlesOfParts>
    <vt:vector size="35" baseType="lpstr">
      <vt:lpstr>Arial</vt:lpstr>
      <vt:lpstr>Calibri</vt:lpstr>
      <vt:lpstr>Calibri Light</vt:lpstr>
      <vt:lpstr>Helvetica</vt:lpstr>
      <vt:lpstr>Helvetica Light</vt:lpstr>
      <vt:lpstr>Helvetica Neue</vt:lpstr>
      <vt:lpstr>Lucida Sans Unicode</vt:lpstr>
      <vt:lpstr>White</vt:lpstr>
      <vt:lpstr>1_Office Theme</vt:lpstr>
      <vt:lpstr>2_Office Theme</vt:lpstr>
      <vt:lpstr>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Melanie Nikdel</dc:creator>
  <cp:lastModifiedBy>Tom Shannon</cp:lastModifiedBy>
  <cp:revision>152</cp:revision>
  <dcterms:modified xsi:type="dcterms:W3CDTF">2018-03-16T19:49:16Z</dcterms:modified>
</cp:coreProperties>
</file>