
<file path=[Content_Types].xml><?xml version="1.0" encoding="utf-8"?>
<Types xmlns="http://schemas.openxmlformats.org/package/2006/content-types">
  <Default ContentType="image/jpeg" Extension="jpg"/>
  <Default ContentType="application/xml" Extension="xml"/>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4"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slide" Target="slides/slide33.xml"/><Relationship Id="rId14" Type="http://schemas.openxmlformats.org/officeDocument/2006/relationships/slide" Target="slides/slide10.xml"/><Relationship Id="rId36" Type="http://schemas.openxmlformats.org/officeDocument/2006/relationships/slide" Target="slides/slide32.xml"/><Relationship Id="rId17" Type="http://schemas.openxmlformats.org/officeDocument/2006/relationships/slide" Target="slides/slide13.xml"/><Relationship Id="rId39" Type="http://schemas.openxmlformats.org/officeDocument/2006/relationships/slide" Target="slides/slide35.xml"/><Relationship Id="rId16" Type="http://schemas.openxmlformats.org/officeDocument/2006/relationships/slide" Target="slides/slide12.xml"/><Relationship Id="rId38" Type="http://schemas.openxmlformats.org/officeDocument/2006/relationships/slide" Target="slides/slide34.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lvl="0">
              <a:spcBef>
                <a:spcPts val="0"/>
              </a:spcBef>
              <a:buChar char="●"/>
              <a:defRPr sz="1100"/>
            </a:lvl1pPr>
            <a:lvl2pPr lvl="1">
              <a:spcBef>
                <a:spcPts val="0"/>
              </a:spcBef>
              <a:buChar char="○"/>
              <a:defRPr sz="1100"/>
            </a:lvl2pPr>
            <a:lvl3pPr lvl="2">
              <a:spcBef>
                <a:spcPts val="0"/>
              </a:spcBef>
              <a:buChar char="■"/>
              <a:defRPr sz="1100"/>
            </a:lvl3pPr>
            <a:lvl4pPr lvl="3">
              <a:spcBef>
                <a:spcPts val="0"/>
              </a:spcBef>
              <a:buChar char="●"/>
              <a:defRPr sz="1100"/>
            </a:lvl4pPr>
            <a:lvl5pPr lvl="4">
              <a:spcBef>
                <a:spcPts val="0"/>
              </a:spcBef>
              <a:buChar char="○"/>
              <a:defRPr sz="1100"/>
            </a:lvl5pPr>
            <a:lvl6pPr lvl="5">
              <a:spcBef>
                <a:spcPts val="0"/>
              </a:spcBef>
              <a:buChar char="■"/>
              <a:defRPr sz="1100"/>
            </a:lvl6pPr>
            <a:lvl7pPr lvl="6">
              <a:spcBef>
                <a:spcPts val="0"/>
              </a:spcBef>
              <a:buChar char="●"/>
              <a:defRPr sz="1100"/>
            </a:lvl7pPr>
            <a:lvl8pPr lvl="7">
              <a:spcBef>
                <a:spcPts val="0"/>
              </a:spcBef>
              <a:buChar char="○"/>
              <a:defRPr sz="1100"/>
            </a:lvl8pPr>
            <a:lvl9pPr lvl="8">
              <a:spcBef>
                <a:spcPts val="0"/>
              </a:spcBef>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Shape 69"/>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
        <p:nvSpPr>
          <p:cNvPr id="70" name="Shape 7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Shape 13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35" name="Shape 13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Shape 14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42" name="Shape 14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Shape 14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50" name="Shape 15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Shape 15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58" name="Shape 15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Shape 16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66" name="Shape 16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Shape 17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72" name="Shape 17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Shape 17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78" name="Shape 17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Shape 18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84" name="Shape 18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Shape 18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90" name="Shape 19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Shape 19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97" name="Shape 19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Shape 7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76" name="Shape 7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Shape 20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03" name="Shape 20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Shape 20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09" name="Shape 20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Shape 21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15" name="Shape 21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9" name="Shape 219"/>
        <p:cNvGrpSpPr/>
        <p:nvPr/>
      </p:nvGrpSpPr>
      <p:grpSpPr>
        <a:xfrm>
          <a:off x="0" y="0"/>
          <a:ext cx="0" cy="0"/>
          <a:chOff x="0" y="0"/>
          <a:chExt cx="0" cy="0"/>
        </a:xfrm>
      </p:grpSpPr>
      <p:sp>
        <p:nvSpPr>
          <p:cNvPr id="220" name="Shape 22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21" name="Shape 22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5" name="Shape 225"/>
        <p:cNvGrpSpPr/>
        <p:nvPr/>
      </p:nvGrpSpPr>
      <p:grpSpPr>
        <a:xfrm>
          <a:off x="0" y="0"/>
          <a:ext cx="0" cy="0"/>
          <a:chOff x="0" y="0"/>
          <a:chExt cx="0" cy="0"/>
        </a:xfrm>
      </p:grpSpPr>
      <p:sp>
        <p:nvSpPr>
          <p:cNvPr id="226" name="Shape 22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27" name="Shape 22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1" name="Shape 231"/>
        <p:cNvGrpSpPr/>
        <p:nvPr/>
      </p:nvGrpSpPr>
      <p:grpSpPr>
        <a:xfrm>
          <a:off x="0" y="0"/>
          <a:ext cx="0" cy="0"/>
          <a:chOff x="0" y="0"/>
          <a:chExt cx="0" cy="0"/>
        </a:xfrm>
      </p:grpSpPr>
      <p:sp>
        <p:nvSpPr>
          <p:cNvPr id="232" name="Shape 23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33" name="Shape 23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7" name="Shape 237"/>
        <p:cNvGrpSpPr/>
        <p:nvPr/>
      </p:nvGrpSpPr>
      <p:grpSpPr>
        <a:xfrm>
          <a:off x="0" y="0"/>
          <a:ext cx="0" cy="0"/>
          <a:chOff x="0" y="0"/>
          <a:chExt cx="0" cy="0"/>
        </a:xfrm>
      </p:grpSpPr>
      <p:sp>
        <p:nvSpPr>
          <p:cNvPr id="238" name="Shape 23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39" name="Shape 23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3" name="Shape 243"/>
        <p:cNvGrpSpPr/>
        <p:nvPr/>
      </p:nvGrpSpPr>
      <p:grpSpPr>
        <a:xfrm>
          <a:off x="0" y="0"/>
          <a:ext cx="0" cy="0"/>
          <a:chOff x="0" y="0"/>
          <a:chExt cx="0" cy="0"/>
        </a:xfrm>
      </p:grpSpPr>
      <p:sp>
        <p:nvSpPr>
          <p:cNvPr id="244" name="Shape 24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45" name="Shape 24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9" name="Shape 249"/>
        <p:cNvGrpSpPr/>
        <p:nvPr/>
      </p:nvGrpSpPr>
      <p:grpSpPr>
        <a:xfrm>
          <a:off x="0" y="0"/>
          <a:ext cx="0" cy="0"/>
          <a:chOff x="0" y="0"/>
          <a:chExt cx="0" cy="0"/>
        </a:xfrm>
      </p:grpSpPr>
      <p:sp>
        <p:nvSpPr>
          <p:cNvPr id="250" name="Shape 25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51" name="Shape 25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5" name="Shape 255"/>
        <p:cNvGrpSpPr/>
        <p:nvPr/>
      </p:nvGrpSpPr>
      <p:grpSpPr>
        <a:xfrm>
          <a:off x="0" y="0"/>
          <a:ext cx="0" cy="0"/>
          <a:chOff x="0" y="0"/>
          <a:chExt cx="0" cy="0"/>
        </a:xfrm>
      </p:grpSpPr>
      <p:sp>
        <p:nvSpPr>
          <p:cNvPr id="256" name="Shape 25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57" name="Shape 25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Shape 8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82" name="Shape 8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1" name="Shape 261"/>
        <p:cNvGrpSpPr/>
        <p:nvPr/>
      </p:nvGrpSpPr>
      <p:grpSpPr>
        <a:xfrm>
          <a:off x="0" y="0"/>
          <a:ext cx="0" cy="0"/>
          <a:chOff x="0" y="0"/>
          <a:chExt cx="0" cy="0"/>
        </a:xfrm>
      </p:grpSpPr>
      <p:sp>
        <p:nvSpPr>
          <p:cNvPr id="262" name="Shape 26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63" name="Shape 26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7" name="Shape 267"/>
        <p:cNvGrpSpPr/>
        <p:nvPr/>
      </p:nvGrpSpPr>
      <p:grpSpPr>
        <a:xfrm>
          <a:off x="0" y="0"/>
          <a:ext cx="0" cy="0"/>
          <a:chOff x="0" y="0"/>
          <a:chExt cx="0" cy="0"/>
        </a:xfrm>
      </p:grpSpPr>
      <p:sp>
        <p:nvSpPr>
          <p:cNvPr id="268" name="Shape 26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69" name="Shape 26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4" name="Shape 274"/>
        <p:cNvGrpSpPr/>
        <p:nvPr/>
      </p:nvGrpSpPr>
      <p:grpSpPr>
        <a:xfrm>
          <a:off x="0" y="0"/>
          <a:ext cx="0" cy="0"/>
          <a:chOff x="0" y="0"/>
          <a:chExt cx="0" cy="0"/>
        </a:xfrm>
      </p:grpSpPr>
      <p:sp>
        <p:nvSpPr>
          <p:cNvPr id="275" name="Shape 27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76" name="Shape 27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0" name="Shape 280"/>
        <p:cNvGrpSpPr/>
        <p:nvPr/>
      </p:nvGrpSpPr>
      <p:grpSpPr>
        <a:xfrm>
          <a:off x="0" y="0"/>
          <a:ext cx="0" cy="0"/>
          <a:chOff x="0" y="0"/>
          <a:chExt cx="0" cy="0"/>
        </a:xfrm>
      </p:grpSpPr>
      <p:sp>
        <p:nvSpPr>
          <p:cNvPr id="281" name="Shape 28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82" name="Shape 28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6" name="Shape 286"/>
        <p:cNvGrpSpPr/>
        <p:nvPr/>
      </p:nvGrpSpPr>
      <p:grpSpPr>
        <a:xfrm>
          <a:off x="0" y="0"/>
          <a:ext cx="0" cy="0"/>
          <a:chOff x="0" y="0"/>
          <a:chExt cx="0" cy="0"/>
        </a:xfrm>
      </p:grpSpPr>
      <p:sp>
        <p:nvSpPr>
          <p:cNvPr id="287" name="Shape 28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88" name="Shape 28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2" name="Shape 292"/>
        <p:cNvGrpSpPr/>
        <p:nvPr/>
      </p:nvGrpSpPr>
      <p:grpSpPr>
        <a:xfrm>
          <a:off x="0" y="0"/>
          <a:ext cx="0" cy="0"/>
          <a:chOff x="0" y="0"/>
          <a:chExt cx="0" cy="0"/>
        </a:xfrm>
      </p:grpSpPr>
      <p:sp>
        <p:nvSpPr>
          <p:cNvPr id="293" name="Shape 29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94" name="Shape 29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Shape 8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88" name="Shape 8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Shape 10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04" name="Shape 10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Shape 10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10" name="Shape 11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Shape 11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16" name="Shape 11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Shape 12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22" name="Shape 12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Shape 12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28" name="Shape 12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15" name="Shape 15"/>
        <p:cNvGrpSpPr/>
        <p:nvPr/>
      </p:nvGrpSpPr>
      <p:grpSpPr>
        <a:xfrm>
          <a:off x="0" y="0"/>
          <a:ext cx="0" cy="0"/>
          <a:chOff x="0" y="0"/>
          <a:chExt cx="0" cy="0"/>
        </a:xfrm>
      </p:grpSpPr>
      <p:sp>
        <p:nvSpPr>
          <p:cNvPr id="16" name="Shape 16"/>
          <p:cNvSpPr/>
          <p:nvPr/>
        </p:nvSpPr>
        <p:spPr>
          <a:xfrm flipH="1" rot="10800000">
            <a:off x="0" y="2056790"/>
            <a:ext cx="9144000" cy="1219810"/>
          </a:xfrm>
          <a:custGeom>
            <a:pathLst>
              <a:path extrusionOk="0" h="1366734" w="9144000">
                <a:moveTo>
                  <a:pt x="0" y="1366734"/>
                </a:moveTo>
                <a:lnTo>
                  <a:pt x="9144000" y="1366734"/>
                </a:lnTo>
                <a:lnTo>
                  <a:pt x="9144000" y="461859"/>
                </a:lnTo>
                <a:lnTo>
                  <a:pt x="4645763" y="157291"/>
                </a:lnTo>
                <a:lnTo>
                  <a:pt x="4638172" y="265851"/>
                </a:lnTo>
                <a:lnTo>
                  <a:pt x="836312" y="0"/>
                </a:lnTo>
                <a:lnTo>
                  <a:pt x="829113" y="102948"/>
                </a:lnTo>
                <a:lnTo>
                  <a:pt x="0" y="44971"/>
                </a:lnTo>
                <a:lnTo>
                  <a:pt x="0" y="461859"/>
                </a:lnTo>
                <a:close/>
              </a:path>
            </a:pathLst>
          </a:custGeom>
          <a:solidFill>
            <a:schemeClr val="dk2"/>
          </a:solidFill>
          <a:ln>
            <a:noFill/>
          </a:ln>
        </p:spPr>
        <p:txBody>
          <a:bodyPr anchorCtr="0" anchor="ctr" bIns="45700" lIns="91425" rIns="91425" wrap="square" tIns="45700">
            <a:noAutofit/>
          </a:bodyPr>
          <a:lstStyle/>
          <a:p>
            <a:pPr lvl="0">
              <a:spcBef>
                <a:spcPts val="0"/>
              </a:spcBef>
              <a:buNone/>
            </a:pPr>
            <a:r>
              <a:t/>
            </a:r>
            <a:endParaRPr/>
          </a:p>
        </p:txBody>
      </p:sp>
      <p:sp>
        <p:nvSpPr>
          <p:cNvPr id="17" name="Shape 17"/>
          <p:cNvSpPr/>
          <p:nvPr/>
        </p:nvSpPr>
        <p:spPr>
          <a:xfrm>
            <a:off x="0" y="0"/>
            <a:ext cx="9144000" cy="2133600"/>
          </a:xfrm>
          <a:prstGeom prst="rect">
            <a:avLst/>
          </a:prstGeom>
          <a:solidFill>
            <a:schemeClr val="dk2"/>
          </a:solidFill>
          <a:ln>
            <a:noFill/>
          </a:ln>
        </p:spPr>
        <p:txBody>
          <a:bodyPr anchorCtr="0" anchor="ctr" bIns="45700" lIns="91425" rIns="91425" wrap="square" tIns="45700">
            <a:noAutofit/>
          </a:bodyPr>
          <a:lstStyle/>
          <a:p>
            <a:pPr lvl="0">
              <a:spcBef>
                <a:spcPts val="0"/>
              </a:spcBef>
              <a:buNone/>
            </a:pPr>
            <a:r>
              <a:t/>
            </a:r>
            <a:endParaRPr/>
          </a:p>
        </p:txBody>
      </p:sp>
      <p:sp>
        <p:nvSpPr>
          <p:cNvPr id="18" name="Shape 18"/>
          <p:cNvSpPr txBox="1"/>
          <p:nvPr>
            <p:ph idx="1" type="subTitle"/>
          </p:nvPr>
        </p:nvSpPr>
        <p:spPr>
          <a:xfrm rot="-249177">
            <a:off x="1097761" y="3131978"/>
            <a:ext cx="7585016" cy="523987"/>
          </a:xfrm>
          <a:prstGeom prst="rect">
            <a:avLst/>
          </a:prstGeom>
          <a:noFill/>
          <a:ln>
            <a:noFill/>
          </a:ln>
        </p:spPr>
        <p:txBody>
          <a:bodyPr anchorCtr="0" anchor="ctr" bIns="91425" lIns="91425" rIns="91425" wrap="square" tIns="91425"/>
          <a:lstStyle>
            <a:lvl1pPr lvl="0" rtl="0" algn="l">
              <a:spcBef>
                <a:spcPts val="0"/>
              </a:spcBef>
              <a:buClr>
                <a:schemeClr val="lt2"/>
              </a:buClr>
              <a:buSzPct val="100000"/>
              <a:buFont typeface="Trebuchet MS"/>
              <a:buNone/>
              <a:defRPr b="0" i="0" sz="2000" u="none" cap="none" strike="noStrike">
                <a:solidFill>
                  <a:schemeClr val="lt2"/>
                </a:solidFill>
                <a:latin typeface="Trebuchet MS"/>
                <a:ea typeface="Trebuchet MS"/>
                <a:cs typeface="Trebuchet MS"/>
                <a:sym typeface="Trebuchet MS"/>
              </a:defRPr>
            </a:lvl1pPr>
            <a:lvl2pPr lvl="1" rtl="0" algn="l">
              <a:spcBef>
                <a:spcPts val="0"/>
              </a:spcBef>
              <a:buClr>
                <a:schemeClr val="lt2"/>
              </a:buClr>
              <a:buSzPct val="100000"/>
              <a:buFont typeface="Trebuchet MS"/>
              <a:buNone/>
              <a:defRPr b="0" i="0" sz="2000" u="none" cap="none" strike="noStrike">
                <a:solidFill>
                  <a:schemeClr val="lt2"/>
                </a:solidFill>
                <a:latin typeface="Trebuchet MS"/>
                <a:ea typeface="Trebuchet MS"/>
                <a:cs typeface="Trebuchet MS"/>
                <a:sym typeface="Trebuchet MS"/>
              </a:defRPr>
            </a:lvl2pPr>
            <a:lvl3pPr lvl="2" rtl="0" algn="l">
              <a:spcBef>
                <a:spcPts val="0"/>
              </a:spcBef>
              <a:buClr>
                <a:schemeClr val="lt2"/>
              </a:buClr>
              <a:buSzPct val="100000"/>
              <a:buFont typeface="Trebuchet MS"/>
              <a:buNone/>
              <a:defRPr b="0" i="0" sz="2000" u="none" cap="none" strike="noStrike">
                <a:solidFill>
                  <a:schemeClr val="lt2"/>
                </a:solidFill>
                <a:latin typeface="Trebuchet MS"/>
                <a:ea typeface="Trebuchet MS"/>
                <a:cs typeface="Trebuchet MS"/>
                <a:sym typeface="Trebuchet MS"/>
              </a:defRPr>
            </a:lvl3pPr>
            <a:lvl4pPr lvl="3" rtl="0" algn="l">
              <a:spcBef>
                <a:spcPts val="0"/>
              </a:spcBef>
              <a:buClr>
                <a:schemeClr val="lt2"/>
              </a:buClr>
              <a:buSzPct val="100000"/>
              <a:buFont typeface="Trebuchet MS"/>
              <a:buNone/>
              <a:defRPr b="0" i="0" sz="2000" u="none" cap="none" strike="noStrike">
                <a:solidFill>
                  <a:schemeClr val="lt2"/>
                </a:solidFill>
                <a:latin typeface="Trebuchet MS"/>
                <a:ea typeface="Trebuchet MS"/>
                <a:cs typeface="Trebuchet MS"/>
                <a:sym typeface="Trebuchet MS"/>
              </a:defRPr>
            </a:lvl4pPr>
            <a:lvl5pPr lvl="4" rtl="0" algn="l">
              <a:spcBef>
                <a:spcPts val="0"/>
              </a:spcBef>
              <a:buClr>
                <a:schemeClr val="lt2"/>
              </a:buClr>
              <a:buSzPct val="100000"/>
              <a:buFont typeface="Trebuchet MS"/>
              <a:buNone/>
              <a:defRPr b="0" i="0" sz="2000" u="none" cap="none" strike="noStrike">
                <a:solidFill>
                  <a:schemeClr val="lt2"/>
                </a:solidFill>
                <a:latin typeface="Trebuchet MS"/>
                <a:ea typeface="Trebuchet MS"/>
                <a:cs typeface="Trebuchet MS"/>
                <a:sym typeface="Trebuchet MS"/>
              </a:defRPr>
            </a:lvl5pPr>
            <a:lvl6pPr lvl="5" rtl="0" algn="l">
              <a:spcBef>
                <a:spcPts val="0"/>
              </a:spcBef>
              <a:buClr>
                <a:schemeClr val="lt2"/>
              </a:buClr>
              <a:buSzPct val="100000"/>
              <a:buFont typeface="Trebuchet MS"/>
              <a:buNone/>
              <a:defRPr b="0" i="0" sz="2000" u="none" cap="none" strike="noStrike">
                <a:solidFill>
                  <a:schemeClr val="lt2"/>
                </a:solidFill>
                <a:latin typeface="Trebuchet MS"/>
                <a:ea typeface="Trebuchet MS"/>
                <a:cs typeface="Trebuchet MS"/>
                <a:sym typeface="Trebuchet MS"/>
              </a:defRPr>
            </a:lvl6pPr>
            <a:lvl7pPr lvl="6" rtl="0" algn="l">
              <a:spcBef>
                <a:spcPts val="0"/>
              </a:spcBef>
              <a:buClr>
                <a:schemeClr val="lt2"/>
              </a:buClr>
              <a:buSzPct val="100000"/>
              <a:buFont typeface="Trebuchet MS"/>
              <a:buNone/>
              <a:defRPr b="0" i="0" sz="2000" u="none" cap="none" strike="noStrike">
                <a:solidFill>
                  <a:schemeClr val="lt2"/>
                </a:solidFill>
                <a:latin typeface="Trebuchet MS"/>
                <a:ea typeface="Trebuchet MS"/>
                <a:cs typeface="Trebuchet MS"/>
                <a:sym typeface="Trebuchet MS"/>
              </a:defRPr>
            </a:lvl7pPr>
            <a:lvl8pPr lvl="7" rtl="0" algn="l">
              <a:spcBef>
                <a:spcPts val="0"/>
              </a:spcBef>
              <a:buClr>
                <a:schemeClr val="lt2"/>
              </a:buClr>
              <a:buSzPct val="100000"/>
              <a:buFont typeface="Trebuchet MS"/>
              <a:buNone/>
              <a:defRPr b="0" i="0" sz="2000" u="none" cap="none" strike="noStrike">
                <a:solidFill>
                  <a:schemeClr val="lt2"/>
                </a:solidFill>
                <a:latin typeface="Trebuchet MS"/>
                <a:ea typeface="Trebuchet MS"/>
                <a:cs typeface="Trebuchet MS"/>
                <a:sym typeface="Trebuchet MS"/>
              </a:defRPr>
            </a:lvl8pPr>
            <a:lvl9pPr lvl="8" rtl="0" algn="l">
              <a:spcBef>
                <a:spcPts val="0"/>
              </a:spcBef>
              <a:buClr>
                <a:schemeClr val="lt2"/>
              </a:buClr>
              <a:buSzPct val="100000"/>
              <a:buFont typeface="Trebuchet MS"/>
              <a:buNone/>
              <a:defRPr b="0" i="0" sz="2000" u="none" cap="none" strike="noStrike">
                <a:solidFill>
                  <a:schemeClr val="lt2"/>
                </a:solidFill>
                <a:latin typeface="Trebuchet MS"/>
                <a:ea typeface="Trebuchet MS"/>
                <a:cs typeface="Trebuchet MS"/>
                <a:sym typeface="Trebuchet MS"/>
              </a:defRPr>
            </a:lvl9pPr>
          </a:lstStyle>
          <a:p/>
        </p:txBody>
      </p:sp>
      <p:sp>
        <p:nvSpPr>
          <p:cNvPr id="19" name="Shape 19"/>
          <p:cNvSpPr/>
          <p:nvPr/>
        </p:nvSpPr>
        <p:spPr>
          <a:xfrm rot="-240127">
            <a:off x="472192" y="2455229"/>
            <a:ext cx="498616" cy="448686"/>
          </a:xfrm>
          <a:prstGeom prst="star4">
            <a:avLst>
              <a:gd fmla="val 20046" name="adj"/>
            </a:avLst>
          </a:prstGeom>
          <a:solidFill>
            <a:schemeClr val="accent1"/>
          </a:solidFill>
          <a:ln>
            <a:noFill/>
          </a:ln>
        </p:spPr>
        <p:txBody>
          <a:bodyPr anchorCtr="0" anchor="ctr" bIns="45700" lIns="91425" rIns="91425" wrap="square" tIns="45700">
            <a:noAutofit/>
          </a:bodyPr>
          <a:lstStyle/>
          <a:p>
            <a:pPr lvl="0">
              <a:spcBef>
                <a:spcPts val="0"/>
              </a:spcBef>
              <a:buNone/>
            </a:pPr>
            <a:r>
              <a:t/>
            </a:r>
            <a:endParaRPr/>
          </a:p>
        </p:txBody>
      </p:sp>
      <p:sp>
        <p:nvSpPr>
          <p:cNvPr id="20" name="Shape 20"/>
          <p:cNvSpPr txBox="1"/>
          <p:nvPr>
            <p:ph type="ctrTitle"/>
          </p:nvPr>
        </p:nvSpPr>
        <p:spPr>
          <a:xfrm rot="-244891">
            <a:off x="1031294" y="1341542"/>
            <a:ext cx="7772312" cy="1421101"/>
          </a:xfrm>
          <a:prstGeom prst="rect">
            <a:avLst/>
          </a:prstGeom>
          <a:noFill/>
          <a:ln>
            <a:noFill/>
          </a:ln>
        </p:spPr>
        <p:txBody>
          <a:bodyPr anchorCtr="0" anchor="b" bIns="91425" lIns="91425" rIns="91425" wrap="square" tIns="91425"/>
          <a:lstStyle>
            <a:lvl1pPr lvl="0" rtl="0" algn="l">
              <a:spcBef>
                <a:spcPts val="0"/>
              </a:spcBef>
              <a:buClr>
                <a:schemeClr val="lt1"/>
              </a:buClr>
              <a:buSzPct val="100000"/>
              <a:buFont typeface="Trebuchet MS"/>
              <a:buNone/>
              <a:defRPr b="1" i="0" sz="4800" u="none" cap="none" strike="noStrike">
                <a:solidFill>
                  <a:schemeClr val="lt1"/>
                </a:solidFill>
                <a:latin typeface="Trebuchet MS"/>
                <a:ea typeface="Trebuchet MS"/>
                <a:cs typeface="Trebuchet MS"/>
                <a:sym typeface="Trebuchet MS"/>
              </a:defRPr>
            </a:lvl1pPr>
            <a:lvl2pPr lvl="1" rtl="0" algn="l">
              <a:spcBef>
                <a:spcPts val="0"/>
              </a:spcBef>
              <a:buClr>
                <a:schemeClr val="lt1"/>
              </a:buClr>
              <a:buSzPct val="100000"/>
              <a:buFont typeface="Trebuchet MS"/>
              <a:buNone/>
              <a:defRPr b="1" i="0" sz="4800" u="none" cap="none" strike="noStrike">
                <a:solidFill>
                  <a:schemeClr val="lt1"/>
                </a:solidFill>
                <a:latin typeface="Trebuchet MS"/>
                <a:ea typeface="Trebuchet MS"/>
                <a:cs typeface="Trebuchet MS"/>
                <a:sym typeface="Trebuchet MS"/>
              </a:defRPr>
            </a:lvl2pPr>
            <a:lvl3pPr lvl="2" rtl="0" algn="l">
              <a:spcBef>
                <a:spcPts val="0"/>
              </a:spcBef>
              <a:buClr>
                <a:schemeClr val="lt1"/>
              </a:buClr>
              <a:buSzPct val="100000"/>
              <a:buFont typeface="Trebuchet MS"/>
              <a:buNone/>
              <a:defRPr b="1" i="0" sz="4800" u="none" cap="none" strike="noStrike">
                <a:solidFill>
                  <a:schemeClr val="lt1"/>
                </a:solidFill>
                <a:latin typeface="Trebuchet MS"/>
                <a:ea typeface="Trebuchet MS"/>
                <a:cs typeface="Trebuchet MS"/>
                <a:sym typeface="Trebuchet MS"/>
              </a:defRPr>
            </a:lvl3pPr>
            <a:lvl4pPr lvl="3" rtl="0" algn="l">
              <a:spcBef>
                <a:spcPts val="0"/>
              </a:spcBef>
              <a:buClr>
                <a:schemeClr val="lt1"/>
              </a:buClr>
              <a:buSzPct val="100000"/>
              <a:buFont typeface="Trebuchet MS"/>
              <a:buNone/>
              <a:defRPr b="1" i="0" sz="4800" u="none" cap="none" strike="noStrike">
                <a:solidFill>
                  <a:schemeClr val="lt1"/>
                </a:solidFill>
                <a:latin typeface="Trebuchet MS"/>
                <a:ea typeface="Trebuchet MS"/>
                <a:cs typeface="Trebuchet MS"/>
                <a:sym typeface="Trebuchet MS"/>
              </a:defRPr>
            </a:lvl4pPr>
            <a:lvl5pPr lvl="4" rtl="0" algn="l">
              <a:spcBef>
                <a:spcPts val="0"/>
              </a:spcBef>
              <a:buClr>
                <a:schemeClr val="lt1"/>
              </a:buClr>
              <a:buSzPct val="100000"/>
              <a:buFont typeface="Trebuchet MS"/>
              <a:buNone/>
              <a:defRPr b="1" i="0" sz="4800" u="none" cap="none" strike="noStrike">
                <a:solidFill>
                  <a:schemeClr val="lt1"/>
                </a:solidFill>
                <a:latin typeface="Trebuchet MS"/>
                <a:ea typeface="Trebuchet MS"/>
                <a:cs typeface="Trebuchet MS"/>
                <a:sym typeface="Trebuchet MS"/>
              </a:defRPr>
            </a:lvl5pPr>
            <a:lvl6pPr lvl="5" rtl="0" algn="l">
              <a:spcBef>
                <a:spcPts val="0"/>
              </a:spcBef>
              <a:buClr>
                <a:schemeClr val="lt1"/>
              </a:buClr>
              <a:buSzPct val="100000"/>
              <a:buFont typeface="Trebuchet MS"/>
              <a:buNone/>
              <a:defRPr b="1" i="0" sz="4800" u="none" cap="none" strike="noStrike">
                <a:solidFill>
                  <a:schemeClr val="lt1"/>
                </a:solidFill>
                <a:latin typeface="Trebuchet MS"/>
                <a:ea typeface="Trebuchet MS"/>
                <a:cs typeface="Trebuchet MS"/>
                <a:sym typeface="Trebuchet MS"/>
              </a:defRPr>
            </a:lvl6pPr>
            <a:lvl7pPr lvl="6" rtl="0" algn="l">
              <a:spcBef>
                <a:spcPts val="0"/>
              </a:spcBef>
              <a:buClr>
                <a:schemeClr val="lt1"/>
              </a:buClr>
              <a:buSzPct val="100000"/>
              <a:buFont typeface="Trebuchet MS"/>
              <a:buNone/>
              <a:defRPr b="1" i="0" sz="4800" u="none" cap="none" strike="noStrike">
                <a:solidFill>
                  <a:schemeClr val="lt1"/>
                </a:solidFill>
                <a:latin typeface="Trebuchet MS"/>
                <a:ea typeface="Trebuchet MS"/>
                <a:cs typeface="Trebuchet MS"/>
                <a:sym typeface="Trebuchet MS"/>
              </a:defRPr>
            </a:lvl7pPr>
            <a:lvl8pPr lvl="7" rtl="0" algn="l">
              <a:spcBef>
                <a:spcPts val="0"/>
              </a:spcBef>
              <a:buClr>
                <a:schemeClr val="lt1"/>
              </a:buClr>
              <a:buSzPct val="100000"/>
              <a:buFont typeface="Trebuchet MS"/>
              <a:buNone/>
              <a:defRPr b="1" i="0" sz="4800" u="none" cap="none" strike="noStrike">
                <a:solidFill>
                  <a:schemeClr val="lt1"/>
                </a:solidFill>
                <a:latin typeface="Trebuchet MS"/>
                <a:ea typeface="Trebuchet MS"/>
                <a:cs typeface="Trebuchet MS"/>
                <a:sym typeface="Trebuchet MS"/>
              </a:defRPr>
            </a:lvl8pPr>
            <a:lvl9pPr lvl="8" rtl="0" algn="l">
              <a:spcBef>
                <a:spcPts val="0"/>
              </a:spcBef>
              <a:buClr>
                <a:schemeClr val="lt1"/>
              </a:buClr>
              <a:buSzPct val="100000"/>
              <a:buFont typeface="Trebuchet MS"/>
              <a:buNone/>
              <a:defRPr b="1" i="0" sz="4800" u="none" cap="none" strike="noStrike">
                <a:solidFill>
                  <a:schemeClr val="lt1"/>
                </a:solidFill>
                <a:latin typeface="Trebuchet MS"/>
                <a:ea typeface="Trebuchet MS"/>
                <a:cs typeface="Trebuchet MS"/>
                <a:sym typeface="Trebuchet MS"/>
              </a:defRPr>
            </a:lvl9pPr>
          </a:lstStyle>
          <a:p/>
        </p:txBody>
      </p:sp>
      <p:sp>
        <p:nvSpPr>
          <p:cNvPr id="21" name="Shape 21"/>
          <p:cNvSpPr/>
          <p:nvPr/>
        </p:nvSpPr>
        <p:spPr>
          <a:xfrm flipH="1">
            <a:off x="0" y="3511296"/>
            <a:ext cx="9144000" cy="3351847"/>
          </a:xfrm>
          <a:custGeom>
            <a:pathLst>
              <a:path extrusionOk="0" h="3429000" w="9144000">
                <a:moveTo>
                  <a:pt x="0" y="0"/>
                </a:moveTo>
                <a:lnTo>
                  <a:pt x="0" y="762000"/>
                </a:lnTo>
                <a:lnTo>
                  <a:pt x="0" y="3429000"/>
                </a:lnTo>
                <a:lnTo>
                  <a:pt x="9144000" y="3429000"/>
                </a:lnTo>
                <a:lnTo>
                  <a:pt x="9144000" y="762000"/>
                </a:lnTo>
                <a:close/>
              </a:path>
            </a:pathLst>
          </a:custGeom>
          <a:solidFill>
            <a:schemeClr val="dk2"/>
          </a:solidFill>
          <a:ln>
            <a:noFill/>
          </a:ln>
        </p:spPr>
        <p:txBody>
          <a:bodyPr anchorCtr="0" anchor="ctr" bIns="45700" lIns="91425" rIns="91425" wrap="square" tIns="45700">
            <a:noAutofit/>
          </a:bodyPr>
          <a:lstStyle/>
          <a:p>
            <a:pPr lvl="0">
              <a:spcBef>
                <a:spcPts val="0"/>
              </a:spcBef>
              <a:buNone/>
            </a:pPr>
            <a:r>
              <a:t/>
            </a:r>
            <a:endParaRPr/>
          </a:p>
        </p:txBody>
      </p:sp>
      <p:sp>
        <p:nvSpPr>
          <p:cNvPr id="22" name="Shape 22"/>
          <p:cNvSpPr/>
          <p:nvPr/>
        </p:nvSpPr>
        <p:spPr>
          <a:xfrm rot="-283855">
            <a:off x="915996" y="3829089"/>
            <a:ext cx="6019910" cy="288077"/>
          </a:xfrm>
          <a:prstGeom prst="rect">
            <a:avLst/>
          </a:prstGeom>
          <a:solidFill>
            <a:schemeClr val="dk2"/>
          </a:solidFill>
          <a:ln>
            <a:noFill/>
          </a:ln>
        </p:spPr>
        <p:txBody>
          <a:bodyPr anchorCtr="0" anchor="ctr" bIns="45700" lIns="91425" rIns="91425" wrap="square" tIns="45700">
            <a:noAutofit/>
          </a:bodyPr>
          <a:lstStyle/>
          <a:p>
            <a:pPr lvl="0">
              <a:spcBef>
                <a:spcPts val="0"/>
              </a:spcBef>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23" name="Shape 23"/>
        <p:cNvGrpSpPr/>
        <p:nvPr/>
      </p:nvGrpSpPr>
      <p:grpSpPr>
        <a:xfrm>
          <a:off x="0" y="0"/>
          <a:ext cx="0" cy="0"/>
          <a:chOff x="0" y="0"/>
          <a:chExt cx="0" cy="0"/>
        </a:xfrm>
      </p:grpSpPr>
      <p:sp>
        <p:nvSpPr>
          <p:cNvPr id="24" name="Shape 24"/>
          <p:cNvSpPr/>
          <p:nvPr/>
        </p:nvSpPr>
        <p:spPr>
          <a:xfrm flipH="1">
            <a:off x="0" y="6248400"/>
            <a:ext cx="9144000" cy="532448"/>
          </a:xfrm>
          <a:custGeom>
            <a:pathLst>
              <a:path extrusionOk="0" h="990600" w="9144000">
                <a:moveTo>
                  <a:pt x="0" y="0"/>
                </a:moveTo>
                <a:lnTo>
                  <a:pt x="0" y="381000"/>
                </a:lnTo>
                <a:lnTo>
                  <a:pt x="0" y="990600"/>
                </a:lnTo>
                <a:lnTo>
                  <a:pt x="9144000" y="990600"/>
                </a:lnTo>
                <a:lnTo>
                  <a:pt x="9144000" y="381000"/>
                </a:lnTo>
                <a:close/>
              </a:path>
            </a:pathLst>
          </a:custGeom>
          <a:solidFill>
            <a:schemeClr val="dk2">
              <a:alpha val="20000"/>
            </a:schemeClr>
          </a:solidFill>
          <a:ln>
            <a:noFill/>
          </a:ln>
        </p:spPr>
        <p:txBody>
          <a:bodyPr anchorCtr="0" anchor="ctr" bIns="45700" lIns="91425" rIns="91425" wrap="square" tIns="45700">
            <a:noAutofit/>
          </a:bodyPr>
          <a:lstStyle/>
          <a:p>
            <a:pPr lvl="0">
              <a:spcBef>
                <a:spcPts val="0"/>
              </a:spcBef>
              <a:buNone/>
            </a:pPr>
            <a:r>
              <a:t/>
            </a:r>
            <a:endParaRPr/>
          </a:p>
        </p:txBody>
      </p:sp>
      <p:sp>
        <p:nvSpPr>
          <p:cNvPr id="25" name="Shape 25"/>
          <p:cNvSpPr/>
          <p:nvPr/>
        </p:nvSpPr>
        <p:spPr>
          <a:xfrm rot="-120272">
            <a:off x="918044" y="6170451"/>
            <a:ext cx="7396426" cy="294013"/>
          </a:xfrm>
          <a:custGeom>
            <a:pathLst>
              <a:path extrusionOk="0" h="315950" w="7391900">
                <a:moveTo>
                  <a:pt x="5410200" y="0"/>
                </a:moveTo>
                <a:lnTo>
                  <a:pt x="5410200" y="87350"/>
                </a:lnTo>
                <a:lnTo>
                  <a:pt x="7391900" y="87349"/>
                </a:lnTo>
                <a:lnTo>
                  <a:pt x="7391900" y="315950"/>
                </a:lnTo>
                <a:lnTo>
                  <a:pt x="1981700" y="315949"/>
                </a:lnTo>
                <a:lnTo>
                  <a:pt x="1981700" y="228600"/>
                </a:lnTo>
                <a:lnTo>
                  <a:pt x="0" y="228600"/>
                </a:lnTo>
                <a:lnTo>
                  <a:pt x="0" y="0"/>
                </a:lnTo>
                <a:close/>
              </a:path>
            </a:pathLst>
          </a:custGeom>
          <a:solidFill>
            <a:schemeClr val="dk2">
              <a:alpha val="20000"/>
            </a:schemeClr>
          </a:solidFill>
          <a:ln>
            <a:noFill/>
          </a:ln>
        </p:spPr>
        <p:txBody>
          <a:bodyPr anchorCtr="0" anchor="ctr" bIns="45700" lIns="91425" rIns="91425" wrap="square" tIns="45700">
            <a:noAutofit/>
          </a:bodyPr>
          <a:lstStyle/>
          <a:p>
            <a:pPr lvl="0">
              <a:spcBef>
                <a:spcPts val="0"/>
              </a:spcBef>
              <a:buNone/>
            </a:pPr>
            <a:r>
              <a:t/>
            </a:r>
            <a:endParaRPr/>
          </a:p>
        </p:txBody>
      </p:sp>
      <p:sp>
        <p:nvSpPr>
          <p:cNvPr id="26" name="Shape 26"/>
          <p:cNvSpPr/>
          <p:nvPr/>
        </p:nvSpPr>
        <p:spPr>
          <a:xfrm flipH="1" rot="10800000">
            <a:off x="0" y="-938"/>
            <a:ext cx="9144000" cy="1448738"/>
          </a:xfrm>
          <a:custGeom>
            <a:pathLst>
              <a:path extrusionOk="0" h="1366734" w="9144000">
                <a:moveTo>
                  <a:pt x="0" y="1366734"/>
                </a:moveTo>
                <a:lnTo>
                  <a:pt x="9144000" y="1366734"/>
                </a:lnTo>
                <a:lnTo>
                  <a:pt x="9144000" y="461859"/>
                </a:lnTo>
                <a:lnTo>
                  <a:pt x="4645763" y="157291"/>
                </a:lnTo>
                <a:lnTo>
                  <a:pt x="4638172" y="265851"/>
                </a:lnTo>
                <a:lnTo>
                  <a:pt x="836312" y="0"/>
                </a:lnTo>
                <a:lnTo>
                  <a:pt x="829113" y="102948"/>
                </a:lnTo>
                <a:lnTo>
                  <a:pt x="0" y="44971"/>
                </a:lnTo>
                <a:lnTo>
                  <a:pt x="0" y="461859"/>
                </a:lnTo>
                <a:close/>
              </a:path>
            </a:pathLst>
          </a:custGeom>
          <a:solidFill>
            <a:schemeClr val="dk2">
              <a:alpha val="20000"/>
            </a:schemeClr>
          </a:solidFill>
          <a:ln>
            <a:noFill/>
          </a:ln>
        </p:spPr>
        <p:txBody>
          <a:bodyPr anchorCtr="0" anchor="ctr" bIns="45700" lIns="91425" rIns="91425" wrap="square" tIns="45700">
            <a:noAutofit/>
          </a:bodyPr>
          <a:lstStyle/>
          <a:p>
            <a:pPr lvl="0">
              <a:spcBef>
                <a:spcPts val="0"/>
              </a:spcBef>
              <a:buNone/>
            </a:pPr>
            <a:r>
              <a:t/>
            </a:r>
            <a:endParaRPr/>
          </a:p>
        </p:txBody>
      </p:sp>
      <p:sp>
        <p:nvSpPr>
          <p:cNvPr id="27" name="Shape 27"/>
          <p:cNvSpPr/>
          <p:nvPr/>
        </p:nvSpPr>
        <p:spPr>
          <a:xfrm flipH="1" rot="10800000">
            <a:off x="0" y="0"/>
            <a:ext cx="9144000" cy="1366734"/>
          </a:xfrm>
          <a:custGeom>
            <a:pathLst>
              <a:path extrusionOk="0" h="1366734" w="9144000">
                <a:moveTo>
                  <a:pt x="0" y="1366734"/>
                </a:moveTo>
                <a:lnTo>
                  <a:pt x="9144000" y="1366734"/>
                </a:lnTo>
                <a:lnTo>
                  <a:pt x="9144000" y="461859"/>
                </a:lnTo>
                <a:lnTo>
                  <a:pt x="4645763" y="157291"/>
                </a:lnTo>
                <a:lnTo>
                  <a:pt x="4638172" y="265851"/>
                </a:lnTo>
                <a:lnTo>
                  <a:pt x="836312" y="0"/>
                </a:lnTo>
                <a:lnTo>
                  <a:pt x="829113" y="102948"/>
                </a:lnTo>
                <a:lnTo>
                  <a:pt x="0" y="44971"/>
                </a:lnTo>
                <a:lnTo>
                  <a:pt x="0" y="461859"/>
                </a:lnTo>
                <a:close/>
              </a:path>
            </a:pathLst>
          </a:custGeom>
          <a:solidFill>
            <a:schemeClr val="dk2"/>
          </a:solidFill>
          <a:ln>
            <a:noFill/>
          </a:ln>
        </p:spPr>
        <p:txBody>
          <a:bodyPr anchorCtr="0" anchor="ctr" bIns="45700" lIns="91425" rIns="91425" wrap="square" tIns="45700">
            <a:noAutofit/>
          </a:bodyPr>
          <a:lstStyle/>
          <a:p>
            <a:pPr lvl="0">
              <a:spcBef>
                <a:spcPts val="0"/>
              </a:spcBef>
              <a:buNone/>
            </a:pPr>
            <a:r>
              <a:t/>
            </a:r>
            <a:endParaRPr/>
          </a:p>
        </p:txBody>
      </p:sp>
      <p:sp>
        <p:nvSpPr>
          <p:cNvPr id="28" name="Shape 28"/>
          <p:cNvSpPr/>
          <p:nvPr/>
        </p:nvSpPr>
        <p:spPr>
          <a:xfrm flipH="1">
            <a:off x="0" y="6327648"/>
            <a:ext cx="9144000" cy="532448"/>
          </a:xfrm>
          <a:custGeom>
            <a:pathLst>
              <a:path extrusionOk="0" h="990600" w="9144000">
                <a:moveTo>
                  <a:pt x="0" y="0"/>
                </a:moveTo>
                <a:lnTo>
                  <a:pt x="0" y="381000"/>
                </a:lnTo>
                <a:lnTo>
                  <a:pt x="0" y="990600"/>
                </a:lnTo>
                <a:lnTo>
                  <a:pt x="9144000" y="990600"/>
                </a:lnTo>
                <a:lnTo>
                  <a:pt x="9144000" y="381000"/>
                </a:lnTo>
                <a:close/>
              </a:path>
            </a:pathLst>
          </a:custGeom>
          <a:solidFill>
            <a:schemeClr val="dk2"/>
          </a:solidFill>
          <a:ln>
            <a:noFill/>
          </a:ln>
        </p:spPr>
        <p:txBody>
          <a:bodyPr anchorCtr="0" anchor="ctr" bIns="45700" lIns="91425" rIns="91425" wrap="square" tIns="45700">
            <a:noAutofit/>
          </a:bodyPr>
          <a:lstStyle/>
          <a:p>
            <a:pPr lvl="0">
              <a:spcBef>
                <a:spcPts val="0"/>
              </a:spcBef>
              <a:buNone/>
            </a:pPr>
            <a:r>
              <a:t/>
            </a:r>
            <a:endParaRPr/>
          </a:p>
        </p:txBody>
      </p:sp>
      <p:sp>
        <p:nvSpPr>
          <p:cNvPr id="29" name="Shape 29"/>
          <p:cNvSpPr txBox="1"/>
          <p:nvPr>
            <p:ph type="title"/>
          </p:nvPr>
        </p:nvSpPr>
        <p:spPr>
          <a:xfrm rot="-303792">
            <a:off x="1177343" y="-19952"/>
            <a:ext cx="8229612" cy="1142954"/>
          </a:xfrm>
          <a:prstGeom prst="rect">
            <a:avLst/>
          </a:prstGeom>
          <a:noFill/>
          <a:ln>
            <a:noFill/>
          </a:ln>
        </p:spPr>
        <p:txBody>
          <a:bodyPr anchorCtr="0" anchor="ctr" bIns="91425" lIns="91425" rIns="91425" wrap="square" tIns="91425"/>
          <a:lstStyle>
            <a:lvl1pPr lvl="0" rtl="0">
              <a:spcBef>
                <a:spcPts val="0"/>
              </a:spcBef>
              <a:defRPr>
                <a:solidFill>
                  <a:schemeClr val="lt1"/>
                </a:solidFill>
              </a:defRPr>
            </a:lvl1pPr>
            <a:lvl2pPr lvl="1" rtl="0">
              <a:spcBef>
                <a:spcPts val="0"/>
              </a:spcBef>
              <a:defRPr>
                <a:solidFill>
                  <a:schemeClr val="lt1"/>
                </a:solidFill>
              </a:defRPr>
            </a:lvl2pPr>
            <a:lvl3pPr lvl="2" rtl="0">
              <a:spcBef>
                <a:spcPts val="0"/>
              </a:spcBef>
              <a:defRPr>
                <a:solidFill>
                  <a:schemeClr val="lt1"/>
                </a:solidFill>
              </a:defRPr>
            </a:lvl3pPr>
            <a:lvl4pPr lvl="3" rtl="0">
              <a:spcBef>
                <a:spcPts val="0"/>
              </a:spcBef>
              <a:defRPr>
                <a:solidFill>
                  <a:schemeClr val="lt1"/>
                </a:solidFill>
              </a:defRPr>
            </a:lvl4pPr>
            <a:lvl5pPr lvl="4" rtl="0">
              <a:spcBef>
                <a:spcPts val="0"/>
              </a:spcBef>
              <a:defRPr>
                <a:solidFill>
                  <a:schemeClr val="lt1"/>
                </a:solidFill>
              </a:defRPr>
            </a:lvl5pPr>
            <a:lvl6pPr lvl="5" rtl="0">
              <a:spcBef>
                <a:spcPts val="0"/>
              </a:spcBef>
              <a:defRPr>
                <a:solidFill>
                  <a:schemeClr val="lt1"/>
                </a:solidFill>
              </a:defRPr>
            </a:lvl6pPr>
            <a:lvl7pPr lvl="6" rtl="0">
              <a:spcBef>
                <a:spcPts val="0"/>
              </a:spcBef>
              <a:defRPr>
                <a:solidFill>
                  <a:schemeClr val="lt1"/>
                </a:solidFill>
              </a:defRPr>
            </a:lvl7pPr>
            <a:lvl8pPr lvl="7" rtl="0">
              <a:spcBef>
                <a:spcPts val="0"/>
              </a:spcBef>
              <a:defRPr>
                <a:solidFill>
                  <a:schemeClr val="lt1"/>
                </a:solidFill>
              </a:defRPr>
            </a:lvl8pPr>
            <a:lvl9pPr lvl="8" rtl="0">
              <a:spcBef>
                <a:spcPts val="0"/>
              </a:spcBef>
              <a:defRPr>
                <a:solidFill>
                  <a:schemeClr val="lt1"/>
                </a:solidFill>
              </a:defRPr>
            </a:lvl9pPr>
          </a:lstStyle>
          <a:p/>
        </p:txBody>
      </p:sp>
      <p:sp>
        <p:nvSpPr>
          <p:cNvPr id="30" name="Shape 30"/>
          <p:cNvSpPr/>
          <p:nvPr/>
        </p:nvSpPr>
        <p:spPr>
          <a:xfrm rot="-240127">
            <a:off x="700793" y="702629"/>
            <a:ext cx="498616" cy="448686"/>
          </a:xfrm>
          <a:prstGeom prst="star4">
            <a:avLst>
              <a:gd fmla="val 20046" name="adj"/>
            </a:avLst>
          </a:prstGeom>
          <a:solidFill>
            <a:schemeClr val="accent1"/>
          </a:solidFill>
          <a:ln>
            <a:noFill/>
          </a:ln>
        </p:spPr>
        <p:txBody>
          <a:bodyPr anchorCtr="0" anchor="ctr" bIns="45700" lIns="91425" rIns="91425" wrap="square" tIns="45700">
            <a:noAutofit/>
          </a:bodyPr>
          <a:lstStyle/>
          <a:p>
            <a:pPr lvl="0">
              <a:spcBef>
                <a:spcPts val="0"/>
              </a:spcBef>
              <a:buNone/>
            </a:pPr>
            <a:r>
              <a:t/>
            </a:r>
            <a:endParaRPr/>
          </a:p>
        </p:txBody>
      </p:sp>
      <p:sp>
        <p:nvSpPr>
          <p:cNvPr id="31" name="Shape 31"/>
          <p:cNvSpPr/>
          <p:nvPr/>
        </p:nvSpPr>
        <p:spPr>
          <a:xfrm rot="-120272">
            <a:off x="915325" y="6289621"/>
            <a:ext cx="7396426" cy="316143"/>
          </a:xfrm>
          <a:custGeom>
            <a:pathLst>
              <a:path extrusionOk="0" h="315950" w="7391900">
                <a:moveTo>
                  <a:pt x="5410200" y="0"/>
                </a:moveTo>
                <a:lnTo>
                  <a:pt x="5410200" y="87350"/>
                </a:lnTo>
                <a:lnTo>
                  <a:pt x="7391900" y="87349"/>
                </a:lnTo>
                <a:lnTo>
                  <a:pt x="7391900" y="315950"/>
                </a:lnTo>
                <a:lnTo>
                  <a:pt x="1981700" y="315949"/>
                </a:lnTo>
                <a:lnTo>
                  <a:pt x="1981700" y="228600"/>
                </a:lnTo>
                <a:lnTo>
                  <a:pt x="0" y="228600"/>
                </a:lnTo>
                <a:lnTo>
                  <a:pt x="0" y="0"/>
                </a:lnTo>
                <a:close/>
              </a:path>
            </a:pathLst>
          </a:custGeom>
          <a:solidFill>
            <a:schemeClr val="dk2"/>
          </a:solidFill>
          <a:ln>
            <a:noFill/>
          </a:ln>
        </p:spPr>
        <p:txBody>
          <a:bodyPr anchorCtr="0" anchor="ctr" bIns="45700" lIns="91425" rIns="91425" wrap="square" tIns="45700">
            <a:noAutofit/>
          </a:bodyPr>
          <a:lstStyle/>
          <a:p>
            <a:pPr lvl="0">
              <a:spcBef>
                <a:spcPts val="0"/>
              </a:spcBef>
              <a:buNone/>
            </a:pPr>
            <a:r>
              <a:t/>
            </a:r>
            <a:endParaRPr/>
          </a:p>
        </p:txBody>
      </p:sp>
      <p:sp>
        <p:nvSpPr>
          <p:cNvPr id="32" name="Shape 32"/>
          <p:cNvSpPr txBox="1"/>
          <p:nvPr>
            <p:ph idx="1" type="body"/>
          </p:nvPr>
        </p:nvSpPr>
        <p:spPr>
          <a:xfrm>
            <a:off x="457200" y="1600200"/>
            <a:ext cx="8229600" cy="4526100"/>
          </a:xfrm>
          <a:prstGeom prst="rect">
            <a:avLst/>
          </a:prstGeom>
          <a:noFill/>
          <a:ln>
            <a:noFill/>
          </a:ln>
        </p:spPr>
        <p:txBody>
          <a:bodyPr anchorCtr="0" anchor="t" bIns="91425" lIns="91425" rIns="91425" wrap="square" tIns="91425"/>
          <a:lstStyle>
            <a:lvl1pPr lvl="0" rtl="0" algn="l">
              <a:lnSpc>
                <a:spcPct val="100000"/>
              </a:lnSpc>
              <a:spcBef>
                <a:spcPts val="600"/>
              </a:spcBef>
              <a:spcAft>
                <a:spcPts val="0"/>
              </a:spcAft>
              <a:defRPr sz="3000">
                <a:solidFill>
                  <a:schemeClr val="lt2"/>
                </a:solidFill>
                <a:latin typeface="Trebuchet MS"/>
                <a:ea typeface="Trebuchet MS"/>
                <a:cs typeface="Trebuchet MS"/>
                <a:sym typeface="Trebuchet MS"/>
              </a:defRPr>
            </a:lvl1pPr>
            <a:lvl2pPr lvl="1" rtl="0" algn="l">
              <a:lnSpc>
                <a:spcPct val="100000"/>
              </a:lnSpc>
              <a:spcBef>
                <a:spcPts val="480"/>
              </a:spcBef>
              <a:spcAft>
                <a:spcPts val="0"/>
              </a:spcAft>
              <a:defRPr sz="2400">
                <a:solidFill>
                  <a:schemeClr val="lt2"/>
                </a:solidFill>
                <a:latin typeface="Trebuchet MS"/>
                <a:ea typeface="Trebuchet MS"/>
                <a:cs typeface="Trebuchet MS"/>
                <a:sym typeface="Trebuchet MS"/>
              </a:defRPr>
            </a:lvl2pPr>
            <a:lvl3pPr lvl="2" rtl="0" algn="l">
              <a:lnSpc>
                <a:spcPct val="100000"/>
              </a:lnSpc>
              <a:spcBef>
                <a:spcPts val="480"/>
              </a:spcBef>
              <a:spcAft>
                <a:spcPts val="0"/>
              </a:spcAft>
              <a:defRPr sz="2400">
                <a:solidFill>
                  <a:schemeClr val="lt2"/>
                </a:solidFill>
                <a:latin typeface="Trebuchet MS"/>
                <a:ea typeface="Trebuchet MS"/>
                <a:cs typeface="Trebuchet MS"/>
                <a:sym typeface="Trebuchet MS"/>
              </a:defRPr>
            </a:lvl3pPr>
            <a:lvl4pPr lvl="3" rtl="0" algn="l">
              <a:lnSpc>
                <a:spcPct val="100000"/>
              </a:lnSpc>
              <a:spcBef>
                <a:spcPts val="360"/>
              </a:spcBef>
              <a:spcAft>
                <a:spcPts val="0"/>
              </a:spcAft>
              <a:defRPr sz="1800">
                <a:solidFill>
                  <a:schemeClr val="lt2"/>
                </a:solidFill>
                <a:latin typeface="Trebuchet MS"/>
                <a:ea typeface="Trebuchet MS"/>
                <a:cs typeface="Trebuchet MS"/>
                <a:sym typeface="Trebuchet MS"/>
              </a:defRPr>
            </a:lvl4pPr>
            <a:lvl5pPr lvl="4" rtl="0" algn="l">
              <a:lnSpc>
                <a:spcPct val="100000"/>
              </a:lnSpc>
              <a:spcBef>
                <a:spcPts val="360"/>
              </a:spcBef>
              <a:spcAft>
                <a:spcPts val="0"/>
              </a:spcAft>
              <a:defRPr sz="1800">
                <a:solidFill>
                  <a:schemeClr val="lt2"/>
                </a:solidFill>
                <a:latin typeface="Trebuchet MS"/>
                <a:ea typeface="Trebuchet MS"/>
                <a:cs typeface="Trebuchet MS"/>
                <a:sym typeface="Trebuchet MS"/>
              </a:defRPr>
            </a:lvl5pPr>
            <a:lvl6pPr lvl="5" rtl="0">
              <a:spcBef>
                <a:spcPts val="0"/>
              </a:spcBef>
              <a:defRPr sz="1800">
                <a:solidFill>
                  <a:schemeClr val="lt2"/>
                </a:solidFill>
                <a:latin typeface="Trebuchet MS"/>
                <a:ea typeface="Trebuchet MS"/>
                <a:cs typeface="Trebuchet MS"/>
                <a:sym typeface="Trebuchet MS"/>
              </a:defRPr>
            </a:lvl6pPr>
            <a:lvl7pPr lvl="6" rtl="0">
              <a:spcBef>
                <a:spcPts val="0"/>
              </a:spcBef>
              <a:defRPr sz="1800">
                <a:solidFill>
                  <a:schemeClr val="lt2"/>
                </a:solidFill>
                <a:latin typeface="Trebuchet MS"/>
                <a:ea typeface="Trebuchet MS"/>
                <a:cs typeface="Trebuchet MS"/>
                <a:sym typeface="Trebuchet MS"/>
              </a:defRPr>
            </a:lvl7pPr>
            <a:lvl8pPr lvl="7" rtl="0">
              <a:spcBef>
                <a:spcPts val="0"/>
              </a:spcBef>
              <a:defRPr sz="1800">
                <a:solidFill>
                  <a:schemeClr val="lt2"/>
                </a:solidFill>
                <a:latin typeface="Trebuchet MS"/>
                <a:ea typeface="Trebuchet MS"/>
                <a:cs typeface="Trebuchet MS"/>
                <a:sym typeface="Trebuchet MS"/>
              </a:defRPr>
            </a:lvl8pPr>
            <a:lvl9pPr lvl="8" rtl="0">
              <a:spcBef>
                <a:spcPts val="0"/>
              </a:spcBef>
              <a:defRPr sz="1800">
                <a:solidFill>
                  <a:schemeClr val="lt2"/>
                </a:solidFill>
                <a:latin typeface="Trebuchet MS"/>
                <a:ea typeface="Trebuchet MS"/>
                <a:cs typeface="Trebuchet MS"/>
                <a:sym typeface="Trebuchet MS"/>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33" name="Shape 33"/>
        <p:cNvGrpSpPr/>
        <p:nvPr/>
      </p:nvGrpSpPr>
      <p:grpSpPr>
        <a:xfrm>
          <a:off x="0" y="0"/>
          <a:ext cx="0" cy="0"/>
          <a:chOff x="0" y="0"/>
          <a:chExt cx="0" cy="0"/>
        </a:xfrm>
      </p:grpSpPr>
      <p:sp>
        <p:nvSpPr>
          <p:cNvPr id="34" name="Shape 34"/>
          <p:cNvSpPr/>
          <p:nvPr/>
        </p:nvSpPr>
        <p:spPr>
          <a:xfrm flipH="1">
            <a:off x="0" y="6248400"/>
            <a:ext cx="9144000" cy="532448"/>
          </a:xfrm>
          <a:custGeom>
            <a:pathLst>
              <a:path extrusionOk="0" h="990600" w="9144000">
                <a:moveTo>
                  <a:pt x="0" y="0"/>
                </a:moveTo>
                <a:lnTo>
                  <a:pt x="0" y="381000"/>
                </a:lnTo>
                <a:lnTo>
                  <a:pt x="0" y="990600"/>
                </a:lnTo>
                <a:lnTo>
                  <a:pt x="9144000" y="990600"/>
                </a:lnTo>
                <a:lnTo>
                  <a:pt x="9144000" y="381000"/>
                </a:lnTo>
                <a:close/>
              </a:path>
            </a:pathLst>
          </a:custGeom>
          <a:solidFill>
            <a:schemeClr val="dk2">
              <a:alpha val="20000"/>
            </a:schemeClr>
          </a:solidFill>
          <a:ln>
            <a:noFill/>
          </a:ln>
        </p:spPr>
        <p:txBody>
          <a:bodyPr anchorCtr="0" anchor="ctr" bIns="45700" lIns="91425" rIns="91425" wrap="square" tIns="45700">
            <a:noAutofit/>
          </a:bodyPr>
          <a:lstStyle/>
          <a:p>
            <a:pPr lvl="0">
              <a:spcBef>
                <a:spcPts val="0"/>
              </a:spcBef>
              <a:buNone/>
            </a:pPr>
            <a:r>
              <a:t/>
            </a:r>
            <a:endParaRPr/>
          </a:p>
        </p:txBody>
      </p:sp>
      <p:sp>
        <p:nvSpPr>
          <p:cNvPr id="35" name="Shape 35"/>
          <p:cNvSpPr/>
          <p:nvPr/>
        </p:nvSpPr>
        <p:spPr>
          <a:xfrm rot="-120272">
            <a:off x="918044" y="6170451"/>
            <a:ext cx="7396426" cy="294013"/>
          </a:xfrm>
          <a:custGeom>
            <a:pathLst>
              <a:path extrusionOk="0" h="315950" w="7391900">
                <a:moveTo>
                  <a:pt x="5410200" y="0"/>
                </a:moveTo>
                <a:lnTo>
                  <a:pt x="5410200" y="87350"/>
                </a:lnTo>
                <a:lnTo>
                  <a:pt x="7391900" y="87349"/>
                </a:lnTo>
                <a:lnTo>
                  <a:pt x="7391900" y="315950"/>
                </a:lnTo>
                <a:lnTo>
                  <a:pt x="1981700" y="315949"/>
                </a:lnTo>
                <a:lnTo>
                  <a:pt x="1981700" y="228600"/>
                </a:lnTo>
                <a:lnTo>
                  <a:pt x="0" y="228600"/>
                </a:lnTo>
                <a:lnTo>
                  <a:pt x="0" y="0"/>
                </a:lnTo>
                <a:close/>
              </a:path>
            </a:pathLst>
          </a:custGeom>
          <a:solidFill>
            <a:schemeClr val="dk2">
              <a:alpha val="20000"/>
            </a:schemeClr>
          </a:solidFill>
          <a:ln>
            <a:noFill/>
          </a:ln>
        </p:spPr>
        <p:txBody>
          <a:bodyPr anchorCtr="0" anchor="ctr" bIns="45700" lIns="91425" rIns="91425" wrap="square" tIns="45700">
            <a:noAutofit/>
          </a:bodyPr>
          <a:lstStyle/>
          <a:p>
            <a:pPr lvl="0">
              <a:spcBef>
                <a:spcPts val="0"/>
              </a:spcBef>
              <a:buNone/>
            </a:pPr>
            <a:r>
              <a:t/>
            </a:r>
            <a:endParaRPr/>
          </a:p>
        </p:txBody>
      </p:sp>
      <p:sp>
        <p:nvSpPr>
          <p:cNvPr id="36" name="Shape 36"/>
          <p:cNvSpPr/>
          <p:nvPr/>
        </p:nvSpPr>
        <p:spPr>
          <a:xfrm flipH="1" rot="10800000">
            <a:off x="0" y="-938"/>
            <a:ext cx="9144000" cy="1448738"/>
          </a:xfrm>
          <a:custGeom>
            <a:pathLst>
              <a:path extrusionOk="0" h="1366734" w="9144000">
                <a:moveTo>
                  <a:pt x="0" y="1366734"/>
                </a:moveTo>
                <a:lnTo>
                  <a:pt x="9144000" y="1366734"/>
                </a:lnTo>
                <a:lnTo>
                  <a:pt x="9144000" y="461859"/>
                </a:lnTo>
                <a:lnTo>
                  <a:pt x="4645763" y="157291"/>
                </a:lnTo>
                <a:lnTo>
                  <a:pt x="4638172" y="265851"/>
                </a:lnTo>
                <a:lnTo>
                  <a:pt x="836312" y="0"/>
                </a:lnTo>
                <a:lnTo>
                  <a:pt x="829113" y="102948"/>
                </a:lnTo>
                <a:lnTo>
                  <a:pt x="0" y="44971"/>
                </a:lnTo>
                <a:lnTo>
                  <a:pt x="0" y="461859"/>
                </a:lnTo>
                <a:close/>
              </a:path>
            </a:pathLst>
          </a:custGeom>
          <a:solidFill>
            <a:schemeClr val="dk2">
              <a:alpha val="20000"/>
            </a:schemeClr>
          </a:solidFill>
          <a:ln>
            <a:noFill/>
          </a:ln>
        </p:spPr>
        <p:txBody>
          <a:bodyPr anchorCtr="0" anchor="ctr" bIns="45700" lIns="91425" rIns="91425" wrap="square" tIns="45700">
            <a:noAutofit/>
          </a:bodyPr>
          <a:lstStyle/>
          <a:p>
            <a:pPr lvl="0">
              <a:spcBef>
                <a:spcPts val="0"/>
              </a:spcBef>
              <a:buNone/>
            </a:pPr>
            <a:r>
              <a:t/>
            </a:r>
            <a:endParaRPr/>
          </a:p>
        </p:txBody>
      </p:sp>
      <p:sp>
        <p:nvSpPr>
          <p:cNvPr id="37" name="Shape 37"/>
          <p:cNvSpPr/>
          <p:nvPr/>
        </p:nvSpPr>
        <p:spPr>
          <a:xfrm flipH="1" rot="10800000">
            <a:off x="0" y="0"/>
            <a:ext cx="9144000" cy="1366734"/>
          </a:xfrm>
          <a:custGeom>
            <a:pathLst>
              <a:path extrusionOk="0" h="1366734" w="9144000">
                <a:moveTo>
                  <a:pt x="0" y="1366734"/>
                </a:moveTo>
                <a:lnTo>
                  <a:pt x="9144000" y="1366734"/>
                </a:lnTo>
                <a:lnTo>
                  <a:pt x="9144000" y="461859"/>
                </a:lnTo>
                <a:lnTo>
                  <a:pt x="4645763" y="157291"/>
                </a:lnTo>
                <a:lnTo>
                  <a:pt x="4638172" y="265851"/>
                </a:lnTo>
                <a:lnTo>
                  <a:pt x="836312" y="0"/>
                </a:lnTo>
                <a:lnTo>
                  <a:pt x="829113" y="102948"/>
                </a:lnTo>
                <a:lnTo>
                  <a:pt x="0" y="44971"/>
                </a:lnTo>
                <a:lnTo>
                  <a:pt x="0" y="461859"/>
                </a:lnTo>
                <a:close/>
              </a:path>
            </a:pathLst>
          </a:custGeom>
          <a:solidFill>
            <a:schemeClr val="dk2"/>
          </a:solidFill>
          <a:ln>
            <a:noFill/>
          </a:ln>
        </p:spPr>
        <p:txBody>
          <a:bodyPr anchorCtr="0" anchor="ctr" bIns="45700" lIns="91425" rIns="91425" wrap="square" tIns="45700">
            <a:noAutofit/>
          </a:bodyPr>
          <a:lstStyle/>
          <a:p>
            <a:pPr lvl="0">
              <a:spcBef>
                <a:spcPts val="0"/>
              </a:spcBef>
              <a:buNone/>
            </a:pPr>
            <a:r>
              <a:t/>
            </a:r>
            <a:endParaRPr/>
          </a:p>
        </p:txBody>
      </p:sp>
      <p:sp>
        <p:nvSpPr>
          <p:cNvPr id="38" name="Shape 38"/>
          <p:cNvSpPr/>
          <p:nvPr/>
        </p:nvSpPr>
        <p:spPr>
          <a:xfrm rot="-240127">
            <a:off x="700793" y="702629"/>
            <a:ext cx="498616" cy="448686"/>
          </a:xfrm>
          <a:prstGeom prst="star4">
            <a:avLst>
              <a:gd fmla="val 20046" name="adj"/>
            </a:avLst>
          </a:prstGeom>
          <a:solidFill>
            <a:schemeClr val="accent1"/>
          </a:solidFill>
          <a:ln>
            <a:noFill/>
          </a:ln>
        </p:spPr>
        <p:txBody>
          <a:bodyPr anchorCtr="0" anchor="ctr" bIns="45700" lIns="91425" rIns="91425" wrap="square" tIns="45700">
            <a:noAutofit/>
          </a:bodyPr>
          <a:lstStyle/>
          <a:p>
            <a:pPr lvl="0">
              <a:spcBef>
                <a:spcPts val="0"/>
              </a:spcBef>
              <a:buNone/>
            </a:pPr>
            <a:r>
              <a:t/>
            </a:r>
            <a:endParaRPr/>
          </a:p>
        </p:txBody>
      </p:sp>
      <p:sp>
        <p:nvSpPr>
          <p:cNvPr id="39" name="Shape 39"/>
          <p:cNvSpPr txBox="1"/>
          <p:nvPr>
            <p:ph type="title"/>
          </p:nvPr>
        </p:nvSpPr>
        <p:spPr>
          <a:xfrm rot="-303792">
            <a:off x="1177343" y="-19952"/>
            <a:ext cx="8229612" cy="1142954"/>
          </a:xfrm>
          <a:prstGeom prst="rect">
            <a:avLst/>
          </a:prstGeom>
          <a:noFill/>
          <a:ln>
            <a:noFill/>
          </a:ln>
        </p:spPr>
        <p:txBody>
          <a:bodyPr anchorCtr="0" anchor="ctr" bIns="91425" lIns="91425" rIns="91425" wrap="square" tIns="91425"/>
          <a:lstStyle>
            <a:lvl1pPr lvl="0" rtl="0">
              <a:spcBef>
                <a:spcPts val="0"/>
              </a:spcBef>
              <a:defRPr>
                <a:solidFill>
                  <a:schemeClr val="lt1"/>
                </a:solidFill>
              </a:defRPr>
            </a:lvl1pPr>
            <a:lvl2pPr lvl="1" rtl="0">
              <a:spcBef>
                <a:spcPts val="0"/>
              </a:spcBef>
              <a:defRPr>
                <a:solidFill>
                  <a:schemeClr val="lt1"/>
                </a:solidFill>
              </a:defRPr>
            </a:lvl2pPr>
            <a:lvl3pPr lvl="2" rtl="0">
              <a:spcBef>
                <a:spcPts val="0"/>
              </a:spcBef>
              <a:defRPr>
                <a:solidFill>
                  <a:schemeClr val="lt1"/>
                </a:solidFill>
              </a:defRPr>
            </a:lvl3pPr>
            <a:lvl4pPr lvl="3" rtl="0">
              <a:spcBef>
                <a:spcPts val="0"/>
              </a:spcBef>
              <a:defRPr>
                <a:solidFill>
                  <a:schemeClr val="lt1"/>
                </a:solidFill>
              </a:defRPr>
            </a:lvl4pPr>
            <a:lvl5pPr lvl="4" rtl="0">
              <a:spcBef>
                <a:spcPts val="0"/>
              </a:spcBef>
              <a:defRPr>
                <a:solidFill>
                  <a:schemeClr val="lt1"/>
                </a:solidFill>
              </a:defRPr>
            </a:lvl5pPr>
            <a:lvl6pPr lvl="5" rtl="0">
              <a:spcBef>
                <a:spcPts val="0"/>
              </a:spcBef>
              <a:defRPr>
                <a:solidFill>
                  <a:schemeClr val="lt1"/>
                </a:solidFill>
              </a:defRPr>
            </a:lvl6pPr>
            <a:lvl7pPr lvl="6" rtl="0">
              <a:spcBef>
                <a:spcPts val="0"/>
              </a:spcBef>
              <a:defRPr>
                <a:solidFill>
                  <a:schemeClr val="lt1"/>
                </a:solidFill>
              </a:defRPr>
            </a:lvl7pPr>
            <a:lvl8pPr lvl="7" rtl="0">
              <a:spcBef>
                <a:spcPts val="0"/>
              </a:spcBef>
              <a:defRPr>
                <a:solidFill>
                  <a:schemeClr val="lt1"/>
                </a:solidFill>
              </a:defRPr>
            </a:lvl8pPr>
            <a:lvl9pPr lvl="8" rtl="0">
              <a:spcBef>
                <a:spcPts val="0"/>
              </a:spcBef>
              <a:defRPr>
                <a:solidFill>
                  <a:schemeClr val="lt1"/>
                </a:solidFill>
              </a:defRPr>
            </a:lvl9pPr>
          </a:lstStyle>
          <a:p/>
        </p:txBody>
      </p:sp>
      <p:sp>
        <p:nvSpPr>
          <p:cNvPr id="40" name="Shape 40"/>
          <p:cNvSpPr/>
          <p:nvPr/>
        </p:nvSpPr>
        <p:spPr>
          <a:xfrm rot="-120272">
            <a:off x="915325" y="6289621"/>
            <a:ext cx="7396426" cy="316143"/>
          </a:xfrm>
          <a:custGeom>
            <a:pathLst>
              <a:path extrusionOk="0" h="315950" w="7391900">
                <a:moveTo>
                  <a:pt x="5410200" y="0"/>
                </a:moveTo>
                <a:lnTo>
                  <a:pt x="5410200" y="87350"/>
                </a:lnTo>
                <a:lnTo>
                  <a:pt x="7391900" y="87349"/>
                </a:lnTo>
                <a:lnTo>
                  <a:pt x="7391900" y="315950"/>
                </a:lnTo>
                <a:lnTo>
                  <a:pt x="1981700" y="315949"/>
                </a:lnTo>
                <a:lnTo>
                  <a:pt x="1981700" y="228600"/>
                </a:lnTo>
                <a:lnTo>
                  <a:pt x="0" y="228600"/>
                </a:lnTo>
                <a:lnTo>
                  <a:pt x="0" y="0"/>
                </a:lnTo>
                <a:close/>
              </a:path>
            </a:pathLst>
          </a:custGeom>
          <a:solidFill>
            <a:schemeClr val="dk2"/>
          </a:solidFill>
          <a:ln>
            <a:noFill/>
          </a:ln>
        </p:spPr>
        <p:txBody>
          <a:bodyPr anchorCtr="0" anchor="ctr" bIns="45700" lIns="91425" rIns="91425" wrap="square" tIns="45700">
            <a:noAutofit/>
          </a:bodyPr>
          <a:lstStyle/>
          <a:p>
            <a:pPr lvl="0">
              <a:spcBef>
                <a:spcPts val="0"/>
              </a:spcBef>
              <a:buNone/>
            </a:pPr>
            <a:r>
              <a:t/>
            </a:r>
            <a:endParaRPr/>
          </a:p>
        </p:txBody>
      </p:sp>
      <p:sp>
        <p:nvSpPr>
          <p:cNvPr id="41" name="Shape 41"/>
          <p:cNvSpPr txBox="1"/>
          <p:nvPr>
            <p:ph idx="1" type="body"/>
          </p:nvPr>
        </p:nvSpPr>
        <p:spPr>
          <a:xfrm>
            <a:off x="457200" y="1600200"/>
            <a:ext cx="4038600" cy="4526100"/>
          </a:xfrm>
          <a:prstGeom prst="rect">
            <a:avLst/>
          </a:prstGeom>
          <a:noFill/>
          <a:ln>
            <a:noFill/>
          </a:ln>
        </p:spPr>
        <p:txBody>
          <a:bodyPr anchorCtr="0" anchor="t" bIns="91425" lIns="91425" rIns="91425" wrap="square" tIns="91425"/>
          <a:lstStyle>
            <a:lvl1pPr lvl="0" rtl="0">
              <a:spcBef>
                <a:spcPts val="0"/>
              </a:spcBef>
              <a:defRPr sz="3000">
                <a:solidFill>
                  <a:schemeClr val="lt2"/>
                </a:solidFill>
              </a:defRPr>
            </a:lvl1pPr>
            <a:lvl2pPr lvl="1" rtl="0">
              <a:spcBef>
                <a:spcPts val="0"/>
              </a:spcBef>
              <a:defRPr sz="2400">
                <a:solidFill>
                  <a:schemeClr val="lt2"/>
                </a:solidFill>
              </a:defRPr>
            </a:lvl2pPr>
            <a:lvl3pPr lvl="2" rtl="0">
              <a:spcBef>
                <a:spcPts val="0"/>
              </a:spcBef>
              <a:defRPr sz="2400">
                <a:solidFill>
                  <a:schemeClr val="lt2"/>
                </a:solidFill>
              </a:defRPr>
            </a:lvl3pPr>
            <a:lvl4pPr lvl="3" rtl="0">
              <a:spcBef>
                <a:spcPts val="0"/>
              </a:spcBef>
              <a:defRPr sz="1800">
                <a:solidFill>
                  <a:schemeClr val="lt2"/>
                </a:solidFill>
              </a:defRPr>
            </a:lvl4pPr>
            <a:lvl5pPr lvl="4" rtl="0">
              <a:spcBef>
                <a:spcPts val="0"/>
              </a:spcBef>
              <a:defRPr sz="1800">
                <a:solidFill>
                  <a:schemeClr val="lt2"/>
                </a:solidFill>
              </a:defRPr>
            </a:lvl5pPr>
            <a:lvl6pPr lvl="5" rtl="0">
              <a:spcBef>
                <a:spcPts val="0"/>
              </a:spcBef>
              <a:defRPr sz="1800">
                <a:solidFill>
                  <a:schemeClr val="lt2"/>
                </a:solidFill>
              </a:defRPr>
            </a:lvl6pPr>
            <a:lvl7pPr lvl="6" rtl="0">
              <a:spcBef>
                <a:spcPts val="0"/>
              </a:spcBef>
              <a:defRPr sz="1800">
                <a:solidFill>
                  <a:schemeClr val="lt2"/>
                </a:solidFill>
              </a:defRPr>
            </a:lvl7pPr>
            <a:lvl8pPr lvl="7" rtl="0">
              <a:spcBef>
                <a:spcPts val="0"/>
              </a:spcBef>
              <a:defRPr sz="1800">
                <a:solidFill>
                  <a:schemeClr val="lt2"/>
                </a:solidFill>
              </a:defRPr>
            </a:lvl8pPr>
            <a:lvl9pPr lvl="8" rtl="0">
              <a:spcBef>
                <a:spcPts val="0"/>
              </a:spcBef>
              <a:buSzPct val="100000"/>
              <a:buFont typeface="Trebuchet MS"/>
              <a:buNone/>
              <a:defRPr sz="1800"/>
            </a:lvl9pPr>
          </a:lstStyle>
          <a:p/>
        </p:txBody>
      </p:sp>
      <p:sp>
        <p:nvSpPr>
          <p:cNvPr id="42" name="Shape 42"/>
          <p:cNvSpPr txBox="1"/>
          <p:nvPr>
            <p:ph idx="2" type="body"/>
          </p:nvPr>
        </p:nvSpPr>
        <p:spPr>
          <a:xfrm>
            <a:off x="4648200" y="1600200"/>
            <a:ext cx="4038600" cy="4526100"/>
          </a:xfrm>
          <a:prstGeom prst="rect">
            <a:avLst/>
          </a:prstGeom>
          <a:noFill/>
          <a:ln>
            <a:noFill/>
          </a:ln>
        </p:spPr>
        <p:txBody>
          <a:bodyPr anchorCtr="0" anchor="t" bIns="91425" lIns="91425" rIns="91425" wrap="square" tIns="91425"/>
          <a:lstStyle>
            <a:lvl1pPr lvl="0" rtl="0">
              <a:spcBef>
                <a:spcPts val="0"/>
              </a:spcBef>
              <a:defRPr sz="3000">
                <a:solidFill>
                  <a:schemeClr val="lt2"/>
                </a:solidFill>
              </a:defRPr>
            </a:lvl1pPr>
            <a:lvl2pPr lvl="1" rtl="0">
              <a:spcBef>
                <a:spcPts val="0"/>
              </a:spcBef>
              <a:defRPr sz="2400">
                <a:solidFill>
                  <a:schemeClr val="lt2"/>
                </a:solidFill>
              </a:defRPr>
            </a:lvl2pPr>
            <a:lvl3pPr lvl="2" rtl="0">
              <a:spcBef>
                <a:spcPts val="0"/>
              </a:spcBef>
              <a:defRPr sz="2400">
                <a:solidFill>
                  <a:schemeClr val="lt2"/>
                </a:solidFill>
              </a:defRPr>
            </a:lvl3pPr>
            <a:lvl4pPr lvl="3" rtl="0">
              <a:spcBef>
                <a:spcPts val="0"/>
              </a:spcBef>
              <a:defRPr sz="1800">
                <a:solidFill>
                  <a:schemeClr val="lt2"/>
                </a:solidFill>
              </a:defRPr>
            </a:lvl4pPr>
            <a:lvl5pPr lvl="4" rtl="0">
              <a:spcBef>
                <a:spcPts val="0"/>
              </a:spcBef>
              <a:defRPr sz="1800">
                <a:solidFill>
                  <a:schemeClr val="lt2"/>
                </a:solidFill>
              </a:defRPr>
            </a:lvl5pPr>
            <a:lvl6pPr lvl="5" rtl="0">
              <a:spcBef>
                <a:spcPts val="0"/>
              </a:spcBef>
              <a:defRPr sz="1800">
                <a:solidFill>
                  <a:schemeClr val="lt2"/>
                </a:solidFill>
              </a:defRPr>
            </a:lvl6pPr>
            <a:lvl7pPr lvl="6" rtl="0">
              <a:spcBef>
                <a:spcPts val="0"/>
              </a:spcBef>
              <a:defRPr sz="1800">
                <a:solidFill>
                  <a:schemeClr val="lt2"/>
                </a:solidFill>
              </a:defRPr>
            </a:lvl7pPr>
            <a:lvl8pPr lvl="7" rtl="0">
              <a:spcBef>
                <a:spcPts val="0"/>
              </a:spcBef>
              <a:defRPr sz="1800">
                <a:solidFill>
                  <a:schemeClr val="lt2"/>
                </a:solidFill>
              </a:defRPr>
            </a:lvl8pPr>
            <a:lvl9pPr lvl="8" rtl="0">
              <a:spcBef>
                <a:spcPts val="0"/>
              </a:spcBef>
              <a:buSzPct val="100000"/>
              <a:buFont typeface="Trebuchet MS"/>
              <a:buNone/>
              <a:defRPr sz="1800"/>
            </a:lvl9pPr>
          </a:lstStyle>
          <a:p/>
        </p:txBody>
      </p:sp>
      <p:sp>
        <p:nvSpPr>
          <p:cNvPr id="43" name="Shape 43"/>
          <p:cNvSpPr/>
          <p:nvPr/>
        </p:nvSpPr>
        <p:spPr>
          <a:xfrm flipH="1">
            <a:off x="0" y="6327648"/>
            <a:ext cx="9144000" cy="532448"/>
          </a:xfrm>
          <a:custGeom>
            <a:pathLst>
              <a:path extrusionOk="0" h="990600" w="9144000">
                <a:moveTo>
                  <a:pt x="0" y="0"/>
                </a:moveTo>
                <a:lnTo>
                  <a:pt x="0" y="381000"/>
                </a:lnTo>
                <a:lnTo>
                  <a:pt x="0" y="990600"/>
                </a:lnTo>
                <a:lnTo>
                  <a:pt x="9144000" y="990600"/>
                </a:lnTo>
                <a:lnTo>
                  <a:pt x="9144000" y="381000"/>
                </a:lnTo>
                <a:close/>
              </a:path>
            </a:pathLst>
          </a:custGeom>
          <a:solidFill>
            <a:schemeClr val="dk2"/>
          </a:solidFill>
          <a:ln>
            <a:noFill/>
          </a:ln>
        </p:spPr>
        <p:txBody>
          <a:bodyPr anchorCtr="0" anchor="ctr" bIns="45700" lIns="91425" rIns="91425" wrap="square" tIns="45700">
            <a:noAutofit/>
          </a:bodyPr>
          <a:lstStyle/>
          <a:p>
            <a:pPr lvl="0">
              <a:spcBef>
                <a:spcPts val="0"/>
              </a:spcBef>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44" name="Shape 44"/>
        <p:cNvGrpSpPr/>
        <p:nvPr/>
      </p:nvGrpSpPr>
      <p:grpSpPr>
        <a:xfrm>
          <a:off x="0" y="0"/>
          <a:ext cx="0" cy="0"/>
          <a:chOff x="0" y="0"/>
          <a:chExt cx="0" cy="0"/>
        </a:xfrm>
      </p:grpSpPr>
      <p:sp>
        <p:nvSpPr>
          <p:cNvPr id="45" name="Shape 45"/>
          <p:cNvSpPr/>
          <p:nvPr/>
        </p:nvSpPr>
        <p:spPr>
          <a:xfrm flipH="1">
            <a:off x="0" y="6248400"/>
            <a:ext cx="9144000" cy="532448"/>
          </a:xfrm>
          <a:custGeom>
            <a:pathLst>
              <a:path extrusionOk="0" h="990600" w="9144000">
                <a:moveTo>
                  <a:pt x="0" y="0"/>
                </a:moveTo>
                <a:lnTo>
                  <a:pt x="0" y="381000"/>
                </a:lnTo>
                <a:lnTo>
                  <a:pt x="0" y="990600"/>
                </a:lnTo>
                <a:lnTo>
                  <a:pt x="9144000" y="990600"/>
                </a:lnTo>
                <a:lnTo>
                  <a:pt x="9144000" y="381000"/>
                </a:lnTo>
                <a:close/>
              </a:path>
            </a:pathLst>
          </a:custGeom>
          <a:solidFill>
            <a:schemeClr val="dk2">
              <a:alpha val="20000"/>
            </a:schemeClr>
          </a:solidFill>
          <a:ln>
            <a:noFill/>
          </a:ln>
        </p:spPr>
        <p:txBody>
          <a:bodyPr anchorCtr="0" anchor="ctr" bIns="45700" lIns="91425" rIns="91425" wrap="square" tIns="45700">
            <a:noAutofit/>
          </a:bodyPr>
          <a:lstStyle/>
          <a:p>
            <a:pPr lvl="0">
              <a:spcBef>
                <a:spcPts val="0"/>
              </a:spcBef>
              <a:buNone/>
            </a:pPr>
            <a:r>
              <a:t/>
            </a:r>
            <a:endParaRPr/>
          </a:p>
        </p:txBody>
      </p:sp>
      <p:sp>
        <p:nvSpPr>
          <p:cNvPr id="46" name="Shape 46"/>
          <p:cNvSpPr/>
          <p:nvPr/>
        </p:nvSpPr>
        <p:spPr>
          <a:xfrm rot="-120272">
            <a:off x="918044" y="6170451"/>
            <a:ext cx="7396426" cy="294013"/>
          </a:xfrm>
          <a:custGeom>
            <a:pathLst>
              <a:path extrusionOk="0" h="315950" w="7391900">
                <a:moveTo>
                  <a:pt x="5410200" y="0"/>
                </a:moveTo>
                <a:lnTo>
                  <a:pt x="5410200" y="87350"/>
                </a:lnTo>
                <a:lnTo>
                  <a:pt x="7391900" y="87349"/>
                </a:lnTo>
                <a:lnTo>
                  <a:pt x="7391900" y="315950"/>
                </a:lnTo>
                <a:lnTo>
                  <a:pt x="1981700" y="315949"/>
                </a:lnTo>
                <a:lnTo>
                  <a:pt x="1981700" y="228600"/>
                </a:lnTo>
                <a:lnTo>
                  <a:pt x="0" y="228600"/>
                </a:lnTo>
                <a:lnTo>
                  <a:pt x="0" y="0"/>
                </a:lnTo>
                <a:close/>
              </a:path>
            </a:pathLst>
          </a:custGeom>
          <a:solidFill>
            <a:schemeClr val="dk2">
              <a:alpha val="20000"/>
            </a:schemeClr>
          </a:solidFill>
          <a:ln>
            <a:noFill/>
          </a:ln>
        </p:spPr>
        <p:txBody>
          <a:bodyPr anchorCtr="0" anchor="ctr" bIns="45700" lIns="91425" rIns="91425" wrap="square" tIns="45700">
            <a:noAutofit/>
          </a:bodyPr>
          <a:lstStyle/>
          <a:p>
            <a:pPr lvl="0">
              <a:spcBef>
                <a:spcPts val="0"/>
              </a:spcBef>
              <a:buNone/>
            </a:pPr>
            <a:r>
              <a:t/>
            </a:r>
            <a:endParaRPr/>
          </a:p>
        </p:txBody>
      </p:sp>
      <p:sp>
        <p:nvSpPr>
          <p:cNvPr id="47" name="Shape 47"/>
          <p:cNvSpPr/>
          <p:nvPr/>
        </p:nvSpPr>
        <p:spPr>
          <a:xfrm flipH="1" rot="10800000">
            <a:off x="0" y="-938"/>
            <a:ext cx="9144000" cy="1448738"/>
          </a:xfrm>
          <a:custGeom>
            <a:pathLst>
              <a:path extrusionOk="0" h="1366734" w="9144000">
                <a:moveTo>
                  <a:pt x="0" y="1366734"/>
                </a:moveTo>
                <a:lnTo>
                  <a:pt x="9144000" y="1366734"/>
                </a:lnTo>
                <a:lnTo>
                  <a:pt x="9144000" y="461859"/>
                </a:lnTo>
                <a:lnTo>
                  <a:pt x="4645763" y="157291"/>
                </a:lnTo>
                <a:lnTo>
                  <a:pt x="4638172" y="265851"/>
                </a:lnTo>
                <a:lnTo>
                  <a:pt x="836312" y="0"/>
                </a:lnTo>
                <a:lnTo>
                  <a:pt x="829113" y="102948"/>
                </a:lnTo>
                <a:lnTo>
                  <a:pt x="0" y="44971"/>
                </a:lnTo>
                <a:lnTo>
                  <a:pt x="0" y="461859"/>
                </a:lnTo>
                <a:close/>
              </a:path>
            </a:pathLst>
          </a:custGeom>
          <a:solidFill>
            <a:schemeClr val="dk2">
              <a:alpha val="20000"/>
            </a:schemeClr>
          </a:solidFill>
          <a:ln>
            <a:noFill/>
          </a:ln>
        </p:spPr>
        <p:txBody>
          <a:bodyPr anchorCtr="0" anchor="ctr" bIns="45700" lIns="91425" rIns="91425" wrap="square" tIns="45700">
            <a:noAutofit/>
          </a:bodyPr>
          <a:lstStyle/>
          <a:p>
            <a:pPr lvl="0">
              <a:spcBef>
                <a:spcPts val="0"/>
              </a:spcBef>
              <a:buNone/>
            </a:pPr>
            <a:r>
              <a:t/>
            </a:r>
            <a:endParaRPr/>
          </a:p>
        </p:txBody>
      </p:sp>
      <p:sp>
        <p:nvSpPr>
          <p:cNvPr id="48" name="Shape 48"/>
          <p:cNvSpPr/>
          <p:nvPr/>
        </p:nvSpPr>
        <p:spPr>
          <a:xfrm flipH="1" rot="10800000">
            <a:off x="0" y="0"/>
            <a:ext cx="9144000" cy="1366734"/>
          </a:xfrm>
          <a:custGeom>
            <a:pathLst>
              <a:path extrusionOk="0" h="1366734" w="9144000">
                <a:moveTo>
                  <a:pt x="0" y="1366734"/>
                </a:moveTo>
                <a:lnTo>
                  <a:pt x="9144000" y="1366734"/>
                </a:lnTo>
                <a:lnTo>
                  <a:pt x="9144000" y="461859"/>
                </a:lnTo>
                <a:lnTo>
                  <a:pt x="4645763" y="157291"/>
                </a:lnTo>
                <a:lnTo>
                  <a:pt x="4638172" y="265851"/>
                </a:lnTo>
                <a:lnTo>
                  <a:pt x="836312" y="0"/>
                </a:lnTo>
                <a:lnTo>
                  <a:pt x="829113" y="102948"/>
                </a:lnTo>
                <a:lnTo>
                  <a:pt x="0" y="44971"/>
                </a:lnTo>
                <a:lnTo>
                  <a:pt x="0" y="461859"/>
                </a:lnTo>
                <a:close/>
              </a:path>
            </a:pathLst>
          </a:custGeom>
          <a:solidFill>
            <a:schemeClr val="dk2"/>
          </a:solidFill>
          <a:ln>
            <a:noFill/>
          </a:ln>
        </p:spPr>
        <p:txBody>
          <a:bodyPr anchorCtr="0" anchor="ctr" bIns="45700" lIns="91425" rIns="91425" wrap="square" tIns="45700">
            <a:noAutofit/>
          </a:bodyPr>
          <a:lstStyle/>
          <a:p>
            <a:pPr lvl="0">
              <a:spcBef>
                <a:spcPts val="0"/>
              </a:spcBef>
              <a:buNone/>
            </a:pPr>
            <a:r>
              <a:t/>
            </a:r>
            <a:endParaRPr/>
          </a:p>
        </p:txBody>
      </p:sp>
      <p:sp>
        <p:nvSpPr>
          <p:cNvPr id="49" name="Shape 49"/>
          <p:cNvSpPr/>
          <p:nvPr/>
        </p:nvSpPr>
        <p:spPr>
          <a:xfrm rot="-240127">
            <a:off x="700793" y="702629"/>
            <a:ext cx="498616" cy="448686"/>
          </a:xfrm>
          <a:prstGeom prst="star4">
            <a:avLst>
              <a:gd fmla="val 20046" name="adj"/>
            </a:avLst>
          </a:prstGeom>
          <a:solidFill>
            <a:schemeClr val="accent1"/>
          </a:solidFill>
          <a:ln>
            <a:noFill/>
          </a:ln>
        </p:spPr>
        <p:txBody>
          <a:bodyPr anchorCtr="0" anchor="ctr" bIns="45700" lIns="91425" rIns="91425" wrap="square" tIns="45700">
            <a:noAutofit/>
          </a:bodyPr>
          <a:lstStyle/>
          <a:p>
            <a:pPr lvl="0">
              <a:spcBef>
                <a:spcPts val="0"/>
              </a:spcBef>
              <a:buNone/>
            </a:pPr>
            <a:r>
              <a:t/>
            </a:r>
            <a:endParaRPr/>
          </a:p>
        </p:txBody>
      </p:sp>
      <p:sp>
        <p:nvSpPr>
          <p:cNvPr id="50" name="Shape 50"/>
          <p:cNvSpPr txBox="1"/>
          <p:nvPr>
            <p:ph type="title"/>
          </p:nvPr>
        </p:nvSpPr>
        <p:spPr>
          <a:xfrm rot="-303792">
            <a:off x="1177343" y="-19952"/>
            <a:ext cx="8229612" cy="1142954"/>
          </a:xfrm>
          <a:prstGeom prst="rect">
            <a:avLst/>
          </a:prstGeom>
          <a:noFill/>
          <a:ln>
            <a:noFill/>
          </a:ln>
        </p:spPr>
        <p:txBody>
          <a:bodyPr anchorCtr="0" anchor="ctr" bIns="91425" lIns="91425" rIns="91425" wrap="square" tIns="91425"/>
          <a:lstStyle>
            <a:lvl1pPr lvl="0" rtl="0">
              <a:spcBef>
                <a:spcPts val="0"/>
              </a:spcBef>
              <a:defRPr>
                <a:solidFill>
                  <a:schemeClr val="lt1"/>
                </a:solidFill>
              </a:defRPr>
            </a:lvl1pPr>
            <a:lvl2pPr lvl="1" rtl="0">
              <a:spcBef>
                <a:spcPts val="0"/>
              </a:spcBef>
              <a:defRPr>
                <a:solidFill>
                  <a:schemeClr val="lt1"/>
                </a:solidFill>
              </a:defRPr>
            </a:lvl2pPr>
            <a:lvl3pPr lvl="2" rtl="0">
              <a:spcBef>
                <a:spcPts val="0"/>
              </a:spcBef>
              <a:defRPr>
                <a:solidFill>
                  <a:schemeClr val="lt1"/>
                </a:solidFill>
              </a:defRPr>
            </a:lvl3pPr>
            <a:lvl4pPr lvl="3" rtl="0">
              <a:spcBef>
                <a:spcPts val="0"/>
              </a:spcBef>
              <a:defRPr>
                <a:solidFill>
                  <a:schemeClr val="lt1"/>
                </a:solidFill>
              </a:defRPr>
            </a:lvl4pPr>
            <a:lvl5pPr lvl="4" rtl="0">
              <a:spcBef>
                <a:spcPts val="0"/>
              </a:spcBef>
              <a:defRPr>
                <a:solidFill>
                  <a:schemeClr val="lt1"/>
                </a:solidFill>
              </a:defRPr>
            </a:lvl5pPr>
            <a:lvl6pPr lvl="5" rtl="0">
              <a:spcBef>
                <a:spcPts val="0"/>
              </a:spcBef>
              <a:defRPr>
                <a:solidFill>
                  <a:schemeClr val="lt1"/>
                </a:solidFill>
              </a:defRPr>
            </a:lvl6pPr>
            <a:lvl7pPr lvl="6" rtl="0">
              <a:spcBef>
                <a:spcPts val="0"/>
              </a:spcBef>
              <a:defRPr>
                <a:solidFill>
                  <a:schemeClr val="lt1"/>
                </a:solidFill>
              </a:defRPr>
            </a:lvl7pPr>
            <a:lvl8pPr lvl="7" rtl="0">
              <a:spcBef>
                <a:spcPts val="0"/>
              </a:spcBef>
              <a:defRPr>
                <a:solidFill>
                  <a:schemeClr val="lt1"/>
                </a:solidFill>
              </a:defRPr>
            </a:lvl8pPr>
            <a:lvl9pPr lvl="8" rtl="0">
              <a:spcBef>
                <a:spcPts val="0"/>
              </a:spcBef>
              <a:defRPr>
                <a:solidFill>
                  <a:schemeClr val="lt1"/>
                </a:solidFill>
              </a:defRPr>
            </a:lvl9pPr>
          </a:lstStyle>
          <a:p/>
        </p:txBody>
      </p:sp>
      <p:sp>
        <p:nvSpPr>
          <p:cNvPr id="51" name="Shape 51"/>
          <p:cNvSpPr/>
          <p:nvPr/>
        </p:nvSpPr>
        <p:spPr>
          <a:xfrm rot="-120272">
            <a:off x="915325" y="6289621"/>
            <a:ext cx="7396426" cy="316143"/>
          </a:xfrm>
          <a:custGeom>
            <a:pathLst>
              <a:path extrusionOk="0" h="315950" w="7391900">
                <a:moveTo>
                  <a:pt x="5410200" y="0"/>
                </a:moveTo>
                <a:lnTo>
                  <a:pt x="5410200" y="87350"/>
                </a:lnTo>
                <a:lnTo>
                  <a:pt x="7391900" y="87349"/>
                </a:lnTo>
                <a:lnTo>
                  <a:pt x="7391900" y="315950"/>
                </a:lnTo>
                <a:lnTo>
                  <a:pt x="1981700" y="315949"/>
                </a:lnTo>
                <a:lnTo>
                  <a:pt x="1981700" y="228600"/>
                </a:lnTo>
                <a:lnTo>
                  <a:pt x="0" y="228600"/>
                </a:lnTo>
                <a:lnTo>
                  <a:pt x="0" y="0"/>
                </a:lnTo>
                <a:close/>
              </a:path>
            </a:pathLst>
          </a:custGeom>
          <a:solidFill>
            <a:schemeClr val="dk2"/>
          </a:solidFill>
          <a:ln>
            <a:noFill/>
          </a:ln>
        </p:spPr>
        <p:txBody>
          <a:bodyPr anchorCtr="0" anchor="ctr" bIns="45700" lIns="91425" rIns="91425" wrap="square" tIns="45700">
            <a:noAutofit/>
          </a:bodyPr>
          <a:lstStyle/>
          <a:p>
            <a:pPr lvl="0">
              <a:spcBef>
                <a:spcPts val="0"/>
              </a:spcBef>
              <a:buNone/>
            </a:pPr>
            <a:r>
              <a:t/>
            </a:r>
            <a:endParaRPr/>
          </a:p>
        </p:txBody>
      </p:sp>
      <p:sp>
        <p:nvSpPr>
          <p:cNvPr id="52" name="Shape 52"/>
          <p:cNvSpPr/>
          <p:nvPr/>
        </p:nvSpPr>
        <p:spPr>
          <a:xfrm flipH="1">
            <a:off x="0" y="6327648"/>
            <a:ext cx="9144000" cy="532448"/>
          </a:xfrm>
          <a:custGeom>
            <a:pathLst>
              <a:path extrusionOk="0" h="990600" w="9144000">
                <a:moveTo>
                  <a:pt x="0" y="0"/>
                </a:moveTo>
                <a:lnTo>
                  <a:pt x="0" y="381000"/>
                </a:lnTo>
                <a:lnTo>
                  <a:pt x="0" y="990600"/>
                </a:lnTo>
                <a:lnTo>
                  <a:pt x="9144000" y="990600"/>
                </a:lnTo>
                <a:lnTo>
                  <a:pt x="9144000" y="381000"/>
                </a:lnTo>
                <a:close/>
              </a:path>
            </a:pathLst>
          </a:custGeom>
          <a:solidFill>
            <a:schemeClr val="dk2"/>
          </a:solidFill>
          <a:ln>
            <a:noFill/>
          </a:ln>
        </p:spPr>
        <p:txBody>
          <a:bodyPr anchorCtr="0" anchor="ctr" bIns="45700" lIns="91425" rIns="91425" wrap="square" tIns="45700">
            <a:noAutofit/>
          </a:bodyPr>
          <a:lstStyle/>
          <a:p>
            <a:pPr lvl="0">
              <a:spcBef>
                <a:spcPts val="0"/>
              </a:spcBef>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53" name="Shape 53"/>
        <p:cNvGrpSpPr/>
        <p:nvPr/>
      </p:nvGrpSpPr>
      <p:grpSpPr>
        <a:xfrm>
          <a:off x="0" y="0"/>
          <a:ext cx="0" cy="0"/>
          <a:chOff x="0" y="0"/>
          <a:chExt cx="0" cy="0"/>
        </a:xfrm>
      </p:grpSpPr>
      <p:sp>
        <p:nvSpPr>
          <p:cNvPr id="54" name="Shape 54"/>
          <p:cNvSpPr/>
          <p:nvPr/>
        </p:nvSpPr>
        <p:spPr>
          <a:xfrm flipH="1">
            <a:off x="0" y="6248400"/>
            <a:ext cx="9144000" cy="532448"/>
          </a:xfrm>
          <a:custGeom>
            <a:pathLst>
              <a:path extrusionOk="0" h="990600" w="9144000">
                <a:moveTo>
                  <a:pt x="0" y="0"/>
                </a:moveTo>
                <a:lnTo>
                  <a:pt x="0" y="381000"/>
                </a:lnTo>
                <a:lnTo>
                  <a:pt x="0" y="990600"/>
                </a:lnTo>
                <a:lnTo>
                  <a:pt x="9144000" y="990600"/>
                </a:lnTo>
                <a:lnTo>
                  <a:pt x="9144000" y="381000"/>
                </a:lnTo>
                <a:close/>
              </a:path>
            </a:pathLst>
          </a:custGeom>
          <a:solidFill>
            <a:schemeClr val="dk2">
              <a:alpha val="20000"/>
            </a:schemeClr>
          </a:solidFill>
          <a:ln>
            <a:noFill/>
          </a:ln>
        </p:spPr>
        <p:txBody>
          <a:bodyPr anchorCtr="0" anchor="ctr" bIns="45700" lIns="91425" rIns="91425" wrap="square" tIns="45700">
            <a:noAutofit/>
          </a:bodyPr>
          <a:lstStyle/>
          <a:p>
            <a:pPr lvl="0">
              <a:spcBef>
                <a:spcPts val="0"/>
              </a:spcBef>
              <a:buNone/>
            </a:pPr>
            <a:r>
              <a:t/>
            </a:r>
            <a:endParaRPr/>
          </a:p>
        </p:txBody>
      </p:sp>
      <p:sp>
        <p:nvSpPr>
          <p:cNvPr id="55" name="Shape 55"/>
          <p:cNvSpPr/>
          <p:nvPr/>
        </p:nvSpPr>
        <p:spPr>
          <a:xfrm rot="-120272">
            <a:off x="918044" y="6170451"/>
            <a:ext cx="7396426" cy="294013"/>
          </a:xfrm>
          <a:custGeom>
            <a:pathLst>
              <a:path extrusionOk="0" h="315950" w="7391900">
                <a:moveTo>
                  <a:pt x="5410200" y="0"/>
                </a:moveTo>
                <a:lnTo>
                  <a:pt x="5410200" y="87350"/>
                </a:lnTo>
                <a:lnTo>
                  <a:pt x="7391900" y="87349"/>
                </a:lnTo>
                <a:lnTo>
                  <a:pt x="7391900" y="315950"/>
                </a:lnTo>
                <a:lnTo>
                  <a:pt x="1981700" y="315949"/>
                </a:lnTo>
                <a:lnTo>
                  <a:pt x="1981700" y="228600"/>
                </a:lnTo>
                <a:lnTo>
                  <a:pt x="0" y="228600"/>
                </a:lnTo>
                <a:lnTo>
                  <a:pt x="0" y="0"/>
                </a:lnTo>
                <a:close/>
              </a:path>
            </a:pathLst>
          </a:custGeom>
          <a:solidFill>
            <a:schemeClr val="dk2">
              <a:alpha val="20000"/>
            </a:schemeClr>
          </a:solidFill>
          <a:ln>
            <a:noFill/>
          </a:ln>
        </p:spPr>
        <p:txBody>
          <a:bodyPr anchorCtr="0" anchor="ctr" bIns="45700" lIns="91425" rIns="91425" wrap="square" tIns="45700">
            <a:noAutofit/>
          </a:bodyPr>
          <a:lstStyle/>
          <a:p>
            <a:pPr lvl="0">
              <a:spcBef>
                <a:spcPts val="0"/>
              </a:spcBef>
              <a:buNone/>
            </a:pPr>
            <a:r>
              <a:t/>
            </a:r>
            <a:endParaRPr/>
          </a:p>
        </p:txBody>
      </p:sp>
      <p:sp>
        <p:nvSpPr>
          <p:cNvPr id="56" name="Shape 56"/>
          <p:cNvSpPr/>
          <p:nvPr/>
        </p:nvSpPr>
        <p:spPr>
          <a:xfrm flipH="1" rot="10800000">
            <a:off x="0" y="-938"/>
            <a:ext cx="9144000" cy="1448738"/>
          </a:xfrm>
          <a:custGeom>
            <a:pathLst>
              <a:path extrusionOk="0" h="1366734" w="9144000">
                <a:moveTo>
                  <a:pt x="0" y="1366734"/>
                </a:moveTo>
                <a:lnTo>
                  <a:pt x="9144000" y="1366734"/>
                </a:lnTo>
                <a:lnTo>
                  <a:pt x="9144000" y="461859"/>
                </a:lnTo>
                <a:lnTo>
                  <a:pt x="4645763" y="157291"/>
                </a:lnTo>
                <a:lnTo>
                  <a:pt x="4638172" y="265851"/>
                </a:lnTo>
                <a:lnTo>
                  <a:pt x="836312" y="0"/>
                </a:lnTo>
                <a:lnTo>
                  <a:pt x="829113" y="102948"/>
                </a:lnTo>
                <a:lnTo>
                  <a:pt x="0" y="44971"/>
                </a:lnTo>
                <a:lnTo>
                  <a:pt x="0" y="461859"/>
                </a:lnTo>
                <a:close/>
              </a:path>
            </a:pathLst>
          </a:custGeom>
          <a:solidFill>
            <a:schemeClr val="dk2">
              <a:alpha val="20000"/>
            </a:schemeClr>
          </a:solidFill>
          <a:ln>
            <a:noFill/>
          </a:ln>
        </p:spPr>
        <p:txBody>
          <a:bodyPr anchorCtr="0" anchor="ctr" bIns="45700" lIns="91425" rIns="91425" wrap="square" tIns="45700">
            <a:noAutofit/>
          </a:bodyPr>
          <a:lstStyle/>
          <a:p>
            <a:pPr lvl="0">
              <a:spcBef>
                <a:spcPts val="0"/>
              </a:spcBef>
              <a:buNone/>
            </a:pPr>
            <a:r>
              <a:t/>
            </a:r>
            <a:endParaRPr/>
          </a:p>
        </p:txBody>
      </p:sp>
      <p:sp>
        <p:nvSpPr>
          <p:cNvPr id="57" name="Shape 57"/>
          <p:cNvSpPr txBox="1"/>
          <p:nvPr>
            <p:ph idx="1" type="body"/>
          </p:nvPr>
        </p:nvSpPr>
        <p:spPr>
          <a:xfrm rot="-120002">
            <a:off x="998774" y="5784356"/>
            <a:ext cx="5570193" cy="473687"/>
          </a:xfrm>
          <a:prstGeom prst="rect">
            <a:avLst/>
          </a:prstGeom>
          <a:noFill/>
          <a:ln>
            <a:noFill/>
          </a:ln>
        </p:spPr>
        <p:txBody>
          <a:bodyPr anchorCtr="0" anchor="b" bIns="91425" lIns="91425" rIns="91425" wrap="square" tIns="91425"/>
          <a:lstStyle>
            <a:lvl1pPr lvl="0" rtl="0" algn="l">
              <a:lnSpc>
                <a:spcPct val="100000"/>
              </a:lnSpc>
              <a:spcBef>
                <a:spcPts val="0"/>
              </a:spcBef>
              <a:spcAft>
                <a:spcPts val="0"/>
              </a:spcAft>
              <a:buClr>
                <a:schemeClr val="lt2"/>
              </a:buClr>
              <a:buSzPct val="100000"/>
              <a:buFont typeface="Arial"/>
              <a:buChar char="●"/>
              <a:defRPr sz="1800">
                <a:solidFill>
                  <a:schemeClr val="lt2"/>
                </a:solidFill>
                <a:latin typeface="Trebuchet MS"/>
                <a:ea typeface="Trebuchet MS"/>
                <a:cs typeface="Trebuchet MS"/>
                <a:sym typeface="Trebuchet MS"/>
              </a:defRPr>
            </a:lvl1pPr>
            <a:lvl2pPr lvl="1" rtl="0" algn="l">
              <a:lnSpc>
                <a:spcPct val="100000"/>
              </a:lnSpc>
              <a:spcBef>
                <a:spcPts val="0"/>
              </a:spcBef>
              <a:spcAft>
                <a:spcPts val="0"/>
              </a:spcAft>
              <a:buClr>
                <a:schemeClr val="lt2"/>
              </a:buClr>
              <a:buSzPct val="100000"/>
              <a:buFont typeface="Courier New"/>
              <a:buChar char="o"/>
              <a:defRPr sz="1800">
                <a:solidFill>
                  <a:schemeClr val="lt2"/>
                </a:solidFill>
                <a:latin typeface="Trebuchet MS"/>
                <a:ea typeface="Trebuchet MS"/>
                <a:cs typeface="Trebuchet MS"/>
                <a:sym typeface="Trebuchet MS"/>
              </a:defRPr>
            </a:lvl2pPr>
            <a:lvl3pPr lvl="2" rtl="0" algn="l">
              <a:lnSpc>
                <a:spcPct val="100000"/>
              </a:lnSpc>
              <a:spcBef>
                <a:spcPts val="0"/>
              </a:spcBef>
              <a:spcAft>
                <a:spcPts val="0"/>
              </a:spcAft>
              <a:buClr>
                <a:schemeClr val="lt2"/>
              </a:buClr>
              <a:buSzPct val="100000"/>
              <a:buFont typeface="Wingdings"/>
              <a:buChar char="§"/>
              <a:defRPr sz="1800">
                <a:solidFill>
                  <a:schemeClr val="lt2"/>
                </a:solidFill>
                <a:latin typeface="Trebuchet MS"/>
                <a:ea typeface="Trebuchet MS"/>
                <a:cs typeface="Trebuchet MS"/>
                <a:sym typeface="Trebuchet MS"/>
              </a:defRPr>
            </a:lvl3pPr>
            <a:lvl4pPr lvl="3" rtl="0" algn="l">
              <a:lnSpc>
                <a:spcPct val="100000"/>
              </a:lnSpc>
              <a:spcBef>
                <a:spcPts val="0"/>
              </a:spcBef>
              <a:spcAft>
                <a:spcPts val="0"/>
              </a:spcAft>
              <a:buClr>
                <a:schemeClr val="lt2"/>
              </a:buClr>
              <a:buSzPct val="100000"/>
              <a:buFont typeface="Arial"/>
              <a:buChar char="●"/>
              <a:defRPr sz="1800">
                <a:solidFill>
                  <a:schemeClr val="lt2"/>
                </a:solidFill>
                <a:latin typeface="Trebuchet MS"/>
                <a:ea typeface="Trebuchet MS"/>
                <a:cs typeface="Trebuchet MS"/>
                <a:sym typeface="Trebuchet MS"/>
              </a:defRPr>
            </a:lvl4pPr>
            <a:lvl5pPr lvl="4" rtl="0" algn="l">
              <a:lnSpc>
                <a:spcPct val="100000"/>
              </a:lnSpc>
              <a:spcBef>
                <a:spcPts val="0"/>
              </a:spcBef>
              <a:spcAft>
                <a:spcPts val="0"/>
              </a:spcAft>
              <a:buClr>
                <a:schemeClr val="lt2"/>
              </a:buClr>
              <a:buSzPct val="100000"/>
              <a:buFont typeface="Courier New"/>
              <a:buChar char="o"/>
              <a:defRPr sz="1800">
                <a:solidFill>
                  <a:schemeClr val="lt2"/>
                </a:solidFill>
                <a:latin typeface="Trebuchet MS"/>
                <a:ea typeface="Trebuchet MS"/>
                <a:cs typeface="Trebuchet MS"/>
                <a:sym typeface="Trebuchet MS"/>
              </a:defRPr>
            </a:lvl5pPr>
            <a:lvl6pPr lvl="5" rtl="0" algn="l">
              <a:lnSpc>
                <a:spcPct val="100000"/>
              </a:lnSpc>
              <a:spcBef>
                <a:spcPts val="0"/>
              </a:spcBef>
              <a:spcAft>
                <a:spcPts val="0"/>
              </a:spcAft>
              <a:buClr>
                <a:schemeClr val="lt2"/>
              </a:buClr>
              <a:buSzPct val="100000"/>
              <a:buFont typeface="Wingdings"/>
              <a:buChar char="§"/>
              <a:defRPr sz="1800">
                <a:solidFill>
                  <a:schemeClr val="lt2"/>
                </a:solidFill>
                <a:latin typeface="Trebuchet MS"/>
                <a:ea typeface="Trebuchet MS"/>
                <a:cs typeface="Trebuchet MS"/>
                <a:sym typeface="Trebuchet MS"/>
              </a:defRPr>
            </a:lvl6pPr>
            <a:lvl7pPr lvl="6" rtl="0" algn="l">
              <a:lnSpc>
                <a:spcPct val="100000"/>
              </a:lnSpc>
              <a:spcBef>
                <a:spcPts val="0"/>
              </a:spcBef>
              <a:spcAft>
                <a:spcPts val="0"/>
              </a:spcAft>
              <a:buClr>
                <a:schemeClr val="lt2"/>
              </a:buClr>
              <a:buSzPct val="100000"/>
              <a:buFont typeface="Arial"/>
              <a:buChar char="●"/>
              <a:defRPr sz="1800">
                <a:solidFill>
                  <a:schemeClr val="lt2"/>
                </a:solidFill>
                <a:latin typeface="Trebuchet MS"/>
                <a:ea typeface="Trebuchet MS"/>
                <a:cs typeface="Trebuchet MS"/>
                <a:sym typeface="Trebuchet MS"/>
              </a:defRPr>
            </a:lvl7pPr>
            <a:lvl8pPr lvl="7" rtl="0" algn="l">
              <a:lnSpc>
                <a:spcPct val="100000"/>
              </a:lnSpc>
              <a:spcBef>
                <a:spcPts val="0"/>
              </a:spcBef>
              <a:spcAft>
                <a:spcPts val="0"/>
              </a:spcAft>
              <a:buClr>
                <a:schemeClr val="lt2"/>
              </a:buClr>
              <a:buSzPct val="100000"/>
              <a:buFont typeface="Courier New"/>
              <a:buChar char="o"/>
              <a:defRPr sz="1800">
                <a:solidFill>
                  <a:schemeClr val="lt2"/>
                </a:solidFill>
                <a:latin typeface="Trebuchet MS"/>
                <a:ea typeface="Trebuchet MS"/>
                <a:cs typeface="Trebuchet MS"/>
                <a:sym typeface="Trebuchet MS"/>
              </a:defRPr>
            </a:lvl8pPr>
            <a:lvl9pPr lvl="8" rtl="0" algn="l">
              <a:lnSpc>
                <a:spcPct val="100000"/>
              </a:lnSpc>
              <a:spcBef>
                <a:spcPts val="0"/>
              </a:spcBef>
              <a:spcAft>
                <a:spcPts val="0"/>
              </a:spcAft>
              <a:buClr>
                <a:schemeClr val="lt2"/>
              </a:buClr>
              <a:buSzPct val="100000"/>
              <a:buFont typeface="Wingdings"/>
              <a:buChar char="§"/>
              <a:defRPr sz="1800">
                <a:solidFill>
                  <a:schemeClr val="lt2"/>
                </a:solidFill>
                <a:latin typeface="Trebuchet MS"/>
                <a:ea typeface="Trebuchet MS"/>
                <a:cs typeface="Trebuchet MS"/>
                <a:sym typeface="Trebuchet MS"/>
              </a:defRPr>
            </a:lvl9pPr>
          </a:lstStyle>
          <a:p/>
        </p:txBody>
      </p:sp>
      <p:sp>
        <p:nvSpPr>
          <p:cNvPr id="58" name="Shape 58"/>
          <p:cNvSpPr/>
          <p:nvPr/>
        </p:nvSpPr>
        <p:spPr>
          <a:xfrm flipH="1" rot="10800000">
            <a:off x="0" y="0"/>
            <a:ext cx="9144000" cy="1366734"/>
          </a:xfrm>
          <a:custGeom>
            <a:pathLst>
              <a:path extrusionOk="0" h="1366734" w="9144000">
                <a:moveTo>
                  <a:pt x="0" y="1366734"/>
                </a:moveTo>
                <a:lnTo>
                  <a:pt x="9144000" y="1366734"/>
                </a:lnTo>
                <a:lnTo>
                  <a:pt x="9144000" y="461859"/>
                </a:lnTo>
                <a:lnTo>
                  <a:pt x="4645763" y="157291"/>
                </a:lnTo>
                <a:lnTo>
                  <a:pt x="4638172" y="265851"/>
                </a:lnTo>
                <a:lnTo>
                  <a:pt x="836312" y="0"/>
                </a:lnTo>
                <a:lnTo>
                  <a:pt x="829113" y="102948"/>
                </a:lnTo>
                <a:lnTo>
                  <a:pt x="0" y="44971"/>
                </a:lnTo>
                <a:lnTo>
                  <a:pt x="0" y="461859"/>
                </a:lnTo>
                <a:close/>
              </a:path>
            </a:pathLst>
          </a:custGeom>
          <a:solidFill>
            <a:schemeClr val="dk2"/>
          </a:solidFill>
          <a:ln>
            <a:noFill/>
          </a:ln>
        </p:spPr>
        <p:txBody>
          <a:bodyPr anchorCtr="0" anchor="ctr" bIns="45700" lIns="91425" rIns="91425" wrap="square" tIns="45700">
            <a:noAutofit/>
          </a:bodyPr>
          <a:lstStyle/>
          <a:p>
            <a:pPr lvl="0">
              <a:spcBef>
                <a:spcPts val="0"/>
              </a:spcBef>
              <a:buNone/>
            </a:pPr>
            <a:r>
              <a:t/>
            </a:r>
            <a:endParaRPr/>
          </a:p>
        </p:txBody>
      </p:sp>
      <p:sp>
        <p:nvSpPr>
          <p:cNvPr id="59" name="Shape 59"/>
          <p:cNvSpPr/>
          <p:nvPr/>
        </p:nvSpPr>
        <p:spPr>
          <a:xfrm rot="-120272">
            <a:off x="915325" y="6289621"/>
            <a:ext cx="7396426" cy="316143"/>
          </a:xfrm>
          <a:custGeom>
            <a:pathLst>
              <a:path extrusionOk="0" h="315950" w="7391900">
                <a:moveTo>
                  <a:pt x="5410200" y="0"/>
                </a:moveTo>
                <a:lnTo>
                  <a:pt x="5410200" y="87350"/>
                </a:lnTo>
                <a:lnTo>
                  <a:pt x="7391900" y="87349"/>
                </a:lnTo>
                <a:lnTo>
                  <a:pt x="7391900" y="315950"/>
                </a:lnTo>
                <a:lnTo>
                  <a:pt x="1981700" y="315949"/>
                </a:lnTo>
                <a:lnTo>
                  <a:pt x="1981700" y="228600"/>
                </a:lnTo>
                <a:lnTo>
                  <a:pt x="0" y="228600"/>
                </a:lnTo>
                <a:lnTo>
                  <a:pt x="0" y="0"/>
                </a:lnTo>
                <a:close/>
              </a:path>
            </a:pathLst>
          </a:custGeom>
          <a:solidFill>
            <a:schemeClr val="dk2"/>
          </a:solidFill>
          <a:ln>
            <a:noFill/>
          </a:ln>
        </p:spPr>
        <p:txBody>
          <a:bodyPr anchorCtr="0" anchor="ctr" bIns="45700" lIns="91425" rIns="91425" wrap="square" tIns="45700">
            <a:noAutofit/>
          </a:bodyPr>
          <a:lstStyle/>
          <a:p>
            <a:pPr lvl="0">
              <a:spcBef>
                <a:spcPts val="0"/>
              </a:spcBef>
              <a:buNone/>
            </a:pPr>
            <a:r>
              <a:t/>
            </a:r>
            <a:endParaRPr/>
          </a:p>
        </p:txBody>
      </p:sp>
      <p:sp>
        <p:nvSpPr>
          <p:cNvPr id="60" name="Shape 60"/>
          <p:cNvSpPr/>
          <p:nvPr/>
        </p:nvSpPr>
        <p:spPr>
          <a:xfrm flipH="1">
            <a:off x="0" y="6327648"/>
            <a:ext cx="9144000" cy="532448"/>
          </a:xfrm>
          <a:custGeom>
            <a:pathLst>
              <a:path extrusionOk="0" h="990600" w="9144000">
                <a:moveTo>
                  <a:pt x="0" y="0"/>
                </a:moveTo>
                <a:lnTo>
                  <a:pt x="0" y="381000"/>
                </a:lnTo>
                <a:lnTo>
                  <a:pt x="0" y="990600"/>
                </a:lnTo>
                <a:lnTo>
                  <a:pt x="9144000" y="990600"/>
                </a:lnTo>
                <a:lnTo>
                  <a:pt x="9144000" y="381000"/>
                </a:lnTo>
                <a:close/>
              </a:path>
            </a:pathLst>
          </a:custGeom>
          <a:solidFill>
            <a:schemeClr val="dk2"/>
          </a:solidFill>
          <a:ln>
            <a:noFill/>
          </a:ln>
        </p:spPr>
        <p:txBody>
          <a:bodyPr anchorCtr="0" anchor="ctr" bIns="45700" lIns="91425" rIns="91425" wrap="square" tIns="45700">
            <a:noAutofit/>
          </a:bodyPr>
          <a:lstStyle/>
          <a:p>
            <a:pPr lvl="0">
              <a:spcBef>
                <a:spcPts val="0"/>
              </a:spcBef>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61" name="Shape 61"/>
        <p:cNvGrpSpPr/>
        <p:nvPr/>
      </p:nvGrpSpPr>
      <p:grpSpPr>
        <a:xfrm>
          <a:off x="0" y="0"/>
          <a:ext cx="0" cy="0"/>
          <a:chOff x="0" y="0"/>
          <a:chExt cx="0" cy="0"/>
        </a:xfrm>
      </p:grpSpPr>
      <p:sp>
        <p:nvSpPr>
          <p:cNvPr id="62" name="Shape 62"/>
          <p:cNvSpPr/>
          <p:nvPr/>
        </p:nvSpPr>
        <p:spPr>
          <a:xfrm flipH="1">
            <a:off x="0" y="6248400"/>
            <a:ext cx="9144000" cy="532448"/>
          </a:xfrm>
          <a:custGeom>
            <a:pathLst>
              <a:path extrusionOk="0" h="990600" w="9144000">
                <a:moveTo>
                  <a:pt x="0" y="0"/>
                </a:moveTo>
                <a:lnTo>
                  <a:pt x="0" y="381000"/>
                </a:lnTo>
                <a:lnTo>
                  <a:pt x="0" y="990600"/>
                </a:lnTo>
                <a:lnTo>
                  <a:pt x="9144000" y="990600"/>
                </a:lnTo>
                <a:lnTo>
                  <a:pt x="9144000" y="381000"/>
                </a:lnTo>
                <a:close/>
              </a:path>
            </a:pathLst>
          </a:custGeom>
          <a:solidFill>
            <a:schemeClr val="dk2">
              <a:alpha val="20000"/>
            </a:schemeClr>
          </a:solidFill>
          <a:ln>
            <a:noFill/>
          </a:ln>
        </p:spPr>
        <p:txBody>
          <a:bodyPr anchorCtr="0" anchor="ctr" bIns="45700" lIns="91425" rIns="91425" wrap="square" tIns="45700">
            <a:noAutofit/>
          </a:bodyPr>
          <a:lstStyle/>
          <a:p>
            <a:pPr lvl="0">
              <a:spcBef>
                <a:spcPts val="0"/>
              </a:spcBef>
              <a:buNone/>
            </a:pPr>
            <a:r>
              <a:t/>
            </a:r>
            <a:endParaRPr/>
          </a:p>
        </p:txBody>
      </p:sp>
      <p:sp>
        <p:nvSpPr>
          <p:cNvPr id="63" name="Shape 63"/>
          <p:cNvSpPr/>
          <p:nvPr/>
        </p:nvSpPr>
        <p:spPr>
          <a:xfrm rot="-120272">
            <a:off x="918044" y="6170451"/>
            <a:ext cx="7396426" cy="294013"/>
          </a:xfrm>
          <a:custGeom>
            <a:pathLst>
              <a:path extrusionOk="0" h="315950" w="7391900">
                <a:moveTo>
                  <a:pt x="5410200" y="0"/>
                </a:moveTo>
                <a:lnTo>
                  <a:pt x="5410200" y="87350"/>
                </a:lnTo>
                <a:lnTo>
                  <a:pt x="7391900" y="87349"/>
                </a:lnTo>
                <a:lnTo>
                  <a:pt x="7391900" y="315950"/>
                </a:lnTo>
                <a:lnTo>
                  <a:pt x="1981700" y="315949"/>
                </a:lnTo>
                <a:lnTo>
                  <a:pt x="1981700" y="228600"/>
                </a:lnTo>
                <a:lnTo>
                  <a:pt x="0" y="228600"/>
                </a:lnTo>
                <a:lnTo>
                  <a:pt x="0" y="0"/>
                </a:lnTo>
                <a:close/>
              </a:path>
            </a:pathLst>
          </a:custGeom>
          <a:solidFill>
            <a:schemeClr val="dk2">
              <a:alpha val="20000"/>
            </a:schemeClr>
          </a:solidFill>
          <a:ln>
            <a:noFill/>
          </a:ln>
        </p:spPr>
        <p:txBody>
          <a:bodyPr anchorCtr="0" anchor="ctr" bIns="45700" lIns="91425" rIns="91425" wrap="square" tIns="45700">
            <a:noAutofit/>
          </a:bodyPr>
          <a:lstStyle/>
          <a:p>
            <a:pPr lvl="0">
              <a:spcBef>
                <a:spcPts val="0"/>
              </a:spcBef>
              <a:buNone/>
            </a:pPr>
            <a:r>
              <a:t/>
            </a:r>
            <a:endParaRPr/>
          </a:p>
        </p:txBody>
      </p:sp>
      <p:sp>
        <p:nvSpPr>
          <p:cNvPr id="64" name="Shape 64"/>
          <p:cNvSpPr/>
          <p:nvPr/>
        </p:nvSpPr>
        <p:spPr>
          <a:xfrm flipH="1" rot="10800000">
            <a:off x="0" y="-938"/>
            <a:ext cx="9144000" cy="1448738"/>
          </a:xfrm>
          <a:custGeom>
            <a:pathLst>
              <a:path extrusionOk="0" h="1366734" w="9144000">
                <a:moveTo>
                  <a:pt x="0" y="1366734"/>
                </a:moveTo>
                <a:lnTo>
                  <a:pt x="9144000" y="1366734"/>
                </a:lnTo>
                <a:lnTo>
                  <a:pt x="9144000" y="461859"/>
                </a:lnTo>
                <a:lnTo>
                  <a:pt x="4645763" y="157291"/>
                </a:lnTo>
                <a:lnTo>
                  <a:pt x="4638172" y="265851"/>
                </a:lnTo>
                <a:lnTo>
                  <a:pt x="836312" y="0"/>
                </a:lnTo>
                <a:lnTo>
                  <a:pt x="829113" y="102948"/>
                </a:lnTo>
                <a:lnTo>
                  <a:pt x="0" y="44971"/>
                </a:lnTo>
                <a:lnTo>
                  <a:pt x="0" y="461859"/>
                </a:lnTo>
                <a:close/>
              </a:path>
            </a:pathLst>
          </a:custGeom>
          <a:solidFill>
            <a:schemeClr val="dk2">
              <a:alpha val="20000"/>
            </a:schemeClr>
          </a:solidFill>
          <a:ln>
            <a:noFill/>
          </a:ln>
        </p:spPr>
        <p:txBody>
          <a:bodyPr anchorCtr="0" anchor="ctr" bIns="45700" lIns="91425" rIns="91425" wrap="square" tIns="45700">
            <a:noAutofit/>
          </a:bodyPr>
          <a:lstStyle/>
          <a:p>
            <a:pPr lvl="0">
              <a:spcBef>
                <a:spcPts val="0"/>
              </a:spcBef>
              <a:buNone/>
            </a:pPr>
            <a:r>
              <a:t/>
            </a:r>
            <a:endParaRPr/>
          </a:p>
        </p:txBody>
      </p:sp>
      <p:sp>
        <p:nvSpPr>
          <p:cNvPr id="65" name="Shape 65"/>
          <p:cNvSpPr/>
          <p:nvPr/>
        </p:nvSpPr>
        <p:spPr>
          <a:xfrm flipH="1" rot="10800000">
            <a:off x="0" y="0"/>
            <a:ext cx="9144000" cy="1366734"/>
          </a:xfrm>
          <a:custGeom>
            <a:pathLst>
              <a:path extrusionOk="0" h="1366734" w="9144000">
                <a:moveTo>
                  <a:pt x="0" y="1366734"/>
                </a:moveTo>
                <a:lnTo>
                  <a:pt x="9144000" y="1366734"/>
                </a:lnTo>
                <a:lnTo>
                  <a:pt x="9144000" y="461859"/>
                </a:lnTo>
                <a:lnTo>
                  <a:pt x="4645763" y="157291"/>
                </a:lnTo>
                <a:lnTo>
                  <a:pt x="4638172" y="265851"/>
                </a:lnTo>
                <a:lnTo>
                  <a:pt x="836312" y="0"/>
                </a:lnTo>
                <a:lnTo>
                  <a:pt x="829113" y="102948"/>
                </a:lnTo>
                <a:lnTo>
                  <a:pt x="0" y="44971"/>
                </a:lnTo>
                <a:lnTo>
                  <a:pt x="0" y="461859"/>
                </a:lnTo>
                <a:close/>
              </a:path>
            </a:pathLst>
          </a:custGeom>
          <a:solidFill>
            <a:schemeClr val="dk2"/>
          </a:solidFill>
          <a:ln>
            <a:noFill/>
          </a:ln>
        </p:spPr>
        <p:txBody>
          <a:bodyPr anchorCtr="0" anchor="ctr" bIns="45700" lIns="91425" rIns="91425" wrap="square" tIns="45700">
            <a:noAutofit/>
          </a:bodyPr>
          <a:lstStyle/>
          <a:p>
            <a:pPr lvl="0">
              <a:spcBef>
                <a:spcPts val="0"/>
              </a:spcBef>
              <a:buNone/>
            </a:pPr>
            <a:r>
              <a:t/>
            </a:r>
            <a:endParaRPr/>
          </a:p>
        </p:txBody>
      </p:sp>
      <p:sp>
        <p:nvSpPr>
          <p:cNvPr id="66" name="Shape 66"/>
          <p:cNvSpPr/>
          <p:nvPr/>
        </p:nvSpPr>
        <p:spPr>
          <a:xfrm rot="-120272">
            <a:off x="915325" y="6289621"/>
            <a:ext cx="7396426" cy="316143"/>
          </a:xfrm>
          <a:custGeom>
            <a:pathLst>
              <a:path extrusionOk="0" h="315950" w="7391900">
                <a:moveTo>
                  <a:pt x="5410200" y="0"/>
                </a:moveTo>
                <a:lnTo>
                  <a:pt x="5410200" y="87350"/>
                </a:lnTo>
                <a:lnTo>
                  <a:pt x="7391900" y="87349"/>
                </a:lnTo>
                <a:lnTo>
                  <a:pt x="7391900" y="315950"/>
                </a:lnTo>
                <a:lnTo>
                  <a:pt x="1981700" y="315949"/>
                </a:lnTo>
                <a:lnTo>
                  <a:pt x="1981700" y="228600"/>
                </a:lnTo>
                <a:lnTo>
                  <a:pt x="0" y="228600"/>
                </a:lnTo>
                <a:lnTo>
                  <a:pt x="0" y="0"/>
                </a:lnTo>
                <a:close/>
              </a:path>
            </a:pathLst>
          </a:custGeom>
          <a:solidFill>
            <a:schemeClr val="dk2"/>
          </a:solidFill>
          <a:ln>
            <a:noFill/>
          </a:ln>
        </p:spPr>
        <p:txBody>
          <a:bodyPr anchorCtr="0" anchor="ctr" bIns="45700" lIns="91425" rIns="91425" wrap="square" tIns="45700">
            <a:noAutofit/>
          </a:bodyPr>
          <a:lstStyle/>
          <a:p>
            <a:pPr lvl="0">
              <a:spcBef>
                <a:spcPts val="0"/>
              </a:spcBef>
              <a:buNone/>
            </a:pPr>
            <a:r>
              <a:t/>
            </a:r>
            <a:endParaRPr/>
          </a:p>
        </p:txBody>
      </p:sp>
      <p:sp>
        <p:nvSpPr>
          <p:cNvPr id="67" name="Shape 67"/>
          <p:cNvSpPr/>
          <p:nvPr/>
        </p:nvSpPr>
        <p:spPr>
          <a:xfrm flipH="1">
            <a:off x="0" y="6327648"/>
            <a:ext cx="9144000" cy="532448"/>
          </a:xfrm>
          <a:custGeom>
            <a:pathLst>
              <a:path extrusionOk="0" h="990600" w="9144000">
                <a:moveTo>
                  <a:pt x="0" y="0"/>
                </a:moveTo>
                <a:lnTo>
                  <a:pt x="0" y="381000"/>
                </a:lnTo>
                <a:lnTo>
                  <a:pt x="0" y="990600"/>
                </a:lnTo>
                <a:lnTo>
                  <a:pt x="9144000" y="990600"/>
                </a:lnTo>
                <a:lnTo>
                  <a:pt x="9144000" y="381000"/>
                </a:lnTo>
                <a:close/>
              </a:path>
            </a:pathLst>
          </a:custGeom>
          <a:solidFill>
            <a:schemeClr val="dk2"/>
          </a:solidFill>
          <a:ln>
            <a:noFill/>
          </a:ln>
        </p:spPr>
        <p:txBody>
          <a:bodyPr anchorCtr="0" anchor="ctr" bIns="45700" lIns="91425" rIns="91425" wrap="square" tIns="45700">
            <a:noAutofit/>
          </a:bodyPr>
          <a:lstStyle/>
          <a:p>
            <a:pPr lvl="0">
              <a:spcBef>
                <a:spcPts val="0"/>
              </a:spcBef>
              <a:buNone/>
            </a:pPr>
            <a:r>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960F0F"/>
            </a:gs>
            <a:gs pos="100000">
              <a:srgbClr val="C82009"/>
            </a:gs>
          </a:gsLst>
          <a:lin ang="5400000" scaled="0"/>
        </a:gradFill>
      </p:bgPr>
    </p:bg>
    <p:spTree>
      <p:nvGrpSpPr>
        <p:cNvPr id="5" name="Shape 5"/>
        <p:cNvGrpSpPr/>
        <p:nvPr/>
      </p:nvGrpSpPr>
      <p:grpSpPr>
        <a:xfrm>
          <a:off x="0" y="0"/>
          <a:ext cx="0" cy="0"/>
          <a:chOff x="0" y="0"/>
          <a:chExt cx="0" cy="0"/>
        </a:xfrm>
      </p:grpSpPr>
      <p:cxnSp>
        <p:nvCxnSpPr>
          <p:cNvPr id="6" name="Shape 6"/>
          <p:cNvCxnSpPr/>
          <p:nvPr/>
        </p:nvCxnSpPr>
        <p:spPr>
          <a:xfrm>
            <a:off x="76200" y="76200"/>
            <a:ext cx="0" cy="6705600"/>
          </a:xfrm>
          <a:prstGeom prst="straightConnector1">
            <a:avLst/>
          </a:prstGeom>
          <a:noFill/>
          <a:ln cap="flat" cmpd="sng" w="107950">
            <a:solidFill>
              <a:srgbClr val="D23927"/>
            </a:solidFill>
            <a:prstDash val="solid"/>
            <a:round/>
            <a:headEnd len="med" w="med" type="none"/>
            <a:tailEnd len="med" w="med" type="none"/>
          </a:ln>
        </p:spPr>
      </p:cxnSp>
      <p:cxnSp>
        <p:nvCxnSpPr>
          <p:cNvPr id="7" name="Shape 7"/>
          <p:cNvCxnSpPr/>
          <p:nvPr/>
        </p:nvCxnSpPr>
        <p:spPr>
          <a:xfrm>
            <a:off x="9067800" y="76200"/>
            <a:ext cx="0" cy="6705600"/>
          </a:xfrm>
          <a:prstGeom prst="straightConnector1">
            <a:avLst/>
          </a:prstGeom>
          <a:noFill/>
          <a:ln cap="flat" cmpd="sng" w="114300">
            <a:solidFill>
              <a:srgbClr val="D23927"/>
            </a:solidFill>
            <a:prstDash val="solid"/>
            <a:round/>
            <a:headEnd len="med" w="med" type="none"/>
            <a:tailEnd len="med" w="med" type="none"/>
          </a:ln>
        </p:spPr>
      </p:cxnSp>
      <p:cxnSp>
        <p:nvCxnSpPr>
          <p:cNvPr id="8" name="Shape 8"/>
          <p:cNvCxnSpPr/>
          <p:nvPr/>
        </p:nvCxnSpPr>
        <p:spPr>
          <a:xfrm>
            <a:off x="533399" y="76200"/>
            <a:ext cx="0" cy="6705600"/>
          </a:xfrm>
          <a:prstGeom prst="straightConnector1">
            <a:avLst/>
          </a:prstGeom>
          <a:noFill/>
          <a:ln cap="flat" cmpd="sng" w="69850">
            <a:solidFill>
              <a:srgbClr val="D23927"/>
            </a:solidFill>
            <a:prstDash val="solid"/>
            <a:round/>
            <a:headEnd len="med" w="med" type="none"/>
            <a:tailEnd len="med" w="med" type="none"/>
          </a:ln>
        </p:spPr>
      </p:cxnSp>
      <p:cxnSp>
        <p:nvCxnSpPr>
          <p:cNvPr id="9" name="Shape 9"/>
          <p:cNvCxnSpPr/>
          <p:nvPr/>
        </p:nvCxnSpPr>
        <p:spPr>
          <a:xfrm flipH="1">
            <a:off x="914400" y="76200"/>
            <a:ext cx="152400" cy="6324600"/>
          </a:xfrm>
          <a:prstGeom prst="straightConnector1">
            <a:avLst/>
          </a:prstGeom>
          <a:noFill/>
          <a:ln cap="flat" cmpd="sng" w="152400">
            <a:solidFill>
              <a:srgbClr val="D23927"/>
            </a:solidFill>
            <a:prstDash val="solid"/>
            <a:round/>
            <a:headEnd len="med" w="med" type="none"/>
            <a:tailEnd len="med" w="med" type="none"/>
          </a:ln>
        </p:spPr>
      </p:cxnSp>
      <p:sp>
        <p:nvSpPr>
          <p:cNvPr id="10" name="Shape 10"/>
          <p:cNvSpPr/>
          <p:nvPr/>
        </p:nvSpPr>
        <p:spPr>
          <a:xfrm>
            <a:off x="110055" y="76200"/>
            <a:ext cx="1698625" cy="6629400"/>
          </a:xfrm>
          <a:custGeom>
            <a:pathLst>
              <a:path extrusionOk="0" h="4154" w="1070">
                <a:moveTo>
                  <a:pt x="4" y="0"/>
                </a:moveTo>
                <a:lnTo>
                  <a:pt x="4" y="0"/>
                </a:lnTo>
                <a:lnTo>
                  <a:pt x="2" y="74"/>
                </a:lnTo>
                <a:lnTo>
                  <a:pt x="0" y="162"/>
                </a:lnTo>
                <a:lnTo>
                  <a:pt x="0" y="280"/>
                </a:lnTo>
                <a:lnTo>
                  <a:pt x="4" y="426"/>
                </a:lnTo>
                <a:lnTo>
                  <a:pt x="10" y="594"/>
                </a:lnTo>
                <a:lnTo>
                  <a:pt x="16" y="686"/>
                </a:lnTo>
                <a:lnTo>
                  <a:pt x="22" y="782"/>
                </a:lnTo>
                <a:lnTo>
                  <a:pt x="30" y="884"/>
                </a:lnTo>
                <a:lnTo>
                  <a:pt x="42" y="990"/>
                </a:lnTo>
                <a:lnTo>
                  <a:pt x="54" y="1098"/>
                </a:lnTo>
                <a:lnTo>
                  <a:pt x="68" y="1210"/>
                </a:lnTo>
                <a:lnTo>
                  <a:pt x="86" y="1324"/>
                </a:lnTo>
                <a:lnTo>
                  <a:pt x="104" y="1442"/>
                </a:lnTo>
                <a:lnTo>
                  <a:pt x="126" y="1562"/>
                </a:lnTo>
                <a:lnTo>
                  <a:pt x="152" y="1682"/>
                </a:lnTo>
                <a:lnTo>
                  <a:pt x="178" y="1804"/>
                </a:lnTo>
                <a:lnTo>
                  <a:pt x="210" y="1928"/>
                </a:lnTo>
                <a:lnTo>
                  <a:pt x="244" y="2050"/>
                </a:lnTo>
                <a:lnTo>
                  <a:pt x="280" y="2174"/>
                </a:lnTo>
                <a:lnTo>
                  <a:pt x="322" y="2298"/>
                </a:lnTo>
                <a:lnTo>
                  <a:pt x="366" y="2420"/>
                </a:lnTo>
                <a:lnTo>
                  <a:pt x="416" y="2542"/>
                </a:lnTo>
                <a:lnTo>
                  <a:pt x="468" y="2662"/>
                </a:lnTo>
                <a:lnTo>
                  <a:pt x="496" y="2722"/>
                </a:lnTo>
                <a:lnTo>
                  <a:pt x="524" y="2780"/>
                </a:lnTo>
                <a:lnTo>
                  <a:pt x="554" y="2838"/>
                </a:lnTo>
                <a:lnTo>
                  <a:pt x="586" y="2896"/>
                </a:lnTo>
                <a:lnTo>
                  <a:pt x="586" y="2896"/>
                </a:lnTo>
                <a:lnTo>
                  <a:pt x="652" y="3018"/>
                </a:lnTo>
                <a:lnTo>
                  <a:pt x="714" y="3132"/>
                </a:lnTo>
                <a:lnTo>
                  <a:pt x="768" y="3238"/>
                </a:lnTo>
                <a:lnTo>
                  <a:pt x="816" y="3336"/>
                </a:lnTo>
                <a:lnTo>
                  <a:pt x="860" y="3426"/>
                </a:lnTo>
                <a:lnTo>
                  <a:pt x="900" y="3510"/>
                </a:lnTo>
                <a:lnTo>
                  <a:pt x="934" y="3588"/>
                </a:lnTo>
                <a:lnTo>
                  <a:pt x="964" y="3658"/>
                </a:lnTo>
                <a:lnTo>
                  <a:pt x="988" y="3724"/>
                </a:lnTo>
                <a:lnTo>
                  <a:pt x="1010" y="3782"/>
                </a:lnTo>
                <a:lnTo>
                  <a:pt x="1028" y="3836"/>
                </a:lnTo>
                <a:lnTo>
                  <a:pt x="1042" y="3884"/>
                </a:lnTo>
                <a:lnTo>
                  <a:pt x="1052" y="3926"/>
                </a:lnTo>
                <a:lnTo>
                  <a:pt x="1060" y="3964"/>
                </a:lnTo>
                <a:lnTo>
                  <a:pt x="1066" y="3998"/>
                </a:lnTo>
                <a:lnTo>
                  <a:pt x="1068" y="4028"/>
                </a:lnTo>
                <a:lnTo>
                  <a:pt x="1070" y="4054"/>
                </a:lnTo>
                <a:lnTo>
                  <a:pt x="1068" y="4074"/>
                </a:lnTo>
                <a:lnTo>
                  <a:pt x="1066" y="4094"/>
                </a:lnTo>
                <a:lnTo>
                  <a:pt x="1060" y="4108"/>
                </a:lnTo>
                <a:lnTo>
                  <a:pt x="1056" y="4122"/>
                </a:lnTo>
                <a:lnTo>
                  <a:pt x="1050" y="4132"/>
                </a:lnTo>
                <a:lnTo>
                  <a:pt x="1042" y="4138"/>
                </a:lnTo>
                <a:lnTo>
                  <a:pt x="1034" y="4144"/>
                </a:lnTo>
                <a:lnTo>
                  <a:pt x="1028" y="4148"/>
                </a:lnTo>
                <a:lnTo>
                  <a:pt x="1020" y="4152"/>
                </a:lnTo>
                <a:lnTo>
                  <a:pt x="1006" y="4154"/>
                </a:lnTo>
                <a:lnTo>
                  <a:pt x="998" y="4152"/>
                </a:lnTo>
                <a:lnTo>
                  <a:pt x="994" y="4152"/>
                </a:lnTo>
              </a:path>
            </a:pathLst>
          </a:custGeom>
          <a:noFill/>
          <a:ln cap="flat" cmpd="sng" w="25400">
            <a:solidFill>
              <a:srgbClr val="D23927"/>
            </a:solidFill>
            <a:prstDash val="solid"/>
            <a:round/>
            <a:headEnd len="med" w="med" type="none"/>
            <a:tailEnd len="med" w="med" type="none"/>
          </a:ln>
        </p:spPr>
        <p:txBody>
          <a:bodyPr anchorCtr="0" anchor="t" bIns="45700" lIns="91425" rIns="91425" wrap="square" tIns="45700">
            <a:noAutofit/>
          </a:bodyPr>
          <a:lstStyle/>
          <a:p>
            <a:pPr lvl="0">
              <a:spcBef>
                <a:spcPts val="0"/>
              </a:spcBef>
              <a:buNone/>
            </a:pPr>
            <a:r>
              <a:t/>
            </a:r>
            <a:endParaRPr/>
          </a:p>
        </p:txBody>
      </p:sp>
      <p:sp>
        <p:nvSpPr>
          <p:cNvPr id="11" name="Shape 11"/>
          <p:cNvSpPr/>
          <p:nvPr/>
        </p:nvSpPr>
        <p:spPr>
          <a:xfrm>
            <a:off x="7839160" y="5486400"/>
            <a:ext cx="1181100" cy="796925"/>
          </a:xfrm>
          <a:custGeom>
            <a:pathLst>
              <a:path extrusionOk="0" h="502" w="744">
                <a:moveTo>
                  <a:pt x="0" y="502"/>
                </a:moveTo>
                <a:lnTo>
                  <a:pt x="0" y="502"/>
                </a:lnTo>
                <a:lnTo>
                  <a:pt x="4" y="482"/>
                </a:lnTo>
                <a:lnTo>
                  <a:pt x="10" y="460"/>
                </a:lnTo>
                <a:lnTo>
                  <a:pt x="20" y="430"/>
                </a:lnTo>
                <a:lnTo>
                  <a:pt x="36" y="396"/>
                </a:lnTo>
                <a:lnTo>
                  <a:pt x="56" y="358"/>
                </a:lnTo>
                <a:lnTo>
                  <a:pt x="84" y="316"/>
                </a:lnTo>
                <a:lnTo>
                  <a:pt x="100" y="294"/>
                </a:lnTo>
                <a:lnTo>
                  <a:pt x="118" y="272"/>
                </a:lnTo>
                <a:lnTo>
                  <a:pt x="138" y="248"/>
                </a:lnTo>
                <a:lnTo>
                  <a:pt x="160" y="226"/>
                </a:lnTo>
                <a:lnTo>
                  <a:pt x="184" y="204"/>
                </a:lnTo>
                <a:lnTo>
                  <a:pt x="212" y="182"/>
                </a:lnTo>
                <a:lnTo>
                  <a:pt x="240" y="162"/>
                </a:lnTo>
                <a:lnTo>
                  <a:pt x="272" y="140"/>
                </a:lnTo>
                <a:lnTo>
                  <a:pt x="306" y="120"/>
                </a:lnTo>
                <a:lnTo>
                  <a:pt x="342" y="102"/>
                </a:lnTo>
                <a:lnTo>
                  <a:pt x="382" y="84"/>
                </a:lnTo>
                <a:lnTo>
                  <a:pt x="424" y="66"/>
                </a:lnTo>
                <a:lnTo>
                  <a:pt x="470" y="52"/>
                </a:lnTo>
                <a:lnTo>
                  <a:pt x="518" y="38"/>
                </a:lnTo>
                <a:lnTo>
                  <a:pt x="570" y="26"/>
                </a:lnTo>
                <a:lnTo>
                  <a:pt x="624" y="16"/>
                </a:lnTo>
                <a:lnTo>
                  <a:pt x="682" y="6"/>
                </a:lnTo>
                <a:lnTo>
                  <a:pt x="744" y="0"/>
                </a:lnTo>
              </a:path>
            </a:pathLst>
          </a:custGeom>
          <a:noFill/>
          <a:ln cap="flat" cmpd="sng" w="25400">
            <a:solidFill>
              <a:srgbClr val="CB2813"/>
            </a:solidFill>
            <a:prstDash val="solid"/>
            <a:round/>
            <a:headEnd len="med" w="med" type="none"/>
            <a:tailEnd len="med" w="med" type="none"/>
          </a:ln>
        </p:spPr>
        <p:txBody>
          <a:bodyPr anchorCtr="0" anchor="t" bIns="45700" lIns="91425" rIns="91425" wrap="square" tIns="45700">
            <a:noAutofit/>
          </a:bodyPr>
          <a:lstStyle/>
          <a:p>
            <a:pPr lvl="0">
              <a:spcBef>
                <a:spcPts val="0"/>
              </a:spcBef>
              <a:buNone/>
            </a:pPr>
            <a:r>
              <a:t/>
            </a:r>
            <a:endParaRPr/>
          </a:p>
        </p:txBody>
      </p:sp>
      <p:sp>
        <p:nvSpPr>
          <p:cNvPr id="12" name="Shape 12"/>
          <p:cNvSpPr/>
          <p:nvPr/>
        </p:nvSpPr>
        <p:spPr>
          <a:xfrm>
            <a:off x="8273123" y="3536950"/>
            <a:ext cx="777875" cy="2606675"/>
          </a:xfrm>
          <a:custGeom>
            <a:pathLst>
              <a:path extrusionOk="0" h="1642" w="490">
                <a:moveTo>
                  <a:pt x="0" y="1642"/>
                </a:moveTo>
                <a:lnTo>
                  <a:pt x="0" y="1642"/>
                </a:lnTo>
                <a:lnTo>
                  <a:pt x="24" y="1624"/>
                </a:lnTo>
                <a:lnTo>
                  <a:pt x="50" y="1600"/>
                </a:lnTo>
                <a:lnTo>
                  <a:pt x="86" y="1564"/>
                </a:lnTo>
                <a:lnTo>
                  <a:pt x="126" y="1518"/>
                </a:lnTo>
                <a:lnTo>
                  <a:pt x="148" y="1490"/>
                </a:lnTo>
                <a:lnTo>
                  <a:pt x="172" y="1458"/>
                </a:lnTo>
                <a:lnTo>
                  <a:pt x="196" y="1424"/>
                </a:lnTo>
                <a:lnTo>
                  <a:pt x="220" y="1384"/>
                </a:lnTo>
                <a:lnTo>
                  <a:pt x="244" y="1344"/>
                </a:lnTo>
                <a:lnTo>
                  <a:pt x="268" y="1298"/>
                </a:lnTo>
                <a:lnTo>
                  <a:pt x="292" y="1248"/>
                </a:lnTo>
                <a:lnTo>
                  <a:pt x="316" y="1196"/>
                </a:lnTo>
                <a:lnTo>
                  <a:pt x="340" y="1138"/>
                </a:lnTo>
                <a:lnTo>
                  <a:pt x="362" y="1078"/>
                </a:lnTo>
                <a:lnTo>
                  <a:pt x="384" y="1014"/>
                </a:lnTo>
                <a:lnTo>
                  <a:pt x="404" y="944"/>
                </a:lnTo>
                <a:lnTo>
                  <a:pt x="422" y="870"/>
                </a:lnTo>
                <a:lnTo>
                  <a:pt x="438" y="792"/>
                </a:lnTo>
                <a:lnTo>
                  <a:pt x="454" y="710"/>
                </a:lnTo>
                <a:lnTo>
                  <a:pt x="466" y="624"/>
                </a:lnTo>
                <a:lnTo>
                  <a:pt x="476" y="532"/>
                </a:lnTo>
                <a:lnTo>
                  <a:pt x="484" y="436"/>
                </a:lnTo>
                <a:lnTo>
                  <a:pt x="488" y="334"/>
                </a:lnTo>
                <a:lnTo>
                  <a:pt x="490" y="228"/>
                </a:lnTo>
                <a:lnTo>
                  <a:pt x="488" y="118"/>
                </a:lnTo>
                <a:lnTo>
                  <a:pt x="484" y="0"/>
                </a:lnTo>
              </a:path>
            </a:pathLst>
          </a:custGeom>
          <a:noFill/>
          <a:ln cap="flat" cmpd="sng" w="25400">
            <a:solidFill>
              <a:srgbClr val="D0331F"/>
            </a:solidFill>
            <a:prstDash val="solid"/>
            <a:round/>
            <a:headEnd len="med" w="med" type="none"/>
            <a:tailEnd len="med" w="med" type="none"/>
          </a:ln>
        </p:spPr>
        <p:txBody>
          <a:bodyPr anchorCtr="0" anchor="t" bIns="45700" lIns="91425" rIns="91425" wrap="square" tIns="45700">
            <a:noAutofit/>
          </a:bodyPr>
          <a:lstStyle/>
          <a:p>
            <a:pPr lvl="0">
              <a:spcBef>
                <a:spcPts val="0"/>
              </a:spcBef>
              <a:buNone/>
            </a:pPr>
            <a:r>
              <a:t/>
            </a:r>
            <a:endParaRPr/>
          </a:p>
        </p:txBody>
      </p:sp>
      <p:sp>
        <p:nvSpPr>
          <p:cNvPr id="13" name="Shape 13"/>
          <p:cNvSpPr txBox="1"/>
          <p:nvPr>
            <p:ph type="title"/>
          </p:nvPr>
        </p:nvSpPr>
        <p:spPr>
          <a:xfrm rot="-240057">
            <a:off x="1172871" y="-19227"/>
            <a:ext cx="8229556" cy="1143089"/>
          </a:xfrm>
          <a:prstGeom prst="rect">
            <a:avLst/>
          </a:prstGeom>
          <a:noFill/>
          <a:ln>
            <a:noFill/>
          </a:ln>
        </p:spPr>
        <p:txBody>
          <a:bodyPr anchorCtr="0" anchor="ctr" bIns="91425" lIns="91425" rIns="91425" wrap="square" tIns="91425"/>
          <a:lstStyle>
            <a:lvl1pPr lvl="0" rtl="0" algn="l">
              <a:spcBef>
                <a:spcPts val="0"/>
              </a:spcBef>
              <a:buClr>
                <a:schemeClr val="lt1"/>
              </a:buClr>
              <a:buSzPct val="100000"/>
              <a:buFont typeface="Trebuchet MS"/>
              <a:buNone/>
              <a:defRPr b="0" i="0" sz="3600" u="none" cap="none" strike="noStrike">
                <a:solidFill>
                  <a:schemeClr val="lt1"/>
                </a:solidFill>
                <a:latin typeface="Trebuchet MS"/>
                <a:ea typeface="Trebuchet MS"/>
                <a:cs typeface="Trebuchet MS"/>
                <a:sym typeface="Trebuchet MS"/>
              </a:defRPr>
            </a:lvl1pPr>
            <a:lvl2pPr lvl="1" rtl="0" algn="l">
              <a:spcBef>
                <a:spcPts val="0"/>
              </a:spcBef>
              <a:buClr>
                <a:schemeClr val="lt1"/>
              </a:buClr>
              <a:buSzPct val="100000"/>
              <a:buFont typeface="Trebuchet MS"/>
              <a:buNone/>
              <a:defRPr b="0" i="0" sz="3600" u="none" cap="none" strike="noStrike">
                <a:solidFill>
                  <a:schemeClr val="lt1"/>
                </a:solidFill>
                <a:latin typeface="Trebuchet MS"/>
                <a:ea typeface="Trebuchet MS"/>
                <a:cs typeface="Trebuchet MS"/>
                <a:sym typeface="Trebuchet MS"/>
              </a:defRPr>
            </a:lvl2pPr>
            <a:lvl3pPr lvl="2" rtl="0" algn="l">
              <a:spcBef>
                <a:spcPts val="0"/>
              </a:spcBef>
              <a:buClr>
                <a:schemeClr val="lt1"/>
              </a:buClr>
              <a:buSzPct val="100000"/>
              <a:buFont typeface="Trebuchet MS"/>
              <a:buNone/>
              <a:defRPr b="0" i="0" sz="3600" u="none" cap="none" strike="noStrike">
                <a:solidFill>
                  <a:schemeClr val="lt1"/>
                </a:solidFill>
                <a:latin typeface="Trebuchet MS"/>
                <a:ea typeface="Trebuchet MS"/>
                <a:cs typeface="Trebuchet MS"/>
                <a:sym typeface="Trebuchet MS"/>
              </a:defRPr>
            </a:lvl3pPr>
            <a:lvl4pPr lvl="3" rtl="0" algn="l">
              <a:spcBef>
                <a:spcPts val="0"/>
              </a:spcBef>
              <a:buClr>
                <a:schemeClr val="lt1"/>
              </a:buClr>
              <a:buSzPct val="100000"/>
              <a:buFont typeface="Trebuchet MS"/>
              <a:buNone/>
              <a:defRPr b="0" i="0" sz="3600" u="none" cap="none" strike="noStrike">
                <a:solidFill>
                  <a:schemeClr val="lt1"/>
                </a:solidFill>
                <a:latin typeface="Trebuchet MS"/>
                <a:ea typeface="Trebuchet MS"/>
                <a:cs typeface="Trebuchet MS"/>
                <a:sym typeface="Trebuchet MS"/>
              </a:defRPr>
            </a:lvl4pPr>
            <a:lvl5pPr lvl="4" rtl="0" algn="l">
              <a:spcBef>
                <a:spcPts val="0"/>
              </a:spcBef>
              <a:buClr>
                <a:schemeClr val="lt1"/>
              </a:buClr>
              <a:buSzPct val="100000"/>
              <a:buFont typeface="Trebuchet MS"/>
              <a:buNone/>
              <a:defRPr b="0" i="0" sz="3600" u="none" cap="none" strike="noStrike">
                <a:solidFill>
                  <a:schemeClr val="lt1"/>
                </a:solidFill>
                <a:latin typeface="Trebuchet MS"/>
                <a:ea typeface="Trebuchet MS"/>
                <a:cs typeface="Trebuchet MS"/>
                <a:sym typeface="Trebuchet MS"/>
              </a:defRPr>
            </a:lvl5pPr>
            <a:lvl6pPr lvl="5" rtl="0" algn="l">
              <a:spcBef>
                <a:spcPts val="0"/>
              </a:spcBef>
              <a:buClr>
                <a:schemeClr val="lt1"/>
              </a:buClr>
              <a:buSzPct val="100000"/>
              <a:buFont typeface="Trebuchet MS"/>
              <a:buNone/>
              <a:defRPr b="0" i="0" sz="3600" u="none" cap="none" strike="noStrike">
                <a:solidFill>
                  <a:schemeClr val="lt1"/>
                </a:solidFill>
                <a:latin typeface="Trebuchet MS"/>
                <a:ea typeface="Trebuchet MS"/>
                <a:cs typeface="Trebuchet MS"/>
                <a:sym typeface="Trebuchet MS"/>
              </a:defRPr>
            </a:lvl6pPr>
            <a:lvl7pPr lvl="6" rtl="0" algn="l">
              <a:spcBef>
                <a:spcPts val="0"/>
              </a:spcBef>
              <a:buClr>
                <a:schemeClr val="lt1"/>
              </a:buClr>
              <a:buSzPct val="100000"/>
              <a:buFont typeface="Trebuchet MS"/>
              <a:buNone/>
              <a:defRPr b="0" i="0" sz="3600" u="none" cap="none" strike="noStrike">
                <a:solidFill>
                  <a:schemeClr val="lt1"/>
                </a:solidFill>
                <a:latin typeface="Trebuchet MS"/>
                <a:ea typeface="Trebuchet MS"/>
                <a:cs typeface="Trebuchet MS"/>
                <a:sym typeface="Trebuchet MS"/>
              </a:defRPr>
            </a:lvl7pPr>
            <a:lvl8pPr lvl="7" rtl="0" algn="l">
              <a:spcBef>
                <a:spcPts val="0"/>
              </a:spcBef>
              <a:buClr>
                <a:schemeClr val="lt1"/>
              </a:buClr>
              <a:buSzPct val="100000"/>
              <a:buFont typeface="Trebuchet MS"/>
              <a:buNone/>
              <a:defRPr b="0" i="0" sz="3600" u="none" cap="none" strike="noStrike">
                <a:solidFill>
                  <a:schemeClr val="lt1"/>
                </a:solidFill>
                <a:latin typeface="Trebuchet MS"/>
                <a:ea typeface="Trebuchet MS"/>
                <a:cs typeface="Trebuchet MS"/>
                <a:sym typeface="Trebuchet MS"/>
              </a:defRPr>
            </a:lvl8pPr>
            <a:lvl9pPr lvl="8" rtl="0" algn="l">
              <a:spcBef>
                <a:spcPts val="0"/>
              </a:spcBef>
              <a:buClr>
                <a:schemeClr val="lt1"/>
              </a:buClr>
              <a:buSzPct val="100000"/>
              <a:buFont typeface="Trebuchet MS"/>
              <a:buNone/>
              <a:defRPr b="0" i="0" sz="3600" u="none" cap="none" strike="noStrike">
                <a:solidFill>
                  <a:schemeClr val="lt1"/>
                </a:solidFill>
                <a:latin typeface="Trebuchet MS"/>
                <a:ea typeface="Trebuchet MS"/>
                <a:cs typeface="Trebuchet MS"/>
                <a:sym typeface="Trebuchet MS"/>
              </a:defRPr>
            </a:lvl9pPr>
          </a:lstStyle>
          <a:p/>
        </p:txBody>
      </p:sp>
      <p:sp>
        <p:nvSpPr>
          <p:cNvPr id="14" name="Shape 14"/>
          <p:cNvSpPr txBox="1"/>
          <p:nvPr>
            <p:ph idx="1" type="body"/>
          </p:nvPr>
        </p:nvSpPr>
        <p:spPr>
          <a:xfrm>
            <a:off x="457200" y="1828800"/>
            <a:ext cx="8229600" cy="4221300"/>
          </a:xfrm>
          <a:prstGeom prst="rect">
            <a:avLst/>
          </a:prstGeom>
          <a:noFill/>
          <a:ln>
            <a:noFill/>
          </a:ln>
        </p:spPr>
        <p:txBody>
          <a:bodyPr anchorCtr="0" anchor="t" bIns="91425" lIns="91425" rIns="91425" wrap="square" tIns="91425"/>
          <a:lstStyle>
            <a:lvl1pPr lvl="0" rtl="0" algn="l">
              <a:spcBef>
                <a:spcPts val="600"/>
              </a:spcBef>
              <a:buClr>
                <a:schemeClr val="lt2"/>
              </a:buClr>
              <a:buSzPct val="100000"/>
              <a:buFont typeface="Arial"/>
              <a:buChar char="●"/>
              <a:defRPr b="0" i="0" sz="3000" u="none" cap="none" strike="noStrike">
                <a:solidFill>
                  <a:schemeClr val="lt2"/>
                </a:solidFill>
                <a:latin typeface="Trebuchet MS"/>
                <a:ea typeface="Trebuchet MS"/>
                <a:cs typeface="Trebuchet MS"/>
                <a:sym typeface="Trebuchet MS"/>
              </a:defRPr>
            </a:lvl1pPr>
            <a:lvl2pPr lvl="1" rtl="0" algn="l">
              <a:spcBef>
                <a:spcPts val="480"/>
              </a:spcBef>
              <a:buClr>
                <a:schemeClr val="lt2"/>
              </a:buClr>
              <a:buSzPct val="100000"/>
              <a:buFont typeface="Courier New"/>
              <a:buChar char="o"/>
              <a:defRPr b="0" i="0" sz="2400" u="none" cap="none" strike="noStrike">
                <a:solidFill>
                  <a:schemeClr val="lt2"/>
                </a:solidFill>
                <a:latin typeface="Trebuchet MS"/>
                <a:ea typeface="Trebuchet MS"/>
                <a:cs typeface="Trebuchet MS"/>
                <a:sym typeface="Trebuchet MS"/>
              </a:defRPr>
            </a:lvl2pPr>
            <a:lvl3pPr lvl="2" rtl="0" algn="l">
              <a:spcBef>
                <a:spcPts val="480"/>
              </a:spcBef>
              <a:buClr>
                <a:schemeClr val="lt2"/>
              </a:buClr>
              <a:buSzPct val="100000"/>
              <a:buFont typeface="Wingdings"/>
              <a:buChar char="§"/>
              <a:defRPr b="0" i="0" sz="2400" u="none" cap="none" strike="noStrike">
                <a:solidFill>
                  <a:schemeClr val="lt2"/>
                </a:solidFill>
                <a:latin typeface="Trebuchet MS"/>
                <a:ea typeface="Trebuchet MS"/>
                <a:cs typeface="Trebuchet MS"/>
                <a:sym typeface="Trebuchet MS"/>
              </a:defRPr>
            </a:lvl3pPr>
            <a:lvl4pPr lvl="3" rtl="0" algn="l">
              <a:spcBef>
                <a:spcPts val="360"/>
              </a:spcBef>
              <a:buClr>
                <a:schemeClr val="lt2"/>
              </a:buClr>
              <a:buSzPct val="100000"/>
              <a:buFont typeface="Arial"/>
              <a:buChar char="●"/>
              <a:defRPr b="0" i="0" sz="1800" u="none" cap="none" strike="noStrike">
                <a:solidFill>
                  <a:schemeClr val="lt2"/>
                </a:solidFill>
                <a:latin typeface="Trebuchet MS"/>
                <a:ea typeface="Trebuchet MS"/>
                <a:cs typeface="Trebuchet MS"/>
                <a:sym typeface="Trebuchet MS"/>
              </a:defRPr>
            </a:lvl4pPr>
            <a:lvl5pPr lvl="4" rtl="0" algn="l">
              <a:spcBef>
                <a:spcPts val="360"/>
              </a:spcBef>
              <a:buClr>
                <a:schemeClr val="lt2"/>
              </a:buClr>
              <a:buSzPct val="100000"/>
              <a:buFont typeface="Courier New"/>
              <a:buChar char="o"/>
              <a:defRPr b="0" i="0" sz="1800" u="none" cap="none" strike="noStrike">
                <a:solidFill>
                  <a:schemeClr val="lt2"/>
                </a:solidFill>
                <a:latin typeface="Trebuchet MS"/>
                <a:ea typeface="Trebuchet MS"/>
                <a:cs typeface="Trebuchet MS"/>
                <a:sym typeface="Trebuchet MS"/>
              </a:defRPr>
            </a:lvl5pPr>
            <a:lvl6pPr lvl="5" rtl="0" algn="l">
              <a:spcBef>
                <a:spcPts val="360"/>
              </a:spcBef>
              <a:buClr>
                <a:schemeClr val="lt2"/>
              </a:buClr>
              <a:buSzPct val="100000"/>
              <a:buFont typeface="Wingdings"/>
              <a:buChar char="§"/>
              <a:defRPr b="0" i="0" sz="1800" u="none" cap="none" strike="noStrike">
                <a:solidFill>
                  <a:schemeClr val="lt2"/>
                </a:solidFill>
                <a:latin typeface="Trebuchet MS"/>
                <a:ea typeface="Trebuchet MS"/>
                <a:cs typeface="Trebuchet MS"/>
                <a:sym typeface="Trebuchet MS"/>
              </a:defRPr>
            </a:lvl6pPr>
            <a:lvl7pPr lvl="6" rtl="0" algn="l">
              <a:spcBef>
                <a:spcPts val="360"/>
              </a:spcBef>
              <a:buClr>
                <a:schemeClr val="lt2"/>
              </a:buClr>
              <a:buSzPct val="100000"/>
              <a:buFont typeface="Arial"/>
              <a:buChar char="●"/>
              <a:defRPr b="0" i="0" sz="1800" u="none" cap="none" strike="noStrike">
                <a:solidFill>
                  <a:schemeClr val="lt2"/>
                </a:solidFill>
                <a:latin typeface="Trebuchet MS"/>
                <a:ea typeface="Trebuchet MS"/>
                <a:cs typeface="Trebuchet MS"/>
                <a:sym typeface="Trebuchet MS"/>
              </a:defRPr>
            </a:lvl7pPr>
            <a:lvl8pPr lvl="7" rtl="0" algn="l">
              <a:spcBef>
                <a:spcPts val="360"/>
              </a:spcBef>
              <a:buClr>
                <a:schemeClr val="lt2"/>
              </a:buClr>
              <a:buSzPct val="100000"/>
              <a:buFont typeface="Courier New"/>
              <a:buChar char="o"/>
              <a:defRPr b="0" i="0" sz="1800" u="none" cap="none" strike="noStrike">
                <a:solidFill>
                  <a:schemeClr val="lt2"/>
                </a:solidFill>
                <a:latin typeface="Trebuchet MS"/>
                <a:ea typeface="Trebuchet MS"/>
                <a:cs typeface="Trebuchet MS"/>
                <a:sym typeface="Trebuchet MS"/>
              </a:defRPr>
            </a:lvl8pPr>
            <a:lvl9pPr lvl="8" rtl="0" algn="l">
              <a:spcBef>
                <a:spcPts val="360"/>
              </a:spcBef>
              <a:buClr>
                <a:schemeClr val="lt2"/>
              </a:buClr>
              <a:buSzPct val="100000"/>
              <a:buFont typeface="Wingdings"/>
              <a:buChar char="§"/>
              <a:defRPr b="0" i="0" sz="1800" u="none" cap="none" strike="noStrike">
                <a:solidFill>
                  <a:schemeClr val="lt2"/>
                </a:solidFill>
                <a:latin typeface="Trebuchet MS"/>
                <a:ea typeface="Trebuchet MS"/>
                <a:cs typeface="Trebuchet MS"/>
                <a:sym typeface="Trebuchet MS"/>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4.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7.jpg"/><Relationship Id="rId4" Type="http://schemas.openxmlformats.org/officeDocument/2006/relationships/image" Target="../media/image1.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jpg"/><Relationship Id="rId4" Type="http://schemas.openxmlformats.org/officeDocument/2006/relationships/image" Target="../media/image3.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jpg"/><Relationship Id="rId4" Type="http://schemas.openxmlformats.org/officeDocument/2006/relationships/image" Target="../media/image3.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4.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6.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hyperlink" Target="http://csmr.ca.sandia.gov/~wpk/avi/2007.06.28_TT_PhilipKegelmeyer_ThePsychologyofPersuasion.avi"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hyperlink" Target="http://www.social-engineer.org/"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5.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Shape 72"/>
          <p:cNvSpPr txBox="1"/>
          <p:nvPr>
            <p:ph type="ctrTitle"/>
          </p:nvPr>
        </p:nvSpPr>
        <p:spPr>
          <a:xfrm rot="-244891">
            <a:off x="1031294" y="1341542"/>
            <a:ext cx="7772312" cy="1421101"/>
          </a:xfrm>
          <a:prstGeom prst="rect">
            <a:avLst/>
          </a:prstGeom>
        </p:spPr>
        <p:txBody>
          <a:bodyPr anchorCtr="0" anchor="b" bIns="91425" lIns="91425" rIns="91425" wrap="square" tIns="91425">
            <a:noAutofit/>
          </a:bodyPr>
          <a:lstStyle/>
          <a:p>
            <a:pPr lvl="0">
              <a:spcBef>
                <a:spcPts val="0"/>
              </a:spcBef>
              <a:buNone/>
            </a:pPr>
            <a:r>
              <a:rPr lang="en"/>
              <a:t>Social Engineering</a:t>
            </a:r>
          </a:p>
        </p:txBody>
      </p:sp>
      <p:sp>
        <p:nvSpPr>
          <p:cNvPr id="73" name="Shape 73"/>
          <p:cNvSpPr txBox="1"/>
          <p:nvPr>
            <p:ph idx="1" type="subTitle"/>
          </p:nvPr>
        </p:nvSpPr>
        <p:spPr>
          <a:xfrm rot="-249177">
            <a:off x="1097761" y="3131978"/>
            <a:ext cx="7585016" cy="523987"/>
          </a:xfrm>
          <a:prstGeom prst="rect">
            <a:avLst/>
          </a:prstGeom>
        </p:spPr>
        <p:txBody>
          <a:bodyPr anchorCtr="0" anchor="ctr" bIns="91425" lIns="91425" rIns="91425" wrap="square" tIns="91425">
            <a:noAutofit/>
          </a:bodyPr>
          <a:lstStyle/>
          <a:p>
            <a:pPr lvl="0">
              <a:spcBef>
                <a:spcPts val="0"/>
              </a:spcBef>
              <a:buNone/>
            </a:pPr>
            <a:r>
              <a:rPr lang="en"/>
              <a:t>Or How to have more fun during Spring Break</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Shape 137"/>
          <p:cNvSpPr txBox="1"/>
          <p:nvPr>
            <p:ph type="title"/>
          </p:nvPr>
        </p:nvSpPr>
        <p:spPr>
          <a:xfrm rot="-303792">
            <a:off x="1177343" y="-19952"/>
            <a:ext cx="8229612" cy="1142954"/>
          </a:xfrm>
          <a:prstGeom prst="rect">
            <a:avLst/>
          </a:prstGeom>
        </p:spPr>
        <p:txBody>
          <a:bodyPr anchorCtr="0" anchor="ctr" bIns="91425" lIns="91425" rIns="91425" wrap="square" tIns="91425">
            <a:noAutofit/>
          </a:bodyPr>
          <a:lstStyle/>
          <a:p>
            <a:pPr lvl="0" rtl="0">
              <a:spcBef>
                <a:spcPts val="0"/>
              </a:spcBef>
              <a:buNone/>
            </a:pPr>
            <a:r>
              <a:rPr lang="en"/>
              <a:t>Evolutionary Triggers</a:t>
            </a:r>
          </a:p>
        </p:txBody>
      </p:sp>
      <p:sp>
        <p:nvSpPr>
          <p:cNvPr id="138" name="Shape 138"/>
          <p:cNvSpPr txBox="1"/>
          <p:nvPr>
            <p:ph idx="1" type="body"/>
          </p:nvPr>
        </p:nvSpPr>
        <p:spPr>
          <a:xfrm>
            <a:off x="457200" y="1600200"/>
            <a:ext cx="8229600" cy="4526100"/>
          </a:xfrm>
          <a:prstGeom prst="rect">
            <a:avLst/>
          </a:prstGeom>
        </p:spPr>
        <p:txBody>
          <a:bodyPr anchorCtr="0" anchor="t" bIns="91425" lIns="91425" rIns="91425" wrap="square" tIns="91425">
            <a:noAutofit/>
          </a:bodyPr>
          <a:lstStyle/>
          <a:p>
            <a:pPr indent="-228600" lvl="0" marL="457200" rtl="0">
              <a:spcBef>
                <a:spcPts val="0"/>
              </a:spcBef>
              <a:buFont typeface="Arial"/>
              <a:buChar char="●"/>
            </a:pPr>
            <a:r>
              <a:rPr lang="en"/>
              <a:t>Our brains are not optimized for modern society </a:t>
            </a:r>
          </a:p>
          <a:p>
            <a:pPr indent="-228600" lvl="1" marL="914400" rtl="0">
              <a:spcBef>
                <a:spcPts val="0"/>
              </a:spcBef>
              <a:buFont typeface="Courier New"/>
              <a:buChar char="o"/>
            </a:pPr>
            <a:r>
              <a:rPr lang="en"/>
              <a:t>optimized for small tribal groups</a:t>
            </a:r>
          </a:p>
          <a:p>
            <a:pPr indent="-228600" lvl="2" marL="1371600" rtl="0">
              <a:spcBef>
                <a:spcPts val="0"/>
              </a:spcBef>
              <a:buFont typeface="Wingdings"/>
              <a:buChar char="§"/>
            </a:pPr>
            <a:r>
              <a:rPr lang="en"/>
              <a:t>endemic to the african plains</a:t>
            </a:r>
          </a:p>
          <a:p>
            <a:pPr indent="-228600" lvl="2" marL="1371600" rtl="0">
              <a:spcBef>
                <a:spcPts val="0"/>
              </a:spcBef>
              <a:buFont typeface="Wingdings"/>
              <a:buChar char="§"/>
            </a:pPr>
            <a:r>
              <a:rPr lang="en"/>
              <a:t>maybe meet 4-5 strangers your entire life</a:t>
            </a:r>
          </a:p>
          <a:p>
            <a:pPr indent="-228600" lvl="2" marL="1371600" rtl="0">
              <a:spcBef>
                <a:spcPts val="0"/>
              </a:spcBef>
              <a:buFont typeface="Wingdings"/>
              <a:buChar char="§"/>
            </a:pPr>
            <a:r>
              <a:rPr lang="en"/>
              <a:t>would know 40-50 people at most in your life</a:t>
            </a:r>
          </a:p>
          <a:p>
            <a:pPr lvl="0" rtl="0">
              <a:spcBef>
                <a:spcPts val="0"/>
              </a:spcBef>
              <a:buNone/>
            </a:pPr>
            <a:r>
              <a:t/>
            </a:r>
            <a:endParaRPr/>
          </a:p>
        </p:txBody>
      </p:sp>
      <p:pic>
        <p:nvPicPr>
          <p:cNvPr id="139" name="Shape 139"/>
          <p:cNvPicPr preferRelativeResize="0"/>
          <p:nvPr/>
        </p:nvPicPr>
        <p:blipFill>
          <a:blip r:embed="rId3">
            <a:alphaModFix/>
          </a:blip>
          <a:stretch>
            <a:fillRect/>
          </a:stretch>
        </p:blipFill>
        <p:spPr>
          <a:xfrm>
            <a:off x="5497849" y="4432423"/>
            <a:ext cx="3123576" cy="2061702"/>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Shape 144"/>
          <p:cNvSpPr txBox="1"/>
          <p:nvPr>
            <p:ph type="title"/>
          </p:nvPr>
        </p:nvSpPr>
        <p:spPr>
          <a:xfrm rot="-303792">
            <a:off x="1177343" y="-19952"/>
            <a:ext cx="8229612" cy="1142954"/>
          </a:xfrm>
          <a:prstGeom prst="rect">
            <a:avLst/>
          </a:prstGeom>
        </p:spPr>
        <p:txBody>
          <a:bodyPr anchorCtr="0" anchor="ctr" bIns="91425" lIns="91425" rIns="91425" wrap="square" tIns="91425">
            <a:noAutofit/>
          </a:bodyPr>
          <a:lstStyle/>
          <a:p>
            <a:pPr lvl="0">
              <a:spcBef>
                <a:spcPts val="0"/>
              </a:spcBef>
              <a:buNone/>
            </a:pPr>
            <a:r>
              <a:rPr lang="en"/>
              <a:t>Evolutionary Behavior</a:t>
            </a:r>
          </a:p>
        </p:txBody>
      </p:sp>
      <p:sp>
        <p:nvSpPr>
          <p:cNvPr id="145" name="Shape 145"/>
          <p:cNvSpPr txBox="1"/>
          <p:nvPr>
            <p:ph idx="1" type="body"/>
          </p:nvPr>
        </p:nvSpPr>
        <p:spPr>
          <a:xfrm>
            <a:off x="457200" y="1600200"/>
            <a:ext cx="8229600" cy="4526100"/>
          </a:xfrm>
          <a:prstGeom prst="rect">
            <a:avLst/>
          </a:prstGeom>
        </p:spPr>
        <p:txBody>
          <a:bodyPr anchorCtr="0" anchor="t" bIns="91425" lIns="91425" rIns="91425" wrap="square" tIns="91425">
            <a:noAutofit/>
          </a:bodyPr>
          <a:lstStyle/>
          <a:p>
            <a:pPr indent="-228600" lvl="0" marL="457200" rtl="0">
              <a:spcBef>
                <a:spcPts val="0"/>
              </a:spcBef>
              <a:buFont typeface="Arial"/>
              <a:buChar char="●"/>
            </a:pPr>
            <a:r>
              <a:rPr lang="en"/>
              <a:t>Grouper &amp; Cleaner fish</a:t>
            </a:r>
          </a:p>
          <a:p>
            <a:pPr indent="-228600" lvl="1" marL="914400" rtl="0">
              <a:spcBef>
                <a:spcPts val="0"/>
              </a:spcBef>
              <a:buFont typeface="Courier New"/>
              <a:buChar char="o"/>
            </a:pPr>
            <a:r>
              <a:rPr lang="en"/>
              <a:t>Quiescence dance (the trigger)</a:t>
            </a:r>
          </a:p>
          <a:p>
            <a:pPr indent="-228600" lvl="1" marL="914400" rtl="0">
              <a:spcBef>
                <a:spcPts val="0"/>
              </a:spcBef>
              <a:buFont typeface="Courier New"/>
              <a:buChar char="o"/>
            </a:pPr>
            <a:r>
              <a:rPr lang="en"/>
              <a:t>evolved instinctual behavior on both sides</a:t>
            </a:r>
          </a:p>
          <a:p>
            <a:pPr indent="-228600" lvl="2" marL="1371600" rtl="0">
              <a:spcBef>
                <a:spcPts val="0"/>
              </a:spcBef>
              <a:buFont typeface="Wingdings"/>
              <a:buChar char="§"/>
            </a:pPr>
            <a:r>
              <a:rPr lang="en"/>
              <a:t>evolved trust relationship</a:t>
            </a:r>
          </a:p>
          <a:p>
            <a:pPr lvl="0">
              <a:spcBef>
                <a:spcPts val="0"/>
              </a:spcBef>
              <a:buNone/>
            </a:pPr>
            <a:r>
              <a:t/>
            </a:r>
            <a:endParaRPr/>
          </a:p>
        </p:txBody>
      </p:sp>
      <p:pic>
        <p:nvPicPr>
          <p:cNvPr id="146" name="Shape 146"/>
          <p:cNvPicPr preferRelativeResize="0"/>
          <p:nvPr/>
        </p:nvPicPr>
        <p:blipFill>
          <a:blip r:embed="rId3">
            <a:alphaModFix/>
          </a:blip>
          <a:stretch>
            <a:fillRect/>
          </a:stretch>
        </p:blipFill>
        <p:spPr>
          <a:xfrm>
            <a:off x="4753989" y="3731773"/>
            <a:ext cx="3932811" cy="2528502"/>
          </a:xfrm>
          <a:prstGeom prst="rect">
            <a:avLst/>
          </a:prstGeom>
          <a:noFill/>
          <a:ln>
            <a:noFill/>
          </a:ln>
        </p:spPr>
      </p:pic>
      <p:pic>
        <p:nvPicPr>
          <p:cNvPr id="147" name="Shape 147"/>
          <p:cNvPicPr preferRelativeResize="0"/>
          <p:nvPr/>
        </p:nvPicPr>
        <p:blipFill>
          <a:blip r:embed="rId4">
            <a:alphaModFix/>
          </a:blip>
          <a:stretch>
            <a:fillRect/>
          </a:stretch>
        </p:blipFill>
        <p:spPr>
          <a:xfrm>
            <a:off x="457200" y="3725131"/>
            <a:ext cx="3786490" cy="2535143"/>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Shape 152"/>
          <p:cNvSpPr txBox="1"/>
          <p:nvPr>
            <p:ph type="title"/>
          </p:nvPr>
        </p:nvSpPr>
        <p:spPr>
          <a:xfrm rot="-303792">
            <a:off x="1177343" y="-19952"/>
            <a:ext cx="8229612" cy="1142954"/>
          </a:xfrm>
          <a:prstGeom prst="rect">
            <a:avLst/>
          </a:prstGeom>
        </p:spPr>
        <p:txBody>
          <a:bodyPr anchorCtr="0" anchor="ctr" bIns="91425" lIns="91425" rIns="91425" wrap="square" tIns="91425">
            <a:noAutofit/>
          </a:bodyPr>
          <a:lstStyle/>
          <a:p>
            <a:pPr lvl="0">
              <a:spcBef>
                <a:spcPts val="0"/>
              </a:spcBef>
              <a:buNone/>
            </a:pPr>
            <a:r>
              <a:rPr lang="en"/>
              <a:t>Evolutionary Trigger Exploitation</a:t>
            </a:r>
          </a:p>
        </p:txBody>
      </p:sp>
      <p:sp>
        <p:nvSpPr>
          <p:cNvPr id="153" name="Shape 153"/>
          <p:cNvSpPr txBox="1"/>
          <p:nvPr>
            <p:ph idx="1" type="body"/>
          </p:nvPr>
        </p:nvSpPr>
        <p:spPr>
          <a:xfrm>
            <a:off x="457200" y="1600200"/>
            <a:ext cx="8229600" cy="4526100"/>
          </a:xfrm>
          <a:prstGeom prst="rect">
            <a:avLst/>
          </a:prstGeom>
        </p:spPr>
        <p:txBody>
          <a:bodyPr anchorCtr="0" anchor="t" bIns="91425" lIns="91425" rIns="91425" wrap="square" tIns="91425">
            <a:noAutofit/>
          </a:bodyPr>
          <a:lstStyle/>
          <a:p>
            <a:pPr indent="-228600" lvl="0" marL="457200" rtl="0">
              <a:spcBef>
                <a:spcPts val="0"/>
              </a:spcBef>
              <a:buFont typeface="Arial"/>
              <a:buChar char="●"/>
            </a:pPr>
            <a:r>
              <a:rPr lang="en"/>
              <a:t>Mimicry</a:t>
            </a:r>
          </a:p>
          <a:p>
            <a:pPr indent="-228600" lvl="1" marL="914400" rtl="0">
              <a:spcBef>
                <a:spcPts val="0"/>
              </a:spcBef>
              <a:buFont typeface="Courier New"/>
              <a:buChar char="o"/>
            </a:pPr>
            <a:r>
              <a:rPr lang="en"/>
              <a:t>Batesian mimicry</a:t>
            </a:r>
          </a:p>
          <a:p>
            <a:pPr indent="-228600" lvl="2" marL="1371600" rtl="0">
              <a:spcBef>
                <a:spcPts val="0"/>
              </a:spcBef>
              <a:buFont typeface="Wingdings"/>
              <a:buChar char="§"/>
            </a:pPr>
            <a:r>
              <a:rPr lang="en"/>
              <a:t>prey vs predator</a:t>
            </a:r>
          </a:p>
          <a:p>
            <a:pPr indent="-228600" lvl="1" marL="914400" rtl="0">
              <a:spcBef>
                <a:spcPts val="0"/>
              </a:spcBef>
              <a:buFont typeface="Courier New"/>
              <a:buChar char="o"/>
            </a:pPr>
            <a:r>
              <a:rPr lang="en"/>
              <a:t>Müllerian mimicry</a:t>
            </a:r>
          </a:p>
          <a:p>
            <a:pPr indent="-228600" lvl="2" marL="1371600" rtl="0">
              <a:spcBef>
                <a:spcPts val="0"/>
              </a:spcBef>
              <a:buFont typeface="Wingdings"/>
              <a:buChar char="§"/>
            </a:pPr>
            <a:r>
              <a:rPr lang="en"/>
              <a:t>poisonous prey vs predator</a:t>
            </a:r>
          </a:p>
          <a:p>
            <a:pPr indent="-228600" lvl="1" marL="914400" rtl="0">
              <a:spcBef>
                <a:spcPts val="0"/>
              </a:spcBef>
              <a:buFont typeface="Courier New"/>
              <a:buChar char="o"/>
            </a:pPr>
            <a:r>
              <a:rPr lang="en"/>
              <a:t>Aggressive</a:t>
            </a:r>
          </a:p>
          <a:p>
            <a:pPr indent="-228600" lvl="2" marL="1371600" rtl="0">
              <a:spcBef>
                <a:spcPts val="0"/>
              </a:spcBef>
              <a:buFont typeface="Wingdings"/>
              <a:buChar char="§"/>
            </a:pPr>
            <a:r>
              <a:rPr lang="en"/>
              <a:t>predator vs predator</a:t>
            </a:r>
          </a:p>
        </p:txBody>
      </p:sp>
      <p:pic>
        <p:nvPicPr>
          <p:cNvPr id="154" name="Shape 154"/>
          <p:cNvPicPr preferRelativeResize="0"/>
          <p:nvPr/>
        </p:nvPicPr>
        <p:blipFill>
          <a:blip r:embed="rId3">
            <a:alphaModFix/>
          </a:blip>
          <a:stretch>
            <a:fillRect/>
          </a:stretch>
        </p:blipFill>
        <p:spPr>
          <a:xfrm>
            <a:off x="6146800" y="1565075"/>
            <a:ext cx="2616200" cy="1739900"/>
          </a:xfrm>
          <a:prstGeom prst="rect">
            <a:avLst/>
          </a:prstGeom>
          <a:noFill/>
          <a:ln>
            <a:noFill/>
          </a:ln>
        </p:spPr>
      </p:pic>
      <p:pic>
        <p:nvPicPr>
          <p:cNvPr id="155" name="Shape 155"/>
          <p:cNvPicPr preferRelativeResize="0"/>
          <p:nvPr/>
        </p:nvPicPr>
        <p:blipFill>
          <a:blip r:embed="rId4">
            <a:alphaModFix/>
          </a:blip>
          <a:stretch>
            <a:fillRect/>
          </a:stretch>
        </p:blipFill>
        <p:spPr>
          <a:xfrm>
            <a:off x="6223000" y="4341300"/>
            <a:ext cx="2463800" cy="18669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Shape 160"/>
          <p:cNvSpPr txBox="1"/>
          <p:nvPr>
            <p:ph type="title"/>
          </p:nvPr>
        </p:nvSpPr>
        <p:spPr>
          <a:xfrm rot="-303792">
            <a:off x="1177343" y="-19952"/>
            <a:ext cx="8229612" cy="1142954"/>
          </a:xfrm>
          <a:prstGeom prst="rect">
            <a:avLst/>
          </a:prstGeom>
        </p:spPr>
        <p:txBody>
          <a:bodyPr anchorCtr="0" anchor="ctr" bIns="91425" lIns="91425" rIns="91425" wrap="square" tIns="91425">
            <a:noAutofit/>
          </a:bodyPr>
          <a:lstStyle/>
          <a:p>
            <a:pPr lvl="0" rtl="0">
              <a:spcBef>
                <a:spcPts val="0"/>
              </a:spcBef>
              <a:buNone/>
            </a:pPr>
            <a:r>
              <a:rPr lang="en"/>
              <a:t>Sabretooth Blenny</a:t>
            </a:r>
          </a:p>
        </p:txBody>
      </p:sp>
      <p:sp>
        <p:nvSpPr>
          <p:cNvPr id="161" name="Shape 161"/>
          <p:cNvSpPr txBox="1"/>
          <p:nvPr>
            <p:ph idx="1" type="body"/>
          </p:nvPr>
        </p:nvSpPr>
        <p:spPr>
          <a:xfrm>
            <a:off x="457200" y="1600200"/>
            <a:ext cx="5589300" cy="4526100"/>
          </a:xfrm>
          <a:prstGeom prst="rect">
            <a:avLst/>
          </a:prstGeom>
        </p:spPr>
        <p:txBody>
          <a:bodyPr anchorCtr="0" anchor="t" bIns="91425" lIns="91425" rIns="91425" wrap="square" tIns="91425">
            <a:noAutofit/>
          </a:bodyPr>
          <a:lstStyle/>
          <a:p>
            <a:pPr indent="-228600" lvl="0" marL="457200" rtl="0">
              <a:spcBef>
                <a:spcPts val="0"/>
              </a:spcBef>
              <a:buFont typeface="Arial"/>
              <a:buChar char="●"/>
            </a:pPr>
            <a:r>
              <a:rPr lang="en"/>
              <a:t>Aggressive Mimicry</a:t>
            </a:r>
          </a:p>
          <a:p>
            <a:pPr indent="-228600" lvl="1" marL="914400" rtl="0">
              <a:spcBef>
                <a:spcPts val="0"/>
              </a:spcBef>
              <a:buFont typeface="Courier New"/>
              <a:buChar char="o"/>
            </a:pPr>
            <a:r>
              <a:rPr lang="en"/>
              <a:t>Sabretooth Blenny learned the Quiescence dance</a:t>
            </a:r>
          </a:p>
          <a:p>
            <a:pPr indent="0" lvl="0" marL="457200" rtl="0">
              <a:spcBef>
                <a:spcPts val="0"/>
              </a:spcBef>
              <a:buNone/>
            </a:pPr>
            <a:r>
              <a:t/>
            </a:r>
            <a:endParaRPr/>
          </a:p>
        </p:txBody>
      </p:sp>
      <p:pic>
        <p:nvPicPr>
          <p:cNvPr id="162" name="Shape 162"/>
          <p:cNvPicPr preferRelativeResize="0"/>
          <p:nvPr/>
        </p:nvPicPr>
        <p:blipFill>
          <a:blip r:embed="rId3">
            <a:alphaModFix/>
          </a:blip>
          <a:stretch>
            <a:fillRect/>
          </a:stretch>
        </p:blipFill>
        <p:spPr>
          <a:xfrm>
            <a:off x="6146800" y="1565075"/>
            <a:ext cx="2616200" cy="1739900"/>
          </a:xfrm>
          <a:prstGeom prst="rect">
            <a:avLst/>
          </a:prstGeom>
          <a:noFill/>
          <a:ln>
            <a:noFill/>
          </a:ln>
        </p:spPr>
      </p:pic>
      <p:pic>
        <p:nvPicPr>
          <p:cNvPr id="163" name="Shape 163"/>
          <p:cNvPicPr preferRelativeResize="0"/>
          <p:nvPr/>
        </p:nvPicPr>
        <p:blipFill>
          <a:blip r:embed="rId4">
            <a:alphaModFix/>
          </a:blip>
          <a:stretch>
            <a:fillRect/>
          </a:stretch>
        </p:blipFill>
        <p:spPr>
          <a:xfrm>
            <a:off x="6223000" y="4341300"/>
            <a:ext cx="2463800" cy="18669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Shape 168"/>
          <p:cNvSpPr txBox="1"/>
          <p:nvPr>
            <p:ph type="title"/>
          </p:nvPr>
        </p:nvSpPr>
        <p:spPr>
          <a:xfrm rot="-303792">
            <a:off x="1177343" y="-19952"/>
            <a:ext cx="8229612" cy="1142954"/>
          </a:xfrm>
          <a:prstGeom prst="rect">
            <a:avLst/>
          </a:prstGeom>
        </p:spPr>
        <p:txBody>
          <a:bodyPr anchorCtr="0" anchor="ctr" bIns="91425" lIns="91425" rIns="91425" wrap="square" tIns="91425">
            <a:noAutofit/>
          </a:bodyPr>
          <a:lstStyle/>
          <a:p>
            <a:pPr lvl="0" rtl="0">
              <a:spcBef>
                <a:spcPts val="0"/>
              </a:spcBef>
              <a:buNone/>
            </a:pPr>
            <a:r>
              <a:rPr lang="en"/>
              <a:t>Persuasion: Exploiting </a:t>
            </a:r>
            <a:br>
              <a:rPr lang="en"/>
            </a:br>
            <a:r>
              <a:rPr lang="en"/>
              <a:t>evolutionary triggers</a:t>
            </a:r>
          </a:p>
        </p:txBody>
      </p:sp>
      <p:sp>
        <p:nvSpPr>
          <p:cNvPr id="169" name="Shape 169"/>
          <p:cNvSpPr txBox="1"/>
          <p:nvPr>
            <p:ph idx="1" type="body"/>
          </p:nvPr>
        </p:nvSpPr>
        <p:spPr>
          <a:xfrm>
            <a:off x="457200" y="1600200"/>
            <a:ext cx="8229600" cy="4526100"/>
          </a:xfrm>
          <a:prstGeom prst="rect">
            <a:avLst/>
          </a:prstGeom>
        </p:spPr>
        <p:txBody>
          <a:bodyPr anchorCtr="0" anchor="t" bIns="91425" lIns="91425" rIns="91425" wrap="square" tIns="91425">
            <a:noAutofit/>
          </a:bodyPr>
          <a:lstStyle/>
          <a:p>
            <a:pPr lvl="0" rtl="0">
              <a:spcBef>
                <a:spcPts val="0"/>
              </a:spcBef>
              <a:buNone/>
            </a:pPr>
            <a:r>
              <a:rPr lang="en"/>
              <a:t>The Harvard 70's compliance study</a:t>
            </a:r>
          </a:p>
          <a:p>
            <a:pPr indent="-228600" lvl="0" marL="457200" rtl="0">
              <a:spcBef>
                <a:spcPts val="0"/>
              </a:spcBef>
              <a:buFont typeface="Arial"/>
              <a:buChar char="●"/>
            </a:pPr>
            <a:r>
              <a:rPr lang="en"/>
              <a:t>Goal is to study compliance </a:t>
            </a:r>
          </a:p>
          <a:p>
            <a:pPr indent="-228600" lvl="1" marL="914400" rtl="0">
              <a:spcBef>
                <a:spcPts val="0"/>
              </a:spcBef>
              <a:buFont typeface="Courier New"/>
              <a:buChar char="o"/>
            </a:pPr>
            <a:r>
              <a:rPr lang="en"/>
              <a:t>(or what is the minimum we need to do/say to get someone to do us a favor?)</a:t>
            </a:r>
          </a:p>
          <a:p>
            <a:pPr indent="-228600" lvl="1" marL="914400" rtl="0">
              <a:spcBef>
                <a:spcPts val="0"/>
              </a:spcBef>
              <a:buFont typeface="Courier New"/>
              <a:buChar char="o"/>
            </a:pPr>
            <a:r>
              <a:rPr lang="en"/>
              <a:t>Environment</a:t>
            </a:r>
          </a:p>
          <a:p>
            <a:pPr indent="-228600" lvl="2" marL="1371600" rtl="0">
              <a:spcBef>
                <a:spcPts val="0"/>
              </a:spcBef>
              <a:buFont typeface="Wingdings"/>
              <a:buChar char="§"/>
            </a:pPr>
            <a:r>
              <a:rPr lang="en"/>
              <a:t>Grad students would approach people in the library who are ALREADY using the copier machine,</a:t>
            </a:r>
          </a:p>
          <a:p>
            <a:pPr indent="-228600" lvl="3" marL="1828800" rtl="0">
              <a:spcBef>
                <a:spcPts val="0"/>
              </a:spcBef>
              <a:buFont typeface="Arial"/>
              <a:buChar char="●"/>
            </a:pPr>
            <a:r>
              <a:rPr lang="en"/>
              <a:t>They would ask "Can I use the copier because XYZ"</a:t>
            </a:r>
          </a:p>
          <a:p>
            <a:pPr indent="-228600" lvl="3" marL="1828800" rtl="0">
              <a:spcBef>
                <a:spcPts val="0"/>
              </a:spcBef>
              <a:buFont typeface="Arial"/>
              <a:buChar char="●"/>
            </a:pPr>
            <a:r>
              <a:rPr lang="en"/>
              <a:t>Control group "Can I use the copier"</a:t>
            </a:r>
          </a:p>
          <a:p>
            <a:pPr lvl="0">
              <a:spcBef>
                <a:spcPts val="0"/>
              </a:spcBef>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Shape 174"/>
          <p:cNvSpPr txBox="1"/>
          <p:nvPr>
            <p:ph type="title"/>
          </p:nvPr>
        </p:nvSpPr>
        <p:spPr>
          <a:xfrm rot="-303792">
            <a:off x="1177343" y="-19952"/>
            <a:ext cx="8229612" cy="1142954"/>
          </a:xfrm>
          <a:prstGeom prst="rect">
            <a:avLst/>
          </a:prstGeom>
        </p:spPr>
        <p:txBody>
          <a:bodyPr anchorCtr="0" anchor="ctr" bIns="91425" lIns="91425" rIns="91425" wrap="square" tIns="91425">
            <a:noAutofit/>
          </a:bodyPr>
          <a:lstStyle/>
          <a:p>
            <a:pPr lvl="0" rtl="0">
              <a:spcBef>
                <a:spcPts val="0"/>
              </a:spcBef>
              <a:buNone/>
            </a:pPr>
            <a:r>
              <a:rPr lang="en"/>
              <a:t>Persuasion: Exploiting </a:t>
            </a:r>
            <a:br>
              <a:rPr lang="en"/>
            </a:br>
            <a:r>
              <a:rPr lang="en"/>
              <a:t>evolutionary triggers</a:t>
            </a:r>
          </a:p>
        </p:txBody>
      </p:sp>
      <p:sp>
        <p:nvSpPr>
          <p:cNvPr id="175" name="Shape 175"/>
          <p:cNvSpPr txBox="1"/>
          <p:nvPr>
            <p:ph idx="1" type="body"/>
          </p:nvPr>
        </p:nvSpPr>
        <p:spPr>
          <a:xfrm>
            <a:off x="457200" y="1600200"/>
            <a:ext cx="8229600" cy="4526100"/>
          </a:xfrm>
          <a:prstGeom prst="rect">
            <a:avLst/>
          </a:prstGeom>
        </p:spPr>
        <p:txBody>
          <a:bodyPr anchorCtr="0" anchor="t" bIns="91425" lIns="91425" rIns="91425" wrap="square" tIns="91425">
            <a:noAutofit/>
          </a:bodyPr>
          <a:lstStyle/>
          <a:p>
            <a:pPr lvl="0" rtl="0">
              <a:spcBef>
                <a:spcPts val="480"/>
              </a:spcBef>
              <a:buNone/>
            </a:pPr>
            <a:r>
              <a:rPr lang="en"/>
              <a:t>Grad students would approach people in the library who are using the copier machine</a:t>
            </a:r>
          </a:p>
          <a:p>
            <a:pPr indent="-228600" lvl="0" marL="457200" rtl="0">
              <a:spcBef>
                <a:spcPts val="480"/>
              </a:spcBef>
              <a:buFont typeface="Arial"/>
              <a:buChar char="●"/>
            </a:pPr>
            <a:r>
              <a:rPr lang="en"/>
              <a:t>Control group "I have 5 pages, can I use the copier."</a:t>
            </a:r>
          </a:p>
          <a:p>
            <a:pPr indent="-228600" lvl="1" marL="914400" rtl="0">
              <a:spcBef>
                <a:spcPts val="480"/>
              </a:spcBef>
              <a:buFont typeface="Courier New"/>
              <a:buChar char="o"/>
            </a:pPr>
            <a:r>
              <a:rPr lang="en"/>
              <a:t>~ 64 % compliance</a:t>
            </a:r>
          </a:p>
          <a:p>
            <a:pPr indent="-228600" lvl="1" marL="914400" rtl="0">
              <a:spcBef>
                <a:spcPts val="480"/>
              </a:spcBef>
              <a:buFont typeface="Courier New"/>
              <a:buChar char="o"/>
            </a:pPr>
            <a:r>
              <a:rPr lang="en"/>
              <a:t>no reason given</a:t>
            </a:r>
          </a:p>
          <a:p>
            <a:pPr indent="-228600" lvl="0" marL="457200" rtl="0">
              <a:spcBef>
                <a:spcPts val="480"/>
              </a:spcBef>
              <a:buFont typeface="Arial"/>
              <a:buChar char="●"/>
            </a:pPr>
            <a:r>
              <a:rPr lang="en"/>
              <a:t>Trial 1 "I have 5 pages, can I use the copier because I am in a hurry"</a:t>
            </a:r>
          </a:p>
          <a:p>
            <a:pPr indent="-228600" lvl="1" marL="914400" rtl="0">
              <a:spcBef>
                <a:spcPts val="480"/>
              </a:spcBef>
              <a:buFont typeface="Courier New"/>
              <a:buChar char="o"/>
            </a:pPr>
            <a:r>
              <a:rPr lang="en"/>
              <a:t>~ 94 % compliance</a:t>
            </a:r>
          </a:p>
          <a:p>
            <a:pPr indent="-228600" lvl="1" marL="914400" rtl="0">
              <a:spcBef>
                <a:spcPts val="480"/>
              </a:spcBef>
              <a:buFont typeface="Courier New"/>
              <a:buChar char="o"/>
            </a:pPr>
            <a:r>
              <a:rPr lang="en"/>
              <a:t>pretty good reason given</a:t>
            </a: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Shape 180"/>
          <p:cNvSpPr txBox="1"/>
          <p:nvPr>
            <p:ph type="title"/>
          </p:nvPr>
        </p:nvSpPr>
        <p:spPr>
          <a:xfrm rot="-303792">
            <a:off x="1177343" y="-19952"/>
            <a:ext cx="8229612" cy="1142954"/>
          </a:xfrm>
          <a:prstGeom prst="rect">
            <a:avLst/>
          </a:prstGeom>
        </p:spPr>
        <p:txBody>
          <a:bodyPr anchorCtr="0" anchor="ctr" bIns="91425" lIns="91425" rIns="91425" wrap="square" tIns="91425">
            <a:noAutofit/>
          </a:bodyPr>
          <a:lstStyle/>
          <a:p>
            <a:pPr lvl="0" rtl="0">
              <a:spcBef>
                <a:spcPts val="0"/>
              </a:spcBef>
              <a:buNone/>
            </a:pPr>
            <a:r>
              <a:rPr lang="en"/>
              <a:t>Persuasion: Exploiting </a:t>
            </a:r>
            <a:br>
              <a:rPr lang="en"/>
            </a:br>
            <a:r>
              <a:rPr lang="en"/>
              <a:t>evolutionary triggers</a:t>
            </a:r>
          </a:p>
        </p:txBody>
      </p:sp>
      <p:sp>
        <p:nvSpPr>
          <p:cNvPr id="181" name="Shape 181"/>
          <p:cNvSpPr txBox="1"/>
          <p:nvPr>
            <p:ph idx="1" type="body"/>
          </p:nvPr>
        </p:nvSpPr>
        <p:spPr>
          <a:xfrm>
            <a:off x="457200" y="1600200"/>
            <a:ext cx="8229600" cy="4526100"/>
          </a:xfrm>
          <a:prstGeom prst="rect">
            <a:avLst/>
          </a:prstGeom>
        </p:spPr>
        <p:txBody>
          <a:bodyPr anchorCtr="0" anchor="t" bIns="91425" lIns="91425" rIns="91425" wrap="square" tIns="91425">
            <a:noAutofit/>
          </a:bodyPr>
          <a:lstStyle/>
          <a:p>
            <a:pPr indent="-228600" lvl="0" marL="457200" rtl="0">
              <a:spcBef>
                <a:spcPts val="480"/>
              </a:spcBef>
              <a:buFont typeface="Arial"/>
              <a:buChar char="●"/>
            </a:pPr>
            <a:r>
              <a:rPr lang="en">
                <a:solidFill>
                  <a:schemeClr val="lt1"/>
                </a:solidFill>
              </a:rPr>
              <a:t>Researchers asked themselves:</a:t>
            </a:r>
          </a:p>
          <a:p>
            <a:pPr indent="-228600" lvl="1" marL="914400" rtl="0">
              <a:spcBef>
                <a:spcPts val="480"/>
              </a:spcBef>
              <a:buFont typeface="Courier New"/>
              <a:buChar char="o"/>
            </a:pPr>
            <a:r>
              <a:rPr lang="en"/>
              <a:t>Can we </a:t>
            </a:r>
            <a:r>
              <a:rPr lang="en" u="sng"/>
              <a:t>vary the lameness</a:t>
            </a:r>
            <a:r>
              <a:rPr lang="en"/>
              <a:t> of our reason and explore how it affects that 60%-94% compliance rate range?</a:t>
            </a:r>
          </a:p>
          <a:p>
            <a:pPr indent="-228600" lvl="2" marL="1371600" rtl="0">
              <a:spcBef>
                <a:spcPts val="480"/>
              </a:spcBef>
              <a:buFont typeface="Wingdings"/>
              <a:buChar char="§"/>
            </a:pPr>
            <a:r>
              <a:rPr lang="en"/>
              <a:t>explored more and more less-compelling reasons</a:t>
            </a:r>
          </a:p>
          <a:p>
            <a:pPr indent="-228600" lvl="3" marL="1828800" rtl="0">
              <a:spcBef>
                <a:spcPts val="480"/>
              </a:spcBef>
              <a:buFont typeface="Arial"/>
              <a:buChar char="●"/>
            </a:pPr>
            <a:r>
              <a:rPr lang="en"/>
              <a:t>results still yielded relatively-high compliance, until ultimately..</a:t>
            </a:r>
          </a:p>
          <a:p>
            <a:pPr lvl="0" rtl="0">
              <a:spcBef>
                <a:spcPts val="480"/>
              </a:spcBef>
              <a:buNone/>
            </a:pPr>
            <a:r>
              <a:t/>
            </a:r>
            <a:endParaRPr/>
          </a:p>
          <a:p>
            <a:pPr lvl="0" rtl="0">
              <a:spcBef>
                <a:spcPts val="480"/>
              </a:spcBef>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Shape 186"/>
          <p:cNvSpPr txBox="1"/>
          <p:nvPr>
            <p:ph type="title"/>
          </p:nvPr>
        </p:nvSpPr>
        <p:spPr>
          <a:xfrm rot="-303792">
            <a:off x="1177343" y="-19952"/>
            <a:ext cx="8229612" cy="1142954"/>
          </a:xfrm>
          <a:prstGeom prst="rect">
            <a:avLst/>
          </a:prstGeom>
        </p:spPr>
        <p:txBody>
          <a:bodyPr anchorCtr="0" anchor="ctr" bIns="91425" lIns="91425" rIns="91425" wrap="square" tIns="91425">
            <a:noAutofit/>
          </a:bodyPr>
          <a:lstStyle/>
          <a:p>
            <a:pPr lvl="0" rtl="0">
              <a:spcBef>
                <a:spcPts val="0"/>
              </a:spcBef>
              <a:buNone/>
            </a:pPr>
            <a:r>
              <a:rPr lang="en"/>
              <a:t>Persuasion: Exploiting </a:t>
            </a:r>
            <a:br>
              <a:rPr lang="en"/>
            </a:br>
            <a:r>
              <a:rPr lang="en"/>
              <a:t>evolutionary triggers</a:t>
            </a:r>
          </a:p>
        </p:txBody>
      </p:sp>
      <p:sp>
        <p:nvSpPr>
          <p:cNvPr id="187" name="Shape 187"/>
          <p:cNvSpPr txBox="1"/>
          <p:nvPr>
            <p:ph idx="1" type="body"/>
          </p:nvPr>
        </p:nvSpPr>
        <p:spPr>
          <a:xfrm>
            <a:off x="457200" y="1600200"/>
            <a:ext cx="8229600" cy="4526100"/>
          </a:xfrm>
          <a:prstGeom prst="rect">
            <a:avLst/>
          </a:prstGeom>
        </p:spPr>
        <p:txBody>
          <a:bodyPr anchorCtr="0" anchor="t" bIns="91425" lIns="91425" rIns="91425" wrap="square" tIns="91425">
            <a:noAutofit/>
          </a:bodyPr>
          <a:lstStyle/>
          <a:p>
            <a:pPr indent="-228600" lvl="0" marL="457200" rtl="0">
              <a:spcBef>
                <a:spcPts val="480"/>
              </a:spcBef>
              <a:buFont typeface="Arial"/>
              <a:buChar char="●"/>
            </a:pPr>
            <a:r>
              <a:rPr lang="en"/>
              <a:t>"</a:t>
            </a:r>
            <a:r>
              <a:rPr i="1" lang="en"/>
              <a:t>Hi I have 5 pages, can I use the copier because I need to make copies</a:t>
            </a:r>
            <a:r>
              <a:rPr lang="en"/>
              <a:t>"</a:t>
            </a:r>
          </a:p>
          <a:p>
            <a:pPr indent="-228600" lvl="1" marL="914400" rtl="0">
              <a:spcBef>
                <a:spcPts val="480"/>
              </a:spcBef>
              <a:buFont typeface="Courier New"/>
              <a:buChar char="o"/>
            </a:pPr>
            <a:r>
              <a:rPr lang="en"/>
              <a:t>93 % compliance</a:t>
            </a:r>
          </a:p>
          <a:p>
            <a:pPr indent="-228600" lvl="1" marL="914400" rtl="0">
              <a:spcBef>
                <a:spcPts val="480"/>
              </a:spcBef>
              <a:buFont typeface="Courier New"/>
              <a:buChar char="o"/>
            </a:pPr>
            <a:r>
              <a:rPr lang="en"/>
              <a:t>effectively no reason provided</a:t>
            </a:r>
          </a:p>
          <a:p>
            <a:pPr indent="-228600" lvl="2" marL="1371600" rtl="0">
              <a:spcBef>
                <a:spcPts val="480"/>
              </a:spcBef>
              <a:buFont typeface="Wingdings"/>
              <a:buChar char="§"/>
            </a:pPr>
            <a:r>
              <a:rPr lang="en"/>
              <a:t>logically equivalent to "Hi I have 5 pages, can I use the copier"</a:t>
            </a:r>
          </a:p>
          <a:p>
            <a:pPr lvl="0" rtl="0">
              <a:spcBef>
                <a:spcPts val="480"/>
              </a:spcBef>
              <a:buNone/>
            </a:pPr>
            <a:r>
              <a:t/>
            </a:r>
            <a:endParaRPr/>
          </a:p>
          <a:p>
            <a:pPr lvl="0" rtl="0">
              <a:spcBef>
                <a:spcPts val="480"/>
              </a:spcBef>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sp>
        <p:nvSpPr>
          <p:cNvPr id="192" name="Shape 192"/>
          <p:cNvSpPr txBox="1"/>
          <p:nvPr>
            <p:ph type="title"/>
          </p:nvPr>
        </p:nvSpPr>
        <p:spPr>
          <a:xfrm rot="-303792">
            <a:off x="1177343" y="-19952"/>
            <a:ext cx="8229612" cy="1142954"/>
          </a:xfrm>
          <a:prstGeom prst="rect">
            <a:avLst/>
          </a:prstGeom>
        </p:spPr>
        <p:txBody>
          <a:bodyPr anchorCtr="0" anchor="ctr" bIns="91425" lIns="91425" rIns="91425" wrap="square" tIns="91425">
            <a:noAutofit/>
          </a:bodyPr>
          <a:lstStyle/>
          <a:p>
            <a:pPr lvl="0" rtl="0">
              <a:spcBef>
                <a:spcPts val="0"/>
              </a:spcBef>
              <a:buNone/>
            </a:pPr>
            <a:r>
              <a:rPr lang="en"/>
              <a:t>Persuasion: Exploiting </a:t>
            </a:r>
            <a:br>
              <a:rPr lang="en"/>
            </a:br>
            <a:r>
              <a:rPr lang="en"/>
              <a:t>evolutionary triggers</a:t>
            </a:r>
          </a:p>
        </p:txBody>
      </p:sp>
      <p:sp>
        <p:nvSpPr>
          <p:cNvPr id="193" name="Shape 193"/>
          <p:cNvSpPr txBox="1"/>
          <p:nvPr>
            <p:ph idx="1" type="body"/>
          </p:nvPr>
        </p:nvSpPr>
        <p:spPr>
          <a:xfrm>
            <a:off x="457200" y="1600200"/>
            <a:ext cx="8229600" cy="4526100"/>
          </a:xfrm>
          <a:prstGeom prst="rect">
            <a:avLst/>
          </a:prstGeom>
        </p:spPr>
        <p:txBody>
          <a:bodyPr anchorCtr="0" anchor="t" bIns="91425" lIns="91425" rIns="91425" wrap="square" tIns="91425">
            <a:noAutofit/>
          </a:bodyPr>
          <a:lstStyle/>
          <a:p>
            <a:pPr indent="-228600" lvl="0" marL="457200" rtl="0">
              <a:spcBef>
                <a:spcPts val="480"/>
              </a:spcBef>
              <a:buFont typeface="Arial"/>
              <a:buChar char="●"/>
            </a:pPr>
            <a:r>
              <a:rPr lang="en"/>
              <a:t>Magic word is "because"</a:t>
            </a:r>
          </a:p>
          <a:p>
            <a:pPr indent="-228600" lvl="1" marL="914400" rtl="0">
              <a:spcBef>
                <a:spcPts val="480"/>
              </a:spcBef>
              <a:buFont typeface="Courier New"/>
              <a:buChar char="o"/>
            </a:pPr>
            <a:r>
              <a:rPr lang="en"/>
              <a:t>Exploits an evolutionary trigger	</a:t>
            </a:r>
          </a:p>
          <a:p>
            <a:pPr indent="-228600" lvl="2" marL="1371600" rtl="0">
              <a:spcBef>
                <a:spcPts val="480"/>
              </a:spcBef>
              <a:buFont typeface="Wingdings"/>
              <a:buChar char="§"/>
            </a:pPr>
            <a:r>
              <a:rPr lang="en"/>
              <a:t>like the sabretooth blenny</a:t>
            </a:r>
          </a:p>
          <a:p>
            <a:pPr indent="-228600" lvl="0" marL="457200" rtl="0">
              <a:spcBef>
                <a:spcPts val="480"/>
              </a:spcBef>
              <a:buFont typeface="Arial"/>
              <a:buChar char="●"/>
            </a:pPr>
            <a:r>
              <a:rPr lang="en"/>
              <a:t>Our brains aren't optimized for the modern world</a:t>
            </a:r>
          </a:p>
          <a:p>
            <a:pPr indent="-228600" lvl="1" marL="914400" rtl="0">
              <a:spcBef>
                <a:spcPts val="480"/>
              </a:spcBef>
              <a:buFont typeface="Courier New"/>
              <a:buChar char="o"/>
            </a:pPr>
            <a:r>
              <a:rPr lang="en"/>
              <a:t>Small tribal life had few liars</a:t>
            </a:r>
          </a:p>
          <a:p>
            <a:pPr indent="-228600" lvl="2" marL="1371600" rtl="0">
              <a:spcBef>
                <a:spcPts val="480"/>
              </a:spcBef>
              <a:buFont typeface="Wingdings"/>
              <a:buChar char="§"/>
            </a:pPr>
            <a:r>
              <a:rPr lang="en"/>
              <a:t>liars would get exiled</a:t>
            </a:r>
            <a:br>
              <a:rPr lang="en"/>
            </a:br>
            <a:r>
              <a:rPr lang="en"/>
              <a:t> or shamed</a:t>
            </a:r>
          </a:p>
          <a:p>
            <a:pPr indent="0" lvl="0" marL="457200" rtl="0">
              <a:spcBef>
                <a:spcPts val="480"/>
              </a:spcBef>
              <a:buNone/>
            </a:pPr>
            <a:r>
              <a:t/>
            </a:r>
            <a:endParaRPr/>
          </a:p>
          <a:p>
            <a:pPr lvl="0" rtl="0">
              <a:spcBef>
                <a:spcPts val="480"/>
              </a:spcBef>
              <a:buNone/>
            </a:pPr>
            <a:r>
              <a:t/>
            </a:r>
            <a:endParaRPr/>
          </a:p>
        </p:txBody>
      </p:sp>
      <p:pic>
        <p:nvPicPr>
          <p:cNvPr id="194" name="Shape 194"/>
          <p:cNvPicPr preferRelativeResize="0"/>
          <p:nvPr/>
        </p:nvPicPr>
        <p:blipFill>
          <a:blip r:embed="rId3">
            <a:alphaModFix/>
          </a:blip>
          <a:stretch>
            <a:fillRect/>
          </a:stretch>
        </p:blipFill>
        <p:spPr>
          <a:xfrm>
            <a:off x="5497849" y="4432423"/>
            <a:ext cx="3123576" cy="2061702"/>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sp>
        <p:nvSpPr>
          <p:cNvPr id="199" name="Shape 199"/>
          <p:cNvSpPr txBox="1"/>
          <p:nvPr>
            <p:ph type="title"/>
          </p:nvPr>
        </p:nvSpPr>
        <p:spPr>
          <a:xfrm rot="-303792">
            <a:off x="1177343" y="-19952"/>
            <a:ext cx="8229612" cy="1142954"/>
          </a:xfrm>
          <a:prstGeom prst="rect">
            <a:avLst/>
          </a:prstGeom>
        </p:spPr>
        <p:txBody>
          <a:bodyPr anchorCtr="0" anchor="ctr" bIns="91425" lIns="91425" rIns="91425" wrap="square" tIns="91425">
            <a:noAutofit/>
          </a:bodyPr>
          <a:lstStyle/>
          <a:p>
            <a:pPr lvl="0">
              <a:spcBef>
                <a:spcPts val="0"/>
              </a:spcBef>
              <a:buNone/>
            </a:pPr>
            <a:r>
              <a:rPr lang="en"/>
              <a:t>6 Quirks of the Human Brain</a:t>
            </a:r>
          </a:p>
        </p:txBody>
      </p:sp>
      <p:sp>
        <p:nvSpPr>
          <p:cNvPr id="200" name="Shape 200"/>
          <p:cNvSpPr txBox="1"/>
          <p:nvPr>
            <p:ph idx="1" type="body"/>
          </p:nvPr>
        </p:nvSpPr>
        <p:spPr>
          <a:xfrm>
            <a:off x="457200" y="1600200"/>
            <a:ext cx="8229600" cy="4526100"/>
          </a:xfrm>
          <a:prstGeom prst="rect">
            <a:avLst/>
          </a:prstGeom>
        </p:spPr>
        <p:txBody>
          <a:bodyPr anchorCtr="0" anchor="t" bIns="91425" lIns="91425" rIns="91425" wrap="square" tIns="91425">
            <a:noAutofit/>
          </a:bodyPr>
          <a:lstStyle/>
          <a:p>
            <a:pPr indent="-228600" lvl="0" marL="457200" rtl="0">
              <a:spcBef>
                <a:spcPts val="0"/>
              </a:spcBef>
              <a:buAutoNum type="arabicPeriod"/>
            </a:pPr>
            <a:r>
              <a:rPr lang="en"/>
              <a:t>Reciprocity</a:t>
            </a:r>
          </a:p>
          <a:p>
            <a:pPr indent="-228600" lvl="0" marL="457200" rtl="0">
              <a:spcBef>
                <a:spcPts val="0"/>
              </a:spcBef>
              <a:buAutoNum type="arabicPeriod"/>
            </a:pPr>
            <a:r>
              <a:rPr lang="en"/>
              <a:t>Consistency</a:t>
            </a:r>
          </a:p>
          <a:p>
            <a:pPr indent="-228600" lvl="0" marL="457200" rtl="0">
              <a:spcBef>
                <a:spcPts val="0"/>
              </a:spcBef>
              <a:buAutoNum type="arabicPeriod"/>
            </a:pPr>
            <a:r>
              <a:rPr lang="en"/>
              <a:t>Social Proof</a:t>
            </a:r>
          </a:p>
          <a:p>
            <a:pPr indent="-228600" lvl="0" marL="457200" rtl="0">
              <a:spcBef>
                <a:spcPts val="0"/>
              </a:spcBef>
              <a:buAutoNum type="arabicPeriod"/>
            </a:pPr>
            <a:r>
              <a:rPr lang="en"/>
              <a:t>Liking</a:t>
            </a:r>
          </a:p>
          <a:p>
            <a:pPr indent="-228600" lvl="0" marL="457200" rtl="0">
              <a:spcBef>
                <a:spcPts val="0"/>
              </a:spcBef>
              <a:buAutoNum type="arabicPeriod"/>
            </a:pPr>
            <a:r>
              <a:rPr lang="en"/>
              <a:t>Authority</a:t>
            </a:r>
          </a:p>
          <a:p>
            <a:pPr indent="-228600" lvl="0" marL="457200">
              <a:spcBef>
                <a:spcPts val="0"/>
              </a:spcBef>
              <a:buAutoNum type="arabicPeriod"/>
            </a:pPr>
            <a:r>
              <a:rPr lang="en"/>
              <a:t>Scarcity</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Shape 78"/>
          <p:cNvSpPr txBox="1"/>
          <p:nvPr>
            <p:ph type="title"/>
          </p:nvPr>
        </p:nvSpPr>
        <p:spPr>
          <a:xfrm rot="-303792">
            <a:off x="1177343" y="-19952"/>
            <a:ext cx="8229612" cy="1142954"/>
          </a:xfrm>
          <a:prstGeom prst="rect">
            <a:avLst/>
          </a:prstGeom>
        </p:spPr>
        <p:txBody>
          <a:bodyPr anchorCtr="0" anchor="ctr" bIns="91425" lIns="91425" rIns="91425" wrap="square" tIns="91425">
            <a:noAutofit/>
          </a:bodyPr>
          <a:lstStyle/>
          <a:p>
            <a:pPr lvl="0">
              <a:spcBef>
                <a:spcPts val="0"/>
              </a:spcBef>
              <a:buNone/>
            </a:pPr>
            <a:r>
              <a:rPr lang="en"/>
              <a:t>Social Engineering</a:t>
            </a:r>
          </a:p>
        </p:txBody>
      </p:sp>
      <p:sp>
        <p:nvSpPr>
          <p:cNvPr id="79" name="Shape 79"/>
          <p:cNvSpPr txBox="1"/>
          <p:nvPr>
            <p:ph idx="1" type="body"/>
          </p:nvPr>
        </p:nvSpPr>
        <p:spPr>
          <a:xfrm>
            <a:off x="457200" y="1600200"/>
            <a:ext cx="8229600" cy="4526100"/>
          </a:xfrm>
          <a:prstGeom prst="rect">
            <a:avLst/>
          </a:prstGeom>
        </p:spPr>
        <p:txBody>
          <a:bodyPr anchorCtr="0" anchor="t" bIns="91425" lIns="91425" rIns="91425" wrap="square" tIns="91425">
            <a:noAutofit/>
          </a:bodyPr>
          <a:lstStyle/>
          <a:p>
            <a:pPr lvl="0" rtl="0">
              <a:spcBef>
                <a:spcPts val="0"/>
              </a:spcBef>
              <a:buNone/>
            </a:pPr>
            <a:r>
              <a:rPr lang="en"/>
              <a:t>Social Engineering: </a:t>
            </a:r>
          </a:p>
          <a:p>
            <a:pPr indent="-228600" lvl="0" marL="457200" rtl="0">
              <a:spcBef>
                <a:spcPts val="0"/>
              </a:spcBef>
              <a:buFont typeface="Arial"/>
              <a:buChar char="●"/>
            </a:pPr>
            <a:r>
              <a:rPr lang="en"/>
              <a:t>Any act where you try to manipulate a person to accomplish a goal, and that goal may or may not be in the target's interests</a:t>
            </a:r>
          </a:p>
          <a:p>
            <a:pPr indent="-228600" lvl="1" marL="914400" rtl="0">
              <a:spcBef>
                <a:spcPts val="0"/>
              </a:spcBef>
              <a:buFont typeface="Courier New"/>
              <a:buChar char="o"/>
            </a:pPr>
            <a:r>
              <a:rPr lang="en"/>
              <a:t>i.e. disclosure of information</a:t>
            </a:r>
          </a:p>
          <a:p>
            <a:pPr indent="-228600" lvl="1" marL="914400">
              <a:spcBef>
                <a:spcPts val="0"/>
              </a:spcBef>
              <a:buFont typeface="Courier New"/>
              <a:buChar char="o"/>
            </a:pPr>
            <a:r>
              <a:rPr lang="en"/>
              <a:t>often goes hand-in-hand with OSINT reconnaissance</a:t>
            </a: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sp>
        <p:nvSpPr>
          <p:cNvPr id="205" name="Shape 205"/>
          <p:cNvSpPr txBox="1"/>
          <p:nvPr>
            <p:ph type="title"/>
          </p:nvPr>
        </p:nvSpPr>
        <p:spPr>
          <a:xfrm rot="-303792">
            <a:off x="1177343" y="-19952"/>
            <a:ext cx="8229612" cy="1142954"/>
          </a:xfrm>
          <a:prstGeom prst="rect">
            <a:avLst/>
          </a:prstGeom>
        </p:spPr>
        <p:txBody>
          <a:bodyPr anchorCtr="0" anchor="ctr" bIns="91425" lIns="91425" rIns="91425" wrap="square" tIns="91425">
            <a:noAutofit/>
          </a:bodyPr>
          <a:lstStyle/>
          <a:p>
            <a:pPr lvl="0">
              <a:spcBef>
                <a:spcPts val="0"/>
              </a:spcBef>
              <a:buNone/>
            </a:pPr>
            <a:r>
              <a:rPr lang="en"/>
              <a:t>Reciprocity</a:t>
            </a:r>
          </a:p>
        </p:txBody>
      </p:sp>
      <p:sp>
        <p:nvSpPr>
          <p:cNvPr id="206" name="Shape 206"/>
          <p:cNvSpPr txBox="1"/>
          <p:nvPr>
            <p:ph idx="1" type="body"/>
          </p:nvPr>
        </p:nvSpPr>
        <p:spPr>
          <a:xfrm>
            <a:off x="457200" y="1600200"/>
            <a:ext cx="8229600" cy="4526100"/>
          </a:xfrm>
          <a:prstGeom prst="rect">
            <a:avLst/>
          </a:prstGeom>
        </p:spPr>
        <p:txBody>
          <a:bodyPr anchorCtr="0" anchor="t" bIns="91425" lIns="91425" rIns="91425" wrap="square" tIns="91425">
            <a:noAutofit/>
          </a:bodyPr>
          <a:lstStyle/>
          <a:p>
            <a:pPr indent="-228600" lvl="0" marL="457200" rtl="0">
              <a:spcBef>
                <a:spcPts val="0"/>
              </a:spcBef>
              <a:buFont typeface="Arial"/>
              <a:buChar char="●"/>
            </a:pPr>
            <a:r>
              <a:rPr lang="en">
                <a:solidFill>
                  <a:schemeClr val="lt1"/>
                </a:solidFill>
              </a:rPr>
              <a:t>We tend to return favors, regardless of the original favor</a:t>
            </a:r>
          </a:p>
          <a:p>
            <a:pPr indent="-228600" lvl="1" marL="914400" rtl="0">
              <a:spcBef>
                <a:spcPts val="0"/>
              </a:spcBef>
              <a:buFont typeface="Courier New"/>
              <a:buChar char="o"/>
            </a:pPr>
            <a:r>
              <a:rPr lang="en"/>
              <a:t>even if we didn't want the original favor</a:t>
            </a:r>
          </a:p>
          <a:p>
            <a:pPr indent="-228600" lvl="1" marL="914400" rtl="0">
              <a:spcBef>
                <a:spcPts val="0"/>
              </a:spcBef>
              <a:buFont typeface="Courier New"/>
              <a:buChar char="o"/>
            </a:pPr>
            <a:r>
              <a:rPr lang="en"/>
              <a:t>Exploited commonly by charities</a:t>
            </a:r>
          </a:p>
          <a:p>
            <a:pPr indent="-228600" lvl="2" marL="1371600" rtl="0">
              <a:spcBef>
                <a:spcPts val="0"/>
              </a:spcBef>
              <a:buFont typeface="Wingdings"/>
              <a:buChar char="§"/>
            </a:pPr>
            <a:r>
              <a:rPr lang="en"/>
              <a:t>hand you flowers, a drink, snacks, or souvenirs before asking for donations</a:t>
            </a:r>
          </a:p>
          <a:p>
            <a:pPr indent="-228600" lvl="3" marL="1828800" rtl="0">
              <a:spcBef>
                <a:spcPts val="0"/>
              </a:spcBef>
              <a:buFont typeface="Arial"/>
              <a:buChar char="●"/>
            </a:pPr>
            <a:r>
              <a:rPr lang="en"/>
              <a:t>exploits the temptation to give back</a:t>
            </a:r>
          </a:p>
          <a:p>
            <a:pPr indent="-228600" lvl="2" marL="1371600" rtl="0">
              <a:spcBef>
                <a:spcPts val="0"/>
              </a:spcBef>
              <a:buFont typeface="Wingdings"/>
              <a:buChar char="§"/>
            </a:pPr>
            <a:r>
              <a:rPr lang="en"/>
              <a:t>Doesn't work against Nigerian scammers</a:t>
            </a:r>
          </a:p>
          <a:p>
            <a:pPr indent="-228600" lvl="0" marL="457200" rtl="0">
              <a:spcBef>
                <a:spcPts val="0"/>
              </a:spcBef>
              <a:buFont typeface="Arial"/>
              <a:buChar char="●"/>
            </a:pPr>
            <a:r>
              <a:rPr lang="en"/>
              <a:t>Works in negotiation too!</a:t>
            </a: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 name="Shape 210"/>
        <p:cNvGrpSpPr/>
        <p:nvPr/>
      </p:nvGrpSpPr>
      <p:grpSpPr>
        <a:xfrm>
          <a:off x="0" y="0"/>
          <a:ext cx="0" cy="0"/>
          <a:chOff x="0" y="0"/>
          <a:chExt cx="0" cy="0"/>
        </a:xfrm>
      </p:grpSpPr>
      <p:sp>
        <p:nvSpPr>
          <p:cNvPr id="211" name="Shape 211"/>
          <p:cNvSpPr txBox="1"/>
          <p:nvPr>
            <p:ph type="title"/>
          </p:nvPr>
        </p:nvSpPr>
        <p:spPr>
          <a:xfrm rot="-303792">
            <a:off x="1177343" y="-19952"/>
            <a:ext cx="8229612" cy="1142954"/>
          </a:xfrm>
          <a:prstGeom prst="rect">
            <a:avLst/>
          </a:prstGeom>
        </p:spPr>
        <p:txBody>
          <a:bodyPr anchorCtr="0" anchor="ctr" bIns="91425" lIns="91425" rIns="91425" wrap="square" tIns="91425">
            <a:noAutofit/>
          </a:bodyPr>
          <a:lstStyle/>
          <a:p>
            <a:pPr lvl="0" rtl="0">
              <a:spcBef>
                <a:spcPts val="0"/>
              </a:spcBef>
              <a:buNone/>
            </a:pPr>
            <a:r>
              <a:rPr lang="en"/>
              <a:t>Reciprocity</a:t>
            </a:r>
          </a:p>
        </p:txBody>
      </p:sp>
      <p:sp>
        <p:nvSpPr>
          <p:cNvPr id="212" name="Shape 212"/>
          <p:cNvSpPr txBox="1"/>
          <p:nvPr>
            <p:ph idx="1" type="body"/>
          </p:nvPr>
        </p:nvSpPr>
        <p:spPr>
          <a:xfrm>
            <a:off x="457200" y="1600200"/>
            <a:ext cx="8229600" cy="4526100"/>
          </a:xfrm>
          <a:prstGeom prst="rect">
            <a:avLst/>
          </a:prstGeom>
        </p:spPr>
        <p:txBody>
          <a:bodyPr anchorCtr="0" anchor="t" bIns="91425" lIns="91425" rIns="91425" wrap="square" tIns="91425">
            <a:noAutofit/>
          </a:bodyPr>
          <a:lstStyle/>
          <a:p>
            <a:pPr indent="-228600" lvl="0" marL="457200" rtl="0">
              <a:spcBef>
                <a:spcPts val="0"/>
              </a:spcBef>
              <a:buFont typeface="Arial"/>
              <a:buChar char="●"/>
            </a:pPr>
            <a:r>
              <a:rPr lang="en"/>
              <a:t>Exploiting Reciprocity during Negotiation</a:t>
            </a:r>
          </a:p>
          <a:p>
            <a:pPr indent="-228600" lvl="1" marL="914400" rtl="0">
              <a:spcBef>
                <a:spcPts val="0"/>
              </a:spcBef>
              <a:buFont typeface="Courier New"/>
              <a:buChar char="o"/>
            </a:pPr>
            <a:r>
              <a:rPr lang="en"/>
              <a:t>Make a concession, and ask for one in return</a:t>
            </a:r>
          </a:p>
          <a:p>
            <a:pPr indent="-228600" lvl="2" marL="1371600" rtl="0">
              <a:spcBef>
                <a:spcPts val="0"/>
              </a:spcBef>
              <a:buFont typeface="Wingdings"/>
              <a:buChar char="§"/>
            </a:pPr>
            <a:r>
              <a:rPr lang="en"/>
              <a:t>concession might even be irrelevant</a:t>
            </a:r>
          </a:p>
          <a:p>
            <a:pPr indent="-228600" lvl="1" marL="914400" rtl="0">
              <a:spcBef>
                <a:spcPts val="0"/>
              </a:spcBef>
              <a:buFont typeface="Courier New"/>
              <a:buChar char="o"/>
            </a:pPr>
            <a:r>
              <a:rPr lang="en"/>
              <a:t>Exploited commonly in bartering</a:t>
            </a:r>
          </a:p>
          <a:p>
            <a:pPr indent="-228600" lvl="2" marL="1371600" rtl="0">
              <a:spcBef>
                <a:spcPts val="0"/>
              </a:spcBef>
              <a:buFont typeface="Wingdings"/>
              <a:buChar char="§"/>
            </a:pPr>
            <a:r>
              <a:rPr lang="en"/>
              <a:t>Offer outrageous first price, then concede down to a reasonable price</a:t>
            </a:r>
          </a:p>
          <a:p>
            <a:pPr indent="-228600" lvl="2" marL="1371600" rtl="0">
              <a:spcBef>
                <a:spcPts val="0"/>
              </a:spcBef>
              <a:buFont typeface="Wingdings"/>
              <a:buChar char="§"/>
            </a:pPr>
            <a:r>
              <a:rPr i="1" lang="en">
                <a:solidFill>
                  <a:schemeClr val="lt1"/>
                </a:solidFill>
              </a:rPr>
              <a:t>Even when people get ripped off, if a concession is made they end up feeling happier about it</a:t>
            </a: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6" name="Shape 216"/>
        <p:cNvGrpSpPr/>
        <p:nvPr/>
      </p:nvGrpSpPr>
      <p:grpSpPr>
        <a:xfrm>
          <a:off x="0" y="0"/>
          <a:ext cx="0" cy="0"/>
          <a:chOff x="0" y="0"/>
          <a:chExt cx="0" cy="0"/>
        </a:xfrm>
      </p:grpSpPr>
      <p:sp>
        <p:nvSpPr>
          <p:cNvPr id="217" name="Shape 217"/>
          <p:cNvSpPr txBox="1"/>
          <p:nvPr>
            <p:ph type="title"/>
          </p:nvPr>
        </p:nvSpPr>
        <p:spPr>
          <a:xfrm rot="-303792">
            <a:off x="1177343" y="-19952"/>
            <a:ext cx="8229612" cy="1142954"/>
          </a:xfrm>
          <a:prstGeom prst="rect">
            <a:avLst/>
          </a:prstGeom>
        </p:spPr>
        <p:txBody>
          <a:bodyPr anchorCtr="0" anchor="ctr" bIns="91425" lIns="91425" rIns="91425" wrap="square" tIns="91425">
            <a:noAutofit/>
          </a:bodyPr>
          <a:lstStyle/>
          <a:p>
            <a:pPr lvl="0" rtl="0">
              <a:spcBef>
                <a:spcPts val="0"/>
              </a:spcBef>
              <a:buNone/>
            </a:pPr>
            <a:r>
              <a:rPr lang="en"/>
              <a:t>Reciprocity</a:t>
            </a:r>
          </a:p>
        </p:txBody>
      </p:sp>
      <p:sp>
        <p:nvSpPr>
          <p:cNvPr id="218" name="Shape 218"/>
          <p:cNvSpPr txBox="1"/>
          <p:nvPr>
            <p:ph idx="1" type="body"/>
          </p:nvPr>
        </p:nvSpPr>
        <p:spPr>
          <a:xfrm>
            <a:off x="457200" y="1600200"/>
            <a:ext cx="8229600" cy="4526100"/>
          </a:xfrm>
          <a:prstGeom prst="rect">
            <a:avLst/>
          </a:prstGeom>
        </p:spPr>
        <p:txBody>
          <a:bodyPr anchorCtr="0" anchor="t" bIns="91425" lIns="91425" rIns="91425" wrap="square" tIns="91425">
            <a:noAutofit/>
          </a:bodyPr>
          <a:lstStyle/>
          <a:p>
            <a:pPr indent="-228600" lvl="0" marL="457200" rtl="0">
              <a:spcBef>
                <a:spcPts val="0"/>
              </a:spcBef>
              <a:buFont typeface="Arial"/>
              <a:buChar char="●"/>
            </a:pPr>
            <a:r>
              <a:rPr lang="en"/>
              <a:t>Exploiting Reciprocity for initiating tricky conversations</a:t>
            </a:r>
          </a:p>
          <a:p>
            <a:pPr indent="-228600" lvl="1" marL="914400" rtl="0">
              <a:spcBef>
                <a:spcPts val="0"/>
              </a:spcBef>
              <a:buFont typeface="Courier New"/>
              <a:buChar char="o"/>
            </a:pPr>
            <a:r>
              <a:rPr lang="en"/>
              <a:t>"Hey I fixed the printer for you... Hey, is this a good time to talk about by performance evaluation?"</a:t>
            </a:r>
          </a:p>
          <a:p>
            <a:pPr lvl="0" rtl="0">
              <a:spcBef>
                <a:spcPts val="0"/>
              </a:spcBef>
              <a:buNone/>
            </a:pPr>
            <a:r>
              <a:t/>
            </a:r>
            <a:endParaRPr>
              <a:solidFill>
                <a:schemeClr val="lt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2" name="Shape 222"/>
        <p:cNvGrpSpPr/>
        <p:nvPr/>
      </p:nvGrpSpPr>
      <p:grpSpPr>
        <a:xfrm>
          <a:off x="0" y="0"/>
          <a:ext cx="0" cy="0"/>
          <a:chOff x="0" y="0"/>
          <a:chExt cx="0" cy="0"/>
        </a:xfrm>
      </p:grpSpPr>
      <p:sp>
        <p:nvSpPr>
          <p:cNvPr id="223" name="Shape 223"/>
          <p:cNvSpPr txBox="1"/>
          <p:nvPr>
            <p:ph type="title"/>
          </p:nvPr>
        </p:nvSpPr>
        <p:spPr>
          <a:xfrm rot="-303792">
            <a:off x="1177343" y="-19952"/>
            <a:ext cx="8229612" cy="1142954"/>
          </a:xfrm>
          <a:prstGeom prst="rect">
            <a:avLst/>
          </a:prstGeom>
        </p:spPr>
        <p:txBody>
          <a:bodyPr anchorCtr="0" anchor="ctr" bIns="91425" lIns="91425" rIns="91425" wrap="square" tIns="91425">
            <a:noAutofit/>
          </a:bodyPr>
          <a:lstStyle/>
          <a:p>
            <a:pPr lvl="0">
              <a:spcBef>
                <a:spcPts val="0"/>
              </a:spcBef>
              <a:buNone/>
            </a:pPr>
            <a:r>
              <a:rPr lang="en"/>
              <a:t>Consistency</a:t>
            </a:r>
          </a:p>
        </p:txBody>
      </p:sp>
      <p:sp>
        <p:nvSpPr>
          <p:cNvPr id="224" name="Shape 224"/>
          <p:cNvSpPr txBox="1"/>
          <p:nvPr>
            <p:ph idx="1" type="body"/>
          </p:nvPr>
        </p:nvSpPr>
        <p:spPr>
          <a:xfrm>
            <a:off x="457200" y="1600200"/>
            <a:ext cx="8229600" cy="4526100"/>
          </a:xfrm>
          <a:prstGeom prst="rect">
            <a:avLst/>
          </a:prstGeom>
        </p:spPr>
        <p:txBody>
          <a:bodyPr anchorCtr="0" anchor="t" bIns="91425" lIns="91425" rIns="91425" wrap="square" tIns="91425">
            <a:noAutofit/>
          </a:bodyPr>
          <a:lstStyle/>
          <a:p>
            <a:pPr indent="-228600" lvl="0" marL="457200" rtl="0">
              <a:spcBef>
                <a:spcPts val="0"/>
              </a:spcBef>
              <a:buClr>
                <a:schemeClr val="lt1"/>
              </a:buClr>
              <a:buFont typeface="Arial"/>
              <a:buChar char="●"/>
            </a:pPr>
            <a:r>
              <a:rPr lang="en">
                <a:solidFill>
                  <a:schemeClr val="lt1"/>
                </a:solidFill>
              </a:rPr>
              <a:t>We try to be consistent with prior actions, </a:t>
            </a:r>
            <a:r>
              <a:rPr i="1" lang="en">
                <a:solidFill>
                  <a:schemeClr val="lt1"/>
                </a:solidFill>
              </a:rPr>
              <a:t>even if the reasons for the original actions have changed</a:t>
            </a:r>
          </a:p>
          <a:p>
            <a:pPr indent="-228600" lvl="0" marL="457200" rtl="0">
              <a:spcBef>
                <a:spcPts val="0"/>
              </a:spcBef>
              <a:buClr>
                <a:schemeClr val="lt1"/>
              </a:buClr>
              <a:buFont typeface="Arial"/>
              <a:buChar char="●"/>
            </a:pPr>
            <a:r>
              <a:rPr lang="en"/>
              <a:t>Charities exploit this</a:t>
            </a:r>
          </a:p>
          <a:p>
            <a:pPr indent="-228600" lvl="1" marL="914400" rtl="0">
              <a:spcBef>
                <a:spcPts val="0"/>
              </a:spcBef>
              <a:buClr>
                <a:schemeClr val="lt1"/>
              </a:buClr>
              <a:buFont typeface="Courier New"/>
              <a:buChar char="o"/>
            </a:pPr>
            <a:r>
              <a:rPr lang="en"/>
              <a:t>Survey then call 2 weeks later</a:t>
            </a:r>
          </a:p>
          <a:p>
            <a:pPr lvl="0" rtl="0">
              <a:spcBef>
                <a:spcPts val="0"/>
              </a:spcBef>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8" name="Shape 228"/>
        <p:cNvGrpSpPr/>
        <p:nvPr/>
      </p:nvGrpSpPr>
      <p:grpSpPr>
        <a:xfrm>
          <a:off x="0" y="0"/>
          <a:ext cx="0" cy="0"/>
          <a:chOff x="0" y="0"/>
          <a:chExt cx="0" cy="0"/>
        </a:xfrm>
      </p:grpSpPr>
      <p:sp>
        <p:nvSpPr>
          <p:cNvPr id="229" name="Shape 229"/>
          <p:cNvSpPr txBox="1"/>
          <p:nvPr>
            <p:ph type="title"/>
          </p:nvPr>
        </p:nvSpPr>
        <p:spPr>
          <a:xfrm rot="-303792">
            <a:off x="1177343" y="-19952"/>
            <a:ext cx="8229612" cy="1142954"/>
          </a:xfrm>
          <a:prstGeom prst="rect">
            <a:avLst/>
          </a:prstGeom>
        </p:spPr>
        <p:txBody>
          <a:bodyPr anchorCtr="0" anchor="ctr" bIns="91425" lIns="91425" rIns="91425" wrap="square" tIns="91425">
            <a:noAutofit/>
          </a:bodyPr>
          <a:lstStyle/>
          <a:p>
            <a:pPr lvl="0">
              <a:spcBef>
                <a:spcPts val="0"/>
              </a:spcBef>
              <a:buNone/>
            </a:pPr>
            <a:r>
              <a:rPr lang="en"/>
              <a:t>Consistency</a:t>
            </a:r>
          </a:p>
        </p:txBody>
      </p:sp>
      <p:sp>
        <p:nvSpPr>
          <p:cNvPr id="230" name="Shape 230"/>
          <p:cNvSpPr txBox="1"/>
          <p:nvPr>
            <p:ph idx="1" type="body"/>
          </p:nvPr>
        </p:nvSpPr>
        <p:spPr>
          <a:xfrm>
            <a:off x="457200" y="1600200"/>
            <a:ext cx="8229600" cy="4526100"/>
          </a:xfrm>
          <a:prstGeom prst="rect">
            <a:avLst/>
          </a:prstGeom>
        </p:spPr>
        <p:txBody>
          <a:bodyPr anchorCtr="0" anchor="t" bIns="91425" lIns="91425" rIns="91425" wrap="square" tIns="91425">
            <a:noAutofit/>
          </a:bodyPr>
          <a:lstStyle/>
          <a:p>
            <a:pPr indent="-228600" lvl="0" marL="457200" rtl="0">
              <a:spcBef>
                <a:spcPts val="0"/>
              </a:spcBef>
              <a:buClr>
                <a:schemeClr val="lt1"/>
              </a:buClr>
            </a:pPr>
            <a:r>
              <a:rPr lang="en"/>
              <a:t>Salesmen exploit this</a:t>
            </a:r>
          </a:p>
          <a:p>
            <a:pPr indent="-228600" lvl="1" marL="914400" rtl="0">
              <a:spcBef>
                <a:spcPts val="480"/>
              </a:spcBef>
              <a:buClr>
                <a:schemeClr val="lt1"/>
              </a:buClr>
            </a:pPr>
            <a:r>
              <a:rPr lang="en" sz="2400"/>
              <a:t>get you to start filling out a form before asking you to commit</a:t>
            </a:r>
          </a:p>
          <a:p>
            <a:pPr indent="-228600" lvl="2" marL="1371600" rtl="0">
              <a:spcBef>
                <a:spcPts val="480"/>
              </a:spcBef>
              <a:buClr>
                <a:schemeClr val="lt1"/>
              </a:buClr>
            </a:pPr>
            <a:r>
              <a:rPr lang="en"/>
              <a:t>surprising how much info they can get just by asking before asking you to decide</a:t>
            </a:r>
          </a:p>
          <a:p>
            <a:pPr indent="-228600" lvl="3" marL="1828800" rtl="0">
              <a:spcBef>
                <a:spcPts val="480"/>
              </a:spcBef>
              <a:buClr>
                <a:schemeClr val="lt1"/>
              </a:buClr>
            </a:pPr>
            <a:r>
              <a:rPr lang="en" sz="2400"/>
              <a:t>name, address, DOB, SSN...</a:t>
            </a:r>
          </a:p>
          <a:p>
            <a:pPr indent="-228600" lvl="2" marL="1371600" rtl="0">
              <a:spcBef>
                <a:spcPts val="480"/>
              </a:spcBef>
              <a:buClr>
                <a:schemeClr val="lt1"/>
              </a:buClr>
            </a:pPr>
            <a:r>
              <a:rPr lang="en" sz="2400"/>
              <a:t>Brain unconsciously makes a commitment to that, and tries to stay consistent</a:t>
            </a:r>
          </a:p>
          <a:p>
            <a:pPr indent="-228600" lvl="3" marL="1828800">
              <a:spcBef>
                <a:spcPts val="360"/>
              </a:spcBef>
              <a:buClr>
                <a:schemeClr val="lt1"/>
              </a:buClr>
            </a:pPr>
            <a:r>
              <a:rPr lang="en"/>
              <a:t>even if the terms change</a:t>
            </a: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4" name="Shape 234"/>
        <p:cNvGrpSpPr/>
        <p:nvPr/>
      </p:nvGrpSpPr>
      <p:grpSpPr>
        <a:xfrm>
          <a:off x="0" y="0"/>
          <a:ext cx="0" cy="0"/>
          <a:chOff x="0" y="0"/>
          <a:chExt cx="0" cy="0"/>
        </a:xfrm>
      </p:grpSpPr>
      <p:sp>
        <p:nvSpPr>
          <p:cNvPr id="235" name="Shape 235"/>
          <p:cNvSpPr txBox="1"/>
          <p:nvPr>
            <p:ph type="title"/>
          </p:nvPr>
        </p:nvSpPr>
        <p:spPr>
          <a:xfrm rot="-303792">
            <a:off x="1177343" y="-19952"/>
            <a:ext cx="8229612" cy="1142954"/>
          </a:xfrm>
          <a:prstGeom prst="rect">
            <a:avLst/>
          </a:prstGeom>
        </p:spPr>
        <p:txBody>
          <a:bodyPr anchorCtr="0" anchor="ctr" bIns="91425" lIns="91425" rIns="91425" wrap="square" tIns="91425">
            <a:noAutofit/>
          </a:bodyPr>
          <a:lstStyle/>
          <a:p>
            <a:pPr lvl="0">
              <a:spcBef>
                <a:spcPts val="0"/>
              </a:spcBef>
              <a:buNone/>
            </a:pPr>
            <a:r>
              <a:rPr lang="en"/>
              <a:t>Social Proof</a:t>
            </a:r>
          </a:p>
        </p:txBody>
      </p:sp>
      <p:sp>
        <p:nvSpPr>
          <p:cNvPr id="236" name="Shape 236"/>
          <p:cNvSpPr txBox="1"/>
          <p:nvPr>
            <p:ph idx="1" type="body"/>
          </p:nvPr>
        </p:nvSpPr>
        <p:spPr>
          <a:xfrm>
            <a:off x="457200" y="1600200"/>
            <a:ext cx="8229600" cy="4526100"/>
          </a:xfrm>
          <a:prstGeom prst="rect">
            <a:avLst/>
          </a:prstGeom>
        </p:spPr>
        <p:txBody>
          <a:bodyPr anchorCtr="0" anchor="t" bIns="91425" lIns="91425" rIns="91425" wrap="square" tIns="91425">
            <a:noAutofit/>
          </a:bodyPr>
          <a:lstStyle/>
          <a:p>
            <a:pPr indent="-228600" lvl="0" marL="457200" rtl="0">
              <a:spcBef>
                <a:spcPts val="0"/>
              </a:spcBef>
              <a:buFont typeface="Arial"/>
              <a:buChar char="●"/>
            </a:pPr>
            <a:r>
              <a:rPr lang="en">
                <a:solidFill>
                  <a:schemeClr val="lt1"/>
                </a:solidFill>
              </a:rPr>
              <a:t>We try to do and think what other people who seem like us do and think.</a:t>
            </a:r>
          </a:p>
          <a:p>
            <a:pPr indent="-228600" lvl="1" marL="914400" rtl="0">
              <a:spcBef>
                <a:spcPts val="0"/>
              </a:spcBef>
              <a:buFont typeface="Courier New"/>
              <a:buChar char="o"/>
            </a:pPr>
            <a:r>
              <a:rPr lang="en"/>
              <a:t>Laugh tracks</a:t>
            </a:r>
          </a:p>
          <a:p>
            <a:pPr indent="-228600" lvl="2" marL="1371600" rtl="0">
              <a:spcBef>
                <a:spcPts val="0"/>
              </a:spcBef>
              <a:buFont typeface="Wingdings"/>
              <a:buChar char="§"/>
            </a:pPr>
            <a:r>
              <a:rPr lang="en"/>
              <a:t>even work when people know they are in place and know about this trick</a:t>
            </a:r>
          </a:p>
          <a:p>
            <a:pPr indent="-228600" lvl="1" marL="914400" rtl="0">
              <a:spcBef>
                <a:spcPts val="0"/>
              </a:spcBef>
              <a:buFont typeface="Courier New"/>
              <a:buChar char="o"/>
            </a:pPr>
            <a:r>
              <a:rPr lang="en"/>
              <a:t>Crowd Theory</a:t>
            </a:r>
          </a:p>
          <a:p>
            <a:pPr indent="-228600" lvl="2" marL="1371600" rtl="0">
              <a:spcBef>
                <a:spcPts val="0"/>
              </a:spcBef>
              <a:buFont typeface="Wingdings"/>
              <a:buChar char="§"/>
            </a:pPr>
            <a:r>
              <a:rPr lang="en"/>
              <a:t>People behave like the majority of the group</a:t>
            </a:r>
          </a:p>
          <a:p>
            <a:pPr indent="-228600" lvl="3" marL="1828800" rtl="0">
              <a:spcBef>
                <a:spcPts val="0"/>
              </a:spcBef>
              <a:buFont typeface="Arial"/>
              <a:buChar char="●"/>
            </a:pPr>
            <a:r>
              <a:rPr lang="en"/>
              <a:t>Don't have a heart attack in a group</a:t>
            </a:r>
          </a:p>
          <a:p>
            <a:pPr indent="-228600" lvl="4" marL="2286000" rtl="0">
              <a:spcBef>
                <a:spcPts val="0"/>
              </a:spcBef>
              <a:buFont typeface="Courier New"/>
              <a:buChar char="o"/>
            </a:pPr>
            <a:r>
              <a:rPr lang="en"/>
              <a:t>people collectively freeze, waiting for someone else to take charge</a:t>
            </a: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0" name="Shape 240"/>
        <p:cNvGrpSpPr/>
        <p:nvPr/>
      </p:nvGrpSpPr>
      <p:grpSpPr>
        <a:xfrm>
          <a:off x="0" y="0"/>
          <a:ext cx="0" cy="0"/>
          <a:chOff x="0" y="0"/>
          <a:chExt cx="0" cy="0"/>
        </a:xfrm>
      </p:grpSpPr>
      <p:sp>
        <p:nvSpPr>
          <p:cNvPr id="241" name="Shape 241"/>
          <p:cNvSpPr txBox="1"/>
          <p:nvPr>
            <p:ph type="title"/>
          </p:nvPr>
        </p:nvSpPr>
        <p:spPr>
          <a:xfrm rot="-303792">
            <a:off x="1177343" y="-19952"/>
            <a:ext cx="8229612" cy="1142954"/>
          </a:xfrm>
          <a:prstGeom prst="rect">
            <a:avLst/>
          </a:prstGeom>
        </p:spPr>
        <p:txBody>
          <a:bodyPr anchorCtr="0" anchor="ctr" bIns="91425" lIns="91425" rIns="91425" wrap="square" tIns="91425">
            <a:noAutofit/>
          </a:bodyPr>
          <a:lstStyle/>
          <a:p>
            <a:pPr lvl="0">
              <a:spcBef>
                <a:spcPts val="0"/>
              </a:spcBef>
              <a:buNone/>
            </a:pPr>
            <a:r>
              <a:rPr lang="en"/>
              <a:t>Social Proof</a:t>
            </a:r>
          </a:p>
        </p:txBody>
      </p:sp>
      <p:sp>
        <p:nvSpPr>
          <p:cNvPr id="242" name="Shape 242"/>
          <p:cNvSpPr txBox="1"/>
          <p:nvPr>
            <p:ph idx="1" type="body"/>
          </p:nvPr>
        </p:nvSpPr>
        <p:spPr>
          <a:xfrm>
            <a:off x="457200" y="1600200"/>
            <a:ext cx="8229600" cy="4526100"/>
          </a:xfrm>
          <a:prstGeom prst="rect">
            <a:avLst/>
          </a:prstGeom>
        </p:spPr>
        <p:txBody>
          <a:bodyPr anchorCtr="0" anchor="t" bIns="91425" lIns="91425" rIns="91425" wrap="square" tIns="91425">
            <a:noAutofit/>
          </a:bodyPr>
          <a:lstStyle/>
          <a:p>
            <a:pPr indent="-228600" lvl="0" marL="457200" rtl="0">
              <a:spcBef>
                <a:spcPts val="0"/>
              </a:spcBef>
              <a:buFont typeface="Arial"/>
              <a:buChar char="●"/>
            </a:pPr>
            <a:r>
              <a:rPr lang="en"/>
              <a:t>This is how riots work</a:t>
            </a:r>
          </a:p>
          <a:p>
            <a:pPr indent="-228600" lvl="1" marL="914400" rtl="0">
              <a:spcBef>
                <a:spcPts val="0"/>
              </a:spcBef>
              <a:buFont typeface="Courier New"/>
              <a:buChar char="o"/>
            </a:pPr>
            <a:r>
              <a:rPr lang="en"/>
              <a:t>On their own, individuals usually do not:</a:t>
            </a:r>
          </a:p>
          <a:p>
            <a:pPr indent="-228600" lvl="2" marL="1371600" rtl="0">
              <a:spcBef>
                <a:spcPts val="0"/>
              </a:spcBef>
              <a:buFont typeface="Wingdings"/>
              <a:buChar char="§"/>
            </a:pPr>
            <a:r>
              <a:rPr lang="en"/>
              <a:t>go about protesting on their own</a:t>
            </a:r>
          </a:p>
          <a:p>
            <a:pPr indent="-228600" lvl="2" marL="1371600" rtl="0">
              <a:spcBef>
                <a:spcPts val="0"/>
              </a:spcBef>
              <a:buFont typeface="Wingdings"/>
              <a:buChar char="§"/>
            </a:pPr>
            <a:r>
              <a:rPr lang="en"/>
              <a:t>burning cop cars by themselves</a:t>
            </a:r>
          </a:p>
          <a:p>
            <a:pPr indent="-228600" lvl="2" marL="1371600">
              <a:spcBef>
                <a:spcPts val="0"/>
              </a:spcBef>
              <a:buFont typeface="Wingdings"/>
              <a:buChar char="§"/>
            </a:pPr>
            <a:r>
              <a:rPr lang="en"/>
              <a:t>looting, vandalizing, etc</a:t>
            </a: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6" name="Shape 246"/>
        <p:cNvGrpSpPr/>
        <p:nvPr/>
      </p:nvGrpSpPr>
      <p:grpSpPr>
        <a:xfrm>
          <a:off x="0" y="0"/>
          <a:ext cx="0" cy="0"/>
          <a:chOff x="0" y="0"/>
          <a:chExt cx="0" cy="0"/>
        </a:xfrm>
      </p:grpSpPr>
      <p:sp>
        <p:nvSpPr>
          <p:cNvPr id="247" name="Shape 247"/>
          <p:cNvSpPr txBox="1"/>
          <p:nvPr>
            <p:ph type="title"/>
          </p:nvPr>
        </p:nvSpPr>
        <p:spPr>
          <a:xfrm rot="-303792">
            <a:off x="1177343" y="-19952"/>
            <a:ext cx="8229612" cy="1142954"/>
          </a:xfrm>
          <a:prstGeom prst="rect">
            <a:avLst/>
          </a:prstGeom>
        </p:spPr>
        <p:txBody>
          <a:bodyPr anchorCtr="0" anchor="ctr" bIns="91425" lIns="91425" rIns="91425" wrap="square" tIns="91425">
            <a:noAutofit/>
          </a:bodyPr>
          <a:lstStyle/>
          <a:p>
            <a:pPr lvl="0">
              <a:spcBef>
                <a:spcPts val="0"/>
              </a:spcBef>
              <a:buNone/>
            </a:pPr>
            <a:r>
              <a:rPr lang="en"/>
              <a:t>Liking</a:t>
            </a:r>
          </a:p>
        </p:txBody>
      </p:sp>
      <p:sp>
        <p:nvSpPr>
          <p:cNvPr id="248" name="Shape 248"/>
          <p:cNvSpPr txBox="1"/>
          <p:nvPr>
            <p:ph idx="1" type="body"/>
          </p:nvPr>
        </p:nvSpPr>
        <p:spPr>
          <a:xfrm>
            <a:off x="457200" y="1600200"/>
            <a:ext cx="8229600" cy="4526100"/>
          </a:xfrm>
          <a:prstGeom prst="rect">
            <a:avLst/>
          </a:prstGeom>
        </p:spPr>
        <p:txBody>
          <a:bodyPr anchorCtr="0" anchor="t" bIns="91425" lIns="91425" rIns="91425" wrap="square" tIns="91425">
            <a:noAutofit/>
          </a:bodyPr>
          <a:lstStyle/>
          <a:p>
            <a:pPr indent="-228600" lvl="0" marL="457200" rtl="0">
              <a:spcBef>
                <a:spcPts val="0"/>
              </a:spcBef>
              <a:buFont typeface="Arial"/>
              <a:buChar char="●"/>
            </a:pPr>
            <a:r>
              <a:rPr lang="en">
                <a:solidFill>
                  <a:schemeClr val="lt1"/>
                </a:solidFill>
              </a:rPr>
              <a:t>We tend to cooperate with someone who seems to like us</a:t>
            </a:r>
          </a:p>
          <a:p>
            <a:pPr indent="-228600" lvl="1" marL="914400" rtl="0">
              <a:spcBef>
                <a:spcPts val="0"/>
              </a:spcBef>
              <a:buFont typeface="Courier New"/>
              <a:buChar char="o"/>
            </a:pPr>
            <a:r>
              <a:rPr lang="en"/>
              <a:t>good cop, bad cop</a:t>
            </a:r>
          </a:p>
          <a:p>
            <a:pPr indent="-228600" lvl="1" marL="914400" rtl="0">
              <a:spcBef>
                <a:spcPts val="0"/>
              </a:spcBef>
              <a:buFont typeface="Courier New"/>
              <a:buChar char="o"/>
            </a:pPr>
            <a:r>
              <a:rPr lang="en"/>
              <a:t>Salesmen: "Your friend suggested I call you"</a:t>
            </a:r>
          </a:p>
          <a:p>
            <a:pPr indent="-228600" lvl="1" marL="914400" rtl="0">
              <a:spcBef>
                <a:spcPts val="0"/>
              </a:spcBef>
              <a:buFont typeface="Courier New"/>
              <a:buChar char="o"/>
            </a:pPr>
            <a:r>
              <a:rPr lang="en"/>
              <a:t>studies show that bad flattery works just as well as accurate flattery</a:t>
            </a:r>
          </a:p>
          <a:p>
            <a:pPr indent="-228600" lvl="2" marL="1371600" rtl="0">
              <a:spcBef>
                <a:spcPts val="0"/>
              </a:spcBef>
              <a:buFont typeface="Wingdings"/>
              <a:buChar char="§"/>
            </a:pPr>
            <a:r>
              <a:rPr lang="en"/>
              <a:t>even absurd flattery</a:t>
            </a:r>
          </a:p>
          <a:p>
            <a:pPr indent="-228600" lvl="3" marL="1828800" rtl="0">
              <a:spcBef>
                <a:spcPts val="0"/>
              </a:spcBef>
              <a:buFont typeface="Arial"/>
              <a:buChar char="●"/>
            </a:pPr>
            <a:r>
              <a:rPr lang="en"/>
              <a:t>"That's a nice tail you have!"</a:t>
            </a:r>
          </a:p>
          <a:p>
            <a:pPr indent="-228600" lvl="2" marL="1371600" rtl="0">
              <a:spcBef>
                <a:spcPts val="0"/>
              </a:spcBef>
              <a:buFont typeface="Wingdings"/>
              <a:buChar char="§"/>
            </a:pPr>
            <a:r>
              <a:rPr i="1" lang="en">
                <a:solidFill>
                  <a:schemeClr val="lt1"/>
                </a:solidFill>
              </a:rPr>
              <a:t>The brain interprets the very attempt at flattery as flattering</a:t>
            </a: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2" name="Shape 252"/>
        <p:cNvGrpSpPr/>
        <p:nvPr/>
      </p:nvGrpSpPr>
      <p:grpSpPr>
        <a:xfrm>
          <a:off x="0" y="0"/>
          <a:ext cx="0" cy="0"/>
          <a:chOff x="0" y="0"/>
          <a:chExt cx="0" cy="0"/>
        </a:xfrm>
      </p:grpSpPr>
      <p:sp>
        <p:nvSpPr>
          <p:cNvPr id="253" name="Shape 253"/>
          <p:cNvSpPr txBox="1"/>
          <p:nvPr>
            <p:ph type="title"/>
          </p:nvPr>
        </p:nvSpPr>
        <p:spPr>
          <a:xfrm rot="-303792">
            <a:off x="1177343" y="-19952"/>
            <a:ext cx="8229612" cy="1142954"/>
          </a:xfrm>
          <a:prstGeom prst="rect">
            <a:avLst/>
          </a:prstGeom>
        </p:spPr>
        <p:txBody>
          <a:bodyPr anchorCtr="0" anchor="ctr" bIns="91425" lIns="91425" rIns="91425" wrap="square" tIns="91425">
            <a:noAutofit/>
          </a:bodyPr>
          <a:lstStyle/>
          <a:p>
            <a:pPr lvl="0">
              <a:spcBef>
                <a:spcPts val="0"/>
              </a:spcBef>
              <a:buNone/>
            </a:pPr>
            <a:r>
              <a:rPr lang="en"/>
              <a:t>Authority</a:t>
            </a:r>
          </a:p>
        </p:txBody>
      </p:sp>
      <p:sp>
        <p:nvSpPr>
          <p:cNvPr id="254" name="Shape 254"/>
          <p:cNvSpPr txBox="1"/>
          <p:nvPr>
            <p:ph idx="1" type="body"/>
          </p:nvPr>
        </p:nvSpPr>
        <p:spPr>
          <a:xfrm>
            <a:off x="457200" y="1600200"/>
            <a:ext cx="8229600" cy="4526100"/>
          </a:xfrm>
          <a:prstGeom prst="rect">
            <a:avLst/>
          </a:prstGeom>
        </p:spPr>
        <p:txBody>
          <a:bodyPr anchorCtr="0" anchor="t" bIns="91425" lIns="91425" rIns="91425" wrap="square" tIns="91425">
            <a:noAutofit/>
          </a:bodyPr>
          <a:lstStyle/>
          <a:p>
            <a:pPr indent="-228600" lvl="0" marL="457200" rtl="0">
              <a:spcBef>
                <a:spcPts val="0"/>
              </a:spcBef>
              <a:buFont typeface="Arial"/>
              <a:buChar char="●"/>
            </a:pPr>
            <a:r>
              <a:rPr lang="en">
                <a:solidFill>
                  <a:schemeClr val="lt1"/>
                </a:solidFill>
              </a:rPr>
              <a:t>We'll cooperate with someone who seems to be in charge.</a:t>
            </a:r>
          </a:p>
          <a:p>
            <a:pPr indent="-228600" lvl="1" marL="914400" rtl="0">
              <a:spcBef>
                <a:spcPts val="0"/>
              </a:spcBef>
              <a:buFont typeface="Courier New"/>
              <a:buChar char="o"/>
            </a:pPr>
            <a:r>
              <a:rPr lang="en"/>
              <a:t>"I'm not a doctor, but I play one on TV"</a:t>
            </a:r>
          </a:p>
          <a:p>
            <a:pPr indent="-228600" lvl="2" marL="1371600" rtl="0">
              <a:spcBef>
                <a:spcPts val="0"/>
              </a:spcBef>
              <a:buFont typeface="Wingdings"/>
              <a:buChar char="§"/>
            </a:pPr>
            <a:r>
              <a:rPr lang="en"/>
              <a:t>Maxwell House coffee</a:t>
            </a:r>
          </a:p>
          <a:p>
            <a:pPr indent="-228600" lvl="1" marL="914400" rtl="0">
              <a:spcBef>
                <a:spcPts val="0"/>
              </a:spcBef>
              <a:buFont typeface="Courier New"/>
              <a:buChar char="o"/>
            </a:pPr>
            <a:r>
              <a:rPr lang="en"/>
              <a:t>Sometimes follow orders too closely, too literally</a:t>
            </a:r>
          </a:p>
          <a:p>
            <a:pPr indent="-228600" lvl="1" marL="914400" rtl="0">
              <a:spcBef>
                <a:spcPts val="0"/>
              </a:spcBef>
              <a:buFont typeface="Courier New"/>
              <a:buChar char="o"/>
            </a:pPr>
            <a:r>
              <a:rPr lang="en"/>
              <a:t>labcoats</a:t>
            </a:r>
          </a:p>
          <a:p>
            <a:pPr indent="-228600" lvl="1" marL="914400" rtl="0">
              <a:spcBef>
                <a:spcPts val="0"/>
              </a:spcBef>
              <a:buFont typeface="Courier New"/>
              <a:buChar char="o"/>
            </a:pPr>
            <a:r>
              <a:rPr lang="en"/>
              <a:t>badges</a:t>
            </a:r>
          </a:p>
          <a:p>
            <a:pPr indent="-228600" lvl="1" marL="914400">
              <a:spcBef>
                <a:spcPts val="0"/>
              </a:spcBef>
              <a:buFont typeface="Courier New"/>
              <a:buChar char="o"/>
            </a:pPr>
            <a:r>
              <a:rPr lang="en"/>
              <a:t>security / staff shirts</a:t>
            </a: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8" name="Shape 258"/>
        <p:cNvGrpSpPr/>
        <p:nvPr/>
      </p:nvGrpSpPr>
      <p:grpSpPr>
        <a:xfrm>
          <a:off x="0" y="0"/>
          <a:ext cx="0" cy="0"/>
          <a:chOff x="0" y="0"/>
          <a:chExt cx="0" cy="0"/>
        </a:xfrm>
      </p:grpSpPr>
      <p:sp>
        <p:nvSpPr>
          <p:cNvPr id="259" name="Shape 259"/>
          <p:cNvSpPr txBox="1"/>
          <p:nvPr>
            <p:ph type="title"/>
          </p:nvPr>
        </p:nvSpPr>
        <p:spPr>
          <a:xfrm rot="-303792">
            <a:off x="1177343" y="-19952"/>
            <a:ext cx="8229612" cy="1142954"/>
          </a:xfrm>
          <a:prstGeom prst="rect">
            <a:avLst/>
          </a:prstGeom>
        </p:spPr>
        <p:txBody>
          <a:bodyPr anchorCtr="0" anchor="ctr" bIns="91425" lIns="91425" rIns="91425" wrap="square" tIns="91425">
            <a:noAutofit/>
          </a:bodyPr>
          <a:lstStyle/>
          <a:p>
            <a:pPr lvl="0">
              <a:spcBef>
                <a:spcPts val="0"/>
              </a:spcBef>
              <a:buNone/>
            </a:pPr>
            <a:r>
              <a:rPr lang="en"/>
              <a:t>Scarcity</a:t>
            </a:r>
          </a:p>
        </p:txBody>
      </p:sp>
      <p:sp>
        <p:nvSpPr>
          <p:cNvPr id="260" name="Shape 260"/>
          <p:cNvSpPr txBox="1"/>
          <p:nvPr>
            <p:ph idx="1" type="body"/>
          </p:nvPr>
        </p:nvSpPr>
        <p:spPr>
          <a:xfrm>
            <a:off x="457200" y="1600200"/>
            <a:ext cx="8229600" cy="4526100"/>
          </a:xfrm>
          <a:prstGeom prst="rect">
            <a:avLst/>
          </a:prstGeom>
        </p:spPr>
        <p:txBody>
          <a:bodyPr anchorCtr="0" anchor="t" bIns="91425" lIns="91425" rIns="91425" wrap="square" tIns="91425">
            <a:noAutofit/>
          </a:bodyPr>
          <a:lstStyle/>
          <a:p>
            <a:pPr indent="-228600" lvl="0" marL="457200" rtl="0">
              <a:spcBef>
                <a:spcPts val="0"/>
              </a:spcBef>
              <a:buFont typeface="Arial"/>
              <a:buChar char="●"/>
            </a:pPr>
            <a:r>
              <a:rPr lang="en">
                <a:solidFill>
                  <a:schemeClr val="lt1"/>
                </a:solidFill>
              </a:rPr>
              <a:t>We tend to over-value apparently scarce resources</a:t>
            </a:r>
          </a:p>
          <a:p>
            <a:pPr indent="-228600" lvl="1" marL="914400" rtl="0">
              <a:spcBef>
                <a:spcPts val="0"/>
              </a:spcBef>
              <a:buFont typeface="Courier New"/>
              <a:buChar char="o"/>
            </a:pPr>
            <a:r>
              <a:rPr lang="en"/>
              <a:t>Holiday (Xmas) toy/gift crazes, limited time offers</a:t>
            </a:r>
          </a:p>
          <a:p>
            <a:pPr indent="-228600" lvl="1" marL="914400" rtl="0">
              <a:spcBef>
                <a:spcPts val="0"/>
              </a:spcBef>
              <a:buFont typeface="Courier New"/>
              <a:buChar char="o"/>
            </a:pPr>
            <a:r>
              <a:rPr lang="en"/>
              <a:t>Cookie jar experiments</a:t>
            </a:r>
          </a:p>
          <a:p>
            <a:pPr indent="-228600" lvl="1" marL="914400" rtl="0">
              <a:spcBef>
                <a:spcPts val="0"/>
              </a:spcBef>
              <a:buFont typeface="Courier New"/>
              <a:buChar char="o"/>
            </a:pPr>
            <a:r>
              <a:rPr lang="en"/>
              <a:t>Censorship = information scarcity</a:t>
            </a:r>
          </a:p>
          <a:p>
            <a:pPr indent="-228600" lvl="2" marL="1371600" rtl="0">
              <a:spcBef>
                <a:spcPts val="0"/>
              </a:spcBef>
              <a:buFont typeface="Wingdings"/>
              <a:buChar char="§"/>
            </a:pPr>
            <a:r>
              <a:rPr lang="en"/>
              <a:t>backfires commonly</a:t>
            </a:r>
          </a:p>
          <a:p>
            <a:pPr indent="-228600" lvl="2" marL="1371600" rtl="0">
              <a:spcBef>
                <a:spcPts val="0"/>
              </a:spcBef>
              <a:buFont typeface="Wingdings"/>
              <a:buChar char="§"/>
            </a:pPr>
            <a:r>
              <a:rPr lang="en"/>
              <a:t>backfires with juries when asked to ignore invalid/dismissed evidence</a:t>
            </a:r>
          </a:p>
          <a:p>
            <a:pPr indent="0" lvl="0" marL="457200">
              <a:spcBef>
                <a:spcPts val="0"/>
              </a:spcBef>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Shape 84"/>
          <p:cNvSpPr txBox="1"/>
          <p:nvPr>
            <p:ph type="title"/>
          </p:nvPr>
        </p:nvSpPr>
        <p:spPr>
          <a:xfrm rot="-303792">
            <a:off x="1177343" y="-19952"/>
            <a:ext cx="8229612" cy="1142954"/>
          </a:xfrm>
          <a:prstGeom prst="rect">
            <a:avLst/>
          </a:prstGeom>
        </p:spPr>
        <p:txBody>
          <a:bodyPr anchorCtr="0" anchor="ctr" bIns="91425" lIns="91425" rIns="91425" wrap="square" tIns="91425">
            <a:noAutofit/>
          </a:bodyPr>
          <a:lstStyle/>
          <a:p>
            <a:pPr lvl="0">
              <a:spcBef>
                <a:spcPts val="0"/>
              </a:spcBef>
              <a:buNone/>
            </a:pPr>
            <a:r>
              <a:rPr lang="en"/>
              <a:t>Reconnaissance</a:t>
            </a:r>
          </a:p>
        </p:txBody>
      </p:sp>
      <p:sp>
        <p:nvSpPr>
          <p:cNvPr id="85" name="Shape 85"/>
          <p:cNvSpPr txBox="1"/>
          <p:nvPr>
            <p:ph idx="1" type="body"/>
          </p:nvPr>
        </p:nvSpPr>
        <p:spPr>
          <a:xfrm>
            <a:off x="457200" y="1600200"/>
            <a:ext cx="8229600" cy="4526100"/>
          </a:xfrm>
          <a:prstGeom prst="rect">
            <a:avLst/>
          </a:prstGeom>
        </p:spPr>
        <p:txBody>
          <a:bodyPr anchorCtr="0" anchor="t" bIns="91425" lIns="91425" rIns="91425" wrap="square" tIns="91425">
            <a:noAutofit/>
          </a:bodyPr>
          <a:lstStyle/>
          <a:p>
            <a:pPr lvl="0" rtl="0">
              <a:spcBef>
                <a:spcPts val="0"/>
              </a:spcBef>
              <a:buNone/>
            </a:pPr>
            <a:r>
              <a:rPr lang="en"/>
              <a:t>Reconnaissance:</a:t>
            </a:r>
          </a:p>
          <a:p>
            <a:pPr indent="-228600" lvl="0" marL="457200">
              <a:spcBef>
                <a:spcPts val="0"/>
              </a:spcBef>
              <a:buFont typeface="Arial"/>
              <a:buChar char="●"/>
            </a:pPr>
            <a:r>
              <a:rPr lang="en"/>
              <a:t>exploration/probing to discover vital information about enemy forces/resources, enemy terrain for later analysis and/or dissemination</a:t>
            </a: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4" name="Shape 264"/>
        <p:cNvGrpSpPr/>
        <p:nvPr/>
      </p:nvGrpSpPr>
      <p:grpSpPr>
        <a:xfrm>
          <a:off x="0" y="0"/>
          <a:ext cx="0" cy="0"/>
          <a:chOff x="0" y="0"/>
          <a:chExt cx="0" cy="0"/>
        </a:xfrm>
      </p:grpSpPr>
      <p:sp>
        <p:nvSpPr>
          <p:cNvPr id="265" name="Shape 265"/>
          <p:cNvSpPr txBox="1"/>
          <p:nvPr>
            <p:ph type="title"/>
          </p:nvPr>
        </p:nvSpPr>
        <p:spPr>
          <a:xfrm rot="-303792">
            <a:off x="1177343" y="-19952"/>
            <a:ext cx="8229612" cy="1142954"/>
          </a:xfrm>
          <a:prstGeom prst="rect">
            <a:avLst/>
          </a:prstGeom>
        </p:spPr>
        <p:txBody>
          <a:bodyPr anchorCtr="0" anchor="ctr" bIns="91425" lIns="91425" rIns="91425" wrap="square" tIns="91425">
            <a:noAutofit/>
          </a:bodyPr>
          <a:lstStyle/>
          <a:p>
            <a:pPr lvl="0">
              <a:spcBef>
                <a:spcPts val="0"/>
              </a:spcBef>
              <a:buNone/>
            </a:pPr>
            <a:r>
              <a:rPr lang="en"/>
              <a:t>Scarcity</a:t>
            </a:r>
          </a:p>
        </p:txBody>
      </p:sp>
      <p:sp>
        <p:nvSpPr>
          <p:cNvPr id="266" name="Shape 266"/>
          <p:cNvSpPr txBox="1"/>
          <p:nvPr>
            <p:ph idx="1" type="body"/>
          </p:nvPr>
        </p:nvSpPr>
        <p:spPr>
          <a:xfrm>
            <a:off x="457200" y="1600200"/>
            <a:ext cx="8229600" cy="4526100"/>
          </a:xfrm>
          <a:prstGeom prst="rect">
            <a:avLst/>
          </a:prstGeom>
        </p:spPr>
        <p:txBody>
          <a:bodyPr anchorCtr="0" anchor="t" bIns="91425" lIns="91425" rIns="91425" wrap="square" tIns="91425">
            <a:noAutofit/>
          </a:bodyPr>
          <a:lstStyle/>
          <a:p>
            <a:pPr indent="-228600" lvl="0" marL="457200" rtl="0">
              <a:spcBef>
                <a:spcPts val="0"/>
              </a:spcBef>
              <a:buFont typeface="Arial"/>
              <a:buChar char="●"/>
            </a:pPr>
            <a:r>
              <a:rPr lang="en">
                <a:solidFill>
                  <a:schemeClr val="lt1"/>
                </a:solidFill>
              </a:rPr>
              <a:t>Exploiting scarcity to gain access:</a:t>
            </a:r>
          </a:p>
          <a:p>
            <a:pPr indent="-228600" lvl="1" marL="914400" rtl="0">
              <a:spcBef>
                <a:spcPts val="0"/>
              </a:spcBef>
              <a:buFont typeface="Courier New"/>
              <a:buChar char="o"/>
            </a:pPr>
            <a:r>
              <a:rPr lang="en"/>
              <a:t>"I'm only here until noon, so if you don't authorize me to fix your problem, you'll have to wait till next month for me to return...  Good luck explaining that to your boss."</a:t>
            </a:r>
          </a:p>
          <a:p>
            <a:pPr indent="-228600" lvl="0" marL="457200" rtl="0">
              <a:spcBef>
                <a:spcPts val="0"/>
              </a:spcBef>
              <a:buFont typeface="Arial"/>
              <a:buChar char="●"/>
            </a:pPr>
            <a:r>
              <a:rPr lang="en">
                <a:solidFill>
                  <a:schemeClr val="lt1"/>
                </a:solidFill>
              </a:rPr>
              <a:t>Exploiting scarcity to get a raise:</a:t>
            </a:r>
          </a:p>
          <a:p>
            <a:pPr indent="-228600" lvl="1" marL="914400">
              <a:spcBef>
                <a:spcPts val="0"/>
              </a:spcBef>
              <a:buFont typeface="Courier New"/>
              <a:buChar char="o"/>
            </a:pPr>
            <a:r>
              <a:rPr lang="en"/>
              <a:t>"You know, Microsoft has been asking me to interview with them..."</a:t>
            </a: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0" name="Shape 270"/>
        <p:cNvGrpSpPr/>
        <p:nvPr/>
      </p:nvGrpSpPr>
      <p:grpSpPr>
        <a:xfrm>
          <a:off x="0" y="0"/>
          <a:ext cx="0" cy="0"/>
          <a:chOff x="0" y="0"/>
          <a:chExt cx="0" cy="0"/>
        </a:xfrm>
      </p:grpSpPr>
      <p:sp>
        <p:nvSpPr>
          <p:cNvPr id="271" name="Shape 271"/>
          <p:cNvSpPr txBox="1"/>
          <p:nvPr>
            <p:ph type="title"/>
          </p:nvPr>
        </p:nvSpPr>
        <p:spPr>
          <a:xfrm rot="-303792">
            <a:off x="1177343" y="-19952"/>
            <a:ext cx="8229612" cy="1142954"/>
          </a:xfrm>
          <a:prstGeom prst="rect">
            <a:avLst/>
          </a:prstGeom>
        </p:spPr>
        <p:txBody>
          <a:bodyPr anchorCtr="0" anchor="ctr" bIns="91425" lIns="91425" rIns="91425" wrap="square" tIns="91425">
            <a:noAutofit/>
          </a:bodyPr>
          <a:lstStyle/>
          <a:p>
            <a:pPr lvl="0">
              <a:spcBef>
                <a:spcPts val="0"/>
              </a:spcBef>
              <a:buNone/>
            </a:pPr>
            <a:r>
              <a:rPr lang="en"/>
              <a:t>In reality</a:t>
            </a:r>
          </a:p>
        </p:txBody>
      </p:sp>
      <p:sp>
        <p:nvSpPr>
          <p:cNvPr id="272" name="Shape 272"/>
          <p:cNvSpPr txBox="1"/>
          <p:nvPr>
            <p:ph idx="1" type="body"/>
          </p:nvPr>
        </p:nvSpPr>
        <p:spPr>
          <a:xfrm>
            <a:off x="457200" y="1600200"/>
            <a:ext cx="5408400" cy="4526100"/>
          </a:xfrm>
          <a:prstGeom prst="rect">
            <a:avLst/>
          </a:prstGeom>
        </p:spPr>
        <p:txBody>
          <a:bodyPr anchorCtr="0" anchor="t" bIns="91425" lIns="91425" rIns="91425" wrap="square" tIns="91425">
            <a:noAutofit/>
          </a:bodyPr>
          <a:lstStyle/>
          <a:p>
            <a:pPr indent="-228600" lvl="0" marL="457200" rtl="0">
              <a:spcBef>
                <a:spcPts val="0"/>
              </a:spcBef>
              <a:buFont typeface="Arial"/>
              <a:buChar char="●"/>
            </a:pPr>
            <a:r>
              <a:rPr lang="en"/>
              <a:t>These are tricks that </a:t>
            </a:r>
            <a:r>
              <a:rPr i="1" lang="en"/>
              <a:t>statistically</a:t>
            </a:r>
            <a:r>
              <a:rPr lang="en"/>
              <a:t> increase the odds of compliance</a:t>
            </a:r>
          </a:p>
          <a:p>
            <a:pPr indent="-228600" lvl="1" marL="914400" rtl="0">
              <a:spcBef>
                <a:spcPts val="0"/>
              </a:spcBef>
              <a:buFont typeface="Courier New"/>
              <a:buChar char="o"/>
            </a:pPr>
            <a:r>
              <a:rPr lang="en"/>
              <a:t>requires </a:t>
            </a:r>
            <a:r>
              <a:rPr i="1" lang="en"/>
              <a:t>finesse</a:t>
            </a:r>
          </a:p>
          <a:p>
            <a:pPr indent="-228600" lvl="0" marL="457200" rtl="0">
              <a:spcBef>
                <a:spcPts val="0"/>
              </a:spcBef>
              <a:buFont typeface="Arial"/>
              <a:buChar char="●"/>
            </a:pPr>
            <a:r>
              <a:rPr lang="en">
                <a:solidFill>
                  <a:schemeClr val="lt1"/>
                </a:solidFill>
              </a:rPr>
              <a:t>Won't always work</a:t>
            </a:r>
          </a:p>
          <a:p>
            <a:pPr indent="-228600" lvl="1" marL="914400" rtl="0">
              <a:spcBef>
                <a:spcPts val="0"/>
              </a:spcBef>
              <a:buFont typeface="Courier New"/>
              <a:buChar char="o"/>
            </a:pPr>
            <a:r>
              <a:rPr lang="en"/>
              <a:t>"I need to fix stuff, so let me in the server room </a:t>
            </a:r>
            <a:r>
              <a:rPr lang="en">
                <a:solidFill>
                  <a:schemeClr val="lt1"/>
                </a:solidFill>
              </a:rPr>
              <a:t>because </a:t>
            </a:r>
            <a:r>
              <a:rPr lang="en"/>
              <a:t>I need to fix stuff."</a:t>
            </a:r>
          </a:p>
          <a:p>
            <a:pPr indent="-228600" lvl="1" marL="914400">
              <a:spcBef>
                <a:spcPts val="0"/>
              </a:spcBef>
              <a:buFont typeface="Courier New"/>
              <a:buChar char="o"/>
            </a:pPr>
            <a:r>
              <a:rPr lang="en"/>
              <a:t>"</a:t>
            </a:r>
            <a:r>
              <a:rPr lang="en">
                <a:solidFill>
                  <a:schemeClr val="lt1"/>
                </a:solidFill>
              </a:rPr>
              <a:t>Remember</a:t>
            </a:r>
            <a:r>
              <a:rPr lang="en"/>
              <a:t> how you gave me a raise last week?  Well its about that time again..."</a:t>
            </a:r>
          </a:p>
        </p:txBody>
      </p:sp>
      <p:pic>
        <p:nvPicPr>
          <p:cNvPr id="273" name="Shape 273"/>
          <p:cNvPicPr preferRelativeResize="0"/>
          <p:nvPr/>
        </p:nvPicPr>
        <p:blipFill>
          <a:blip r:embed="rId3">
            <a:alphaModFix/>
          </a:blip>
          <a:stretch>
            <a:fillRect/>
          </a:stretch>
        </p:blipFill>
        <p:spPr>
          <a:xfrm>
            <a:off x="5870265" y="1600200"/>
            <a:ext cx="2816535" cy="375538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7" name="Shape 277"/>
        <p:cNvGrpSpPr/>
        <p:nvPr/>
      </p:nvGrpSpPr>
      <p:grpSpPr>
        <a:xfrm>
          <a:off x="0" y="0"/>
          <a:ext cx="0" cy="0"/>
          <a:chOff x="0" y="0"/>
          <a:chExt cx="0" cy="0"/>
        </a:xfrm>
      </p:grpSpPr>
      <p:sp>
        <p:nvSpPr>
          <p:cNvPr id="278" name="Shape 278"/>
          <p:cNvSpPr txBox="1"/>
          <p:nvPr>
            <p:ph type="title"/>
          </p:nvPr>
        </p:nvSpPr>
        <p:spPr>
          <a:xfrm rot="-303792">
            <a:off x="1177343" y="-19952"/>
            <a:ext cx="8229612" cy="1142954"/>
          </a:xfrm>
          <a:prstGeom prst="rect">
            <a:avLst/>
          </a:prstGeom>
        </p:spPr>
        <p:txBody>
          <a:bodyPr anchorCtr="0" anchor="ctr" bIns="91425" lIns="91425" rIns="91425" wrap="square" tIns="91425">
            <a:noAutofit/>
          </a:bodyPr>
          <a:lstStyle/>
          <a:p>
            <a:pPr lvl="0">
              <a:spcBef>
                <a:spcPts val="0"/>
              </a:spcBef>
              <a:buNone/>
            </a:pPr>
            <a:r>
              <a:rPr lang="en"/>
              <a:t>Reality</a:t>
            </a:r>
          </a:p>
        </p:txBody>
      </p:sp>
      <p:sp>
        <p:nvSpPr>
          <p:cNvPr id="279" name="Shape 279"/>
          <p:cNvSpPr txBox="1"/>
          <p:nvPr>
            <p:ph idx="1" type="body"/>
          </p:nvPr>
        </p:nvSpPr>
        <p:spPr>
          <a:xfrm>
            <a:off x="457200" y="1600200"/>
            <a:ext cx="8229600" cy="4526100"/>
          </a:xfrm>
          <a:prstGeom prst="rect">
            <a:avLst/>
          </a:prstGeom>
        </p:spPr>
        <p:txBody>
          <a:bodyPr anchorCtr="0" anchor="t" bIns="91425" lIns="91425" rIns="91425" wrap="square" tIns="91425">
            <a:noAutofit/>
          </a:bodyPr>
          <a:lstStyle/>
          <a:p>
            <a:pPr indent="-228600" lvl="0" marL="457200" rtl="0">
              <a:spcBef>
                <a:spcPts val="0"/>
              </a:spcBef>
              <a:buFont typeface="Arial"/>
              <a:buChar char="●"/>
            </a:pPr>
            <a:r>
              <a:rPr lang="en"/>
              <a:t>Social engineering is usually the easiest way into a system	</a:t>
            </a:r>
          </a:p>
          <a:p>
            <a:pPr indent="-228600" lvl="1" marL="914400" rtl="0">
              <a:spcBef>
                <a:spcPts val="0"/>
              </a:spcBef>
              <a:buFont typeface="Courier New"/>
              <a:buChar char="o"/>
            </a:pPr>
            <a:r>
              <a:rPr lang="en"/>
              <a:t>Given a large enough company (# of employees), social engineering tricks are pretty much guaranteed to have some success.</a:t>
            </a:r>
          </a:p>
          <a:p>
            <a:pPr indent="-228600" lvl="0" marL="457200">
              <a:spcBef>
                <a:spcPts val="0"/>
              </a:spcBef>
              <a:buFont typeface="Arial"/>
              <a:buChar char="●"/>
            </a:pPr>
            <a:r>
              <a:rPr lang="en" sz="2400"/>
              <a:t>post exploitation spear phishing</a:t>
            </a: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3" name="Shape 283"/>
        <p:cNvGrpSpPr/>
        <p:nvPr/>
      </p:nvGrpSpPr>
      <p:grpSpPr>
        <a:xfrm>
          <a:off x="0" y="0"/>
          <a:ext cx="0" cy="0"/>
          <a:chOff x="0" y="0"/>
          <a:chExt cx="0" cy="0"/>
        </a:xfrm>
      </p:grpSpPr>
      <p:sp>
        <p:nvSpPr>
          <p:cNvPr id="284" name="Shape 284"/>
          <p:cNvSpPr txBox="1"/>
          <p:nvPr>
            <p:ph type="title"/>
          </p:nvPr>
        </p:nvSpPr>
        <p:spPr>
          <a:xfrm rot="-303792">
            <a:off x="1177343" y="-19952"/>
            <a:ext cx="8229612" cy="1142954"/>
          </a:xfrm>
          <a:prstGeom prst="rect">
            <a:avLst/>
          </a:prstGeom>
        </p:spPr>
        <p:txBody>
          <a:bodyPr anchorCtr="0" anchor="ctr" bIns="91425" lIns="91425" rIns="91425" wrap="square" tIns="91425">
            <a:noAutofit/>
          </a:bodyPr>
          <a:lstStyle/>
          <a:p>
            <a:pPr lvl="0">
              <a:spcBef>
                <a:spcPts val="0"/>
              </a:spcBef>
              <a:buNone/>
            </a:pPr>
            <a:r>
              <a:rPr lang="en"/>
              <a:t>Defending yourself</a:t>
            </a:r>
          </a:p>
        </p:txBody>
      </p:sp>
      <p:sp>
        <p:nvSpPr>
          <p:cNvPr id="285" name="Shape 285"/>
          <p:cNvSpPr txBox="1"/>
          <p:nvPr>
            <p:ph idx="1" type="body"/>
          </p:nvPr>
        </p:nvSpPr>
        <p:spPr>
          <a:xfrm>
            <a:off x="457200" y="1600200"/>
            <a:ext cx="8229600" cy="4526100"/>
          </a:xfrm>
          <a:prstGeom prst="rect">
            <a:avLst/>
          </a:prstGeom>
        </p:spPr>
        <p:txBody>
          <a:bodyPr anchorCtr="0" anchor="t" bIns="91425" lIns="91425" rIns="91425" wrap="square" tIns="91425">
            <a:noAutofit/>
          </a:bodyPr>
          <a:lstStyle/>
          <a:p>
            <a:pPr lvl="0" rtl="0">
              <a:spcBef>
                <a:spcPts val="0"/>
              </a:spcBef>
              <a:buNone/>
            </a:pPr>
            <a:r>
              <a:rPr lang="en"/>
              <a:t>Its really hard!</a:t>
            </a:r>
          </a:p>
          <a:p>
            <a:pPr indent="-228600" lvl="0" marL="457200" rtl="0">
              <a:spcBef>
                <a:spcPts val="0"/>
              </a:spcBef>
              <a:buFont typeface="Arial"/>
              <a:buChar char="●"/>
            </a:pPr>
            <a:r>
              <a:rPr lang="en"/>
              <a:t>Raise awareness of these principles</a:t>
            </a:r>
          </a:p>
          <a:p>
            <a:pPr indent="-228600" lvl="0" marL="457200" rtl="0">
              <a:spcBef>
                <a:spcPts val="0"/>
              </a:spcBef>
              <a:buFont typeface="Arial"/>
              <a:buChar char="●"/>
            </a:pPr>
            <a:r>
              <a:rPr lang="en"/>
              <a:t>Practice by resisting advertisements</a:t>
            </a:r>
          </a:p>
          <a:p>
            <a:pPr indent="-228600" lvl="0" marL="457200" rtl="0">
              <a:spcBef>
                <a:spcPts val="0"/>
              </a:spcBef>
              <a:buFont typeface="Arial"/>
              <a:buChar char="●"/>
            </a:pPr>
            <a:r>
              <a:rPr lang="en"/>
              <a:t>Practice by manipulating your friends</a:t>
            </a:r>
          </a:p>
          <a:p>
            <a:pPr indent="-228600" lvl="0" marL="457200">
              <a:spcBef>
                <a:spcPts val="0"/>
              </a:spcBef>
              <a:buFont typeface="Arial"/>
              <a:buChar char="●"/>
            </a:pPr>
            <a:r>
              <a:rPr lang="en"/>
              <a:t>Practice this spring break :)</a:t>
            </a: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9" name="Shape 289"/>
        <p:cNvGrpSpPr/>
        <p:nvPr/>
      </p:nvGrpSpPr>
      <p:grpSpPr>
        <a:xfrm>
          <a:off x="0" y="0"/>
          <a:ext cx="0" cy="0"/>
          <a:chOff x="0" y="0"/>
          <a:chExt cx="0" cy="0"/>
        </a:xfrm>
      </p:grpSpPr>
      <p:sp>
        <p:nvSpPr>
          <p:cNvPr id="290" name="Shape 290"/>
          <p:cNvSpPr txBox="1"/>
          <p:nvPr>
            <p:ph type="title"/>
          </p:nvPr>
        </p:nvSpPr>
        <p:spPr>
          <a:xfrm rot="-303792">
            <a:off x="1177343" y="-19952"/>
            <a:ext cx="8229612" cy="1142954"/>
          </a:xfrm>
          <a:prstGeom prst="rect">
            <a:avLst/>
          </a:prstGeom>
        </p:spPr>
        <p:txBody>
          <a:bodyPr anchorCtr="0" anchor="ctr" bIns="91425" lIns="91425" rIns="91425" wrap="square" tIns="91425">
            <a:noAutofit/>
          </a:bodyPr>
          <a:lstStyle/>
          <a:p>
            <a:pPr lvl="0">
              <a:spcBef>
                <a:spcPts val="0"/>
              </a:spcBef>
              <a:buNone/>
            </a:pPr>
            <a:r>
              <a:rPr lang="en"/>
              <a:t>Resources</a:t>
            </a:r>
          </a:p>
        </p:txBody>
      </p:sp>
      <p:sp>
        <p:nvSpPr>
          <p:cNvPr id="291" name="Shape 291"/>
          <p:cNvSpPr txBox="1"/>
          <p:nvPr>
            <p:ph idx="1" type="body"/>
          </p:nvPr>
        </p:nvSpPr>
        <p:spPr>
          <a:xfrm>
            <a:off x="457200" y="1600200"/>
            <a:ext cx="8229600" cy="4526100"/>
          </a:xfrm>
          <a:prstGeom prst="rect">
            <a:avLst/>
          </a:prstGeom>
        </p:spPr>
        <p:txBody>
          <a:bodyPr anchorCtr="0" anchor="t" bIns="91425" lIns="91425" rIns="91425" wrap="square" tIns="91425">
            <a:noAutofit/>
          </a:bodyPr>
          <a:lstStyle/>
          <a:p>
            <a:pPr lvl="0" rtl="0">
              <a:spcBef>
                <a:spcPts val="0"/>
              </a:spcBef>
              <a:buNone/>
            </a:pPr>
            <a:r>
              <a:rPr lang="en"/>
              <a:t>Robert Cialdini's book, Influence: The </a:t>
            </a:r>
          </a:p>
          <a:p>
            <a:pPr lvl="0" rtl="0">
              <a:spcBef>
                <a:spcPts val="0"/>
              </a:spcBef>
              <a:buNone/>
            </a:pPr>
            <a:r>
              <a:rPr lang="en"/>
              <a:t>Psychology of Persuasion</a:t>
            </a:r>
          </a:p>
          <a:p>
            <a:pPr lvl="0" rtl="0">
              <a:spcBef>
                <a:spcPts val="0"/>
              </a:spcBef>
              <a:buNone/>
            </a:pPr>
            <a:r>
              <a:t/>
            </a:r>
            <a:endParaRPr/>
          </a:p>
          <a:p>
            <a:pPr lvl="0" rtl="0">
              <a:spcBef>
                <a:spcPts val="0"/>
              </a:spcBef>
              <a:buNone/>
            </a:pPr>
            <a:r>
              <a:rPr lang="en"/>
              <a:t>Dr. W. Philip Kegelmeyer's 2007 presentation about the above book: [</a:t>
            </a:r>
            <a:r>
              <a:rPr lang="en" u="sng">
                <a:solidFill>
                  <a:schemeClr val="hlink"/>
                </a:solidFill>
                <a:hlinkClick r:id="rId3"/>
              </a:rPr>
              <a:t>link</a:t>
            </a:r>
            <a:r>
              <a:rPr lang="en"/>
              <a:t>]</a:t>
            </a:r>
          </a:p>
          <a:p>
            <a:pPr lvl="0">
              <a:spcBef>
                <a:spcPts val="0"/>
              </a:spcBef>
              <a:buNone/>
            </a:pPr>
            <a:r>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5" name="Shape 295"/>
        <p:cNvGrpSpPr/>
        <p:nvPr/>
      </p:nvGrpSpPr>
      <p:grpSpPr>
        <a:xfrm>
          <a:off x="0" y="0"/>
          <a:ext cx="0" cy="0"/>
          <a:chOff x="0" y="0"/>
          <a:chExt cx="0" cy="0"/>
        </a:xfrm>
      </p:grpSpPr>
      <p:sp>
        <p:nvSpPr>
          <p:cNvPr id="296" name="Shape 296"/>
          <p:cNvSpPr txBox="1"/>
          <p:nvPr>
            <p:ph type="title"/>
          </p:nvPr>
        </p:nvSpPr>
        <p:spPr>
          <a:xfrm rot="-303792">
            <a:off x="1177343" y="-19952"/>
            <a:ext cx="8229612" cy="1142954"/>
          </a:xfrm>
          <a:prstGeom prst="rect">
            <a:avLst/>
          </a:prstGeom>
        </p:spPr>
        <p:txBody>
          <a:bodyPr anchorCtr="0" anchor="ctr" bIns="91425" lIns="91425" rIns="91425" wrap="square" tIns="91425">
            <a:noAutofit/>
          </a:bodyPr>
          <a:lstStyle/>
          <a:p>
            <a:pPr lvl="0">
              <a:spcBef>
                <a:spcPts val="0"/>
              </a:spcBef>
              <a:buNone/>
            </a:pPr>
            <a:r>
              <a:rPr lang="en"/>
              <a:t>Technical Resources</a:t>
            </a:r>
          </a:p>
        </p:txBody>
      </p:sp>
      <p:sp>
        <p:nvSpPr>
          <p:cNvPr id="297" name="Shape 297"/>
          <p:cNvSpPr txBox="1"/>
          <p:nvPr>
            <p:ph idx="1" type="body"/>
          </p:nvPr>
        </p:nvSpPr>
        <p:spPr>
          <a:xfrm>
            <a:off x="457200" y="1600200"/>
            <a:ext cx="8229600" cy="4526100"/>
          </a:xfrm>
          <a:prstGeom prst="rect">
            <a:avLst/>
          </a:prstGeom>
        </p:spPr>
        <p:txBody>
          <a:bodyPr anchorCtr="0" anchor="t" bIns="91425" lIns="91425" rIns="91425" wrap="square" tIns="91425">
            <a:noAutofit/>
          </a:bodyPr>
          <a:lstStyle/>
          <a:p>
            <a:pPr lvl="0" rtl="0">
              <a:spcBef>
                <a:spcPts val="0"/>
              </a:spcBef>
              <a:buNone/>
            </a:pPr>
            <a:r>
              <a:rPr lang="en" u="sng">
                <a:solidFill>
                  <a:schemeClr val="hlink"/>
                </a:solidFill>
                <a:hlinkClick r:id="rId3"/>
              </a:rPr>
              <a:t>http://www.social-engineer.org/</a:t>
            </a:r>
          </a:p>
          <a:p>
            <a:pPr lvl="0" rtl="0">
              <a:spcBef>
                <a:spcPts val="0"/>
              </a:spcBef>
              <a:buNone/>
            </a:pPr>
            <a:r>
              <a:t/>
            </a:r>
            <a:endParaRPr/>
          </a:p>
          <a:p>
            <a:pPr lvl="0">
              <a:spcBef>
                <a:spcPts val="0"/>
              </a:spcBef>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Shape 90"/>
          <p:cNvSpPr txBox="1"/>
          <p:nvPr>
            <p:ph type="title"/>
          </p:nvPr>
        </p:nvSpPr>
        <p:spPr>
          <a:xfrm rot="-303792">
            <a:off x="1177343" y="-19952"/>
            <a:ext cx="8229612" cy="1142954"/>
          </a:xfrm>
          <a:prstGeom prst="rect">
            <a:avLst/>
          </a:prstGeom>
        </p:spPr>
        <p:txBody>
          <a:bodyPr anchorCtr="0" anchor="ctr" bIns="91425" lIns="91425" rIns="91425" wrap="square" tIns="91425">
            <a:noAutofit/>
          </a:bodyPr>
          <a:lstStyle/>
          <a:p>
            <a:pPr lvl="0">
              <a:spcBef>
                <a:spcPts val="0"/>
              </a:spcBef>
              <a:buNone/>
            </a:pPr>
            <a:r>
              <a:rPr lang="en"/>
              <a:t>Pen Tester Cycle</a:t>
            </a:r>
          </a:p>
        </p:txBody>
      </p:sp>
      <p:sp>
        <p:nvSpPr>
          <p:cNvPr id="91" name="Shape 91"/>
          <p:cNvSpPr txBox="1"/>
          <p:nvPr>
            <p:ph idx="1" type="body"/>
          </p:nvPr>
        </p:nvSpPr>
        <p:spPr>
          <a:xfrm>
            <a:off x="457200" y="1600200"/>
            <a:ext cx="8229600" cy="4526100"/>
          </a:xfrm>
          <a:prstGeom prst="rect">
            <a:avLst/>
          </a:prstGeom>
        </p:spPr>
        <p:txBody>
          <a:bodyPr anchorCtr="0" anchor="t" bIns="91425" lIns="91425" rIns="91425" wrap="square" tIns="91425">
            <a:noAutofit/>
          </a:bodyPr>
          <a:lstStyle/>
          <a:p>
            <a:pPr lvl="0">
              <a:spcBef>
                <a:spcPts val="0"/>
              </a:spcBef>
              <a:buNone/>
            </a:pPr>
            <a:r>
              <a:rPr lang="en"/>
              <a:t> </a:t>
            </a:r>
          </a:p>
        </p:txBody>
      </p:sp>
      <p:sp>
        <p:nvSpPr>
          <p:cNvPr id="92" name="Shape 92"/>
          <p:cNvSpPr/>
          <p:nvPr/>
        </p:nvSpPr>
        <p:spPr>
          <a:xfrm>
            <a:off x="3403650" y="2280750"/>
            <a:ext cx="883200" cy="7668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algn="ctr">
              <a:spcBef>
                <a:spcPts val="0"/>
              </a:spcBef>
              <a:buNone/>
            </a:pPr>
            <a:r>
              <a:rPr lang="en"/>
              <a:t>Recon</a:t>
            </a:r>
          </a:p>
        </p:txBody>
      </p:sp>
      <p:sp>
        <p:nvSpPr>
          <p:cNvPr id="93" name="Shape 93"/>
          <p:cNvSpPr/>
          <p:nvPr/>
        </p:nvSpPr>
        <p:spPr>
          <a:xfrm>
            <a:off x="4976600" y="3240250"/>
            <a:ext cx="2440200" cy="6135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algn="ctr">
              <a:spcBef>
                <a:spcPts val="0"/>
              </a:spcBef>
              <a:buNone/>
            </a:pPr>
            <a:r>
              <a:rPr lang="en"/>
              <a:t>Scanning / vulnerability assessment</a:t>
            </a:r>
          </a:p>
        </p:txBody>
      </p:sp>
      <p:sp>
        <p:nvSpPr>
          <p:cNvPr id="94" name="Shape 94"/>
          <p:cNvSpPr/>
          <p:nvPr/>
        </p:nvSpPr>
        <p:spPr>
          <a:xfrm>
            <a:off x="4504725" y="4695225"/>
            <a:ext cx="1803000" cy="5034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algn="ctr">
              <a:spcBef>
                <a:spcPts val="0"/>
              </a:spcBef>
              <a:buNone/>
            </a:pPr>
            <a:r>
              <a:rPr lang="en"/>
              <a:t>Gaining Access / Exploitation</a:t>
            </a:r>
          </a:p>
        </p:txBody>
      </p:sp>
      <p:sp>
        <p:nvSpPr>
          <p:cNvPr id="95" name="Shape 95"/>
          <p:cNvSpPr/>
          <p:nvPr/>
        </p:nvSpPr>
        <p:spPr>
          <a:xfrm>
            <a:off x="1040825" y="3177300"/>
            <a:ext cx="2244900" cy="5034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lang="en"/>
              <a:t>Post Exploitation</a:t>
            </a:r>
            <a:br>
              <a:rPr lang="en"/>
            </a:br>
            <a:r>
              <a:rPr lang="en"/>
              <a:t>(cover tracks &amp;/or pivot)</a:t>
            </a:r>
          </a:p>
        </p:txBody>
      </p:sp>
      <p:sp>
        <p:nvSpPr>
          <p:cNvPr id="96" name="Shape 96"/>
          <p:cNvSpPr/>
          <p:nvPr/>
        </p:nvSpPr>
        <p:spPr>
          <a:xfrm>
            <a:off x="4284500" y="2551264"/>
            <a:ext cx="1289800" cy="673250"/>
          </a:xfrm>
          <a:custGeom>
            <a:pathLst>
              <a:path extrusionOk="0" h="26930" w="51592">
                <a:moveTo>
                  <a:pt x="0" y="1134"/>
                </a:moveTo>
                <a:cubicBezTo>
                  <a:pt x="3512" y="1029"/>
                  <a:pt x="13893" y="-859"/>
                  <a:pt x="21077" y="504"/>
                </a:cubicBezTo>
                <a:cubicBezTo>
                  <a:pt x="28260" y="1867"/>
                  <a:pt x="38013" y="4908"/>
                  <a:pt x="43099" y="9313"/>
                </a:cubicBezTo>
                <a:cubicBezTo>
                  <a:pt x="48184" y="13717"/>
                  <a:pt x="50176" y="23993"/>
                  <a:pt x="51592" y="26930"/>
                </a:cubicBezTo>
              </a:path>
            </a:pathLst>
          </a:custGeom>
          <a:noFill/>
          <a:ln cap="flat" cmpd="sng" w="19050">
            <a:solidFill>
              <a:schemeClr val="dk2"/>
            </a:solidFill>
            <a:prstDash val="solid"/>
            <a:round/>
            <a:headEnd len="lg" w="lg" type="none"/>
            <a:tailEnd len="lg" w="lg" type="triangle"/>
          </a:ln>
        </p:spPr>
      </p:sp>
      <p:sp>
        <p:nvSpPr>
          <p:cNvPr id="97" name="Shape 97"/>
          <p:cNvSpPr/>
          <p:nvPr/>
        </p:nvSpPr>
        <p:spPr>
          <a:xfrm>
            <a:off x="5427064" y="3869425"/>
            <a:ext cx="202954" cy="790389"/>
          </a:xfrm>
          <a:custGeom>
            <a:pathLst>
              <a:path extrusionOk="0" h="12898" w="13239">
                <a:moveTo>
                  <a:pt x="13212" y="0"/>
                </a:moveTo>
                <a:cubicBezTo>
                  <a:pt x="12950" y="1205"/>
                  <a:pt x="13842" y="5085"/>
                  <a:pt x="11640" y="7235"/>
                </a:cubicBezTo>
                <a:cubicBezTo>
                  <a:pt x="9438" y="9384"/>
                  <a:pt x="1940" y="11954"/>
                  <a:pt x="0" y="12898"/>
                </a:cubicBezTo>
              </a:path>
            </a:pathLst>
          </a:custGeom>
          <a:noFill/>
          <a:ln cap="flat" cmpd="sng" w="19050">
            <a:solidFill>
              <a:schemeClr val="dk2"/>
            </a:solidFill>
            <a:prstDash val="solid"/>
            <a:round/>
            <a:headEnd len="lg" w="lg" type="none"/>
            <a:tailEnd len="lg" w="lg" type="triangle"/>
          </a:ln>
        </p:spPr>
      </p:sp>
      <p:sp>
        <p:nvSpPr>
          <p:cNvPr id="98" name="Shape 98"/>
          <p:cNvSpPr/>
          <p:nvPr/>
        </p:nvSpPr>
        <p:spPr>
          <a:xfrm>
            <a:off x="1610025" y="4580175"/>
            <a:ext cx="2244900" cy="5034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lang="en"/>
              <a:t>Privilege Escalation &amp; maintaining access</a:t>
            </a:r>
          </a:p>
        </p:txBody>
      </p:sp>
      <p:sp>
        <p:nvSpPr>
          <p:cNvPr id="99" name="Shape 99"/>
          <p:cNvSpPr/>
          <p:nvPr/>
        </p:nvSpPr>
        <p:spPr>
          <a:xfrm>
            <a:off x="3859800" y="4962600"/>
            <a:ext cx="652775" cy="41300"/>
          </a:xfrm>
          <a:custGeom>
            <a:pathLst>
              <a:path extrusionOk="0" h="1652" w="26111">
                <a:moveTo>
                  <a:pt x="26111" y="0"/>
                </a:moveTo>
                <a:cubicBezTo>
                  <a:pt x="24118" y="262"/>
                  <a:pt x="18508" y="1415"/>
                  <a:pt x="14157" y="1573"/>
                </a:cubicBezTo>
                <a:cubicBezTo>
                  <a:pt x="9805" y="1730"/>
                  <a:pt x="2359" y="1048"/>
                  <a:pt x="0" y="944"/>
                </a:cubicBezTo>
              </a:path>
            </a:pathLst>
          </a:custGeom>
          <a:noFill/>
          <a:ln cap="flat" cmpd="sng" w="19050">
            <a:solidFill>
              <a:schemeClr val="dk2"/>
            </a:solidFill>
            <a:prstDash val="solid"/>
            <a:round/>
            <a:headEnd len="lg" w="lg" type="none"/>
            <a:tailEnd len="lg" w="lg" type="triangle"/>
          </a:ln>
        </p:spPr>
      </p:sp>
      <p:sp>
        <p:nvSpPr>
          <p:cNvPr id="100" name="Shape 100"/>
          <p:cNvSpPr/>
          <p:nvPr/>
        </p:nvSpPr>
        <p:spPr>
          <a:xfrm>
            <a:off x="2420575" y="3664950"/>
            <a:ext cx="251675" cy="920150"/>
          </a:xfrm>
          <a:custGeom>
            <a:pathLst>
              <a:path extrusionOk="0" h="36806" w="10067">
                <a:moveTo>
                  <a:pt x="10067" y="36806"/>
                </a:moveTo>
                <a:cubicBezTo>
                  <a:pt x="8703" y="34341"/>
                  <a:pt x="3564" y="28155"/>
                  <a:pt x="1887" y="22021"/>
                </a:cubicBezTo>
                <a:cubicBezTo>
                  <a:pt x="209" y="15886"/>
                  <a:pt x="314" y="3670"/>
                  <a:pt x="0" y="0"/>
                </a:cubicBezTo>
              </a:path>
            </a:pathLst>
          </a:custGeom>
          <a:noFill/>
          <a:ln cap="flat" cmpd="sng" w="19050">
            <a:solidFill>
              <a:schemeClr val="dk2"/>
            </a:solidFill>
            <a:prstDash val="solid"/>
            <a:round/>
            <a:headEnd len="lg" w="lg" type="none"/>
            <a:tailEnd len="lg" w="lg" type="triangle"/>
          </a:ln>
        </p:spPr>
      </p:sp>
      <p:sp>
        <p:nvSpPr>
          <p:cNvPr id="101" name="Shape 101"/>
          <p:cNvSpPr/>
          <p:nvPr/>
        </p:nvSpPr>
        <p:spPr>
          <a:xfrm>
            <a:off x="2514950" y="2674000"/>
            <a:ext cx="888700" cy="487600"/>
          </a:xfrm>
          <a:custGeom>
            <a:pathLst>
              <a:path extrusionOk="0" h="19504" w="35548">
                <a:moveTo>
                  <a:pt x="0" y="19504"/>
                </a:moveTo>
                <a:cubicBezTo>
                  <a:pt x="1258" y="17616"/>
                  <a:pt x="1625" y="11429"/>
                  <a:pt x="7550" y="8179"/>
                </a:cubicBezTo>
                <a:cubicBezTo>
                  <a:pt x="13474" y="4928"/>
                  <a:pt x="30881" y="1363"/>
                  <a:pt x="35548" y="0"/>
                </a:cubicBezTo>
              </a:path>
            </a:pathLst>
          </a:custGeom>
          <a:noFill/>
          <a:ln cap="flat" cmpd="sng" w="19050">
            <a:solidFill>
              <a:schemeClr val="dk2"/>
            </a:solidFill>
            <a:prstDash val="solid"/>
            <a:round/>
            <a:headEnd len="lg" w="lg" type="none"/>
            <a:tailEnd len="lg" w="lg" type="triangle"/>
          </a:ln>
        </p:spPr>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Shape 106"/>
          <p:cNvSpPr txBox="1"/>
          <p:nvPr>
            <p:ph type="title"/>
          </p:nvPr>
        </p:nvSpPr>
        <p:spPr>
          <a:xfrm rot="-303792">
            <a:off x="1177343" y="-19952"/>
            <a:ext cx="8229612" cy="1142954"/>
          </a:xfrm>
          <a:prstGeom prst="rect">
            <a:avLst/>
          </a:prstGeom>
        </p:spPr>
        <p:txBody>
          <a:bodyPr anchorCtr="0" anchor="ctr" bIns="91425" lIns="91425" rIns="91425" wrap="square" tIns="91425">
            <a:noAutofit/>
          </a:bodyPr>
          <a:lstStyle/>
          <a:p>
            <a:pPr lvl="0" rtl="0">
              <a:spcBef>
                <a:spcPts val="0"/>
              </a:spcBef>
              <a:buNone/>
            </a:pPr>
            <a:r>
              <a:rPr lang="en"/>
              <a:t>Reconnaissance</a:t>
            </a:r>
          </a:p>
        </p:txBody>
      </p:sp>
      <p:sp>
        <p:nvSpPr>
          <p:cNvPr id="107" name="Shape 107"/>
          <p:cNvSpPr txBox="1"/>
          <p:nvPr>
            <p:ph idx="1" type="body"/>
          </p:nvPr>
        </p:nvSpPr>
        <p:spPr>
          <a:xfrm>
            <a:off x="457200" y="1600200"/>
            <a:ext cx="8229600" cy="4526100"/>
          </a:xfrm>
          <a:prstGeom prst="rect">
            <a:avLst/>
          </a:prstGeom>
        </p:spPr>
        <p:txBody>
          <a:bodyPr anchorCtr="0" anchor="t" bIns="91425" lIns="91425" rIns="91425" wrap="square" tIns="91425">
            <a:noAutofit/>
          </a:bodyPr>
          <a:lstStyle/>
          <a:p>
            <a:pPr indent="-228600" lvl="0" marL="457200" rtl="0">
              <a:spcBef>
                <a:spcPts val="0"/>
              </a:spcBef>
              <a:buFont typeface="Arial"/>
              <a:buChar char="●"/>
            </a:pPr>
            <a:r>
              <a:rPr lang="en">
                <a:solidFill>
                  <a:schemeClr val="lt1"/>
                </a:solidFill>
              </a:rPr>
              <a:t>OSINT </a:t>
            </a:r>
            <a:r>
              <a:rPr lang="en"/>
              <a:t>- Open Source intelligence</a:t>
            </a:r>
          </a:p>
          <a:p>
            <a:pPr indent="0" lvl="0" marL="0" rtl="0">
              <a:spcBef>
                <a:spcPts val="0"/>
              </a:spcBef>
              <a:buNone/>
            </a:pPr>
            <a:r>
              <a:t/>
            </a:r>
            <a:endParaRPr/>
          </a:p>
          <a:p>
            <a:pPr indent="-228600" lvl="0" marL="457200" rtl="0">
              <a:spcBef>
                <a:spcPts val="0"/>
              </a:spcBef>
              <a:buFont typeface="Arial"/>
              <a:buChar char="●"/>
            </a:pPr>
            <a:r>
              <a:rPr lang="en">
                <a:solidFill>
                  <a:schemeClr val="lt1"/>
                </a:solidFill>
              </a:rPr>
              <a:t>SIGINT </a:t>
            </a:r>
            <a:r>
              <a:rPr lang="en"/>
              <a:t>- Signals Intelligence</a:t>
            </a:r>
          </a:p>
          <a:p>
            <a:pPr indent="0" lvl="0" marL="0" rtl="0">
              <a:spcBef>
                <a:spcPts val="0"/>
              </a:spcBef>
              <a:buNone/>
            </a:pPr>
            <a:r>
              <a:t/>
            </a:r>
            <a:endParaRPr/>
          </a:p>
          <a:p>
            <a:pPr indent="-228600" lvl="0" marL="457200" rtl="0">
              <a:spcBef>
                <a:spcPts val="0"/>
              </a:spcBef>
              <a:buFont typeface="Arial"/>
              <a:buChar char="●"/>
            </a:pPr>
            <a:r>
              <a:rPr lang="en">
                <a:solidFill>
                  <a:schemeClr val="lt1"/>
                </a:solidFill>
              </a:rPr>
              <a:t>HUMINT </a:t>
            </a:r>
            <a:r>
              <a:rPr lang="en"/>
              <a:t>- Human Intelligence</a:t>
            </a:r>
          </a:p>
          <a:p>
            <a:pPr indent="0" lvl="0" marL="457200" rtl="0">
              <a:spcBef>
                <a:spcPts val="0"/>
              </a:spcBef>
              <a:buNone/>
            </a:pPr>
            <a:r>
              <a:t/>
            </a:r>
            <a:endParaRPr/>
          </a:p>
          <a:p>
            <a:pPr lvl="0" rtl="0">
              <a:spcBef>
                <a:spcPts val="0"/>
              </a:spcBef>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Shape 112"/>
          <p:cNvSpPr txBox="1"/>
          <p:nvPr>
            <p:ph type="title"/>
          </p:nvPr>
        </p:nvSpPr>
        <p:spPr>
          <a:xfrm rot="-303792">
            <a:off x="1177343" y="-19952"/>
            <a:ext cx="8229612" cy="1142954"/>
          </a:xfrm>
          <a:prstGeom prst="rect">
            <a:avLst/>
          </a:prstGeom>
        </p:spPr>
        <p:txBody>
          <a:bodyPr anchorCtr="0" anchor="ctr" bIns="91425" lIns="91425" rIns="91425" wrap="square" tIns="91425">
            <a:noAutofit/>
          </a:bodyPr>
          <a:lstStyle/>
          <a:p>
            <a:pPr lvl="0">
              <a:spcBef>
                <a:spcPts val="0"/>
              </a:spcBef>
              <a:buNone/>
            </a:pPr>
            <a:r>
              <a:rPr lang="en"/>
              <a:t>Reconnaissance</a:t>
            </a:r>
          </a:p>
        </p:txBody>
      </p:sp>
      <p:sp>
        <p:nvSpPr>
          <p:cNvPr id="113" name="Shape 113"/>
          <p:cNvSpPr txBox="1"/>
          <p:nvPr>
            <p:ph idx="1" type="body"/>
          </p:nvPr>
        </p:nvSpPr>
        <p:spPr>
          <a:xfrm>
            <a:off x="457200" y="1600200"/>
            <a:ext cx="8229600" cy="4526100"/>
          </a:xfrm>
          <a:prstGeom prst="rect">
            <a:avLst/>
          </a:prstGeom>
        </p:spPr>
        <p:txBody>
          <a:bodyPr anchorCtr="0" anchor="t" bIns="91425" lIns="91425" rIns="91425" wrap="square" tIns="91425">
            <a:noAutofit/>
          </a:bodyPr>
          <a:lstStyle/>
          <a:p>
            <a:pPr indent="-228600" lvl="0" marL="457200" rtl="0">
              <a:spcBef>
                <a:spcPts val="0"/>
              </a:spcBef>
              <a:buFont typeface="Arial"/>
              <a:buChar char="●"/>
            </a:pPr>
            <a:r>
              <a:rPr lang="en">
                <a:solidFill>
                  <a:schemeClr val="lt1"/>
                </a:solidFill>
              </a:rPr>
              <a:t>OSINT </a:t>
            </a:r>
            <a:r>
              <a:rPr lang="en"/>
              <a:t>- Open Source intelligence</a:t>
            </a:r>
          </a:p>
          <a:p>
            <a:pPr indent="-228600" lvl="1" marL="914400" rtl="0">
              <a:spcBef>
                <a:spcPts val="0"/>
              </a:spcBef>
              <a:buFont typeface="Courier New"/>
              <a:buChar char="o"/>
            </a:pPr>
            <a:r>
              <a:rPr lang="en"/>
              <a:t>Internet searches</a:t>
            </a:r>
          </a:p>
          <a:p>
            <a:pPr indent="-228600" lvl="2" marL="1371600" rtl="0">
              <a:spcBef>
                <a:spcPts val="0"/>
              </a:spcBef>
              <a:buFont typeface="Wingdings"/>
              <a:buChar char="§"/>
            </a:pPr>
            <a:r>
              <a:rPr lang="en"/>
              <a:t>company website</a:t>
            </a:r>
          </a:p>
          <a:p>
            <a:pPr indent="-228600" lvl="2" marL="1371600" rtl="0">
              <a:spcBef>
                <a:spcPts val="0"/>
              </a:spcBef>
              <a:buFont typeface="Wingdings"/>
              <a:buChar char="§"/>
            </a:pPr>
            <a:r>
              <a:rPr lang="en"/>
              <a:t>social media</a:t>
            </a:r>
          </a:p>
          <a:p>
            <a:pPr indent="-228600" lvl="2" marL="1371600" rtl="0">
              <a:spcBef>
                <a:spcPts val="0"/>
              </a:spcBef>
              <a:buFont typeface="Wingdings"/>
              <a:buChar char="§"/>
            </a:pPr>
            <a:r>
              <a:rPr lang="en"/>
              <a:t>public records</a:t>
            </a:r>
          </a:p>
          <a:p>
            <a:pPr indent="-228600" lvl="2" marL="1371600" rtl="0">
              <a:spcBef>
                <a:spcPts val="0"/>
              </a:spcBef>
              <a:buFont typeface="Wingdings"/>
              <a:buChar char="§"/>
            </a:pPr>
            <a:r>
              <a:rPr lang="en"/>
              <a:t>DNS Records</a:t>
            </a:r>
          </a:p>
          <a:p>
            <a:pPr indent="-228600" lvl="1" marL="914400" rtl="0">
              <a:spcBef>
                <a:spcPts val="0"/>
              </a:spcBef>
              <a:buFont typeface="Courier New"/>
              <a:buChar char="o"/>
            </a:pPr>
            <a:r>
              <a:rPr lang="en"/>
              <a:t>Internet archive searches</a:t>
            </a:r>
          </a:p>
          <a:p>
            <a:pPr indent="-228600" lvl="2" marL="1371600" rtl="0">
              <a:spcBef>
                <a:spcPts val="0"/>
              </a:spcBef>
              <a:buFont typeface="Wingdings"/>
              <a:buChar char="§"/>
            </a:pPr>
            <a:r>
              <a:rPr lang="en"/>
              <a:t>the way-back machine</a:t>
            </a:r>
          </a:p>
          <a:p>
            <a:pPr indent="-228600" lvl="3" marL="1828800" rtl="0">
              <a:spcBef>
                <a:spcPts val="0"/>
              </a:spcBef>
              <a:buFont typeface="Arial"/>
              <a:buChar char="●"/>
            </a:pPr>
            <a:r>
              <a:rPr lang="en"/>
              <a:t>http://archive.org/web/web.php</a:t>
            </a:r>
          </a:p>
          <a:p>
            <a:pPr indent="-228600" lvl="1" marL="914400" rtl="0">
              <a:spcBef>
                <a:spcPts val="0"/>
              </a:spcBef>
              <a:buFont typeface="Courier New"/>
              <a:buChar char="o"/>
            </a:pPr>
            <a:r>
              <a:rPr lang="en"/>
              <a:t>Company News &amp; partners</a:t>
            </a:r>
          </a:p>
          <a:p>
            <a:pPr indent="-228600" lvl="2" marL="1371600" rtl="0">
              <a:spcBef>
                <a:spcPts val="0"/>
              </a:spcBef>
              <a:buFont typeface="Wingdings"/>
              <a:buChar char="§"/>
            </a:pPr>
            <a:r>
              <a:rPr lang="en"/>
              <a:t>upcoming mergers, department outsourcing, ...</a:t>
            </a:r>
          </a:p>
          <a:p>
            <a:pPr lvl="0" rtl="0">
              <a:spcBef>
                <a:spcPts val="0"/>
              </a:spcBef>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Shape 118"/>
          <p:cNvSpPr txBox="1"/>
          <p:nvPr>
            <p:ph type="title"/>
          </p:nvPr>
        </p:nvSpPr>
        <p:spPr>
          <a:xfrm rot="-303792">
            <a:off x="1177343" y="-19952"/>
            <a:ext cx="8229612" cy="1142954"/>
          </a:xfrm>
          <a:prstGeom prst="rect">
            <a:avLst/>
          </a:prstGeom>
        </p:spPr>
        <p:txBody>
          <a:bodyPr anchorCtr="0" anchor="ctr" bIns="91425" lIns="91425" rIns="91425" wrap="square" tIns="91425">
            <a:noAutofit/>
          </a:bodyPr>
          <a:lstStyle/>
          <a:p>
            <a:pPr lvl="0" rtl="0">
              <a:spcBef>
                <a:spcPts val="0"/>
              </a:spcBef>
              <a:buNone/>
            </a:pPr>
            <a:r>
              <a:rPr lang="en"/>
              <a:t>Reconnaissance</a:t>
            </a:r>
          </a:p>
        </p:txBody>
      </p:sp>
      <p:sp>
        <p:nvSpPr>
          <p:cNvPr id="119" name="Shape 119"/>
          <p:cNvSpPr txBox="1"/>
          <p:nvPr>
            <p:ph idx="1" type="body"/>
          </p:nvPr>
        </p:nvSpPr>
        <p:spPr>
          <a:xfrm>
            <a:off x="457200" y="1600200"/>
            <a:ext cx="8229600" cy="4526100"/>
          </a:xfrm>
          <a:prstGeom prst="rect">
            <a:avLst/>
          </a:prstGeom>
        </p:spPr>
        <p:txBody>
          <a:bodyPr anchorCtr="0" anchor="t" bIns="91425" lIns="91425" rIns="91425" wrap="square" tIns="91425">
            <a:noAutofit/>
          </a:bodyPr>
          <a:lstStyle/>
          <a:p>
            <a:pPr indent="-228600" lvl="0" marL="457200" rtl="0">
              <a:spcBef>
                <a:spcPts val="0"/>
              </a:spcBef>
              <a:buFont typeface="Arial"/>
              <a:buChar char="●"/>
            </a:pPr>
            <a:r>
              <a:rPr lang="en">
                <a:solidFill>
                  <a:schemeClr val="lt1"/>
                </a:solidFill>
              </a:rPr>
              <a:t>SIGINT </a:t>
            </a:r>
            <a:r>
              <a:rPr lang="en"/>
              <a:t>- Signals Intelligence</a:t>
            </a:r>
          </a:p>
          <a:p>
            <a:pPr indent="-228600" lvl="1" marL="914400" rtl="0">
              <a:spcBef>
                <a:spcPts val="0"/>
              </a:spcBef>
              <a:buFont typeface="Courier New"/>
              <a:buChar char="o"/>
            </a:pPr>
            <a:r>
              <a:rPr lang="en"/>
              <a:t>Wifi scanning, looking for access points</a:t>
            </a:r>
          </a:p>
          <a:p>
            <a:pPr indent="-228600" lvl="1" marL="914400" rtl="0">
              <a:spcBef>
                <a:spcPts val="0"/>
              </a:spcBef>
              <a:buFont typeface="Courier New"/>
              <a:buChar char="o"/>
            </a:pPr>
            <a:r>
              <a:rPr lang="en"/>
              <a:t>SMS Eavesdropping</a:t>
            </a:r>
          </a:p>
          <a:p>
            <a:pPr indent="-228600" lvl="1" marL="914400" rtl="0">
              <a:spcBef>
                <a:spcPts val="0"/>
              </a:spcBef>
              <a:buFont typeface="Courier New"/>
              <a:buChar char="o"/>
            </a:pPr>
            <a:r>
              <a:rPr lang="en"/>
              <a:t>GPS tracking</a:t>
            </a:r>
          </a:p>
          <a:p>
            <a:pPr indent="-228600" lvl="2" marL="1371600" rtl="0">
              <a:spcBef>
                <a:spcPts val="0"/>
              </a:spcBef>
              <a:buFont typeface="Wingdings"/>
              <a:buChar char="§"/>
            </a:pPr>
            <a:r>
              <a:rPr lang="en"/>
              <a:t>smart phones can easily be tracked</a:t>
            </a:r>
          </a:p>
          <a:p>
            <a:pPr indent="-228600" lvl="0" marL="457200" rtl="0">
              <a:spcBef>
                <a:spcPts val="0"/>
              </a:spcBef>
              <a:buFont typeface="Arial"/>
              <a:buChar char="●"/>
            </a:pPr>
            <a:r>
              <a:rPr lang="en">
                <a:solidFill>
                  <a:schemeClr val="lt1"/>
                </a:solidFill>
              </a:rPr>
              <a:t>HUMINT </a:t>
            </a:r>
            <a:r>
              <a:rPr lang="en"/>
              <a:t>- Human Intelligence</a:t>
            </a:r>
          </a:p>
          <a:p>
            <a:pPr indent="-228600" lvl="1" marL="914400" rtl="0">
              <a:spcBef>
                <a:spcPts val="480"/>
              </a:spcBef>
              <a:buFont typeface="Courier New"/>
              <a:buChar char="o"/>
            </a:pPr>
            <a:r>
              <a:rPr lang="en" sz="2400"/>
              <a:t>Social Engineering</a:t>
            </a:r>
          </a:p>
          <a:p>
            <a:pPr lvl="0" rtl="0">
              <a:spcBef>
                <a:spcPts val="0"/>
              </a:spcBef>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Shape 124"/>
          <p:cNvSpPr txBox="1"/>
          <p:nvPr>
            <p:ph type="title"/>
          </p:nvPr>
        </p:nvSpPr>
        <p:spPr>
          <a:xfrm rot="-303792">
            <a:off x="1177343" y="-19952"/>
            <a:ext cx="8229612" cy="1142954"/>
          </a:xfrm>
          <a:prstGeom prst="rect">
            <a:avLst/>
          </a:prstGeom>
        </p:spPr>
        <p:txBody>
          <a:bodyPr anchorCtr="0" anchor="ctr" bIns="91425" lIns="91425" rIns="91425" wrap="square" tIns="91425">
            <a:noAutofit/>
          </a:bodyPr>
          <a:lstStyle/>
          <a:p>
            <a:pPr lvl="0">
              <a:spcBef>
                <a:spcPts val="0"/>
              </a:spcBef>
              <a:buNone/>
            </a:pPr>
            <a:r>
              <a:rPr lang="en"/>
              <a:t>Intelligence Gathering</a:t>
            </a:r>
          </a:p>
        </p:txBody>
      </p:sp>
      <p:sp>
        <p:nvSpPr>
          <p:cNvPr id="125" name="Shape 125"/>
          <p:cNvSpPr txBox="1"/>
          <p:nvPr>
            <p:ph idx="1" type="body"/>
          </p:nvPr>
        </p:nvSpPr>
        <p:spPr>
          <a:xfrm>
            <a:off x="457200" y="1600200"/>
            <a:ext cx="8229600" cy="4526100"/>
          </a:xfrm>
          <a:prstGeom prst="rect">
            <a:avLst/>
          </a:prstGeom>
        </p:spPr>
        <p:txBody>
          <a:bodyPr anchorCtr="0" anchor="t" bIns="91425" lIns="91425" rIns="91425" wrap="square" tIns="91425">
            <a:noAutofit/>
          </a:bodyPr>
          <a:lstStyle/>
          <a:p>
            <a:pPr indent="-228600" lvl="0" marL="457200" rtl="0">
              <a:spcBef>
                <a:spcPts val="0"/>
              </a:spcBef>
              <a:buFont typeface="Arial"/>
              <a:buChar char="●"/>
            </a:pPr>
            <a:r>
              <a:rPr lang="en"/>
              <a:t>Direct Observations</a:t>
            </a:r>
          </a:p>
          <a:p>
            <a:pPr indent="-228600" lvl="0" marL="457200" rtl="0">
              <a:spcBef>
                <a:spcPts val="0"/>
              </a:spcBef>
              <a:buFont typeface="Arial"/>
              <a:buChar char="●"/>
            </a:pPr>
            <a:r>
              <a:rPr lang="en"/>
              <a:t>Indirect Observations</a:t>
            </a:r>
          </a:p>
          <a:p>
            <a:pPr indent="-228600" lvl="0" marL="457200" rtl="0">
              <a:spcBef>
                <a:spcPts val="0"/>
              </a:spcBef>
              <a:buFont typeface="Arial"/>
              <a:buChar char="●"/>
            </a:pPr>
            <a:r>
              <a:rPr lang="en"/>
              <a:t>Inferential Observations</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Shape 130"/>
          <p:cNvSpPr txBox="1"/>
          <p:nvPr>
            <p:ph type="title"/>
          </p:nvPr>
        </p:nvSpPr>
        <p:spPr>
          <a:xfrm rot="-303792">
            <a:off x="1177343" y="-19952"/>
            <a:ext cx="8229612" cy="1142954"/>
          </a:xfrm>
          <a:prstGeom prst="rect">
            <a:avLst/>
          </a:prstGeom>
        </p:spPr>
        <p:txBody>
          <a:bodyPr anchorCtr="0" anchor="ctr" bIns="91425" lIns="91425" rIns="91425" wrap="square" tIns="91425">
            <a:noAutofit/>
          </a:bodyPr>
          <a:lstStyle/>
          <a:p>
            <a:pPr lvl="0">
              <a:spcBef>
                <a:spcPts val="0"/>
              </a:spcBef>
              <a:buNone/>
            </a:pPr>
            <a:r>
              <a:rPr lang="en"/>
              <a:t>Evolutionary Triggers</a:t>
            </a:r>
          </a:p>
        </p:txBody>
      </p:sp>
      <p:sp>
        <p:nvSpPr>
          <p:cNvPr id="131" name="Shape 131"/>
          <p:cNvSpPr txBox="1"/>
          <p:nvPr>
            <p:ph idx="1" type="body"/>
          </p:nvPr>
        </p:nvSpPr>
        <p:spPr>
          <a:xfrm>
            <a:off x="457200" y="1600200"/>
            <a:ext cx="8229600" cy="4526100"/>
          </a:xfrm>
          <a:prstGeom prst="rect">
            <a:avLst/>
          </a:prstGeom>
        </p:spPr>
        <p:txBody>
          <a:bodyPr anchorCtr="0" anchor="t" bIns="91425" lIns="91425" rIns="91425" wrap="square" tIns="91425">
            <a:noAutofit/>
          </a:bodyPr>
          <a:lstStyle/>
          <a:p>
            <a:pPr lvl="0">
              <a:spcBef>
                <a:spcPts val="0"/>
              </a:spcBef>
              <a:buNone/>
            </a:pPr>
            <a:r>
              <a:rPr lang="en"/>
              <a:t> </a:t>
            </a:r>
          </a:p>
        </p:txBody>
      </p:sp>
      <p:pic>
        <p:nvPicPr>
          <p:cNvPr id="132" name="Shape 132"/>
          <p:cNvPicPr preferRelativeResize="0"/>
          <p:nvPr/>
        </p:nvPicPr>
        <p:blipFill>
          <a:blip r:embed="rId3">
            <a:alphaModFix/>
          </a:blip>
          <a:stretch>
            <a:fillRect/>
          </a:stretch>
        </p:blipFill>
        <p:spPr>
          <a:xfrm>
            <a:off x="1524000" y="1600200"/>
            <a:ext cx="6096000" cy="45720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riendly">
  <a:themeElements>
    <a:clrScheme name="Custom 432">
      <a:dk1>
        <a:srgbClr val="CA0001"/>
      </a:dk1>
      <a:lt1>
        <a:srgbClr val="ECE47C"/>
      </a:lt1>
      <a:dk2>
        <a:srgbClr val="000000"/>
      </a:dk2>
      <a:lt2>
        <a:srgbClr val="FFFFFF"/>
      </a:lt2>
      <a:accent1>
        <a:srgbClr val="E26F01"/>
      </a:accent1>
      <a:accent2>
        <a:srgbClr val="723C75"/>
      </a:accent2>
      <a:accent3>
        <a:srgbClr val="69B19F"/>
      </a:accent3>
      <a:accent4>
        <a:srgbClr val="BC5828"/>
      </a:accent4>
      <a:accent5>
        <a:srgbClr val="800000"/>
      </a:accent5>
      <a:accent6>
        <a:srgbClr val="333333"/>
      </a:accent6>
      <a:hlink>
        <a:srgbClr val="ECE47C"/>
      </a:hlink>
      <a:folHlink>
        <a:srgbClr val="FF51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