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402" r:id="rId3"/>
    <p:sldId id="401" r:id="rId4"/>
    <p:sldId id="408" r:id="rId5"/>
    <p:sldId id="403" r:id="rId6"/>
    <p:sldId id="404" r:id="rId7"/>
    <p:sldId id="405" r:id="rId8"/>
    <p:sldId id="437" r:id="rId9"/>
    <p:sldId id="438" r:id="rId10"/>
    <p:sldId id="409" r:id="rId11"/>
    <p:sldId id="410" r:id="rId12"/>
    <p:sldId id="407" r:id="rId13"/>
    <p:sldId id="416" r:id="rId14"/>
    <p:sldId id="417" r:id="rId15"/>
    <p:sldId id="418" r:id="rId16"/>
    <p:sldId id="419" r:id="rId17"/>
    <p:sldId id="422" r:id="rId18"/>
    <p:sldId id="423" r:id="rId19"/>
    <p:sldId id="424" r:id="rId20"/>
    <p:sldId id="427" r:id="rId21"/>
    <p:sldId id="432" r:id="rId22"/>
    <p:sldId id="433" r:id="rId23"/>
    <p:sldId id="434" r:id="rId24"/>
    <p:sldId id="435" r:id="rId25"/>
    <p:sldId id="43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Comparison Operators" id="{BC4A3995-4CED-4320-A673-95328C9C809D}">
          <p14:sldIdLst>
            <p14:sldId id="402"/>
            <p14:sldId id="401"/>
          </p14:sldIdLst>
        </p14:section>
        <p14:section name="The if-else Statements" id="{5E0C1F41-426A-41DC-A72D-3BEAA22B91F1}">
          <p14:sldIdLst>
            <p14:sldId id="408"/>
            <p14:sldId id="403"/>
            <p14:sldId id="404"/>
            <p14:sldId id="405"/>
            <p14:sldId id="437"/>
            <p14:sldId id="438"/>
          </p14:sldIdLst>
        </p14:section>
        <p14:section name="Logical Operators" id="{39FFD2A6-3ECC-4BB6-A336-3C8A35F76299}">
          <p14:sldIdLst>
            <p14:sldId id="409"/>
            <p14:sldId id="410"/>
            <p14:sldId id="407"/>
            <p14:sldId id="416"/>
            <p14:sldId id="417"/>
            <p14:sldId id="418"/>
            <p14:sldId id="419"/>
          </p14:sldIdLst>
        </p14:section>
        <p14:section name="For-loops" id="{E7D500E3-B74C-488F-83EF-852A3F797F4F}">
          <p14:sldIdLst>
            <p14:sldId id="422"/>
            <p14:sldId id="423"/>
            <p14:sldId id="424"/>
            <p14:sldId id="427"/>
          </p14:sldIdLst>
        </p14:section>
        <p14:section name="Do While Loop" id="{3A9B19E3-B505-468B-8C3D-AF6A81B54F3D}">
          <p14:sldIdLst>
            <p14:sldId id="432"/>
            <p14:sldId id="433"/>
            <p14:sldId id="434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40F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7" d="100"/>
          <a:sy n="77" d="100"/>
        </p:scale>
        <p:origin x="45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1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1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0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5161"/>
              </p:ext>
            </p:extLst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74625"/>
              </p:ext>
            </p:extLst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190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6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6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Number. 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990600"/>
            <a:ext cx="11804822" cy="5730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 exits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innermost</a:t>
            </a:r>
            <a:r>
              <a:rPr lang="en-US" sz="3200" dirty="0"/>
              <a:t> loop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Take as an input</a:t>
            </a:r>
            <a:r>
              <a:rPr lang="bg-BG" sz="3200" dirty="0"/>
              <a:t>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 number </a:t>
            </a:r>
            <a:r>
              <a:rPr lang="en-US" sz="3200" dirty="0"/>
              <a:t>and print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absolute value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the number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, print 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Please write an odd number.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2915935"/>
            <a:ext cx="106680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2 == 1)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an error message and read another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665084" y="4255477"/>
            <a:ext cx="3619927" cy="593615"/>
          </a:xfrm>
          <a:prstGeom prst="wedgeRoundRectCallout">
            <a:avLst>
              <a:gd name="adj1" fmla="val -101517"/>
              <a:gd name="adj2" fmla="val 37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exits the loop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Arrow: U-Turn 34"/>
          <p:cNvSpPr/>
          <p:nvPr/>
        </p:nvSpPr>
        <p:spPr>
          <a:xfrm rot="5400000" flipV="1">
            <a:off x="124562" y="4797237"/>
            <a:ext cx="1445547" cy="1225870"/>
          </a:xfrm>
          <a:prstGeom prst="uturnArrow">
            <a:avLst>
              <a:gd name="adj1" fmla="val 11364"/>
              <a:gd name="adj2" fmla="val 14798"/>
              <a:gd name="adj3" fmla="val 17834"/>
              <a:gd name="adj4" fmla="val 43750"/>
              <a:gd name="adj5" fmla="val 38370"/>
            </a:avLst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35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6267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1240</TotalTime>
  <Words>1632</Words>
  <Application>Microsoft Office PowerPoint</Application>
  <PresentationFormat>Custom</PresentationFormat>
  <Paragraphs>359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For-Loops</vt:lpstr>
      <vt:lpstr>Example: Divisible by 3</vt:lpstr>
      <vt:lpstr>Problem: Sum of Odd Numbers</vt:lpstr>
      <vt:lpstr>Solution: Sum of Odd Numbers</vt:lpstr>
      <vt:lpstr>Do ... While Loop</vt:lpstr>
      <vt:lpstr>Problem: Multiplication Table 2.0</vt:lpstr>
      <vt:lpstr>Problem: Odd Number. The break Keyword</vt:lpstr>
      <vt:lpstr>Handling Errors with Try-Catch</vt:lpstr>
      <vt:lpstr>Solution: Number Checker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Conditonal Statements and Loops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Zhivko Nedyalkov</cp:lastModifiedBy>
  <cp:revision>259</cp:revision>
  <dcterms:created xsi:type="dcterms:W3CDTF">2014-01-02T17:00:34Z</dcterms:created>
  <dcterms:modified xsi:type="dcterms:W3CDTF">2017-07-11T18:13:38Z</dcterms:modified>
  <cp:category>programming;computer programming;software development, programmin 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