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de.visualstudio.com/#alt-downloads" TargetMode="External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engning/linuxstart.git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 Studio Code &amp; Git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47800" y="8623300"/>
            <a:ext cx="20828000" cy="1587500"/>
          </a:xfrm>
          <a:prstGeom prst="rect">
            <a:avLst/>
          </a:prstGeom>
        </p:spPr>
        <p:txBody>
          <a:bodyPr/>
          <a:lstStyle/>
          <a:p>
            <a:pPr/>
            <a:r>
              <a:t>孟宁</a:t>
            </a:r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777" y="9340198"/>
            <a:ext cx="3604906" cy="3604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20070080" y="12798845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关注孟宁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 Studio Code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 Studio Code（以下简称vscode）是一个轻量且强大的代码编辑器，支持Windows，OS X和Linux。内置JavaScript、TypeScript和Node.js支持，而且拥有丰富的插件生态系统，可通过安装插件来支持C++、C#、Python、PHP等其他语言。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https://code.visualstudio.com/#alt-downloads</a:t>
            </a:r>
          </a:p>
          <a:p>
            <a:pPr/>
            <a:r>
              <a:t>sudo apt install ./&lt;file&gt;.deb</a:t>
            </a:r>
          </a:p>
        </p:txBody>
      </p:sp>
      <p:pic>
        <p:nvPicPr>
          <p:cNvPr id="12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01882" y="8222381"/>
            <a:ext cx="3494162" cy="34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17226502" y="11772193"/>
            <a:ext cx="584492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Visual Studio Code alt-downloads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屏幕快照 2019-03-08 下午2.19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292" y="-34761"/>
            <a:ext cx="18392601" cy="13785522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4大主菜单分别是文件夹，搜索，git和调试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每个主菜单都会显示对应的二级菜单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编辑区，我们最常用的编码区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信息显示区当前git信息，格式，字符编码等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Git是目前世界上最先进的分布式版本控制系统（没有之一）</a:t>
            </a:r>
          </a:p>
          <a:p>
            <a:pPr/>
            <a:r>
              <a:t>Subversion/svn</a:t>
            </a:r>
          </a:p>
          <a:p>
            <a:pPr/>
            <a:r>
              <a:t>Concurrent Versions System/cvs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Git的诞生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 defTabSz="577850">
              <a:spcBef>
                <a:spcPts val="4100"/>
              </a:spcBef>
              <a:defRPr sz="3639"/>
            </a:pPr>
            <a:r>
              <a:t>在2002年以前，Linux内核源代码文件是通过diff的方式发给Linus，然后由Linus本人通过手工方式合并代码！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Linus坚定地反对CVS和SVN，这些集中式的版本控制系统不但速度慢，而且必须联网才能使用。有一些商用的版本控制系统，虽然比CVS、SVN好用，但那是付费的，和Linux的开源精神不符。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2002年Linus选择了一个商业的版本控制系统BitKeeper，BitKeeper的东家BitMover公司出于人道主义精神，授权Linux社区免费使用这个版本控制系统。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2005年BitMover公司要收回Linux社区的免费使用权。Linus花了两周时间自己用C写了一个分布式版本控制系统，这就是Git！一个月之内，Linux系统的源码已经由Git管理了！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2008年，GitHub网站上线了，它为开源项目免费提供Git存储。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2016年，11 Years After Git, BitKeeper Is Open-Sourced</a:t>
            </a:r>
          </a:p>
        </p:txBody>
      </p:sp>
      <p:pic>
        <p:nvPicPr>
          <p:cNvPr id="13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96958" y="9683316"/>
            <a:ext cx="2895888" cy="289588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18872792" y="12591603"/>
            <a:ext cx="174421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Git的诞生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在Linux上安装Git并创建版本库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sudo apt install git</a:t>
            </a:r>
          </a:p>
          <a:p>
            <a:pPr/>
            <a:r>
              <a:t>git init # 在一个新建的目录下创建版本库</a:t>
            </a:r>
          </a:p>
          <a:p>
            <a:pPr/>
            <a:r>
              <a:t>git clone </a:t>
            </a:r>
            <a:r>
              <a:rPr u="sng">
                <a:hlinkClick r:id="rId2" invalidUrl="" action="" tgtFrame="" tooltip="" history="1" highlightClick="0" endSnd="0"/>
              </a:rPr>
              <a:t>https://github.com/mengning/linuxstart.git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git的常用命令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594360">
              <a:spcBef>
                <a:spcPts val="4200"/>
              </a:spcBef>
              <a:defRPr sz="3744"/>
            </a:pPr>
            <a:r>
              <a:t>git add [FILES] # 把文件添加到版本库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git commit -m "wrote a commit log infro” # 把文件提交到仓库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git log / git reflog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git status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git diff [FILES]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git reset --hard HEAD^ # 回滚到指定版本，上一个版本就是HEAD^，上上一个版本就是HEAD^^ 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git pull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git push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 Studio Code &amp; Git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8" name="屏幕快照 2019-03-08 下午4.22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7156" y="3365696"/>
            <a:ext cx="12780037" cy="94679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实验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</a:t>
            </a:r>
            <a:r>
              <a:rPr u="sng">
                <a:hlinkClick r:id="rId2" invalidUrl="" action="" tgtFrame="" tooltip="" history="1" highlightClick="0" endSnd="0"/>
              </a:rPr>
              <a:t>github.com</a:t>
            </a:r>
            <a:r>
              <a:t>上新建一个版本库</a:t>
            </a:r>
          </a:p>
          <a:p>
            <a:pPr/>
            <a:r>
              <a:t>git clone</a:t>
            </a:r>
          </a:p>
          <a:p>
            <a:pPr/>
            <a:r>
              <a:t>添加文件到版本库并push到github上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