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74" r:id="rId6"/>
    <p:sldId id="266" r:id="rId7"/>
    <p:sldId id="258" r:id="rId8"/>
    <p:sldId id="259" r:id="rId9"/>
    <p:sldId id="275" r:id="rId10"/>
    <p:sldId id="260" r:id="rId11"/>
    <p:sldId id="261" r:id="rId12"/>
    <p:sldId id="262" r:id="rId13"/>
    <p:sldId id="263" r:id="rId14"/>
    <p:sldId id="267" r:id="rId15"/>
    <p:sldId id="264" r:id="rId16"/>
    <p:sldId id="265" r:id="rId17"/>
    <p:sldId id="268" r:id="rId18"/>
    <p:sldId id="269" r:id="rId19"/>
    <p:sldId id="270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C850A-1C1C-F4F8-46D1-A5EFC8F6DA27}" v="300" dt="2023-10-29T18:28:52.954"/>
    <p1510:client id="{1F5B5854-7002-4804-9696-1EE285CC53C4}" v="460" dt="2023-10-29T13:50:17.690"/>
    <p1510:client id="{200CEB9A-4AFB-4C78-B659-B897B118202A}" v="9" dt="2023-10-30T09:05:48.261"/>
    <p1510:client id="{2A4FE959-35F7-4AD8-BCB7-0964241F5236}" v="413" dt="2023-10-29T19:11:58.767"/>
    <p1510:client id="{4D772061-523B-44A9-AEE7-BE11656147EC}" v="1" dt="2023-10-30T09:02:30.202"/>
    <p1510:client id="{611FEECA-3211-405E-AFA8-0999EE7BFF73}" v="223" dt="2023-10-29T13:55:53.675"/>
    <p1510:client id="{6441D66E-8B8F-336A-CDE6-20D7C79314EB}" v="434" dt="2023-10-29T19:04:44.042"/>
    <p1510:client id="{6CEA89C5-FBC6-EB64-DE6C-E3AA0DC0380F}" v="12" dt="2023-10-30T09:09:50.997"/>
    <p1510:client id="{A20F5EF2-F22B-430D-8DE2-1CE040887DF0}" v="54" dt="2023-10-29T08:26:59.939"/>
    <p1510:client id="{A44A41BB-CBD9-4D41-8E5F-E97C57F1417E}" v="13" dt="2023-10-29T13:45:52.082"/>
    <p1510:client id="{A9B67F4D-4F5E-4440-8D96-1239FA6B42AD}" v="159" dt="2023-10-29T10:27:38.665"/>
    <p1510:client id="{B62332FC-12D5-494C-AEB4-A25556E1DF82}" v="5" dt="2023-10-30T08:49:01.538"/>
    <p1510:client id="{CBD59D8C-EE29-4CB4-9CF4-ED76A4D080F3}" v="68" dt="2023-10-30T08:11:58.993"/>
    <p1510:client id="{D9AA2B94-649F-498A-A8E3-CA0433FA2761}" v="424" dt="2023-10-29T14:18:00.907"/>
    <p1510:client id="{DDA2BC2C-BBF0-4D86-8B83-4C61FFA02F1A}" v="139" dt="2023-10-29T13:48:36.803"/>
    <p1510:client id="{E2164DD0-693A-4948-BB1E-F5AFA00A8DF0}" v="50" dt="2023-10-29T17:09:00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YR Louis" userId="S::louis.martyr@edu.devinci.fr::6f210ffe-9526-4bea-bab0-b162dd2fdda5" providerId="AD" clId="Web-{1F5B5854-7002-4804-9696-1EE285CC53C4}"/>
    <pc:docChg chg="delSld modSld">
      <pc:chgData name="MARTYR Louis" userId="S::louis.martyr@edu.devinci.fr::6f210ffe-9526-4bea-bab0-b162dd2fdda5" providerId="AD" clId="Web-{1F5B5854-7002-4804-9696-1EE285CC53C4}" dt="2023-10-29T13:50:17.675" v="250" actId="20577"/>
      <pc:docMkLst>
        <pc:docMk/>
      </pc:docMkLst>
      <pc:sldChg chg="addSp modSp">
        <pc:chgData name="MARTYR Louis" userId="S::louis.martyr@edu.devinci.fr::6f210ffe-9526-4bea-bab0-b162dd2fdda5" providerId="AD" clId="Web-{1F5B5854-7002-4804-9696-1EE285CC53C4}" dt="2023-10-29T13:50:17.675" v="250" actId="20577"/>
        <pc:sldMkLst>
          <pc:docMk/>
          <pc:sldMk cId="966536037" sldId="262"/>
        </pc:sldMkLst>
        <pc:spChg chg="add mod">
          <ac:chgData name="MARTYR Louis" userId="S::louis.martyr@edu.devinci.fr::6f210ffe-9526-4bea-bab0-b162dd2fdda5" providerId="AD" clId="Web-{1F5B5854-7002-4804-9696-1EE285CC53C4}" dt="2023-10-29T13:50:17.675" v="250" actId="20577"/>
          <ac:spMkLst>
            <pc:docMk/>
            <pc:sldMk cId="966536037" sldId="262"/>
            <ac:spMk id="3" creationId="{60BFBB9F-9CBD-13A7-8844-2A06232E8FDE}"/>
          </ac:spMkLst>
        </pc:spChg>
        <pc:picChg chg="mod">
          <ac:chgData name="MARTYR Louis" userId="S::louis.martyr@edu.devinci.fr::6f210ffe-9526-4bea-bab0-b162dd2fdda5" providerId="AD" clId="Web-{1F5B5854-7002-4804-9696-1EE285CC53C4}" dt="2023-10-29T13:50:02.893" v="248" actId="1076"/>
          <ac:picMkLst>
            <pc:docMk/>
            <pc:sldMk cId="966536037" sldId="262"/>
            <ac:picMk id="4" creationId="{64BD2AAF-76C1-E8C6-FB77-9B5F2B91EAEF}"/>
          </ac:picMkLst>
        </pc:picChg>
      </pc:sldChg>
      <pc:sldChg chg="del">
        <pc:chgData name="MARTYR Louis" userId="S::louis.martyr@edu.devinci.fr::6f210ffe-9526-4bea-bab0-b162dd2fdda5" providerId="AD" clId="Web-{1F5B5854-7002-4804-9696-1EE285CC53C4}" dt="2023-10-29T13:36:52.992" v="0"/>
        <pc:sldMkLst>
          <pc:docMk/>
          <pc:sldMk cId="1135099354" sldId="276"/>
        </pc:sldMkLst>
      </pc:sldChg>
    </pc:docChg>
  </pc:docChgLst>
  <pc:docChgLst>
    <pc:chgData name="GIRAUD Louis-Melchior" userId="S::louis-melchior.giraud@edu.devinci.fr::22d75960-6f99-4775-991a-b78fd8998b8b" providerId="AD" clId="Web-{242425E4-EC95-41B7-A974-00267BF2DE37}"/>
    <pc:docChg chg="addSld modSld">
      <pc:chgData name="GIRAUD Louis-Melchior" userId="S::louis-melchior.giraud@edu.devinci.fr::22d75960-6f99-4775-991a-b78fd8998b8b" providerId="AD" clId="Web-{242425E4-EC95-41B7-A974-00267BF2DE37}" dt="2023-10-16T08:13:53.111" v="35" actId="20577"/>
      <pc:docMkLst>
        <pc:docMk/>
      </pc:docMkLst>
      <pc:sldChg chg="modSp">
        <pc:chgData name="GIRAUD Louis-Melchior" userId="S::louis-melchior.giraud@edu.devinci.fr::22d75960-6f99-4775-991a-b78fd8998b8b" providerId="AD" clId="Web-{242425E4-EC95-41B7-A974-00267BF2DE37}" dt="2023-10-16T08:13:53.111" v="35" actId="20577"/>
        <pc:sldMkLst>
          <pc:docMk/>
          <pc:sldMk cId="3784089036" sldId="256"/>
        </pc:sldMkLst>
        <pc:spChg chg="mod">
          <ac:chgData name="GIRAUD Louis-Melchior" userId="S::louis-melchior.giraud@edu.devinci.fr::22d75960-6f99-4775-991a-b78fd8998b8b" providerId="AD" clId="Web-{242425E4-EC95-41B7-A974-00267BF2DE37}" dt="2023-10-16T08:13:53.111" v="35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new">
        <pc:chgData name="GIRAUD Louis-Melchior" userId="S::louis-melchior.giraud@edu.devinci.fr::22d75960-6f99-4775-991a-b78fd8998b8b" providerId="AD" clId="Web-{242425E4-EC95-41B7-A974-00267BF2DE37}" dt="2023-10-16T08:13:32.501" v="0"/>
        <pc:sldMkLst>
          <pc:docMk/>
          <pc:sldMk cId="1608012650" sldId="266"/>
        </pc:sldMkLst>
      </pc:sldChg>
    </pc:docChg>
  </pc:docChgLst>
  <pc:docChgLst>
    <pc:chgData name="GIRAUD Louis-Melchior" userId="S::louis-melchior.giraud@edu.devinci.fr::22d75960-6f99-4775-991a-b78fd8998b8b" providerId="AD" clId="Web-{0A43619D-0852-4127-9743-F97580EBBDB7}"/>
    <pc:docChg chg="addSld">
      <pc:chgData name="GIRAUD Louis-Melchior" userId="S::louis-melchior.giraud@edu.devinci.fr::22d75960-6f99-4775-991a-b78fd8998b8b" providerId="AD" clId="Web-{0A43619D-0852-4127-9743-F97580EBBDB7}" dt="2023-10-16T07:34:07.322" v="8"/>
      <pc:docMkLst>
        <pc:docMk/>
      </pc:docMkLst>
      <pc:sldChg chg="new">
        <pc:chgData name="GIRAUD Louis-Melchior" userId="S::louis-melchior.giraud@edu.devinci.fr::22d75960-6f99-4775-991a-b78fd8998b8b" providerId="AD" clId="Web-{0A43619D-0852-4127-9743-F97580EBBDB7}" dt="2023-10-16T07:34:01.494" v="0"/>
        <pc:sldMkLst>
          <pc:docMk/>
          <pc:sldMk cId="1176779623" sldId="257"/>
        </pc:sldMkLst>
      </pc:sldChg>
      <pc:sldChg chg="new">
        <pc:chgData name="GIRAUD Louis-Melchior" userId="S::louis-melchior.giraud@edu.devinci.fr::22d75960-6f99-4775-991a-b78fd8998b8b" providerId="AD" clId="Web-{0A43619D-0852-4127-9743-F97580EBBDB7}" dt="2023-10-16T07:34:02.025" v="1"/>
        <pc:sldMkLst>
          <pc:docMk/>
          <pc:sldMk cId="1518258951" sldId="258"/>
        </pc:sldMkLst>
      </pc:sldChg>
      <pc:sldChg chg="new">
        <pc:chgData name="GIRAUD Louis-Melchior" userId="S::louis-melchior.giraud@edu.devinci.fr::22d75960-6f99-4775-991a-b78fd8998b8b" providerId="AD" clId="Web-{0A43619D-0852-4127-9743-F97580EBBDB7}" dt="2023-10-16T07:34:02.619" v="2"/>
        <pc:sldMkLst>
          <pc:docMk/>
          <pc:sldMk cId="2106756027" sldId="259"/>
        </pc:sldMkLst>
      </pc:sldChg>
      <pc:sldChg chg="new">
        <pc:chgData name="GIRAUD Louis-Melchior" userId="S::louis-melchior.giraud@edu.devinci.fr::22d75960-6f99-4775-991a-b78fd8998b8b" providerId="AD" clId="Web-{0A43619D-0852-4127-9743-F97580EBBDB7}" dt="2023-10-16T07:34:03.056" v="3"/>
        <pc:sldMkLst>
          <pc:docMk/>
          <pc:sldMk cId="1856232884" sldId="260"/>
        </pc:sldMkLst>
      </pc:sldChg>
      <pc:sldChg chg="new">
        <pc:chgData name="GIRAUD Louis-Melchior" userId="S::louis-melchior.giraud@edu.devinci.fr::22d75960-6f99-4775-991a-b78fd8998b8b" providerId="AD" clId="Web-{0A43619D-0852-4127-9743-F97580EBBDB7}" dt="2023-10-16T07:34:04.384" v="4"/>
        <pc:sldMkLst>
          <pc:docMk/>
          <pc:sldMk cId="1842929494" sldId="261"/>
        </pc:sldMkLst>
      </pc:sldChg>
      <pc:sldChg chg="new">
        <pc:chgData name="GIRAUD Louis-Melchior" userId="S::louis-melchior.giraud@edu.devinci.fr::22d75960-6f99-4775-991a-b78fd8998b8b" providerId="AD" clId="Web-{0A43619D-0852-4127-9743-F97580EBBDB7}" dt="2023-10-16T07:34:04.728" v="5"/>
        <pc:sldMkLst>
          <pc:docMk/>
          <pc:sldMk cId="966536037" sldId="262"/>
        </pc:sldMkLst>
      </pc:sldChg>
      <pc:sldChg chg="new">
        <pc:chgData name="GIRAUD Louis-Melchior" userId="S::louis-melchior.giraud@edu.devinci.fr::22d75960-6f99-4775-991a-b78fd8998b8b" providerId="AD" clId="Web-{0A43619D-0852-4127-9743-F97580EBBDB7}" dt="2023-10-16T07:34:05.134" v="6"/>
        <pc:sldMkLst>
          <pc:docMk/>
          <pc:sldMk cId="3353235934" sldId="263"/>
        </pc:sldMkLst>
      </pc:sldChg>
      <pc:sldChg chg="new">
        <pc:chgData name="GIRAUD Louis-Melchior" userId="S::louis-melchior.giraud@edu.devinci.fr::22d75960-6f99-4775-991a-b78fd8998b8b" providerId="AD" clId="Web-{0A43619D-0852-4127-9743-F97580EBBDB7}" dt="2023-10-16T07:34:06.853" v="7"/>
        <pc:sldMkLst>
          <pc:docMk/>
          <pc:sldMk cId="3938585508" sldId="264"/>
        </pc:sldMkLst>
      </pc:sldChg>
      <pc:sldChg chg="new">
        <pc:chgData name="GIRAUD Louis-Melchior" userId="S::louis-melchior.giraud@edu.devinci.fr::22d75960-6f99-4775-991a-b78fd8998b8b" providerId="AD" clId="Web-{0A43619D-0852-4127-9743-F97580EBBDB7}" dt="2023-10-16T07:34:07.322" v="8"/>
        <pc:sldMkLst>
          <pc:docMk/>
          <pc:sldMk cId="1241056398" sldId="265"/>
        </pc:sldMkLst>
      </pc:sldChg>
    </pc:docChg>
  </pc:docChgLst>
  <pc:docChgLst>
    <pc:chgData name="MARTYR Louis" userId="S::louis.martyr@edu.devinci.fr::6f210ffe-9526-4bea-bab0-b162dd2fdda5" providerId="AD" clId="Web-{1D1D716A-3B76-4893-AD93-0DE66EE3DCF0}"/>
    <pc:docChg chg="delSld modSld sldOrd">
      <pc:chgData name="MARTYR Louis" userId="S::louis.martyr@edu.devinci.fr::6f210ffe-9526-4bea-bab0-b162dd2fdda5" providerId="AD" clId="Web-{1D1D716A-3B76-4893-AD93-0DE66EE3DCF0}" dt="2023-10-23T09:00:03.506" v="48"/>
      <pc:docMkLst>
        <pc:docMk/>
      </pc:docMkLst>
      <pc:sldChg chg="del">
        <pc:chgData name="MARTYR Louis" userId="S::louis.martyr@edu.devinci.fr::6f210ffe-9526-4bea-bab0-b162dd2fdda5" providerId="AD" clId="Web-{1D1D716A-3B76-4893-AD93-0DE66EE3DCF0}" dt="2023-10-23T09:00:03.506" v="48"/>
        <pc:sldMkLst>
          <pc:docMk/>
          <pc:sldMk cId="1176779623" sldId="257"/>
        </pc:sldMkLst>
      </pc:sldChg>
      <pc:sldChg chg="addSp delSp modSp ord">
        <pc:chgData name="MARTYR Louis" userId="S::louis.martyr@edu.devinci.fr::6f210ffe-9526-4bea-bab0-b162dd2fdda5" providerId="AD" clId="Web-{1D1D716A-3B76-4893-AD93-0DE66EE3DCF0}" dt="2023-10-23T09:00:02.396" v="47" actId="20577"/>
        <pc:sldMkLst>
          <pc:docMk/>
          <pc:sldMk cId="2954795132" sldId="274"/>
        </pc:sldMkLst>
        <pc:spChg chg="del mod">
          <ac:chgData name="MARTYR Louis" userId="S::louis.martyr@edu.devinci.fr::6f210ffe-9526-4bea-bab0-b162dd2fdda5" providerId="AD" clId="Web-{1D1D716A-3B76-4893-AD93-0DE66EE3DCF0}" dt="2023-10-23T08:59:21.207" v="35"/>
          <ac:spMkLst>
            <pc:docMk/>
            <pc:sldMk cId="2954795132" sldId="274"/>
            <ac:spMk id="2" creationId="{2E643EBB-E974-9339-8E1D-0FDC13ABD38C}"/>
          </ac:spMkLst>
        </pc:spChg>
        <pc:spChg chg="add del mod">
          <ac:chgData name="MARTYR Louis" userId="S::louis.martyr@edu.devinci.fr::6f210ffe-9526-4bea-bab0-b162dd2fdda5" providerId="AD" clId="Web-{1D1D716A-3B76-4893-AD93-0DE66EE3DCF0}" dt="2023-10-23T08:59:34.629" v="39"/>
          <ac:spMkLst>
            <pc:docMk/>
            <pc:sldMk cId="2954795132" sldId="274"/>
            <ac:spMk id="5" creationId="{47E0DBBB-69A8-CB30-1D9A-C949D503CD7E}"/>
          </ac:spMkLst>
        </pc:spChg>
        <pc:spChg chg="add del">
          <ac:chgData name="MARTYR Louis" userId="S::louis.martyr@edu.devinci.fr::6f210ffe-9526-4bea-bab0-b162dd2fdda5" providerId="AD" clId="Web-{1D1D716A-3B76-4893-AD93-0DE66EE3DCF0}" dt="2023-10-23T08:59:45.364" v="40"/>
          <ac:spMkLst>
            <pc:docMk/>
            <pc:sldMk cId="2954795132" sldId="274"/>
            <ac:spMk id="7" creationId="{6966BAF7-573D-DA17-71D2-CC454503873D}"/>
          </ac:spMkLst>
        </pc:spChg>
        <pc:spChg chg="add mod">
          <ac:chgData name="MARTYR Louis" userId="S::louis.martyr@edu.devinci.fr::6f210ffe-9526-4bea-bab0-b162dd2fdda5" providerId="AD" clId="Web-{1D1D716A-3B76-4893-AD93-0DE66EE3DCF0}" dt="2023-10-23T09:00:02.396" v="47" actId="20577"/>
          <ac:spMkLst>
            <pc:docMk/>
            <pc:sldMk cId="2954795132" sldId="274"/>
            <ac:spMk id="9" creationId="{B0F8E8DE-0776-FA72-C717-6BBD418430FE}"/>
          </ac:spMkLst>
        </pc:spChg>
      </pc:sldChg>
    </pc:docChg>
  </pc:docChgLst>
  <pc:docChgLst>
    <pc:chgData name="MEZIANI Emrys" userId="S::emrys.meziani@edu.devinci.fr::d704b108-11fa-412e-925f-0069f2917b4b" providerId="AD" clId="Web-{DA79D14A-6A34-4E61-90E5-93B2B9FE3EF9}"/>
    <pc:docChg chg="modSld">
      <pc:chgData name="MEZIANI Emrys" userId="S::emrys.meziani@edu.devinci.fr::d704b108-11fa-412e-925f-0069f2917b4b" providerId="AD" clId="Web-{DA79D14A-6A34-4E61-90E5-93B2B9FE3EF9}" dt="2023-10-26T16:27:32.267" v="338" actId="1076"/>
      <pc:docMkLst>
        <pc:docMk/>
      </pc:docMkLst>
      <pc:sldChg chg="addSp modSp">
        <pc:chgData name="MEZIANI Emrys" userId="S::emrys.meziani@edu.devinci.fr::d704b108-11fa-412e-925f-0069f2917b4b" providerId="AD" clId="Web-{DA79D14A-6A34-4E61-90E5-93B2B9FE3EF9}" dt="2023-10-26T16:27:32.267" v="338" actId="1076"/>
        <pc:sldMkLst>
          <pc:docMk/>
          <pc:sldMk cId="1856232884" sldId="260"/>
        </pc:sldMkLst>
        <pc:spChg chg="mod">
          <ac:chgData name="MEZIANI Emrys" userId="S::emrys.meziani@edu.devinci.fr::d704b108-11fa-412e-925f-0069f2917b4b" providerId="AD" clId="Web-{DA79D14A-6A34-4E61-90E5-93B2B9FE3EF9}" dt="2023-10-26T16:27:30.392" v="337" actId="1076"/>
          <ac:spMkLst>
            <pc:docMk/>
            <pc:sldMk cId="1856232884" sldId="260"/>
            <ac:spMk id="3" creationId="{BD9D2EC3-81B3-DA1C-B602-34452F622302}"/>
          </ac:spMkLst>
        </pc:spChg>
        <pc:picChg chg="add mod">
          <ac:chgData name="MEZIANI Emrys" userId="S::emrys.meziani@edu.devinci.fr::d704b108-11fa-412e-925f-0069f2917b4b" providerId="AD" clId="Web-{DA79D14A-6A34-4E61-90E5-93B2B9FE3EF9}" dt="2023-10-26T16:27:32.267" v="338" actId="1076"/>
          <ac:picMkLst>
            <pc:docMk/>
            <pc:sldMk cId="1856232884" sldId="260"/>
            <ac:picMk id="4" creationId="{F709D210-C414-C864-175E-AF84D3C897AA}"/>
          </ac:picMkLst>
        </pc:picChg>
      </pc:sldChg>
      <pc:sldChg chg="addSp delSp modSp mod modClrScheme chgLayout">
        <pc:chgData name="MEZIANI Emrys" userId="S::emrys.meziani@edu.devinci.fr::d704b108-11fa-412e-925f-0069f2917b4b" providerId="AD" clId="Web-{DA79D14A-6A34-4E61-90E5-93B2B9FE3EF9}" dt="2023-10-26T15:36:53.363" v="275" actId="14100"/>
        <pc:sldMkLst>
          <pc:docMk/>
          <pc:sldMk cId="1503080826" sldId="275"/>
        </pc:sldMkLst>
        <pc:spChg chg="mod ord">
          <ac:chgData name="MEZIANI Emrys" userId="S::emrys.meziani@edu.devinci.fr::d704b108-11fa-412e-925f-0069f2917b4b" providerId="AD" clId="Web-{DA79D14A-6A34-4E61-90E5-93B2B9FE3EF9}" dt="2023-10-26T15:14:24.282" v="22"/>
          <ac:spMkLst>
            <pc:docMk/>
            <pc:sldMk cId="1503080826" sldId="275"/>
            <ac:spMk id="2" creationId="{FDC39002-D365-D572-54A0-1BB8CD5E0A31}"/>
          </ac:spMkLst>
        </pc:spChg>
        <pc:spChg chg="del">
          <ac:chgData name="MEZIANI Emrys" userId="S::emrys.meziani@edu.devinci.fr::d704b108-11fa-412e-925f-0069f2917b4b" providerId="AD" clId="Web-{DA79D14A-6A34-4E61-90E5-93B2B9FE3EF9}" dt="2023-10-26T15:12:47.388" v="0"/>
          <ac:spMkLst>
            <pc:docMk/>
            <pc:sldMk cId="1503080826" sldId="275"/>
            <ac:spMk id="3" creationId="{BD9D2EC3-81B3-DA1C-B602-34452F622302}"/>
          </ac:spMkLst>
        </pc:spChg>
        <pc:spChg chg="add del mod">
          <ac:chgData name="MEZIANI Emrys" userId="S::emrys.meziani@edu.devinci.fr::d704b108-11fa-412e-925f-0069f2917b4b" providerId="AD" clId="Web-{DA79D14A-6A34-4E61-90E5-93B2B9FE3EF9}" dt="2023-10-26T15:14:43.908" v="27"/>
          <ac:spMkLst>
            <pc:docMk/>
            <pc:sldMk cId="1503080826" sldId="275"/>
            <ac:spMk id="5" creationId="{B043C59B-143D-E875-CD40-6E1AD0482D6F}"/>
          </ac:spMkLst>
        </pc:spChg>
        <pc:spChg chg="add del mod">
          <ac:chgData name="MEZIANI Emrys" userId="S::emrys.meziani@edu.devinci.fr::d704b108-11fa-412e-925f-0069f2917b4b" providerId="AD" clId="Web-{DA79D14A-6A34-4E61-90E5-93B2B9FE3EF9}" dt="2023-10-26T15:14:41.423" v="26"/>
          <ac:spMkLst>
            <pc:docMk/>
            <pc:sldMk cId="1503080826" sldId="275"/>
            <ac:spMk id="6" creationId="{475A22D2-27CE-AD58-AA38-7A735DF5C2CE}"/>
          </ac:spMkLst>
        </pc:spChg>
        <pc:spChg chg="add mod ord">
          <ac:chgData name="MEZIANI Emrys" userId="S::emrys.meziani@edu.devinci.fr::d704b108-11fa-412e-925f-0069f2917b4b" providerId="AD" clId="Web-{DA79D14A-6A34-4E61-90E5-93B2B9FE3EF9}" dt="2023-10-26T15:35:51.735" v="243" actId="1076"/>
          <ac:spMkLst>
            <pc:docMk/>
            <pc:sldMk cId="1503080826" sldId="275"/>
            <ac:spMk id="7" creationId="{2664907C-02A0-2BBF-8351-D325DB2D3F0F}"/>
          </ac:spMkLst>
        </pc:spChg>
        <pc:spChg chg="add mod ord">
          <ac:chgData name="MEZIANI Emrys" userId="S::emrys.meziani@edu.devinci.fr::d704b108-11fa-412e-925f-0069f2917b4b" providerId="AD" clId="Web-{DA79D14A-6A34-4E61-90E5-93B2B9FE3EF9}" dt="2023-10-26T15:35:51.735" v="241" actId="1076"/>
          <ac:spMkLst>
            <pc:docMk/>
            <pc:sldMk cId="1503080826" sldId="275"/>
            <ac:spMk id="8" creationId="{B29EB2B6-B36B-7F0D-57DD-C85EE964D579}"/>
          </ac:spMkLst>
        </pc:spChg>
        <pc:spChg chg="add del mod ord">
          <ac:chgData name="MEZIANI Emrys" userId="S::emrys.meziani@edu.devinci.fr::d704b108-11fa-412e-925f-0069f2917b4b" providerId="AD" clId="Web-{DA79D14A-6A34-4E61-90E5-93B2B9FE3EF9}" dt="2023-10-26T15:36:53.363" v="275" actId="14100"/>
          <ac:spMkLst>
            <pc:docMk/>
            <pc:sldMk cId="1503080826" sldId="275"/>
            <ac:spMk id="9" creationId="{D200D1DA-FA2D-24BB-CEEB-555CBF29DBCF}"/>
          </ac:spMkLst>
        </pc:spChg>
        <pc:spChg chg="add mod ord">
          <ac:chgData name="MEZIANI Emrys" userId="S::emrys.meziani@edu.devinci.fr::d704b108-11fa-412e-925f-0069f2917b4b" providerId="AD" clId="Web-{DA79D14A-6A34-4E61-90E5-93B2B9FE3EF9}" dt="2023-10-26T15:35:51.735" v="242" actId="1076"/>
          <ac:spMkLst>
            <pc:docMk/>
            <pc:sldMk cId="1503080826" sldId="275"/>
            <ac:spMk id="10" creationId="{C7809D22-9DDB-F3F0-A6A2-1FA859A1196C}"/>
          </ac:spMkLst>
        </pc:spChg>
        <pc:spChg chg="add mod ord">
          <ac:chgData name="MEZIANI Emrys" userId="S::emrys.meziani@edu.devinci.fr::d704b108-11fa-412e-925f-0069f2917b4b" providerId="AD" clId="Web-{DA79D14A-6A34-4E61-90E5-93B2B9FE3EF9}" dt="2023-10-26T15:35:51.735" v="240" actId="1076"/>
          <ac:spMkLst>
            <pc:docMk/>
            <pc:sldMk cId="1503080826" sldId="275"/>
            <ac:spMk id="11" creationId="{A745BD8E-2661-3428-31AE-8A03AC1467A9}"/>
          </ac:spMkLst>
        </pc:spChg>
        <pc:spChg chg="add del mod ord">
          <ac:chgData name="MEZIANI Emrys" userId="S::emrys.meziani@edu.devinci.fr::d704b108-11fa-412e-925f-0069f2917b4b" providerId="AD" clId="Web-{DA79D14A-6A34-4E61-90E5-93B2B9FE3EF9}" dt="2023-10-26T15:36:49.691" v="274" actId="20577"/>
          <ac:spMkLst>
            <pc:docMk/>
            <pc:sldMk cId="1503080826" sldId="275"/>
            <ac:spMk id="12" creationId="{BDBB6079-8056-FC26-B060-265F3879FF3E}"/>
          </ac:spMkLst>
        </pc:spChg>
      </pc:sldChg>
    </pc:docChg>
  </pc:docChgLst>
  <pc:docChgLst>
    <pc:chgData name="MARTYR Louis" userId="S::louis.martyr@edu.devinci.fr::6f210ffe-9526-4bea-bab0-b162dd2fdda5" providerId="AD" clId="Web-{B62332FC-12D5-494C-AEB4-A25556E1DF82}"/>
    <pc:docChg chg="modSld">
      <pc:chgData name="MARTYR Louis" userId="S::louis.martyr@edu.devinci.fr::6f210ffe-9526-4bea-bab0-b162dd2fdda5" providerId="AD" clId="Web-{B62332FC-12D5-494C-AEB4-A25556E1DF82}" dt="2023-10-30T08:49:01.538" v="4" actId="20577"/>
      <pc:docMkLst>
        <pc:docMk/>
      </pc:docMkLst>
      <pc:sldChg chg="modSp">
        <pc:chgData name="MARTYR Louis" userId="S::louis.martyr@edu.devinci.fr::6f210ffe-9526-4bea-bab0-b162dd2fdda5" providerId="AD" clId="Web-{B62332FC-12D5-494C-AEB4-A25556E1DF82}" dt="2023-10-30T08:49:01.538" v="4" actId="20577"/>
        <pc:sldMkLst>
          <pc:docMk/>
          <pc:sldMk cId="1418353512" sldId="270"/>
        </pc:sldMkLst>
        <pc:spChg chg="mod">
          <ac:chgData name="MARTYR Louis" userId="S::louis.martyr@edu.devinci.fr::6f210ffe-9526-4bea-bab0-b162dd2fdda5" providerId="AD" clId="Web-{B62332FC-12D5-494C-AEB4-A25556E1DF82}" dt="2023-10-30T08:49:01.538" v="4" actId="20577"/>
          <ac:spMkLst>
            <pc:docMk/>
            <pc:sldMk cId="1418353512" sldId="270"/>
            <ac:spMk id="3" creationId="{74087D4E-BD37-C01C-DC84-BC7AAFA6E926}"/>
          </ac:spMkLst>
        </pc:spChg>
      </pc:sldChg>
    </pc:docChg>
  </pc:docChgLst>
  <pc:docChgLst>
    <pc:chgData name="MEZIANI Emrys" userId="S::emrys.meziani@edu.devinci.fr::d704b108-11fa-412e-925f-0069f2917b4b" providerId="AD" clId="Web-{A44A41BB-CBD9-4D41-8E5F-E97C57F1417E}"/>
    <pc:docChg chg="modSld">
      <pc:chgData name="MEZIANI Emrys" userId="S::emrys.meziani@edu.devinci.fr::d704b108-11fa-412e-925f-0069f2917b4b" providerId="AD" clId="Web-{A44A41BB-CBD9-4D41-8E5F-E97C57F1417E}" dt="2023-10-29T13:45:52.082" v="12" actId="20577"/>
      <pc:docMkLst>
        <pc:docMk/>
      </pc:docMkLst>
      <pc:sldChg chg="modSp">
        <pc:chgData name="MEZIANI Emrys" userId="S::emrys.meziani@edu.devinci.fr::d704b108-11fa-412e-925f-0069f2917b4b" providerId="AD" clId="Web-{A44A41BB-CBD9-4D41-8E5F-E97C57F1417E}" dt="2023-10-29T13:45:52.082" v="12" actId="20577"/>
        <pc:sldMkLst>
          <pc:docMk/>
          <pc:sldMk cId="1503080826" sldId="275"/>
        </pc:sldMkLst>
        <pc:spChg chg="mod">
          <ac:chgData name="MEZIANI Emrys" userId="S::emrys.meziani@edu.devinci.fr::d704b108-11fa-412e-925f-0069f2917b4b" providerId="AD" clId="Web-{A44A41BB-CBD9-4D41-8E5F-E97C57F1417E}" dt="2023-10-29T13:45:33.941" v="4"/>
          <ac:spMkLst>
            <pc:docMk/>
            <pc:sldMk cId="1503080826" sldId="275"/>
            <ac:spMk id="7" creationId="{2664907C-02A0-2BBF-8351-D325DB2D3F0F}"/>
          </ac:spMkLst>
        </pc:spChg>
        <pc:spChg chg="mod">
          <ac:chgData name="MEZIANI Emrys" userId="S::emrys.meziani@edu.devinci.fr::d704b108-11fa-412e-925f-0069f2917b4b" providerId="AD" clId="Web-{A44A41BB-CBD9-4D41-8E5F-E97C57F1417E}" dt="2023-10-29T13:45:33.956" v="5"/>
          <ac:spMkLst>
            <pc:docMk/>
            <pc:sldMk cId="1503080826" sldId="275"/>
            <ac:spMk id="8" creationId="{B29EB2B6-B36B-7F0D-57DD-C85EE964D579}"/>
          </ac:spMkLst>
        </pc:spChg>
        <pc:spChg chg="mod">
          <ac:chgData name="MEZIANI Emrys" userId="S::emrys.meziani@edu.devinci.fr::d704b108-11fa-412e-925f-0069f2917b4b" providerId="AD" clId="Web-{A44A41BB-CBD9-4D41-8E5F-E97C57F1417E}" dt="2023-10-29T13:45:33.988" v="7"/>
          <ac:spMkLst>
            <pc:docMk/>
            <pc:sldMk cId="1503080826" sldId="275"/>
            <ac:spMk id="9" creationId="{D200D1DA-FA2D-24BB-CEEB-555CBF29DBCF}"/>
          </ac:spMkLst>
        </pc:spChg>
        <pc:spChg chg="mod">
          <ac:chgData name="MEZIANI Emrys" userId="S::emrys.meziani@edu.devinci.fr::d704b108-11fa-412e-925f-0069f2917b4b" providerId="AD" clId="Web-{A44A41BB-CBD9-4D41-8E5F-E97C57F1417E}" dt="2023-10-29T13:45:46.285" v="9" actId="20577"/>
          <ac:spMkLst>
            <pc:docMk/>
            <pc:sldMk cId="1503080826" sldId="275"/>
            <ac:spMk id="10" creationId="{C7809D22-9DDB-F3F0-A6A2-1FA859A1196C}"/>
          </ac:spMkLst>
        </pc:spChg>
        <pc:spChg chg="mod">
          <ac:chgData name="MEZIANI Emrys" userId="S::emrys.meziani@edu.devinci.fr::d704b108-11fa-412e-925f-0069f2917b4b" providerId="AD" clId="Web-{A44A41BB-CBD9-4D41-8E5F-E97C57F1417E}" dt="2023-10-29T13:45:49.691" v="11" actId="20577"/>
          <ac:spMkLst>
            <pc:docMk/>
            <pc:sldMk cId="1503080826" sldId="275"/>
            <ac:spMk id="11" creationId="{A745BD8E-2661-3428-31AE-8A03AC1467A9}"/>
          </ac:spMkLst>
        </pc:spChg>
        <pc:spChg chg="mod">
          <ac:chgData name="MEZIANI Emrys" userId="S::emrys.meziani@edu.devinci.fr::d704b108-11fa-412e-925f-0069f2917b4b" providerId="AD" clId="Web-{A44A41BB-CBD9-4D41-8E5F-E97C57F1417E}" dt="2023-10-29T13:45:52.082" v="12" actId="20577"/>
          <ac:spMkLst>
            <pc:docMk/>
            <pc:sldMk cId="1503080826" sldId="275"/>
            <ac:spMk id="12" creationId="{BDBB6079-8056-FC26-B060-265F3879FF3E}"/>
          </ac:spMkLst>
        </pc:spChg>
      </pc:sldChg>
    </pc:docChg>
  </pc:docChgLst>
  <pc:docChgLst>
    <pc:chgData name="GIRAUD Louis-Melchior" userId="S::louis-melchior.giraud@edu.devinci.fr::22d75960-6f99-4775-991a-b78fd8998b8b" providerId="AD" clId="Web-{A9B67F4D-4F5E-4440-8D96-1239FA6B42AD}"/>
    <pc:docChg chg="modSld">
      <pc:chgData name="GIRAUD Louis-Melchior" userId="S::louis-melchior.giraud@edu.devinci.fr::22d75960-6f99-4775-991a-b78fd8998b8b" providerId="AD" clId="Web-{A9B67F4D-4F5E-4440-8D96-1239FA6B42AD}" dt="2023-10-29T10:27:38.665" v="99" actId="1076"/>
      <pc:docMkLst>
        <pc:docMk/>
      </pc:docMkLst>
      <pc:sldChg chg="modSp">
        <pc:chgData name="GIRAUD Louis-Melchior" userId="S::louis-melchior.giraud@edu.devinci.fr::22d75960-6f99-4775-991a-b78fd8998b8b" providerId="AD" clId="Web-{A9B67F4D-4F5E-4440-8D96-1239FA6B42AD}" dt="2023-10-29T10:24:14.033" v="20" actId="20577"/>
        <pc:sldMkLst>
          <pc:docMk/>
          <pc:sldMk cId="1518258951" sldId="258"/>
        </pc:sldMkLst>
        <pc:spChg chg="mod">
          <ac:chgData name="GIRAUD Louis-Melchior" userId="S::louis-melchior.giraud@edu.devinci.fr::22d75960-6f99-4775-991a-b78fd8998b8b" providerId="AD" clId="Web-{A9B67F4D-4F5E-4440-8D96-1239FA6B42AD}" dt="2023-10-29T10:24:14.033" v="20" actId="20577"/>
          <ac:spMkLst>
            <pc:docMk/>
            <pc:sldMk cId="1518258951" sldId="258"/>
            <ac:spMk id="7" creationId="{03519984-2BF6-ADC8-CE71-A4AA8D78B9C4}"/>
          </ac:spMkLst>
        </pc:spChg>
      </pc:sldChg>
      <pc:sldChg chg="addSp modSp">
        <pc:chgData name="GIRAUD Louis-Melchior" userId="S::louis-melchior.giraud@edu.devinci.fr::22d75960-6f99-4775-991a-b78fd8998b8b" providerId="AD" clId="Web-{A9B67F4D-4F5E-4440-8D96-1239FA6B42AD}" dt="2023-10-29T10:27:38.665" v="99" actId="1076"/>
        <pc:sldMkLst>
          <pc:docMk/>
          <pc:sldMk cId="3353235934" sldId="263"/>
        </pc:sldMkLst>
        <pc:spChg chg="mod">
          <ac:chgData name="GIRAUD Louis-Melchior" userId="S::louis-melchior.giraud@edu.devinci.fr::22d75960-6f99-4775-991a-b78fd8998b8b" providerId="AD" clId="Web-{A9B67F4D-4F5E-4440-8D96-1239FA6B42AD}" dt="2023-10-29T10:25:21.723" v="33" actId="1076"/>
          <ac:spMkLst>
            <pc:docMk/>
            <pc:sldMk cId="3353235934" sldId="263"/>
            <ac:spMk id="3" creationId="{5CFC6E17-2470-4DC1-66DF-266DF5DF7D61}"/>
          </ac:spMkLst>
        </pc:spChg>
        <pc:spChg chg="add mod">
          <ac:chgData name="GIRAUD Louis-Melchior" userId="S::louis-melchior.giraud@edu.devinci.fr::22d75960-6f99-4775-991a-b78fd8998b8b" providerId="AD" clId="Web-{A9B67F4D-4F5E-4440-8D96-1239FA6B42AD}" dt="2023-10-29T10:27:38.665" v="99" actId="1076"/>
          <ac:spMkLst>
            <pc:docMk/>
            <pc:sldMk cId="3353235934" sldId="263"/>
            <ac:spMk id="4" creationId="{F5234ABE-5084-CD72-A09B-D34DA74A2FB4}"/>
          </ac:spMkLst>
        </pc:spChg>
      </pc:sldChg>
    </pc:docChg>
  </pc:docChgLst>
  <pc:docChgLst>
    <pc:chgData name="GIRAUD Louis-Melchior" userId="S::louis-melchior.giraud@edu.devinci.fr::22d75960-6f99-4775-991a-b78fd8998b8b" providerId="AD" clId="Web-{CBD59D8C-EE29-4CB4-9CF4-ED76A4D080F3}"/>
    <pc:docChg chg="modSld">
      <pc:chgData name="GIRAUD Louis-Melchior" userId="S::louis-melchior.giraud@edu.devinci.fr::22d75960-6f99-4775-991a-b78fd8998b8b" providerId="AD" clId="Web-{CBD59D8C-EE29-4CB4-9CF4-ED76A4D080F3}" dt="2023-10-30T08:11:58.993" v="63"/>
      <pc:docMkLst>
        <pc:docMk/>
      </pc:docMkLst>
      <pc:sldChg chg="addSp delSp modSp">
        <pc:chgData name="GIRAUD Louis-Melchior" userId="S::louis-melchior.giraud@edu.devinci.fr::22d75960-6f99-4775-991a-b78fd8998b8b" providerId="AD" clId="Web-{CBD59D8C-EE29-4CB4-9CF4-ED76A4D080F3}" dt="2023-10-30T08:11:58.993" v="63"/>
        <pc:sldMkLst>
          <pc:docMk/>
          <pc:sldMk cId="1518258951" sldId="258"/>
        </pc:sldMkLst>
        <pc:spChg chg="add mod">
          <ac:chgData name="GIRAUD Louis-Melchior" userId="S::louis-melchior.giraud@edu.devinci.fr::22d75960-6f99-4775-991a-b78fd8998b8b" providerId="AD" clId="Web-{CBD59D8C-EE29-4CB4-9CF4-ED76A4D080F3}" dt="2023-10-30T08:11:29.180" v="56" actId="1076"/>
          <ac:spMkLst>
            <pc:docMk/>
            <pc:sldMk cId="1518258951" sldId="258"/>
            <ac:spMk id="6" creationId="{2C83E106-FA90-61DF-7905-41B812CDB33E}"/>
          </ac:spMkLst>
        </pc:spChg>
        <pc:spChg chg="mod">
          <ac:chgData name="GIRAUD Louis-Melchior" userId="S::louis-melchior.giraud@edu.devinci.fr::22d75960-6f99-4775-991a-b78fd8998b8b" providerId="AD" clId="Web-{CBD59D8C-EE29-4CB4-9CF4-ED76A4D080F3}" dt="2023-10-30T07:57:28.167" v="48" actId="20577"/>
          <ac:spMkLst>
            <pc:docMk/>
            <pc:sldMk cId="1518258951" sldId="258"/>
            <ac:spMk id="7" creationId="{03519984-2BF6-ADC8-CE71-A4AA8D78B9C4}"/>
          </ac:spMkLst>
        </pc:spChg>
        <pc:picChg chg="add del mod">
          <ac:chgData name="GIRAUD Louis-Melchior" userId="S::louis-melchior.giraud@edu.devinci.fr::22d75960-6f99-4775-991a-b78fd8998b8b" providerId="AD" clId="Web-{CBD59D8C-EE29-4CB4-9CF4-ED76A4D080F3}" dt="2023-10-30T08:11:31.383" v="57"/>
          <ac:picMkLst>
            <pc:docMk/>
            <pc:sldMk cId="1518258951" sldId="258"/>
            <ac:picMk id="3" creationId="{4B6B2E22-9CFB-8257-FA41-51A3219109E7}"/>
          </ac:picMkLst>
        </pc:picChg>
        <pc:picChg chg="del">
          <ac:chgData name="GIRAUD Louis-Melchior" userId="S::louis-melchior.giraud@edu.devinci.fr::22d75960-6f99-4775-991a-b78fd8998b8b" providerId="AD" clId="Web-{CBD59D8C-EE29-4CB4-9CF4-ED76A4D080F3}" dt="2023-10-30T08:00:07.843" v="49"/>
          <ac:picMkLst>
            <pc:docMk/>
            <pc:sldMk cId="1518258951" sldId="258"/>
            <ac:picMk id="4" creationId="{5C7DD241-7B77-C726-D6EE-73205D1591D8}"/>
          </ac:picMkLst>
        </pc:picChg>
        <pc:picChg chg="add del mod">
          <ac:chgData name="GIRAUD Louis-Melchior" userId="S::louis-melchior.giraud@edu.devinci.fr::22d75960-6f99-4775-991a-b78fd8998b8b" providerId="AD" clId="Web-{CBD59D8C-EE29-4CB4-9CF4-ED76A4D080F3}" dt="2023-10-30T08:11:36.086" v="60"/>
          <ac:picMkLst>
            <pc:docMk/>
            <pc:sldMk cId="1518258951" sldId="258"/>
            <ac:picMk id="5" creationId="{D98E6992-DDF8-984C-C24B-8A746BC76940}"/>
          </ac:picMkLst>
        </pc:picChg>
        <pc:picChg chg="add mod">
          <ac:chgData name="GIRAUD Louis-Melchior" userId="S::louis-melchior.giraud@edu.devinci.fr::22d75960-6f99-4775-991a-b78fd8998b8b" providerId="AD" clId="Web-{CBD59D8C-EE29-4CB4-9CF4-ED76A4D080F3}" dt="2023-10-30T08:11:58.993" v="63"/>
          <ac:picMkLst>
            <pc:docMk/>
            <pc:sldMk cId="1518258951" sldId="258"/>
            <ac:picMk id="8" creationId="{0B67AB0D-4477-1562-345D-BBDCEEC737B2}"/>
          </ac:picMkLst>
        </pc:picChg>
      </pc:sldChg>
      <pc:sldChg chg="addSp delSp modSp mod setBg">
        <pc:chgData name="GIRAUD Louis-Melchior" userId="S::louis-melchior.giraud@edu.devinci.fr::22d75960-6f99-4775-991a-b78fd8998b8b" providerId="AD" clId="Web-{CBD59D8C-EE29-4CB4-9CF4-ED76A4D080F3}" dt="2023-10-30T07:51:45.060" v="31" actId="1076"/>
        <pc:sldMkLst>
          <pc:docMk/>
          <pc:sldMk cId="3353235934" sldId="263"/>
        </pc:sldMkLst>
        <pc:spChg chg="mod">
          <ac:chgData name="GIRAUD Louis-Melchior" userId="S::louis-melchior.giraud@edu.devinci.fr::22d75960-6f99-4775-991a-b78fd8998b8b" providerId="AD" clId="Web-{CBD59D8C-EE29-4CB4-9CF4-ED76A4D080F3}" dt="2023-10-30T07:51:03.949" v="22"/>
          <ac:spMkLst>
            <pc:docMk/>
            <pc:sldMk cId="3353235934" sldId="263"/>
            <ac:spMk id="2" creationId="{E4B568BF-29DA-19B7-6539-85F2DD16C69C}"/>
          </ac:spMkLst>
        </pc:spChg>
        <pc:spChg chg="mod">
          <ac:chgData name="GIRAUD Louis-Melchior" userId="S::louis-melchior.giraud@edu.devinci.fr::22d75960-6f99-4775-991a-b78fd8998b8b" providerId="AD" clId="Web-{CBD59D8C-EE29-4CB4-9CF4-ED76A4D080F3}" dt="2023-10-30T07:51:23.075" v="28" actId="20577"/>
          <ac:spMkLst>
            <pc:docMk/>
            <pc:sldMk cId="3353235934" sldId="263"/>
            <ac:spMk id="3" creationId="{5CFC6E17-2470-4DC1-66DF-266DF5DF7D61}"/>
          </ac:spMkLst>
        </pc:spChg>
        <pc:spChg chg="del mod">
          <ac:chgData name="GIRAUD Louis-Melchior" userId="S::louis-melchior.giraud@edu.devinci.fr::22d75960-6f99-4775-991a-b78fd8998b8b" providerId="AD" clId="Web-{CBD59D8C-EE29-4CB4-9CF4-ED76A4D080F3}" dt="2023-10-30T07:49:24.915" v="9"/>
          <ac:spMkLst>
            <pc:docMk/>
            <pc:sldMk cId="3353235934" sldId="263"/>
            <ac:spMk id="4" creationId="{F5234ABE-5084-CD72-A09B-D34DA74A2FB4}"/>
          </ac:spMkLst>
        </pc:spChg>
        <pc:spChg chg="add mod ord">
          <ac:chgData name="GIRAUD Louis-Melchior" userId="S::louis-melchior.giraud@edu.devinci.fr::22d75960-6f99-4775-991a-b78fd8998b8b" providerId="AD" clId="Web-{CBD59D8C-EE29-4CB4-9CF4-ED76A4D080F3}" dt="2023-10-30T07:51:03.949" v="22"/>
          <ac:spMkLst>
            <pc:docMk/>
            <pc:sldMk cId="3353235934" sldId="263"/>
            <ac:spMk id="7" creationId="{BAC99F52-20C4-FB2E-D278-BB0483711911}"/>
          </ac:spMkLst>
        </pc:spChg>
        <pc:spChg chg="add">
          <ac:chgData name="GIRAUD Louis-Melchior" userId="S::louis-melchior.giraud@edu.devinci.fr::22d75960-6f99-4775-991a-b78fd8998b8b" providerId="AD" clId="Web-{CBD59D8C-EE29-4CB4-9CF4-ED76A4D080F3}" dt="2023-10-30T07:51:03.949" v="22"/>
          <ac:spMkLst>
            <pc:docMk/>
            <pc:sldMk cId="3353235934" sldId="263"/>
            <ac:spMk id="13" creationId="{A89F1728-E5A8-4BD0-B9CA-EEF2932EF7FF}"/>
          </ac:spMkLst>
        </pc:spChg>
        <pc:spChg chg="add">
          <ac:chgData name="GIRAUD Louis-Melchior" userId="S::louis-melchior.giraud@edu.devinci.fr::22d75960-6f99-4775-991a-b78fd8998b8b" providerId="AD" clId="Web-{CBD59D8C-EE29-4CB4-9CF4-ED76A4D080F3}" dt="2023-10-30T07:51:03.949" v="22"/>
          <ac:spMkLst>
            <pc:docMk/>
            <pc:sldMk cId="3353235934" sldId="263"/>
            <ac:spMk id="15" creationId="{BB9D57DE-38E5-4D79-A639-6C94A39EFA81}"/>
          </ac:spMkLst>
        </pc:spChg>
        <pc:spChg chg="add">
          <ac:chgData name="GIRAUD Louis-Melchior" userId="S::louis-melchior.giraud@edu.devinci.fr::22d75960-6f99-4775-991a-b78fd8998b8b" providerId="AD" clId="Web-{CBD59D8C-EE29-4CB4-9CF4-ED76A4D080F3}" dt="2023-10-30T07:51:03.949" v="22"/>
          <ac:spMkLst>
            <pc:docMk/>
            <pc:sldMk cId="3353235934" sldId="263"/>
            <ac:spMk id="17" creationId="{60C18FE5-FC12-4EB1-8FE4-487733A2F68C}"/>
          </ac:spMkLst>
        </pc:spChg>
        <pc:spChg chg="add">
          <ac:chgData name="GIRAUD Louis-Melchior" userId="S::louis-melchior.giraud@edu.devinci.fr::22d75960-6f99-4775-991a-b78fd8998b8b" providerId="AD" clId="Web-{CBD59D8C-EE29-4CB4-9CF4-ED76A4D080F3}" dt="2023-10-30T07:51:03.949" v="22"/>
          <ac:spMkLst>
            <pc:docMk/>
            <pc:sldMk cId="3353235934" sldId="263"/>
            <ac:spMk id="19" creationId="{D169092A-AB26-44D5-B7AB-FCEF25A5A7F0}"/>
          </ac:spMkLst>
        </pc:spChg>
        <pc:picChg chg="add del mod">
          <ac:chgData name="GIRAUD Louis-Melchior" userId="S::louis-melchior.giraud@edu.devinci.fr::22d75960-6f99-4775-991a-b78fd8998b8b" providerId="AD" clId="Web-{CBD59D8C-EE29-4CB4-9CF4-ED76A4D080F3}" dt="2023-10-30T07:49:20.555" v="7"/>
          <ac:picMkLst>
            <pc:docMk/>
            <pc:sldMk cId="3353235934" sldId="263"/>
            <ac:picMk id="5" creationId="{80FB8577-A837-9590-DE13-74DDB4D1AF68}"/>
          </ac:picMkLst>
        </pc:picChg>
        <pc:picChg chg="add del mod">
          <ac:chgData name="GIRAUD Louis-Melchior" userId="S::louis-melchior.giraud@edu.devinci.fr::22d75960-6f99-4775-991a-b78fd8998b8b" providerId="AD" clId="Web-{CBD59D8C-EE29-4CB4-9CF4-ED76A4D080F3}" dt="2023-10-30T07:50:19.010" v="20"/>
          <ac:picMkLst>
            <pc:docMk/>
            <pc:sldMk cId="3353235934" sldId="263"/>
            <ac:picMk id="6" creationId="{6C69A544-D526-98FE-ECF4-64BD8A400BC4}"/>
          </ac:picMkLst>
        </pc:picChg>
        <pc:picChg chg="add mod">
          <ac:chgData name="GIRAUD Louis-Melchior" userId="S::louis-melchior.giraud@edu.devinci.fr::22d75960-6f99-4775-991a-b78fd8998b8b" providerId="AD" clId="Web-{CBD59D8C-EE29-4CB4-9CF4-ED76A4D080F3}" dt="2023-10-30T07:51:45.060" v="31" actId="1076"/>
          <ac:picMkLst>
            <pc:docMk/>
            <pc:sldMk cId="3353235934" sldId="263"/>
            <ac:picMk id="8" creationId="{92B03023-9987-23C7-4562-7E7BCC0B2E69}"/>
          </ac:picMkLst>
        </pc:picChg>
      </pc:sldChg>
    </pc:docChg>
  </pc:docChgLst>
  <pc:docChgLst>
    <pc:chgData name="MICHON Raphaël" userId="S::raphael.michon@edu.devinci.fr::f377e8a7-4f67-4625-b548-c43de5711079" providerId="AD" clId="Web-{197C850A-1C1C-F4F8-46D1-A5EFC8F6DA27}"/>
    <pc:docChg chg="modSld">
      <pc:chgData name="MICHON Raphaël" userId="S::raphael.michon@edu.devinci.fr::f377e8a7-4f67-4625-b548-c43de5711079" providerId="AD" clId="Web-{197C850A-1C1C-F4F8-46D1-A5EFC8F6DA27}" dt="2023-10-29T18:28:52.954" v="283" actId="20577"/>
      <pc:docMkLst>
        <pc:docMk/>
      </pc:docMkLst>
      <pc:sldChg chg="addSp delSp modSp mod setBg">
        <pc:chgData name="MICHON Raphaël" userId="S::raphael.michon@edu.devinci.fr::f377e8a7-4f67-4625-b548-c43de5711079" providerId="AD" clId="Web-{197C850A-1C1C-F4F8-46D1-A5EFC8F6DA27}" dt="2023-10-29T18:28:52.954" v="283" actId="20577"/>
        <pc:sldMkLst>
          <pc:docMk/>
          <pc:sldMk cId="2106756027" sldId="259"/>
        </pc:sldMkLst>
        <pc:spChg chg="mod">
          <ac:chgData name="MICHON Raphaël" userId="S::raphael.michon@edu.devinci.fr::f377e8a7-4f67-4625-b548-c43de5711079" providerId="AD" clId="Web-{197C850A-1C1C-F4F8-46D1-A5EFC8F6DA27}" dt="2023-10-29T14:01:51.603" v="30"/>
          <ac:spMkLst>
            <pc:docMk/>
            <pc:sldMk cId="2106756027" sldId="259"/>
            <ac:spMk id="2" creationId="{FE0899CD-48D2-C526-B477-6D96B870EE1F}"/>
          </ac:spMkLst>
        </pc:spChg>
        <pc:spChg chg="del">
          <ac:chgData name="MICHON Raphaël" userId="S::raphael.michon@edu.devinci.fr::f377e8a7-4f67-4625-b548-c43de5711079" providerId="AD" clId="Web-{197C850A-1C1C-F4F8-46D1-A5EFC8F6DA27}" dt="2023-10-29T13:37:58.109" v="0"/>
          <ac:spMkLst>
            <pc:docMk/>
            <pc:sldMk cId="2106756027" sldId="259"/>
            <ac:spMk id="3" creationId="{1BCB92D1-8A0A-349A-1FE2-12C775613826}"/>
          </ac:spMkLst>
        </pc:spChg>
        <pc:spChg chg="add mod">
          <ac:chgData name="MICHON Raphaël" userId="S::raphael.michon@edu.devinci.fr::f377e8a7-4f67-4625-b548-c43de5711079" providerId="AD" clId="Web-{197C850A-1C1C-F4F8-46D1-A5EFC8F6DA27}" dt="2023-10-29T18:28:52.954" v="283" actId="20577"/>
          <ac:spMkLst>
            <pc:docMk/>
            <pc:sldMk cId="2106756027" sldId="259"/>
            <ac:spMk id="5" creationId="{175D3187-5B3F-B110-C733-D526B6A95B6E}"/>
          </ac:spMkLst>
        </pc:spChg>
        <pc:spChg chg="add">
          <ac:chgData name="MICHON Raphaël" userId="S::raphael.michon@edu.devinci.fr::f377e8a7-4f67-4625-b548-c43de5711079" providerId="AD" clId="Web-{197C850A-1C1C-F4F8-46D1-A5EFC8F6DA27}" dt="2023-10-29T14:01:51.603" v="30"/>
          <ac:spMkLst>
            <pc:docMk/>
            <pc:sldMk cId="2106756027" sldId="259"/>
            <ac:spMk id="11" creationId="{2142F58F-1A18-445C-8057-25B9F986C282}"/>
          </ac:spMkLst>
        </pc:spChg>
        <pc:spChg chg="add">
          <ac:chgData name="MICHON Raphaël" userId="S::raphael.michon@edu.devinci.fr::f377e8a7-4f67-4625-b548-c43de5711079" providerId="AD" clId="Web-{197C850A-1C1C-F4F8-46D1-A5EFC8F6DA27}" dt="2023-10-29T14:01:51.603" v="30"/>
          <ac:spMkLst>
            <pc:docMk/>
            <pc:sldMk cId="2106756027" sldId="259"/>
            <ac:spMk id="13" creationId="{2C8825F8-2BBE-4F09-844D-BD569EE90A57}"/>
          </ac:spMkLst>
        </pc:spChg>
        <pc:spChg chg="add">
          <ac:chgData name="MICHON Raphaël" userId="S::raphael.michon@edu.devinci.fr::f377e8a7-4f67-4625-b548-c43de5711079" providerId="AD" clId="Web-{197C850A-1C1C-F4F8-46D1-A5EFC8F6DA27}" dt="2023-10-29T14:01:51.603" v="30"/>
          <ac:spMkLst>
            <pc:docMk/>
            <pc:sldMk cId="2106756027" sldId="259"/>
            <ac:spMk id="15" creationId="{1E0B305D-E4F9-4F9F-81CA-BDFBA88B2471}"/>
          </ac:spMkLst>
        </pc:spChg>
        <pc:spChg chg="add">
          <ac:chgData name="MICHON Raphaël" userId="S::raphael.michon@edu.devinci.fr::f377e8a7-4f67-4625-b548-c43de5711079" providerId="AD" clId="Web-{197C850A-1C1C-F4F8-46D1-A5EFC8F6DA27}" dt="2023-10-29T14:01:51.603" v="30"/>
          <ac:spMkLst>
            <pc:docMk/>
            <pc:sldMk cId="2106756027" sldId="259"/>
            <ac:spMk id="17" creationId="{1D77C917-B31B-4151-9BB3-768748C42572}"/>
          </ac:spMkLst>
        </pc:spChg>
        <pc:picChg chg="add mod ord">
          <ac:chgData name="MICHON Raphaël" userId="S::raphael.michon@edu.devinci.fr::f377e8a7-4f67-4625-b548-c43de5711079" providerId="AD" clId="Web-{197C850A-1C1C-F4F8-46D1-A5EFC8F6DA27}" dt="2023-10-29T14:02:22.198" v="35" actId="1076"/>
          <ac:picMkLst>
            <pc:docMk/>
            <pc:sldMk cId="2106756027" sldId="259"/>
            <ac:picMk id="4" creationId="{DEC91AA8-1CC7-E186-A291-520F28255FD9}"/>
          </ac:picMkLst>
        </pc:picChg>
        <pc:picChg chg="add mod">
          <ac:chgData name="MICHON Raphaël" userId="S::raphael.michon@edu.devinci.fr::f377e8a7-4f67-4625-b548-c43de5711079" providerId="AD" clId="Web-{197C850A-1C1C-F4F8-46D1-A5EFC8F6DA27}" dt="2023-10-29T14:01:51.603" v="30"/>
          <ac:picMkLst>
            <pc:docMk/>
            <pc:sldMk cId="2106756027" sldId="259"/>
            <ac:picMk id="6" creationId="{8A7A5A32-A728-CF39-E034-089AC2F391B9}"/>
          </ac:picMkLst>
        </pc:picChg>
      </pc:sldChg>
    </pc:docChg>
  </pc:docChgLst>
  <pc:docChgLst>
    <pc:chgData name="CORNELIE Joalie" userId="S::joalie.cornelie@edu.devinci.fr::fa9549e1-be5b-485a-a899-4827054b17a4" providerId="AD" clId="Web-{5227D1D9-D088-45D0-A107-5EB7B33C9911}"/>
    <pc:docChg chg="modSld">
      <pc:chgData name="CORNELIE Joalie" userId="S::joalie.cornelie@edu.devinci.fr::fa9549e1-be5b-485a-a899-4827054b17a4" providerId="AD" clId="Web-{5227D1D9-D088-45D0-A107-5EB7B33C9911}" dt="2023-10-28T08:17:48.769" v="151" actId="20577"/>
      <pc:docMkLst>
        <pc:docMk/>
      </pc:docMkLst>
      <pc:sldChg chg="modSp">
        <pc:chgData name="CORNELIE Joalie" userId="S::joalie.cornelie@edu.devinci.fr::fa9549e1-be5b-485a-a899-4827054b17a4" providerId="AD" clId="Web-{5227D1D9-D088-45D0-A107-5EB7B33C9911}" dt="2023-10-28T08:10:40.338" v="1" actId="20577"/>
        <pc:sldMkLst>
          <pc:docMk/>
          <pc:sldMk cId="726900950" sldId="269"/>
        </pc:sldMkLst>
        <pc:spChg chg="mod">
          <ac:chgData name="CORNELIE Joalie" userId="S::joalie.cornelie@edu.devinci.fr::fa9549e1-be5b-485a-a899-4827054b17a4" providerId="AD" clId="Web-{5227D1D9-D088-45D0-A107-5EB7B33C9911}" dt="2023-10-28T08:10:40.338" v="1" actId="20577"/>
          <ac:spMkLst>
            <pc:docMk/>
            <pc:sldMk cId="726900950" sldId="269"/>
            <ac:spMk id="3" creationId="{36816CCD-5B9A-FA73-1398-C61A5ECB6B58}"/>
          </ac:spMkLst>
        </pc:spChg>
      </pc:sldChg>
      <pc:sldChg chg="modSp">
        <pc:chgData name="CORNELIE Joalie" userId="S::joalie.cornelie@edu.devinci.fr::fa9549e1-be5b-485a-a899-4827054b17a4" providerId="AD" clId="Web-{5227D1D9-D088-45D0-A107-5EB7B33C9911}" dt="2023-10-28T08:17:48.769" v="151" actId="20577"/>
        <pc:sldMkLst>
          <pc:docMk/>
          <pc:sldMk cId="1418353512" sldId="270"/>
        </pc:sldMkLst>
        <pc:spChg chg="mod">
          <ac:chgData name="CORNELIE Joalie" userId="S::joalie.cornelie@edu.devinci.fr::fa9549e1-be5b-485a-a899-4827054b17a4" providerId="AD" clId="Web-{5227D1D9-D088-45D0-A107-5EB7B33C9911}" dt="2023-10-28T08:17:48.769" v="151" actId="20577"/>
          <ac:spMkLst>
            <pc:docMk/>
            <pc:sldMk cId="1418353512" sldId="270"/>
            <ac:spMk id="3" creationId="{74087D4E-BD37-C01C-DC84-BC7AAFA6E926}"/>
          </ac:spMkLst>
        </pc:spChg>
      </pc:sldChg>
    </pc:docChg>
  </pc:docChgLst>
  <pc:docChgLst>
    <pc:chgData name="MEZIANI Emrys" userId="S::emrys.meziani@edu.devinci.fr::d704b108-11fa-412e-925f-0069f2917b4b" providerId="AD" clId="Web-{1B677183-731D-4FBC-B850-852F07E1768F}"/>
    <pc:docChg chg="modSld">
      <pc:chgData name="MEZIANI Emrys" userId="S::emrys.meziani@edu.devinci.fr::d704b108-11fa-412e-925f-0069f2917b4b" providerId="AD" clId="Web-{1B677183-731D-4FBC-B850-852F07E1768F}" dt="2023-10-26T18:47:19.080" v="61" actId="20577"/>
      <pc:docMkLst>
        <pc:docMk/>
      </pc:docMkLst>
      <pc:sldChg chg="addSp modSp">
        <pc:chgData name="MEZIANI Emrys" userId="S::emrys.meziani@edu.devinci.fr::d704b108-11fa-412e-925f-0069f2917b4b" providerId="AD" clId="Web-{1B677183-731D-4FBC-B850-852F07E1768F}" dt="2023-10-26T18:46:24.687" v="57" actId="1076"/>
        <pc:sldMkLst>
          <pc:docMk/>
          <pc:sldMk cId="1856232884" sldId="260"/>
        </pc:sldMkLst>
        <pc:spChg chg="mod">
          <ac:chgData name="MEZIANI Emrys" userId="S::emrys.meziani@edu.devinci.fr::d704b108-11fa-412e-925f-0069f2917b4b" providerId="AD" clId="Web-{1B677183-731D-4FBC-B850-852F07E1768F}" dt="2023-10-26T18:31:05.234" v="43" actId="20577"/>
          <ac:spMkLst>
            <pc:docMk/>
            <pc:sldMk cId="1856232884" sldId="260"/>
            <ac:spMk id="3" creationId="{BD9D2EC3-81B3-DA1C-B602-34452F622302}"/>
          </ac:spMkLst>
        </pc:spChg>
        <pc:spChg chg="add mod">
          <ac:chgData name="MEZIANI Emrys" userId="S::emrys.meziani@edu.devinci.fr::d704b108-11fa-412e-925f-0069f2917b4b" providerId="AD" clId="Web-{1B677183-731D-4FBC-B850-852F07E1768F}" dt="2023-10-26T18:31:02.765" v="42" actId="1076"/>
          <ac:spMkLst>
            <pc:docMk/>
            <pc:sldMk cId="1856232884" sldId="260"/>
            <ac:spMk id="6" creationId="{DF90956E-1815-53A6-2194-021FE9946329}"/>
          </ac:spMkLst>
        </pc:spChg>
        <pc:picChg chg="add mod">
          <ac:chgData name="MEZIANI Emrys" userId="S::emrys.meziani@edu.devinci.fr::d704b108-11fa-412e-925f-0069f2917b4b" providerId="AD" clId="Web-{1B677183-731D-4FBC-B850-852F07E1768F}" dt="2023-10-26T18:45:10.810" v="52" actId="1076"/>
          <ac:picMkLst>
            <pc:docMk/>
            <pc:sldMk cId="1856232884" sldId="260"/>
            <ac:picMk id="7" creationId="{984B03D0-7A00-CD15-F0CE-4FC994C3063C}"/>
          </ac:picMkLst>
        </pc:picChg>
        <pc:picChg chg="add mod">
          <ac:chgData name="MEZIANI Emrys" userId="S::emrys.meziani@edu.devinci.fr::d704b108-11fa-412e-925f-0069f2917b4b" providerId="AD" clId="Web-{1B677183-731D-4FBC-B850-852F07E1768F}" dt="2023-10-26T18:45:13.513" v="53" actId="1076"/>
          <ac:picMkLst>
            <pc:docMk/>
            <pc:sldMk cId="1856232884" sldId="260"/>
            <ac:picMk id="8" creationId="{B5C8BE08-5905-4527-0B44-6B48A80913B1}"/>
          </ac:picMkLst>
        </pc:picChg>
        <pc:picChg chg="add mod">
          <ac:chgData name="MEZIANI Emrys" userId="S::emrys.meziani@edu.devinci.fr::d704b108-11fa-412e-925f-0069f2917b4b" providerId="AD" clId="Web-{1B677183-731D-4FBC-B850-852F07E1768F}" dt="2023-10-26T18:45:27.435" v="55" actId="1076"/>
          <ac:picMkLst>
            <pc:docMk/>
            <pc:sldMk cId="1856232884" sldId="260"/>
            <ac:picMk id="9" creationId="{DAC30E2D-7671-1444-EE17-6997ED75BC85}"/>
          </ac:picMkLst>
        </pc:picChg>
        <pc:picChg chg="add mod">
          <ac:chgData name="MEZIANI Emrys" userId="S::emrys.meziani@edu.devinci.fr::d704b108-11fa-412e-925f-0069f2917b4b" providerId="AD" clId="Web-{1B677183-731D-4FBC-B850-852F07E1768F}" dt="2023-10-26T18:46:24.687" v="57" actId="1076"/>
          <ac:picMkLst>
            <pc:docMk/>
            <pc:sldMk cId="1856232884" sldId="260"/>
            <ac:picMk id="10" creationId="{BD6CF439-7DAF-5082-A987-2284A8188F9D}"/>
          </ac:picMkLst>
        </pc:picChg>
      </pc:sldChg>
      <pc:sldChg chg="modSp">
        <pc:chgData name="MEZIANI Emrys" userId="S::emrys.meziani@edu.devinci.fr::d704b108-11fa-412e-925f-0069f2917b4b" providerId="AD" clId="Web-{1B677183-731D-4FBC-B850-852F07E1768F}" dt="2023-10-26T18:47:19.080" v="61" actId="20577"/>
        <pc:sldMkLst>
          <pc:docMk/>
          <pc:sldMk cId="475404583" sldId="272"/>
        </pc:sldMkLst>
        <pc:spChg chg="mod">
          <ac:chgData name="MEZIANI Emrys" userId="S::emrys.meziani@edu.devinci.fr::d704b108-11fa-412e-925f-0069f2917b4b" providerId="AD" clId="Web-{1B677183-731D-4FBC-B850-852F07E1768F}" dt="2023-10-26T18:47:19.080" v="61" actId="20577"/>
          <ac:spMkLst>
            <pc:docMk/>
            <pc:sldMk cId="475404583" sldId="272"/>
            <ac:spMk id="3" creationId="{4BB44518-72F2-6A45-7B94-0D9930B0D3AD}"/>
          </ac:spMkLst>
        </pc:spChg>
      </pc:sldChg>
    </pc:docChg>
  </pc:docChgLst>
  <pc:docChgLst>
    <pc:chgData name="CORNELIE Joalie" userId="S::joalie.cornelie@edu.devinci.fr::fa9549e1-be5b-485a-a899-4827054b17a4" providerId="AD" clId="Web-{6441D66E-8B8F-336A-CDE6-20D7C79314EB}"/>
    <pc:docChg chg="modSld">
      <pc:chgData name="CORNELIE Joalie" userId="S::joalie.cornelie@edu.devinci.fr::fa9549e1-be5b-485a-a899-4827054b17a4" providerId="AD" clId="Web-{6441D66E-8B8F-336A-CDE6-20D7C79314EB}" dt="2023-10-29T19:04:43.777" v="275" actId="20577"/>
      <pc:docMkLst>
        <pc:docMk/>
      </pc:docMkLst>
      <pc:sldChg chg="addSp delSp modSp">
        <pc:chgData name="CORNELIE Joalie" userId="S::joalie.cornelie@edu.devinci.fr::fa9549e1-be5b-485a-a899-4827054b17a4" providerId="AD" clId="Web-{6441D66E-8B8F-336A-CDE6-20D7C79314EB}" dt="2023-10-29T19:04:43.777" v="275" actId="20577"/>
        <pc:sldMkLst>
          <pc:docMk/>
          <pc:sldMk cId="1608012650" sldId="266"/>
        </pc:sldMkLst>
        <pc:spChg chg="mod">
          <ac:chgData name="CORNELIE Joalie" userId="S::joalie.cornelie@edu.devinci.fr::fa9549e1-be5b-485a-a899-4827054b17a4" providerId="AD" clId="Web-{6441D66E-8B8F-336A-CDE6-20D7C79314EB}" dt="2023-10-29T18:37:01.591" v="69" actId="1076"/>
          <ac:spMkLst>
            <pc:docMk/>
            <pc:sldMk cId="1608012650" sldId="266"/>
            <ac:spMk id="2" creationId="{8799D922-EF09-968D-8EED-31801F1810F3}"/>
          </ac:spMkLst>
        </pc:spChg>
        <pc:spChg chg="mod">
          <ac:chgData name="CORNELIE Joalie" userId="S::joalie.cornelie@edu.devinci.fr::fa9549e1-be5b-485a-a899-4827054b17a4" providerId="AD" clId="Web-{6441D66E-8B8F-336A-CDE6-20D7C79314EB}" dt="2023-10-29T18:37:05.279" v="70" actId="1076"/>
          <ac:spMkLst>
            <pc:docMk/>
            <pc:sldMk cId="1608012650" sldId="266"/>
            <ac:spMk id="6" creationId="{C2C56A13-F6C8-8C74-8FFA-5AAC71227302}"/>
          </ac:spMkLst>
        </pc:spChg>
        <pc:spChg chg="add del mod">
          <ac:chgData name="CORNELIE Joalie" userId="S::joalie.cornelie@edu.devinci.fr::fa9549e1-be5b-485a-a899-4827054b17a4" providerId="AD" clId="Web-{6441D66E-8B8F-336A-CDE6-20D7C79314EB}" dt="2023-10-29T18:31:30.532" v="23"/>
          <ac:spMkLst>
            <pc:docMk/>
            <pc:sldMk cId="1608012650" sldId="266"/>
            <ac:spMk id="7" creationId="{336BDE50-504D-F3E7-73FB-1BF92343B0BB}"/>
          </ac:spMkLst>
        </pc:spChg>
        <pc:spChg chg="add mod">
          <ac:chgData name="CORNELIE Joalie" userId="S::joalie.cornelie@edu.devinci.fr::fa9549e1-be5b-485a-a899-4827054b17a4" providerId="AD" clId="Web-{6441D66E-8B8F-336A-CDE6-20D7C79314EB}" dt="2023-10-29T18:37:26.608" v="76" actId="1076"/>
          <ac:spMkLst>
            <pc:docMk/>
            <pc:sldMk cId="1608012650" sldId="266"/>
            <ac:spMk id="8" creationId="{2A4C3427-C741-9B78-03B6-D89756A5E9A2}"/>
          </ac:spMkLst>
        </pc:spChg>
        <pc:spChg chg="add mod">
          <ac:chgData name="CORNELIE Joalie" userId="S::joalie.cornelie@edu.devinci.fr::fa9549e1-be5b-485a-a899-4827054b17a4" providerId="AD" clId="Web-{6441D66E-8B8F-336A-CDE6-20D7C79314EB}" dt="2023-10-29T19:04:43.777" v="275" actId="20577"/>
          <ac:spMkLst>
            <pc:docMk/>
            <pc:sldMk cId="1608012650" sldId="266"/>
            <ac:spMk id="10" creationId="{D90AADF3-ECD9-E01A-954E-FD428974D08F}"/>
          </ac:spMkLst>
        </pc:spChg>
        <pc:picChg chg="add mod">
          <ac:chgData name="CORNELIE Joalie" userId="S::joalie.cornelie@edu.devinci.fr::fa9549e1-be5b-485a-a899-4827054b17a4" providerId="AD" clId="Web-{6441D66E-8B8F-336A-CDE6-20D7C79314EB}" dt="2023-10-29T18:37:13.060" v="73" actId="1076"/>
          <ac:picMkLst>
            <pc:docMk/>
            <pc:sldMk cId="1608012650" sldId="266"/>
            <ac:picMk id="3" creationId="{D99BE2C4-6D9A-DCFF-E5C4-1ECE0AFFE95A}"/>
          </ac:picMkLst>
        </pc:picChg>
        <pc:picChg chg="del mod">
          <ac:chgData name="CORNELIE Joalie" userId="S::joalie.cornelie@edu.devinci.fr::fa9549e1-be5b-485a-a899-4827054b17a4" providerId="AD" clId="Web-{6441D66E-8B8F-336A-CDE6-20D7C79314EB}" dt="2023-10-29T18:29:31.997" v="4"/>
          <ac:picMkLst>
            <pc:docMk/>
            <pc:sldMk cId="1608012650" sldId="266"/>
            <ac:picMk id="4" creationId="{521089FF-F262-3756-FADF-B715D2E2B9B8}"/>
          </ac:picMkLst>
        </pc:picChg>
        <pc:picChg chg="del">
          <ac:chgData name="CORNELIE Joalie" userId="S::joalie.cornelie@edu.devinci.fr::fa9549e1-be5b-485a-a899-4827054b17a4" providerId="AD" clId="Web-{6441D66E-8B8F-336A-CDE6-20D7C79314EB}" dt="2023-10-29T17:49:46.814" v="0"/>
          <ac:picMkLst>
            <pc:docMk/>
            <pc:sldMk cId="1608012650" sldId="266"/>
            <ac:picMk id="5" creationId="{DFBBFEC2-E99E-312A-606D-55D212422C8F}"/>
          </ac:picMkLst>
        </pc:picChg>
        <pc:picChg chg="add mod ord">
          <ac:chgData name="CORNELIE Joalie" userId="S::joalie.cornelie@edu.devinci.fr::fa9549e1-be5b-485a-a899-4827054b17a4" providerId="AD" clId="Web-{6441D66E-8B8F-336A-CDE6-20D7C79314EB}" dt="2023-10-29T18:37:39.561" v="78" actId="14100"/>
          <ac:picMkLst>
            <pc:docMk/>
            <pc:sldMk cId="1608012650" sldId="266"/>
            <ac:picMk id="9" creationId="{C06103EE-81E9-1D71-8135-F2CFB3B1556D}"/>
          </ac:picMkLst>
        </pc:picChg>
      </pc:sldChg>
    </pc:docChg>
  </pc:docChgLst>
  <pc:docChgLst>
    <pc:chgData name="MARTYR Louis" userId="6f210ffe-9526-4bea-bab0-b162dd2fdda5" providerId="ADAL" clId="{C89A734A-6D03-4033-BD88-234AB2E4B012}"/>
    <pc:docChg chg="custSel addSld modSld">
      <pc:chgData name="MARTYR Louis" userId="6f210ffe-9526-4bea-bab0-b162dd2fdda5" providerId="ADAL" clId="{C89A734A-6D03-4033-BD88-234AB2E4B012}" dt="2023-10-27T08:59:18.933" v="1797" actId="20577"/>
      <pc:docMkLst>
        <pc:docMk/>
      </pc:docMkLst>
      <pc:sldChg chg="modSp mod">
        <pc:chgData name="MARTYR Louis" userId="6f210ffe-9526-4bea-bab0-b162dd2fdda5" providerId="ADAL" clId="{C89A734A-6D03-4033-BD88-234AB2E4B012}" dt="2023-10-27T08:57:05.580" v="1435" actId="13926"/>
        <pc:sldMkLst>
          <pc:docMk/>
          <pc:sldMk cId="3938585508" sldId="264"/>
        </pc:sldMkLst>
        <pc:spChg chg="mod">
          <ac:chgData name="MARTYR Louis" userId="6f210ffe-9526-4bea-bab0-b162dd2fdda5" providerId="ADAL" clId="{C89A734A-6D03-4033-BD88-234AB2E4B012}" dt="2023-10-27T08:57:05.580" v="1435" actId="13926"/>
          <ac:spMkLst>
            <pc:docMk/>
            <pc:sldMk cId="3938585508" sldId="264"/>
            <ac:spMk id="3" creationId="{A90D37A8-9AD7-5D2C-C740-9E15EBE79C00}"/>
          </ac:spMkLst>
        </pc:spChg>
      </pc:sldChg>
      <pc:sldChg chg="modSp mod">
        <pc:chgData name="MARTYR Louis" userId="6f210ffe-9526-4bea-bab0-b162dd2fdda5" providerId="ADAL" clId="{C89A734A-6D03-4033-BD88-234AB2E4B012}" dt="2023-10-27T08:42:05.598" v="413" actId="20577"/>
        <pc:sldMkLst>
          <pc:docMk/>
          <pc:sldMk cId="499399249" sldId="268"/>
        </pc:sldMkLst>
        <pc:spChg chg="mod">
          <ac:chgData name="MARTYR Louis" userId="6f210ffe-9526-4bea-bab0-b162dd2fdda5" providerId="ADAL" clId="{C89A734A-6D03-4033-BD88-234AB2E4B012}" dt="2023-10-27T08:42:05.598" v="413" actId="20577"/>
          <ac:spMkLst>
            <pc:docMk/>
            <pc:sldMk cId="499399249" sldId="268"/>
            <ac:spMk id="3" creationId="{C0D6EE03-DAF0-A60F-41D4-AB3AFB03F883}"/>
          </ac:spMkLst>
        </pc:spChg>
      </pc:sldChg>
      <pc:sldChg chg="modSp mod">
        <pc:chgData name="MARTYR Louis" userId="6f210ffe-9526-4bea-bab0-b162dd2fdda5" providerId="ADAL" clId="{C89A734A-6D03-4033-BD88-234AB2E4B012}" dt="2023-10-27T08:59:18.933" v="1797" actId="20577"/>
        <pc:sldMkLst>
          <pc:docMk/>
          <pc:sldMk cId="726900950" sldId="269"/>
        </pc:sldMkLst>
        <pc:spChg chg="mod">
          <ac:chgData name="MARTYR Louis" userId="6f210ffe-9526-4bea-bab0-b162dd2fdda5" providerId="ADAL" clId="{C89A734A-6D03-4033-BD88-234AB2E4B012}" dt="2023-10-27T08:59:18.933" v="1797" actId="20577"/>
          <ac:spMkLst>
            <pc:docMk/>
            <pc:sldMk cId="726900950" sldId="269"/>
            <ac:spMk id="3" creationId="{36816CCD-5B9A-FA73-1398-C61A5ECB6B58}"/>
          </ac:spMkLst>
        </pc:spChg>
      </pc:sldChg>
      <pc:sldChg chg="modSp new mod">
        <pc:chgData name="MARTYR Louis" userId="6f210ffe-9526-4bea-bab0-b162dd2fdda5" providerId="ADAL" clId="{C89A734A-6D03-4033-BD88-234AB2E4B012}" dt="2023-10-27T08:44:53.695" v="828" actId="13926"/>
        <pc:sldMkLst>
          <pc:docMk/>
          <pc:sldMk cId="1135099354" sldId="276"/>
        </pc:sldMkLst>
        <pc:spChg chg="mod">
          <ac:chgData name="MARTYR Louis" userId="6f210ffe-9526-4bea-bab0-b162dd2fdda5" providerId="ADAL" clId="{C89A734A-6D03-4033-BD88-234AB2E4B012}" dt="2023-10-27T08:43:43.396" v="576" actId="20577"/>
          <ac:spMkLst>
            <pc:docMk/>
            <pc:sldMk cId="1135099354" sldId="276"/>
            <ac:spMk id="2" creationId="{BD69F4A9-0E4A-817E-3E63-DC0391094061}"/>
          </ac:spMkLst>
        </pc:spChg>
        <pc:spChg chg="mod">
          <ac:chgData name="MARTYR Louis" userId="6f210ffe-9526-4bea-bab0-b162dd2fdda5" providerId="ADAL" clId="{C89A734A-6D03-4033-BD88-234AB2E4B012}" dt="2023-10-27T08:44:53.695" v="828" actId="13926"/>
          <ac:spMkLst>
            <pc:docMk/>
            <pc:sldMk cId="1135099354" sldId="276"/>
            <ac:spMk id="3" creationId="{6B5A9889-BA5E-EC76-8150-827C02E6E23F}"/>
          </ac:spMkLst>
        </pc:spChg>
      </pc:sldChg>
    </pc:docChg>
  </pc:docChgLst>
  <pc:docChgLst>
    <pc:chgData name="Louis MARTYR" userId="6f210ffe-9526-4bea-bab0-b162dd2fdda5" providerId="ADAL" clId="{C89A734A-6D03-4033-BD88-234AB2E4B012}"/>
    <pc:docChg chg="undo custSel addSld delSld modSld">
      <pc:chgData name="Louis MARTYR" userId="6f210ffe-9526-4bea-bab0-b162dd2fdda5" providerId="ADAL" clId="{C89A734A-6D03-4033-BD88-234AB2E4B012}" dt="2023-10-21T14:19:09.100" v="1091" actId="478"/>
      <pc:docMkLst>
        <pc:docMk/>
      </pc:docMkLst>
      <pc:sldChg chg="modSp mod">
        <pc:chgData name="Louis MARTYR" userId="6f210ffe-9526-4bea-bab0-b162dd2fdda5" providerId="ADAL" clId="{C89A734A-6D03-4033-BD88-234AB2E4B012}" dt="2023-10-21T14:00:59.880" v="178"/>
        <pc:sldMkLst>
          <pc:docMk/>
          <pc:sldMk cId="3784089036" sldId="256"/>
        </pc:sldMkLst>
        <pc:spChg chg="mod">
          <ac:chgData name="Louis MARTYR" userId="6f210ffe-9526-4bea-bab0-b162dd2fdda5" providerId="ADAL" clId="{C89A734A-6D03-4033-BD88-234AB2E4B012}" dt="2023-10-21T13:57:46.933" v="101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Louis MARTYR" userId="6f210ffe-9526-4bea-bab0-b162dd2fdda5" providerId="ADAL" clId="{C89A734A-6D03-4033-BD88-234AB2E4B012}" dt="2023-10-21T14:00:59.880" v="178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mod setBg">
        <pc:chgData name="Louis MARTYR" userId="6f210ffe-9526-4bea-bab0-b162dd2fdda5" providerId="ADAL" clId="{C89A734A-6D03-4033-BD88-234AB2E4B012}" dt="2023-10-21T14:19:09.100" v="1091" actId="478"/>
        <pc:sldMkLst>
          <pc:docMk/>
          <pc:sldMk cId="1176779623" sldId="257"/>
        </pc:sldMkLst>
        <pc:spChg chg="mod">
          <ac:chgData name="Louis MARTYR" userId="6f210ffe-9526-4bea-bab0-b162dd2fdda5" providerId="ADAL" clId="{C89A734A-6D03-4033-BD88-234AB2E4B012}" dt="2023-10-21T14:18:24.944" v="1058" actId="26606"/>
          <ac:spMkLst>
            <pc:docMk/>
            <pc:sldMk cId="1176779623" sldId="257"/>
            <ac:spMk id="2" creationId="{A6201A48-52C1-BF7B-97F1-A69DEC069DFE}"/>
          </ac:spMkLst>
        </pc:spChg>
        <pc:spChg chg="del mod">
          <ac:chgData name="Louis MARTYR" userId="6f210ffe-9526-4bea-bab0-b162dd2fdda5" providerId="ADAL" clId="{C89A734A-6D03-4033-BD88-234AB2E4B012}" dt="2023-10-21T14:17:45.444" v="1056"/>
          <ac:spMkLst>
            <pc:docMk/>
            <pc:sldMk cId="1176779623" sldId="257"/>
            <ac:spMk id="3" creationId="{5D2033B7-D458-C9FE-54F5-EC2B73AA54D6}"/>
          </ac:spMkLst>
        </pc:spChg>
        <pc:spChg chg="add mod">
          <ac:chgData name="Louis MARTYR" userId="6f210ffe-9526-4bea-bab0-b162dd2fdda5" providerId="ADAL" clId="{C89A734A-6D03-4033-BD88-234AB2E4B012}" dt="2023-10-21T14:19:09.100" v="1091" actId="478"/>
          <ac:spMkLst>
            <pc:docMk/>
            <pc:sldMk cId="1176779623" sldId="257"/>
            <ac:spMk id="5" creationId="{D641BAC8-555D-44CD-606F-C8A1A33AD7E9}"/>
          </ac:spMkLst>
        </pc:spChg>
        <pc:spChg chg="add del">
          <ac:chgData name="Louis MARTYR" userId="6f210ffe-9526-4bea-bab0-b162dd2fdda5" providerId="ADAL" clId="{C89A734A-6D03-4033-BD88-234AB2E4B012}" dt="2023-10-21T14:18:24.944" v="1058" actId="26606"/>
          <ac:spMkLst>
            <pc:docMk/>
            <pc:sldMk cId="1176779623" sldId="257"/>
            <ac:spMk id="13" creationId="{B9C04DC5-313B-4FE4-B868-5672A376419F}"/>
          </ac:spMkLst>
        </pc:spChg>
        <pc:spChg chg="add del">
          <ac:chgData name="Louis MARTYR" userId="6f210ffe-9526-4bea-bab0-b162dd2fdda5" providerId="ADAL" clId="{C89A734A-6D03-4033-BD88-234AB2E4B012}" dt="2023-10-21T14:18:24.944" v="1058" actId="26606"/>
          <ac:spMkLst>
            <pc:docMk/>
            <pc:sldMk cId="1176779623" sldId="257"/>
            <ac:spMk id="19" creationId="{329FDD08-42D8-4AFF-90E5-5DAA5BC4CBD8}"/>
          </ac:spMkLst>
        </pc:spChg>
        <pc:spChg chg="add del">
          <ac:chgData name="Louis MARTYR" userId="6f210ffe-9526-4bea-bab0-b162dd2fdda5" providerId="ADAL" clId="{C89A734A-6D03-4033-BD88-234AB2E4B012}" dt="2023-10-21T14:18:24.944" v="1058" actId="26606"/>
          <ac:spMkLst>
            <pc:docMk/>
            <pc:sldMk cId="1176779623" sldId="257"/>
            <ac:spMk id="21" creationId="{B87A2B17-D3E0-4B38-823F-45312C0B36E7}"/>
          </ac:spMkLst>
        </pc:spChg>
        <pc:spChg chg="add del">
          <ac:chgData name="Louis MARTYR" userId="6f210ffe-9526-4bea-bab0-b162dd2fdda5" providerId="ADAL" clId="{C89A734A-6D03-4033-BD88-234AB2E4B012}" dt="2023-10-21T14:18:24.944" v="1058" actId="26606"/>
          <ac:spMkLst>
            <pc:docMk/>
            <pc:sldMk cId="1176779623" sldId="257"/>
            <ac:spMk id="23" creationId="{8592A21B-8E82-4396-A130-C7531DF0A97E}"/>
          </ac:spMkLst>
        </pc:spChg>
        <pc:spChg chg="add del">
          <ac:chgData name="Louis MARTYR" userId="6f210ffe-9526-4bea-bab0-b162dd2fdda5" providerId="ADAL" clId="{C89A734A-6D03-4033-BD88-234AB2E4B012}" dt="2023-10-21T14:18:24.944" v="1058" actId="26606"/>
          <ac:spMkLst>
            <pc:docMk/>
            <pc:sldMk cId="1176779623" sldId="257"/>
            <ac:spMk id="25" creationId="{ACA9027C-9377-4A86-A639-42BA502ADE1C}"/>
          </ac:spMkLst>
        </pc:spChg>
        <pc:spChg chg="add del">
          <ac:chgData name="Louis MARTYR" userId="6f210ffe-9526-4bea-bab0-b162dd2fdda5" providerId="ADAL" clId="{C89A734A-6D03-4033-BD88-234AB2E4B012}" dt="2023-10-21T14:18:24.944" v="1058" actId="26606"/>
          <ac:spMkLst>
            <pc:docMk/>
            <pc:sldMk cId="1176779623" sldId="257"/>
            <ac:spMk id="27" creationId="{423EDA5B-B414-4C7C-8CBA-3D9D79973ED0}"/>
          </ac:spMkLst>
        </pc:spChg>
        <pc:picChg chg="add del mod">
          <ac:chgData name="Louis MARTYR" userId="6f210ffe-9526-4bea-bab0-b162dd2fdda5" providerId="ADAL" clId="{C89A734A-6D03-4033-BD88-234AB2E4B012}" dt="2023-10-21T14:19:09.100" v="1091" actId="478"/>
          <ac:picMkLst>
            <pc:docMk/>
            <pc:sldMk cId="1176779623" sldId="257"/>
            <ac:picMk id="4" creationId="{F4367413-08E2-040A-C872-1857EA5A3568}"/>
          </ac:picMkLst>
        </pc:picChg>
        <pc:picChg chg="add del">
          <ac:chgData name="Louis MARTYR" userId="6f210ffe-9526-4bea-bab0-b162dd2fdda5" providerId="ADAL" clId="{C89A734A-6D03-4033-BD88-234AB2E4B012}" dt="2023-10-21T14:18:24.944" v="1058" actId="26606"/>
          <ac:picMkLst>
            <pc:docMk/>
            <pc:sldMk cId="1176779623" sldId="257"/>
            <ac:picMk id="9" creationId="{7594FC8B-8CD2-407F-94F1-9C71F5AEC2B6}"/>
          </ac:picMkLst>
        </pc:picChg>
        <pc:picChg chg="add del">
          <ac:chgData name="Louis MARTYR" userId="6f210ffe-9526-4bea-bab0-b162dd2fdda5" providerId="ADAL" clId="{C89A734A-6D03-4033-BD88-234AB2E4B012}" dt="2023-10-21T14:18:24.944" v="1058" actId="26606"/>
          <ac:picMkLst>
            <pc:docMk/>
            <pc:sldMk cId="1176779623" sldId="257"/>
            <ac:picMk id="11" creationId="{DBABC971-8D40-4A4F-AC60-28B9172789B9}"/>
          </ac:picMkLst>
        </pc:picChg>
        <pc:picChg chg="add del">
          <ac:chgData name="Louis MARTYR" userId="6f210ffe-9526-4bea-bab0-b162dd2fdda5" providerId="ADAL" clId="{C89A734A-6D03-4033-BD88-234AB2E4B012}" dt="2023-10-21T14:18:24.944" v="1058" actId="26606"/>
          <ac:picMkLst>
            <pc:docMk/>
            <pc:sldMk cId="1176779623" sldId="257"/>
            <ac:picMk id="15" creationId="{791AE23E-90C9-4963-96E2-8DADBFC3BC09}"/>
          </ac:picMkLst>
        </pc:picChg>
        <pc:picChg chg="add del">
          <ac:chgData name="Louis MARTYR" userId="6f210ffe-9526-4bea-bab0-b162dd2fdda5" providerId="ADAL" clId="{C89A734A-6D03-4033-BD88-234AB2E4B012}" dt="2023-10-21T14:18:24.944" v="1058" actId="26606"/>
          <ac:picMkLst>
            <pc:docMk/>
            <pc:sldMk cId="1176779623" sldId="257"/>
            <ac:picMk id="17" creationId="{C5F93E90-4379-4AAC-B021-E5FA6D974AED}"/>
          </ac:picMkLst>
        </pc:picChg>
        <pc:picChg chg="add del mod">
          <ac:chgData name="Louis MARTYR" userId="6f210ffe-9526-4bea-bab0-b162dd2fdda5" providerId="ADAL" clId="{C89A734A-6D03-4033-BD88-234AB2E4B012}" dt="2023-10-21T14:17:43.985" v="1055" actId="21"/>
          <ac:picMkLst>
            <pc:docMk/>
            <pc:sldMk cId="1176779623" sldId="257"/>
            <ac:picMk id="1026" creationId="{3A2F5440-DE6A-47C2-484D-26FDF8D77FB1}"/>
          </ac:picMkLst>
        </pc:picChg>
      </pc:sldChg>
      <pc:sldChg chg="modSp mod">
        <pc:chgData name="Louis MARTYR" userId="6f210ffe-9526-4bea-bab0-b162dd2fdda5" providerId="ADAL" clId="{C89A734A-6D03-4033-BD88-234AB2E4B012}" dt="2023-10-21T14:04:13.259" v="334" actId="20577"/>
        <pc:sldMkLst>
          <pc:docMk/>
          <pc:sldMk cId="1518258951" sldId="258"/>
        </pc:sldMkLst>
        <pc:spChg chg="mod">
          <ac:chgData name="Louis MARTYR" userId="6f210ffe-9526-4bea-bab0-b162dd2fdda5" providerId="ADAL" clId="{C89A734A-6D03-4033-BD88-234AB2E4B012}" dt="2023-10-21T14:04:13.259" v="334" actId="20577"/>
          <ac:spMkLst>
            <pc:docMk/>
            <pc:sldMk cId="1518258951" sldId="258"/>
            <ac:spMk id="2" creationId="{A44DF916-E7C3-CF2E-EA63-C1482C7010C7}"/>
          </ac:spMkLst>
        </pc:spChg>
        <pc:spChg chg="mod">
          <ac:chgData name="Louis MARTYR" userId="6f210ffe-9526-4bea-bab0-b162dd2fdda5" providerId="ADAL" clId="{C89A734A-6D03-4033-BD88-234AB2E4B012}" dt="2023-10-21T13:57:46.933" v="101"/>
          <ac:spMkLst>
            <pc:docMk/>
            <pc:sldMk cId="1518258951" sldId="258"/>
            <ac:spMk id="3" creationId="{D877A3C4-6CA3-0006-64DD-98A237A8B3A8}"/>
          </ac:spMkLst>
        </pc:spChg>
      </pc:sldChg>
      <pc:sldChg chg="modSp mod">
        <pc:chgData name="Louis MARTYR" userId="6f210ffe-9526-4bea-bab0-b162dd2fdda5" providerId="ADAL" clId="{C89A734A-6D03-4033-BD88-234AB2E4B012}" dt="2023-10-21T14:04:37.243" v="380" actId="20577"/>
        <pc:sldMkLst>
          <pc:docMk/>
          <pc:sldMk cId="2106756027" sldId="259"/>
        </pc:sldMkLst>
        <pc:spChg chg="mod">
          <ac:chgData name="Louis MARTYR" userId="6f210ffe-9526-4bea-bab0-b162dd2fdda5" providerId="ADAL" clId="{C89A734A-6D03-4033-BD88-234AB2E4B012}" dt="2023-10-21T14:04:37.243" v="380" actId="20577"/>
          <ac:spMkLst>
            <pc:docMk/>
            <pc:sldMk cId="2106756027" sldId="259"/>
            <ac:spMk id="2" creationId="{FE0899CD-48D2-C526-B477-6D96B870EE1F}"/>
          </ac:spMkLst>
        </pc:spChg>
        <pc:spChg chg="mod">
          <ac:chgData name="Louis MARTYR" userId="6f210ffe-9526-4bea-bab0-b162dd2fdda5" providerId="ADAL" clId="{C89A734A-6D03-4033-BD88-234AB2E4B012}" dt="2023-10-21T13:57:46.933" v="101"/>
          <ac:spMkLst>
            <pc:docMk/>
            <pc:sldMk cId="2106756027" sldId="259"/>
            <ac:spMk id="3" creationId="{1BCB92D1-8A0A-349A-1FE2-12C775613826}"/>
          </ac:spMkLst>
        </pc:spChg>
      </pc:sldChg>
      <pc:sldChg chg="modSp mod">
        <pc:chgData name="Louis MARTYR" userId="6f210ffe-9526-4bea-bab0-b162dd2fdda5" providerId="ADAL" clId="{C89A734A-6D03-4033-BD88-234AB2E4B012}" dt="2023-10-21T14:05:09.800" v="409" actId="20577"/>
        <pc:sldMkLst>
          <pc:docMk/>
          <pc:sldMk cId="1856232884" sldId="260"/>
        </pc:sldMkLst>
        <pc:spChg chg="mod">
          <ac:chgData name="Louis MARTYR" userId="6f210ffe-9526-4bea-bab0-b162dd2fdda5" providerId="ADAL" clId="{C89A734A-6D03-4033-BD88-234AB2E4B012}" dt="2023-10-21T14:05:09.800" v="409" actId="20577"/>
          <ac:spMkLst>
            <pc:docMk/>
            <pc:sldMk cId="1856232884" sldId="260"/>
            <ac:spMk id="2" creationId="{FDC39002-D365-D572-54A0-1BB8CD5E0A31}"/>
          </ac:spMkLst>
        </pc:spChg>
        <pc:spChg chg="mod">
          <ac:chgData name="Louis MARTYR" userId="6f210ffe-9526-4bea-bab0-b162dd2fdda5" providerId="ADAL" clId="{C89A734A-6D03-4033-BD88-234AB2E4B012}" dt="2023-10-21T13:57:46.933" v="101"/>
          <ac:spMkLst>
            <pc:docMk/>
            <pc:sldMk cId="1856232884" sldId="260"/>
            <ac:spMk id="3" creationId="{BD9D2EC3-81B3-DA1C-B602-34452F622302}"/>
          </ac:spMkLst>
        </pc:spChg>
      </pc:sldChg>
      <pc:sldChg chg="modSp mod">
        <pc:chgData name="Louis MARTYR" userId="6f210ffe-9526-4bea-bab0-b162dd2fdda5" providerId="ADAL" clId="{C89A734A-6D03-4033-BD88-234AB2E4B012}" dt="2023-10-21T14:06:22.540" v="419" actId="20577"/>
        <pc:sldMkLst>
          <pc:docMk/>
          <pc:sldMk cId="1842929494" sldId="261"/>
        </pc:sldMkLst>
        <pc:spChg chg="mod">
          <ac:chgData name="Louis MARTYR" userId="6f210ffe-9526-4bea-bab0-b162dd2fdda5" providerId="ADAL" clId="{C89A734A-6D03-4033-BD88-234AB2E4B012}" dt="2023-10-21T14:06:22.540" v="419" actId="20577"/>
          <ac:spMkLst>
            <pc:docMk/>
            <pc:sldMk cId="1842929494" sldId="261"/>
            <ac:spMk id="2" creationId="{72321338-2C60-BA86-31AB-CD9D1F50EC8E}"/>
          </ac:spMkLst>
        </pc:spChg>
        <pc:spChg chg="mod">
          <ac:chgData name="Louis MARTYR" userId="6f210ffe-9526-4bea-bab0-b162dd2fdda5" providerId="ADAL" clId="{C89A734A-6D03-4033-BD88-234AB2E4B012}" dt="2023-10-21T13:57:46.933" v="101"/>
          <ac:spMkLst>
            <pc:docMk/>
            <pc:sldMk cId="1842929494" sldId="261"/>
            <ac:spMk id="3" creationId="{9DDE9A6E-4F9B-777C-7D12-10C8524E7AAD}"/>
          </ac:spMkLst>
        </pc:spChg>
      </pc:sldChg>
      <pc:sldChg chg="modSp mod">
        <pc:chgData name="Louis MARTYR" userId="6f210ffe-9526-4bea-bab0-b162dd2fdda5" providerId="ADAL" clId="{C89A734A-6D03-4033-BD88-234AB2E4B012}" dt="2023-10-21T14:06:56.153" v="462" actId="20577"/>
        <pc:sldMkLst>
          <pc:docMk/>
          <pc:sldMk cId="966536037" sldId="262"/>
        </pc:sldMkLst>
        <pc:spChg chg="mod">
          <ac:chgData name="Louis MARTYR" userId="6f210ffe-9526-4bea-bab0-b162dd2fdda5" providerId="ADAL" clId="{C89A734A-6D03-4033-BD88-234AB2E4B012}" dt="2023-10-21T14:06:56.153" v="462" actId="20577"/>
          <ac:spMkLst>
            <pc:docMk/>
            <pc:sldMk cId="966536037" sldId="262"/>
            <ac:spMk id="2" creationId="{24BE17E8-C1AA-E5B4-6DE1-322446E3D6C6}"/>
          </ac:spMkLst>
        </pc:spChg>
        <pc:spChg chg="mod">
          <ac:chgData name="Louis MARTYR" userId="6f210ffe-9526-4bea-bab0-b162dd2fdda5" providerId="ADAL" clId="{C89A734A-6D03-4033-BD88-234AB2E4B012}" dt="2023-10-21T13:57:46.933" v="101"/>
          <ac:spMkLst>
            <pc:docMk/>
            <pc:sldMk cId="966536037" sldId="262"/>
            <ac:spMk id="3" creationId="{6CD5F7EB-ECB2-215D-59D0-398238D9C162}"/>
          </ac:spMkLst>
        </pc:spChg>
      </pc:sldChg>
      <pc:sldChg chg="modSp mod">
        <pc:chgData name="Louis MARTYR" userId="6f210ffe-9526-4bea-bab0-b162dd2fdda5" providerId="ADAL" clId="{C89A734A-6D03-4033-BD88-234AB2E4B012}" dt="2023-10-21T14:07:23.718" v="529" actId="14100"/>
        <pc:sldMkLst>
          <pc:docMk/>
          <pc:sldMk cId="3353235934" sldId="263"/>
        </pc:sldMkLst>
        <pc:spChg chg="mod">
          <ac:chgData name="Louis MARTYR" userId="6f210ffe-9526-4bea-bab0-b162dd2fdda5" providerId="ADAL" clId="{C89A734A-6D03-4033-BD88-234AB2E4B012}" dt="2023-10-21T14:07:23.718" v="529" actId="14100"/>
          <ac:spMkLst>
            <pc:docMk/>
            <pc:sldMk cId="3353235934" sldId="263"/>
            <ac:spMk id="2" creationId="{E4B568BF-29DA-19B7-6539-85F2DD16C69C}"/>
          </ac:spMkLst>
        </pc:spChg>
        <pc:spChg chg="mod">
          <ac:chgData name="Louis MARTYR" userId="6f210ffe-9526-4bea-bab0-b162dd2fdda5" providerId="ADAL" clId="{C89A734A-6D03-4033-BD88-234AB2E4B012}" dt="2023-10-21T13:57:46.933" v="101"/>
          <ac:spMkLst>
            <pc:docMk/>
            <pc:sldMk cId="3353235934" sldId="263"/>
            <ac:spMk id="3" creationId="{5CFC6E17-2470-4DC1-66DF-266DF5DF7D61}"/>
          </ac:spMkLst>
        </pc:spChg>
      </pc:sldChg>
      <pc:sldChg chg="modSp mod">
        <pc:chgData name="Louis MARTYR" userId="6f210ffe-9526-4bea-bab0-b162dd2fdda5" providerId="ADAL" clId="{C89A734A-6D03-4033-BD88-234AB2E4B012}" dt="2023-10-21T14:09:14.859" v="603" actId="20577"/>
        <pc:sldMkLst>
          <pc:docMk/>
          <pc:sldMk cId="3938585508" sldId="264"/>
        </pc:sldMkLst>
        <pc:spChg chg="mod">
          <ac:chgData name="Louis MARTYR" userId="6f210ffe-9526-4bea-bab0-b162dd2fdda5" providerId="ADAL" clId="{C89A734A-6D03-4033-BD88-234AB2E4B012}" dt="2023-10-21T14:09:14.859" v="603" actId="20577"/>
          <ac:spMkLst>
            <pc:docMk/>
            <pc:sldMk cId="3938585508" sldId="264"/>
            <ac:spMk id="2" creationId="{690C61F7-5524-B9E5-8469-B1C67E16A418}"/>
          </ac:spMkLst>
        </pc:spChg>
        <pc:spChg chg="mod">
          <ac:chgData name="Louis MARTYR" userId="6f210ffe-9526-4bea-bab0-b162dd2fdda5" providerId="ADAL" clId="{C89A734A-6D03-4033-BD88-234AB2E4B012}" dt="2023-10-21T13:57:46.933" v="101"/>
          <ac:spMkLst>
            <pc:docMk/>
            <pc:sldMk cId="3938585508" sldId="264"/>
            <ac:spMk id="3" creationId="{A90D37A8-9AD7-5D2C-C740-9E15EBE79C00}"/>
          </ac:spMkLst>
        </pc:spChg>
      </pc:sldChg>
      <pc:sldChg chg="modSp mod">
        <pc:chgData name="Louis MARTYR" userId="6f210ffe-9526-4bea-bab0-b162dd2fdda5" providerId="ADAL" clId="{C89A734A-6D03-4033-BD88-234AB2E4B012}" dt="2023-10-21T14:09:31.206" v="621" actId="20577"/>
        <pc:sldMkLst>
          <pc:docMk/>
          <pc:sldMk cId="1241056398" sldId="265"/>
        </pc:sldMkLst>
        <pc:spChg chg="mod">
          <ac:chgData name="Louis MARTYR" userId="6f210ffe-9526-4bea-bab0-b162dd2fdda5" providerId="ADAL" clId="{C89A734A-6D03-4033-BD88-234AB2E4B012}" dt="2023-10-21T14:09:31.206" v="621" actId="20577"/>
          <ac:spMkLst>
            <pc:docMk/>
            <pc:sldMk cId="1241056398" sldId="265"/>
            <ac:spMk id="2" creationId="{0408FC0C-69A3-3AF8-733C-CB58AC4963DA}"/>
          </ac:spMkLst>
        </pc:spChg>
        <pc:spChg chg="mod">
          <ac:chgData name="Louis MARTYR" userId="6f210ffe-9526-4bea-bab0-b162dd2fdda5" providerId="ADAL" clId="{C89A734A-6D03-4033-BD88-234AB2E4B012}" dt="2023-10-21T13:57:46.933" v="101"/>
          <ac:spMkLst>
            <pc:docMk/>
            <pc:sldMk cId="1241056398" sldId="265"/>
            <ac:spMk id="3" creationId="{79D69478-23F1-2CD7-3061-C763FFEFE351}"/>
          </ac:spMkLst>
        </pc:spChg>
      </pc:sldChg>
      <pc:sldChg chg="modSp mod">
        <pc:chgData name="Louis MARTYR" userId="6f210ffe-9526-4bea-bab0-b162dd2fdda5" providerId="ADAL" clId="{C89A734A-6D03-4033-BD88-234AB2E4B012}" dt="2023-10-21T14:03:47.432" v="290" actId="20577"/>
        <pc:sldMkLst>
          <pc:docMk/>
          <pc:sldMk cId="1608012650" sldId="266"/>
        </pc:sldMkLst>
        <pc:spChg chg="mod">
          <ac:chgData name="Louis MARTYR" userId="6f210ffe-9526-4bea-bab0-b162dd2fdda5" providerId="ADAL" clId="{C89A734A-6D03-4033-BD88-234AB2E4B012}" dt="2023-10-21T14:03:47.432" v="290" actId="20577"/>
          <ac:spMkLst>
            <pc:docMk/>
            <pc:sldMk cId="1608012650" sldId="266"/>
            <ac:spMk id="2" creationId="{8799D922-EF09-968D-8EED-31801F1810F3}"/>
          </ac:spMkLst>
        </pc:spChg>
        <pc:spChg chg="mod">
          <ac:chgData name="Louis MARTYR" userId="6f210ffe-9526-4bea-bab0-b162dd2fdda5" providerId="ADAL" clId="{C89A734A-6D03-4033-BD88-234AB2E4B012}" dt="2023-10-21T14:00:16.693" v="174" actId="207"/>
          <ac:spMkLst>
            <pc:docMk/>
            <pc:sldMk cId="1608012650" sldId="266"/>
            <ac:spMk id="6" creationId="{C2C56A13-F6C8-8C74-8FFA-5AAC71227302}"/>
          </ac:spMkLst>
        </pc:spChg>
      </pc:sldChg>
      <pc:sldChg chg="modSp add mod">
        <pc:chgData name="Louis MARTYR" userId="6f210ffe-9526-4bea-bab0-b162dd2fdda5" providerId="ADAL" clId="{C89A734A-6D03-4033-BD88-234AB2E4B012}" dt="2023-10-21T14:08:58.422" v="565" actId="20577"/>
        <pc:sldMkLst>
          <pc:docMk/>
          <pc:sldMk cId="3478138553" sldId="267"/>
        </pc:sldMkLst>
        <pc:spChg chg="mod">
          <ac:chgData name="Louis MARTYR" userId="6f210ffe-9526-4bea-bab0-b162dd2fdda5" providerId="ADAL" clId="{C89A734A-6D03-4033-BD88-234AB2E4B012}" dt="2023-10-21T14:08:54.244" v="564" actId="20577"/>
          <ac:spMkLst>
            <pc:docMk/>
            <pc:sldMk cId="3478138553" sldId="267"/>
            <ac:spMk id="2" creationId="{00000000-0000-0000-0000-000000000000}"/>
          </ac:spMkLst>
        </pc:spChg>
        <pc:spChg chg="mod">
          <ac:chgData name="Louis MARTYR" userId="6f210ffe-9526-4bea-bab0-b162dd2fdda5" providerId="ADAL" clId="{C89A734A-6D03-4033-BD88-234AB2E4B012}" dt="2023-10-21T14:08:58.422" v="565" actId="20577"/>
          <ac:spMkLst>
            <pc:docMk/>
            <pc:sldMk cId="3478138553" sldId="267"/>
            <ac:spMk id="3" creationId="{00000000-0000-0000-0000-000000000000}"/>
          </ac:spMkLst>
        </pc:spChg>
      </pc:sldChg>
      <pc:sldChg chg="modSp new mod">
        <pc:chgData name="Louis MARTYR" userId="6f210ffe-9526-4bea-bab0-b162dd2fdda5" providerId="ADAL" clId="{C89A734A-6D03-4033-BD88-234AB2E4B012}" dt="2023-10-21T14:10:01.132" v="704" actId="20577"/>
        <pc:sldMkLst>
          <pc:docMk/>
          <pc:sldMk cId="499399249" sldId="268"/>
        </pc:sldMkLst>
        <pc:spChg chg="mod">
          <ac:chgData name="Louis MARTYR" userId="6f210ffe-9526-4bea-bab0-b162dd2fdda5" providerId="ADAL" clId="{C89A734A-6D03-4033-BD88-234AB2E4B012}" dt="2023-10-21T14:10:01.132" v="704" actId="20577"/>
          <ac:spMkLst>
            <pc:docMk/>
            <pc:sldMk cId="499399249" sldId="268"/>
            <ac:spMk id="2" creationId="{A5160845-7EE1-E140-2B7B-45D25FF86D0B}"/>
          </ac:spMkLst>
        </pc:spChg>
      </pc:sldChg>
      <pc:sldChg chg="modSp new mod">
        <pc:chgData name="Louis MARTYR" userId="6f210ffe-9526-4bea-bab0-b162dd2fdda5" providerId="ADAL" clId="{C89A734A-6D03-4033-BD88-234AB2E4B012}" dt="2023-10-21T14:10:22.310" v="766" actId="20577"/>
        <pc:sldMkLst>
          <pc:docMk/>
          <pc:sldMk cId="726900950" sldId="269"/>
        </pc:sldMkLst>
        <pc:spChg chg="mod">
          <ac:chgData name="Louis MARTYR" userId="6f210ffe-9526-4bea-bab0-b162dd2fdda5" providerId="ADAL" clId="{C89A734A-6D03-4033-BD88-234AB2E4B012}" dt="2023-10-21T14:10:22.310" v="766" actId="20577"/>
          <ac:spMkLst>
            <pc:docMk/>
            <pc:sldMk cId="726900950" sldId="269"/>
            <ac:spMk id="2" creationId="{08EE37AD-59D5-3551-069B-E0CE8D643A7B}"/>
          </ac:spMkLst>
        </pc:spChg>
      </pc:sldChg>
      <pc:sldChg chg="modSp new mod">
        <pc:chgData name="Louis MARTYR" userId="6f210ffe-9526-4bea-bab0-b162dd2fdda5" providerId="ADAL" clId="{C89A734A-6D03-4033-BD88-234AB2E4B012}" dt="2023-10-21T14:10:58.714" v="792" actId="5793"/>
        <pc:sldMkLst>
          <pc:docMk/>
          <pc:sldMk cId="1418353512" sldId="270"/>
        </pc:sldMkLst>
        <pc:spChg chg="mod">
          <ac:chgData name="Louis MARTYR" userId="6f210ffe-9526-4bea-bab0-b162dd2fdda5" providerId="ADAL" clId="{C89A734A-6D03-4033-BD88-234AB2E4B012}" dt="2023-10-21T14:10:58.714" v="792" actId="5793"/>
          <ac:spMkLst>
            <pc:docMk/>
            <pc:sldMk cId="1418353512" sldId="270"/>
            <ac:spMk id="2" creationId="{0E0B1B18-AED5-5F78-95AB-435763BF9EE2}"/>
          </ac:spMkLst>
        </pc:spChg>
      </pc:sldChg>
      <pc:sldChg chg="modSp new mod">
        <pc:chgData name="Louis MARTYR" userId="6f210ffe-9526-4bea-bab0-b162dd2fdda5" providerId="ADAL" clId="{C89A734A-6D03-4033-BD88-234AB2E4B012}" dt="2023-10-21T14:11:09.171" v="803" actId="20577"/>
        <pc:sldMkLst>
          <pc:docMk/>
          <pc:sldMk cId="2409122888" sldId="271"/>
        </pc:sldMkLst>
        <pc:spChg chg="mod">
          <ac:chgData name="Louis MARTYR" userId="6f210ffe-9526-4bea-bab0-b162dd2fdda5" providerId="ADAL" clId="{C89A734A-6D03-4033-BD88-234AB2E4B012}" dt="2023-10-21T14:11:09.171" v="803" actId="20577"/>
          <ac:spMkLst>
            <pc:docMk/>
            <pc:sldMk cId="2409122888" sldId="271"/>
            <ac:spMk id="2" creationId="{41CCA361-DC8A-1AE8-E7F2-D8234C9E5F8D}"/>
          </ac:spMkLst>
        </pc:spChg>
      </pc:sldChg>
      <pc:sldChg chg="modSp new mod">
        <pc:chgData name="Louis MARTYR" userId="6f210ffe-9526-4bea-bab0-b162dd2fdda5" providerId="ADAL" clId="{C89A734A-6D03-4033-BD88-234AB2E4B012}" dt="2023-10-21T14:11:19.789" v="815" actId="20577"/>
        <pc:sldMkLst>
          <pc:docMk/>
          <pc:sldMk cId="475404583" sldId="272"/>
        </pc:sldMkLst>
        <pc:spChg chg="mod">
          <ac:chgData name="Louis MARTYR" userId="6f210ffe-9526-4bea-bab0-b162dd2fdda5" providerId="ADAL" clId="{C89A734A-6D03-4033-BD88-234AB2E4B012}" dt="2023-10-21T14:11:19.789" v="815" actId="20577"/>
          <ac:spMkLst>
            <pc:docMk/>
            <pc:sldMk cId="475404583" sldId="272"/>
            <ac:spMk id="2" creationId="{2FDB3FCA-DFD6-BCE2-98B0-0653E221C891}"/>
          </ac:spMkLst>
        </pc:spChg>
      </pc:sldChg>
      <pc:sldChg chg="new del">
        <pc:chgData name="Louis MARTYR" userId="6f210ffe-9526-4bea-bab0-b162dd2fdda5" providerId="ADAL" clId="{C89A734A-6D03-4033-BD88-234AB2E4B012}" dt="2023-10-21T14:11:32.321" v="817" actId="2696"/>
        <pc:sldMkLst>
          <pc:docMk/>
          <pc:sldMk cId="2085389277" sldId="273"/>
        </pc:sldMkLst>
      </pc:sldChg>
      <pc:sldChg chg="addSp delSp modSp add mod">
        <pc:chgData name="Louis MARTYR" userId="6f210ffe-9526-4bea-bab0-b162dd2fdda5" providerId="ADAL" clId="{C89A734A-6D03-4033-BD88-234AB2E4B012}" dt="2023-10-21T14:13:10.537" v="1027" actId="20577"/>
        <pc:sldMkLst>
          <pc:docMk/>
          <pc:sldMk cId="3766860538" sldId="273"/>
        </pc:sldMkLst>
        <pc:spChg chg="add del mod">
          <ac:chgData name="Louis MARTYR" userId="6f210ffe-9526-4bea-bab0-b162dd2fdda5" providerId="ADAL" clId="{C89A734A-6D03-4033-BD88-234AB2E4B012}" dt="2023-10-21T14:13:10.537" v="1027" actId="20577"/>
          <ac:spMkLst>
            <pc:docMk/>
            <pc:sldMk cId="3766860538" sldId="273"/>
            <ac:spMk id="2" creationId="{00000000-0000-0000-0000-000000000000}"/>
          </ac:spMkLst>
        </pc:spChg>
        <pc:spChg chg="add del mod">
          <ac:chgData name="Louis MARTYR" userId="6f210ffe-9526-4bea-bab0-b162dd2fdda5" providerId="ADAL" clId="{C89A734A-6D03-4033-BD88-234AB2E4B012}" dt="2023-10-21T14:13:07.404" v="1026" actId="20577"/>
          <ac:spMkLst>
            <pc:docMk/>
            <pc:sldMk cId="3766860538" sldId="273"/>
            <ac:spMk id="3" creationId="{00000000-0000-0000-0000-000000000000}"/>
          </ac:spMkLst>
        </pc:spChg>
        <pc:spChg chg="add del mod">
          <ac:chgData name="Louis MARTYR" userId="6f210ffe-9526-4bea-bab0-b162dd2fdda5" providerId="ADAL" clId="{C89A734A-6D03-4033-BD88-234AB2E4B012}" dt="2023-10-21T14:12:31.734" v="952" actId="478"/>
          <ac:spMkLst>
            <pc:docMk/>
            <pc:sldMk cId="3766860538" sldId="273"/>
            <ac:spMk id="5" creationId="{85A960A4-ACA0-2D9C-07E1-CD03BE98C875}"/>
          </ac:spMkLst>
        </pc:spChg>
      </pc:sldChg>
      <pc:sldChg chg="addSp delSp modSp new mod setBg">
        <pc:chgData name="Louis MARTYR" userId="6f210ffe-9526-4bea-bab0-b162dd2fdda5" providerId="ADAL" clId="{C89A734A-6D03-4033-BD88-234AB2E4B012}" dt="2023-10-21T14:19:01.435" v="1090" actId="20577"/>
        <pc:sldMkLst>
          <pc:docMk/>
          <pc:sldMk cId="2954795132" sldId="274"/>
        </pc:sldMkLst>
        <pc:spChg chg="mod">
          <ac:chgData name="Louis MARTYR" userId="6f210ffe-9526-4bea-bab0-b162dd2fdda5" providerId="ADAL" clId="{C89A734A-6D03-4033-BD88-234AB2E4B012}" dt="2023-10-21T14:19:01.435" v="1090" actId="20577"/>
          <ac:spMkLst>
            <pc:docMk/>
            <pc:sldMk cId="2954795132" sldId="274"/>
            <ac:spMk id="2" creationId="{2E643EBB-E974-9339-8E1D-0FDC13ABD38C}"/>
          </ac:spMkLst>
        </pc:spChg>
        <pc:spChg chg="add del mod">
          <ac:chgData name="Louis MARTYR" userId="6f210ffe-9526-4bea-bab0-b162dd2fdda5" providerId="ADAL" clId="{C89A734A-6D03-4033-BD88-234AB2E4B012}" dt="2023-10-21T14:18:39.720" v="1065" actId="26606"/>
          <ac:spMkLst>
            <pc:docMk/>
            <pc:sldMk cId="2954795132" sldId="274"/>
            <ac:spMk id="3" creationId="{B94B7E0D-2BE6-E1BB-1EEB-2C66CF46FEE5}"/>
          </ac:spMkLst>
        </pc:spChg>
        <pc:spChg chg="add del">
          <ac:chgData name="Louis MARTYR" userId="6f210ffe-9526-4bea-bab0-b162dd2fdda5" providerId="ADAL" clId="{C89A734A-6D03-4033-BD88-234AB2E4B012}" dt="2023-10-21T14:18:36.491" v="1062" actId="26606"/>
          <ac:spMkLst>
            <pc:docMk/>
            <pc:sldMk cId="2954795132" sldId="274"/>
            <ac:spMk id="9" creationId="{0A01F2A2-AEDD-47DC-AFB5-B97CEB9A5328}"/>
          </ac:spMkLst>
        </pc:spChg>
        <pc:spChg chg="add del">
          <ac:chgData name="Louis MARTYR" userId="6f210ffe-9526-4bea-bab0-b162dd2fdda5" providerId="ADAL" clId="{C89A734A-6D03-4033-BD88-234AB2E4B012}" dt="2023-10-21T14:18:36.491" v="1062" actId="26606"/>
          <ac:spMkLst>
            <pc:docMk/>
            <pc:sldMk cId="2954795132" sldId="274"/>
            <ac:spMk id="11" creationId="{DB5AF5F3-AD0A-4EFA-854A-47C780F26264}"/>
          </ac:spMkLst>
        </pc:spChg>
        <pc:spChg chg="add del">
          <ac:chgData name="Louis MARTYR" userId="6f210ffe-9526-4bea-bab0-b162dd2fdda5" providerId="ADAL" clId="{C89A734A-6D03-4033-BD88-234AB2E4B012}" dt="2023-10-21T14:18:36.491" v="1062" actId="26606"/>
          <ac:spMkLst>
            <pc:docMk/>
            <pc:sldMk cId="2954795132" sldId="274"/>
            <ac:spMk id="13" creationId="{1E3D6D6C-E192-4135-B1DB-17C71EEBC946}"/>
          </ac:spMkLst>
        </pc:spChg>
        <pc:spChg chg="add del">
          <ac:chgData name="Louis MARTYR" userId="6f210ffe-9526-4bea-bab0-b162dd2fdda5" providerId="ADAL" clId="{C89A734A-6D03-4033-BD88-234AB2E4B012}" dt="2023-10-21T14:18:39.682" v="1064" actId="26606"/>
          <ac:spMkLst>
            <pc:docMk/>
            <pc:sldMk cId="2954795132" sldId="274"/>
            <ac:spMk id="19" creationId="{329FDD08-42D8-4AFF-90E5-5DAA5BC4CBD8}"/>
          </ac:spMkLst>
        </pc:spChg>
        <pc:spChg chg="add del">
          <ac:chgData name="Louis MARTYR" userId="6f210ffe-9526-4bea-bab0-b162dd2fdda5" providerId="ADAL" clId="{C89A734A-6D03-4033-BD88-234AB2E4B012}" dt="2023-10-21T14:18:39.682" v="1064" actId="26606"/>
          <ac:spMkLst>
            <pc:docMk/>
            <pc:sldMk cId="2954795132" sldId="274"/>
            <ac:spMk id="20" creationId="{B9C04DC5-313B-4FE4-B868-5672A376419F}"/>
          </ac:spMkLst>
        </pc:spChg>
        <pc:spChg chg="add del">
          <ac:chgData name="Louis MARTYR" userId="6f210ffe-9526-4bea-bab0-b162dd2fdda5" providerId="ADAL" clId="{C89A734A-6D03-4033-BD88-234AB2E4B012}" dt="2023-10-21T14:18:39.682" v="1064" actId="26606"/>
          <ac:spMkLst>
            <pc:docMk/>
            <pc:sldMk cId="2954795132" sldId="274"/>
            <ac:spMk id="21" creationId="{B87A2B17-D3E0-4B38-823F-45312C0B36E7}"/>
          </ac:spMkLst>
        </pc:spChg>
        <pc:spChg chg="add del">
          <ac:chgData name="Louis MARTYR" userId="6f210ffe-9526-4bea-bab0-b162dd2fdda5" providerId="ADAL" clId="{C89A734A-6D03-4033-BD88-234AB2E4B012}" dt="2023-10-21T14:18:39.682" v="1064" actId="26606"/>
          <ac:spMkLst>
            <pc:docMk/>
            <pc:sldMk cId="2954795132" sldId="274"/>
            <ac:spMk id="23" creationId="{8592A21B-8E82-4396-A130-C7531DF0A97E}"/>
          </ac:spMkLst>
        </pc:spChg>
        <pc:spChg chg="add del">
          <ac:chgData name="Louis MARTYR" userId="6f210ffe-9526-4bea-bab0-b162dd2fdda5" providerId="ADAL" clId="{C89A734A-6D03-4033-BD88-234AB2E4B012}" dt="2023-10-21T14:18:39.682" v="1064" actId="26606"/>
          <ac:spMkLst>
            <pc:docMk/>
            <pc:sldMk cId="2954795132" sldId="274"/>
            <ac:spMk id="25" creationId="{ACA9027C-9377-4A86-A639-42BA502ADE1C}"/>
          </ac:spMkLst>
        </pc:spChg>
        <pc:spChg chg="add del">
          <ac:chgData name="Louis MARTYR" userId="6f210ffe-9526-4bea-bab0-b162dd2fdda5" providerId="ADAL" clId="{C89A734A-6D03-4033-BD88-234AB2E4B012}" dt="2023-10-21T14:18:39.682" v="1064" actId="26606"/>
          <ac:spMkLst>
            <pc:docMk/>
            <pc:sldMk cId="2954795132" sldId="274"/>
            <ac:spMk id="27" creationId="{423EDA5B-B414-4C7C-8CBA-3D9D79973ED0}"/>
          </ac:spMkLst>
        </pc:spChg>
        <pc:spChg chg="add">
          <ac:chgData name="Louis MARTYR" userId="6f210ffe-9526-4bea-bab0-b162dd2fdda5" providerId="ADAL" clId="{C89A734A-6D03-4033-BD88-234AB2E4B012}" dt="2023-10-21T14:18:39.720" v="1065" actId="26606"/>
          <ac:spMkLst>
            <pc:docMk/>
            <pc:sldMk cId="2954795132" sldId="274"/>
            <ac:spMk id="29" creationId="{0A01F2A2-AEDD-47DC-AFB5-B97CEB9A5328}"/>
          </ac:spMkLst>
        </pc:spChg>
        <pc:spChg chg="add">
          <ac:chgData name="Louis MARTYR" userId="6f210ffe-9526-4bea-bab0-b162dd2fdda5" providerId="ADAL" clId="{C89A734A-6D03-4033-BD88-234AB2E4B012}" dt="2023-10-21T14:18:39.720" v="1065" actId="26606"/>
          <ac:spMkLst>
            <pc:docMk/>
            <pc:sldMk cId="2954795132" sldId="274"/>
            <ac:spMk id="30" creationId="{DB5AF5F3-AD0A-4EFA-854A-47C780F26264}"/>
          </ac:spMkLst>
        </pc:spChg>
        <pc:spChg chg="add">
          <ac:chgData name="Louis MARTYR" userId="6f210ffe-9526-4bea-bab0-b162dd2fdda5" providerId="ADAL" clId="{C89A734A-6D03-4033-BD88-234AB2E4B012}" dt="2023-10-21T14:18:39.720" v="1065" actId="26606"/>
          <ac:spMkLst>
            <pc:docMk/>
            <pc:sldMk cId="2954795132" sldId="274"/>
            <ac:spMk id="31" creationId="{1E3D6D6C-E192-4135-B1DB-17C71EEBC946}"/>
          </ac:spMkLst>
        </pc:spChg>
        <pc:spChg chg="add del">
          <ac:chgData name="Louis MARTYR" userId="6f210ffe-9526-4bea-bab0-b162dd2fdda5" providerId="ADAL" clId="{C89A734A-6D03-4033-BD88-234AB2E4B012}" dt="2023-10-21T14:18:43.665" v="1067" actId="478"/>
          <ac:spMkLst>
            <pc:docMk/>
            <pc:sldMk cId="2954795132" sldId="274"/>
            <ac:spMk id="32" creationId="{B94B7E0D-2BE6-E1BB-1EEB-2C66CF46FEE5}"/>
          </ac:spMkLst>
        </pc:spChg>
        <pc:picChg chg="add mod">
          <ac:chgData name="Louis MARTYR" userId="6f210ffe-9526-4bea-bab0-b162dd2fdda5" providerId="ADAL" clId="{C89A734A-6D03-4033-BD88-234AB2E4B012}" dt="2023-10-21T14:18:53.045" v="1070" actId="1076"/>
          <ac:picMkLst>
            <pc:docMk/>
            <pc:sldMk cId="2954795132" sldId="274"/>
            <ac:picMk id="4" creationId="{59587D9D-1A65-EA6F-3973-10BBE9648262}"/>
          </ac:picMkLst>
        </pc:picChg>
        <pc:picChg chg="add del">
          <ac:chgData name="Louis MARTYR" userId="6f210ffe-9526-4bea-bab0-b162dd2fdda5" providerId="ADAL" clId="{C89A734A-6D03-4033-BD88-234AB2E4B012}" dt="2023-10-21T14:18:39.682" v="1064" actId="26606"/>
          <ac:picMkLst>
            <pc:docMk/>
            <pc:sldMk cId="2954795132" sldId="274"/>
            <ac:picMk id="15" creationId="{791AE23E-90C9-4963-96E2-8DADBFC3BC09}"/>
          </ac:picMkLst>
        </pc:picChg>
        <pc:picChg chg="add del">
          <ac:chgData name="Louis MARTYR" userId="6f210ffe-9526-4bea-bab0-b162dd2fdda5" providerId="ADAL" clId="{C89A734A-6D03-4033-BD88-234AB2E4B012}" dt="2023-10-21T14:18:39.682" v="1064" actId="26606"/>
          <ac:picMkLst>
            <pc:docMk/>
            <pc:sldMk cId="2954795132" sldId="274"/>
            <ac:picMk id="16" creationId="{7594FC8B-8CD2-407F-94F1-9C71F5AEC2B6}"/>
          </ac:picMkLst>
        </pc:picChg>
        <pc:picChg chg="add del">
          <ac:chgData name="Louis MARTYR" userId="6f210ffe-9526-4bea-bab0-b162dd2fdda5" providerId="ADAL" clId="{C89A734A-6D03-4033-BD88-234AB2E4B012}" dt="2023-10-21T14:18:39.682" v="1064" actId="26606"/>
          <ac:picMkLst>
            <pc:docMk/>
            <pc:sldMk cId="2954795132" sldId="274"/>
            <ac:picMk id="17" creationId="{C5F93E90-4379-4AAC-B021-E5FA6D974AED}"/>
          </ac:picMkLst>
        </pc:picChg>
        <pc:picChg chg="add del">
          <ac:chgData name="Louis MARTYR" userId="6f210ffe-9526-4bea-bab0-b162dd2fdda5" providerId="ADAL" clId="{C89A734A-6D03-4033-BD88-234AB2E4B012}" dt="2023-10-21T14:18:39.682" v="1064" actId="26606"/>
          <ac:picMkLst>
            <pc:docMk/>
            <pc:sldMk cId="2954795132" sldId="274"/>
            <ac:picMk id="18" creationId="{DBABC971-8D40-4A4F-AC60-28B9172789B9}"/>
          </ac:picMkLst>
        </pc:picChg>
      </pc:sldChg>
    </pc:docChg>
  </pc:docChgLst>
  <pc:docChgLst>
    <pc:chgData name="MICHON Raphaël" userId="S::raphael.michon@edu.devinci.fr::f377e8a7-4f67-4625-b548-c43de5711079" providerId="AD" clId="Web-{6CEA89C5-FBC6-EB64-DE6C-E3AA0DC0380F}"/>
    <pc:docChg chg="modSld">
      <pc:chgData name="MICHON Raphaël" userId="S::raphael.michon@edu.devinci.fr::f377e8a7-4f67-4625-b548-c43de5711079" providerId="AD" clId="Web-{6CEA89C5-FBC6-EB64-DE6C-E3AA0DC0380F}" dt="2023-10-30T09:09:50.263" v="10" actId="20577"/>
      <pc:docMkLst>
        <pc:docMk/>
      </pc:docMkLst>
      <pc:sldChg chg="modSp">
        <pc:chgData name="MICHON Raphaël" userId="S::raphael.michon@edu.devinci.fr::f377e8a7-4f67-4625-b548-c43de5711079" providerId="AD" clId="Web-{6CEA89C5-FBC6-EB64-DE6C-E3AA0DC0380F}" dt="2023-10-30T09:09:50.263" v="10" actId="20577"/>
        <pc:sldMkLst>
          <pc:docMk/>
          <pc:sldMk cId="2106756027" sldId="259"/>
        </pc:sldMkLst>
        <pc:spChg chg="mod">
          <ac:chgData name="MICHON Raphaël" userId="S::raphael.michon@edu.devinci.fr::f377e8a7-4f67-4625-b548-c43de5711079" providerId="AD" clId="Web-{6CEA89C5-FBC6-EB64-DE6C-E3AA0DC0380F}" dt="2023-10-30T09:09:50.263" v="10" actId="20577"/>
          <ac:spMkLst>
            <pc:docMk/>
            <pc:sldMk cId="2106756027" sldId="259"/>
            <ac:spMk id="5" creationId="{175D3187-5B3F-B110-C733-D526B6A95B6E}"/>
          </ac:spMkLst>
        </pc:spChg>
      </pc:sldChg>
    </pc:docChg>
  </pc:docChgLst>
  <pc:docChgLst>
    <pc:chgData name="MARTYR Louis" userId="S::louis.martyr@edu.devinci.fr::6f210ffe-9526-4bea-bab0-b162dd2fdda5" providerId="AD" clId="Web-{4B6E767F-B855-429C-80A4-E748BCCEB978}"/>
    <pc:docChg chg="modSld">
      <pc:chgData name="MARTYR Louis" userId="S::louis.martyr@edu.devinci.fr::6f210ffe-9526-4bea-bab0-b162dd2fdda5" providerId="AD" clId="Web-{4B6E767F-B855-429C-80A4-E748BCCEB978}" dt="2023-10-28T14:26:59.614" v="189" actId="1076"/>
      <pc:docMkLst>
        <pc:docMk/>
      </pc:docMkLst>
      <pc:sldChg chg="addSp delSp modSp">
        <pc:chgData name="MARTYR Louis" userId="S::louis.martyr@edu.devinci.fr::6f210ffe-9526-4bea-bab0-b162dd2fdda5" providerId="AD" clId="Web-{4B6E767F-B855-429C-80A4-E748BCCEB978}" dt="2023-10-28T14:26:59.614" v="189" actId="1076"/>
        <pc:sldMkLst>
          <pc:docMk/>
          <pc:sldMk cId="966536037" sldId="262"/>
        </pc:sldMkLst>
        <pc:spChg chg="del">
          <ac:chgData name="MARTYR Louis" userId="S::louis.martyr@edu.devinci.fr::6f210ffe-9526-4bea-bab0-b162dd2fdda5" providerId="AD" clId="Web-{4B6E767F-B855-429C-80A4-E748BCCEB978}" dt="2023-10-28T14:21:24.915" v="182"/>
          <ac:spMkLst>
            <pc:docMk/>
            <pc:sldMk cId="966536037" sldId="262"/>
            <ac:spMk id="3" creationId="{6CD5F7EB-ECB2-215D-59D0-398238D9C162}"/>
          </ac:spMkLst>
        </pc:spChg>
        <pc:picChg chg="add mod ord modCrop">
          <ac:chgData name="MARTYR Louis" userId="S::louis.martyr@edu.devinci.fr::6f210ffe-9526-4bea-bab0-b162dd2fdda5" providerId="AD" clId="Web-{4B6E767F-B855-429C-80A4-E748BCCEB978}" dt="2023-10-28T14:26:59.614" v="189" actId="1076"/>
          <ac:picMkLst>
            <pc:docMk/>
            <pc:sldMk cId="966536037" sldId="262"/>
            <ac:picMk id="4" creationId="{64BD2AAF-76C1-E8C6-FB77-9B5F2B91EAEF}"/>
          </ac:picMkLst>
        </pc:picChg>
      </pc:sldChg>
      <pc:sldChg chg="modSp">
        <pc:chgData name="MARTYR Louis" userId="S::louis.martyr@edu.devinci.fr::6f210ffe-9526-4bea-bab0-b162dd2fdda5" providerId="AD" clId="Web-{4B6E767F-B855-429C-80A4-E748BCCEB978}" dt="2023-10-28T14:15:20.139" v="173" actId="20577"/>
        <pc:sldMkLst>
          <pc:docMk/>
          <pc:sldMk cId="3938585508" sldId="264"/>
        </pc:sldMkLst>
        <pc:spChg chg="mod">
          <ac:chgData name="MARTYR Louis" userId="S::louis.martyr@edu.devinci.fr::6f210ffe-9526-4bea-bab0-b162dd2fdda5" providerId="AD" clId="Web-{4B6E767F-B855-429C-80A4-E748BCCEB978}" dt="2023-10-28T14:15:20.139" v="173" actId="20577"/>
          <ac:spMkLst>
            <pc:docMk/>
            <pc:sldMk cId="3938585508" sldId="264"/>
            <ac:spMk id="3" creationId="{A90D37A8-9AD7-5D2C-C740-9E15EBE79C00}"/>
          </ac:spMkLst>
        </pc:spChg>
      </pc:sldChg>
      <pc:sldChg chg="modSp">
        <pc:chgData name="MARTYR Louis" userId="S::louis.martyr@edu.devinci.fr::6f210ffe-9526-4bea-bab0-b162dd2fdda5" providerId="AD" clId="Web-{4B6E767F-B855-429C-80A4-E748BCCEB978}" dt="2023-10-28T14:00:10.041" v="35" actId="20577"/>
        <pc:sldMkLst>
          <pc:docMk/>
          <pc:sldMk cId="1418353512" sldId="270"/>
        </pc:sldMkLst>
        <pc:spChg chg="mod">
          <ac:chgData name="MARTYR Louis" userId="S::louis.martyr@edu.devinci.fr::6f210ffe-9526-4bea-bab0-b162dd2fdda5" providerId="AD" clId="Web-{4B6E767F-B855-429C-80A4-E748BCCEB978}" dt="2023-10-28T14:00:10.041" v="35" actId="20577"/>
          <ac:spMkLst>
            <pc:docMk/>
            <pc:sldMk cId="1418353512" sldId="270"/>
            <ac:spMk id="3" creationId="{74087D4E-BD37-C01C-DC84-BC7AAFA6E926}"/>
          </ac:spMkLst>
        </pc:spChg>
      </pc:sldChg>
      <pc:sldChg chg="modSp">
        <pc:chgData name="MARTYR Louis" userId="S::louis.martyr@edu.devinci.fr::6f210ffe-9526-4bea-bab0-b162dd2fdda5" providerId="AD" clId="Web-{4B6E767F-B855-429C-80A4-E748BCCEB978}" dt="2023-10-28T13:47:57.484" v="2" actId="20577"/>
        <pc:sldMkLst>
          <pc:docMk/>
          <pc:sldMk cId="475404583" sldId="272"/>
        </pc:sldMkLst>
        <pc:spChg chg="mod">
          <ac:chgData name="MARTYR Louis" userId="S::louis.martyr@edu.devinci.fr::6f210ffe-9526-4bea-bab0-b162dd2fdda5" providerId="AD" clId="Web-{4B6E767F-B855-429C-80A4-E748BCCEB978}" dt="2023-10-28T13:47:57.484" v="2" actId="20577"/>
          <ac:spMkLst>
            <pc:docMk/>
            <pc:sldMk cId="475404583" sldId="272"/>
            <ac:spMk id="3" creationId="{4BB44518-72F2-6A45-7B94-0D9930B0D3AD}"/>
          </ac:spMkLst>
        </pc:spChg>
      </pc:sldChg>
      <pc:sldChg chg="modSp">
        <pc:chgData name="MARTYR Louis" userId="S::louis.martyr@edu.devinci.fr::6f210ffe-9526-4bea-bab0-b162dd2fdda5" providerId="AD" clId="Web-{4B6E767F-B855-429C-80A4-E748BCCEB978}" dt="2023-10-28T14:21:22.227" v="181" actId="20577"/>
        <pc:sldMkLst>
          <pc:docMk/>
          <pc:sldMk cId="1135099354" sldId="276"/>
        </pc:sldMkLst>
        <pc:spChg chg="mod">
          <ac:chgData name="MARTYR Louis" userId="S::louis.martyr@edu.devinci.fr::6f210ffe-9526-4bea-bab0-b162dd2fdda5" providerId="AD" clId="Web-{4B6E767F-B855-429C-80A4-E748BCCEB978}" dt="2023-10-28T14:21:22.227" v="181" actId="20577"/>
          <ac:spMkLst>
            <pc:docMk/>
            <pc:sldMk cId="1135099354" sldId="276"/>
            <ac:spMk id="3" creationId="{6B5A9889-BA5E-EC76-8150-827C02E6E23F}"/>
          </ac:spMkLst>
        </pc:spChg>
      </pc:sldChg>
    </pc:docChg>
  </pc:docChgLst>
  <pc:docChgLst>
    <pc:chgData name="GIRAUD Louis-Melchior" userId="S::louis-melchior.giraud@edu.devinci.fr::22d75960-6f99-4775-991a-b78fd8998b8b" providerId="AD" clId="Web-{DDA2BC2C-BBF0-4D86-8B83-4C61FFA02F1A}"/>
    <pc:docChg chg="modSld">
      <pc:chgData name="GIRAUD Louis-Melchior" userId="S::louis-melchior.giraud@edu.devinci.fr::22d75960-6f99-4775-991a-b78fd8998b8b" providerId="AD" clId="Web-{DDA2BC2C-BBF0-4D86-8B83-4C61FFA02F1A}" dt="2023-10-29T13:48:35.537" v="137" actId="20577"/>
      <pc:docMkLst>
        <pc:docMk/>
      </pc:docMkLst>
      <pc:sldChg chg="modSp">
        <pc:chgData name="GIRAUD Louis-Melchior" userId="S::louis-melchior.giraud@edu.devinci.fr::22d75960-6f99-4775-991a-b78fd8998b8b" providerId="AD" clId="Web-{DDA2BC2C-BBF0-4D86-8B83-4C61FFA02F1A}" dt="2023-10-29T13:48:35.537" v="137" actId="20577"/>
        <pc:sldMkLst>
          <pc:docMk/>
          <pc:sldMk cId="1241056398" sldId="265"/>
        </pc:sldMkLst>
        <pc:spChg chg="mod">
          <ac:chgData name="GIRAUD Louis-Melchior" userId="S::louis-melchior.giraud@edu.devinci.fr::22d75960-6f99-4775-991a-b78fd8998b8b" providerId="AD" clId="Web-{DDA2BC2C-BBF0-4D86-8B83-4C61FFA02F1A}" dt="2023-10-29T13:48:35.537" v="137" actId="20577"/>
          <ac:spMkLst>
            <pc:docMk/>
            <pc:sldMk cId="1241056398" sldId="265"/>
            <ac:spMk id="3" creationId="{79D69478-23F1-2CD7-3061-C763FFEFE351}"/>
          </ac:spMkLst>
        </pc:spChg>
      </pc:sldChg>
    </pc:docChg>
  </pc:docChgLst>
  <pc:docChgLst>
    <pc:chgData name="GIRAUD Louis-Melchior" userId="S::louis-melchior.giraud@edu.devinci.fr::22d75960-6f99-4775-991a-b78fd8998b8b" providerId="AD" clId="Web-{200CEB9A-4AFB-4C78-B659-B897B118202A}"/>
    <pc:docChg chg="modSld">
      <pc:chgData name="GIRAUD Louis-Melchior" userId="S::louis-melchior.giraud@edu.devinci.fr::22d75960-6f99-4775-991a-b78fd8998b8b" providerId="AD" clId="Web-{200CEB9A-4AFB-4C78-B659-B897B118202A}" dt="2023-10-30T09:05:48.011" v="7" actId="20577"/>
      <pc:docMkLst>
        <pc:docMk/>
      </pc:docMkLst>
      <pc:sldChg chg="modSp">
        <pc:chgData name="GIRAUD Louis-Melchior" userId="S::louis-melchior.giraud@edu.devinci.fr::22d75960-6f99-4775-991a-b78fd8998b8b" providerId="AD" clId="Web-{200CEB9A-4AFB-4C78-B659-B897B118202A}" dt="2023-10-30T09:05:48.011" v="7" actId="20577"/>
        <pc:sldMkLst>
          <pc:docMk/>
          <pc:sldMk cId="3353235934" sldId="263"/>
        </pc:sldMkLst>
        <pc:spChg chg="mod">
          <ac:chgData name="GIRAUD Louis-Melchior" userId="S::louis-melchior.giraud@edu.devinci.fr::22d75960-6f99-4775-991a-b78fd8998b8b" providerId="AD" clId="Web-{200CEB9A-4AFB-4C78-B659-B897B118202A}" dt="2023-10-30T09:05:48.011" v="7" actId="20577"/>
          <ac:spMkLst>
            <pc:docMk/>
            <pc:sldMk cId="3353235934" sldId="263"/>
            <ac:spMk id="3" creationId="{5CFC6E17-2470-4DC1-66DF-266DF5DF7D61}"/>
          </ac:spMkLst>
        </pc:spChg>
      </pc:sldChg>
    </pc:docChg>
  </pc:docChgLst>
  <pc:docChgLst>
    <pc:chgData name="LEROY Malo" userId="S::malo.leroy@edu.devinci.fr::fecd251b-61a9-427a-8517-bcb41f1e9296" providerId="AD" clId="Web-{4D772061-523B-44A9-AEE7-BE11656147EC}"/>
    <pc:docChg chg="modSld">
      <pc:chgData name="LEROY Malo" userId="S::malo.leroy@edu.devinci.fr::fecd251b-61a9-427a-8517-bcb41f1e9296" providerId="AD" clId="Web-{4D772061-523B-44A9-AEE7-BE11656147EC}" dt="2023-10-30T09:02:30.202" v="0" actId="1076"/>
      <pc:docMkLst>
        <pc:docMk/>
      </pc:docMkLst>
      <pc:sldChg chg="modSp">
        <pc:chgData name="LEROY Malo" userId="S::malo.leroy@edu.devinci.fr::fecd251b-61a9-427a-8517-bcb41f1e9296" providerId="AD" clId="Web-{4D772061-523B-44A9-AEE7-BE11656147EC}" dt="2023-10-30T09:02:30.202" v="0" actId="1076"/>
        <pc:sldMkLst>
          <pc:docMk/>
          <pc:sldMk cId="1842929494" sldId="261"/>
        </pc:sldMkLst>
        <pc:spChg chg="mod">
          <ac:chgData name="LEROY Malo" userId="S::malo.leroy@edu.devinci.fr::fecd251b-61a9-427a-8517-bcb41f1e9296" providerId="AD" clId="Web-{4D772061-523B-44A9-AEE7-BE11656147EC}" dt="2023-10-30T09:02:30.202" v="0" actId="1076"/>
          <ac:spMkLst>
            <pc:docMk/>
            <pc:sldMk cId="1842929494" sldId="261"/>
            <ac:spMk id="3" creationId="{9DDE9A6E-4F9B-777C-7D12-10C8524E7AAD}"/>
          </ac:spMkLst>
        </pc:spChg>
      </pc:sldChg>
    </pc:docChg>
  </pc:docChgLst>
  <pc:docChgLst>
    <pc:chgData name="LEROY Malo" userId="fecd251b-61a9-427a-8517-bcb41f1e9296" providerId="ADAL" clId="{2A4FE959-35F7-4AD8-BCB7-0964241F5236}"/>
    <pc:docChg chg="undo custSel addSld delSld modSld">
      <pc:chgData name="LEROY Malo" userId="fecd251b-61a9-427a-8517-bcb41f1e9296" providerId="ADAL" clId="{2A4FE959-35F7-4AD8-BCB7-0964241F5236}" dt="2023-10-29T19:11:58.767" v="378" actId="20577"/>
      <pc:docMkLst>
        <pc:docMk/>
      </pc:docMkLst>
      <pc:sldChg chg="modSp mod">
        <pc:chgData name="LEROY Malo" userId="fecd251b-61a9-427a-8517-bcb41f1e9296" providerId="ADAL" clId="{2A4FE959-35F7-4AD8-BCB7-0964241F5236}" dt="2023-10-29T19:11:58.767" v="378" actId="20577"/>
        <pc:sldMkLst>
          <pc:docMk/>
          <pc:sldMk cId="1842929494" sldId="261"/>
        </pc:sldMkLst>
        <pc:spChg chg="mod">
          <ac:chgData name="LEROY Malo" userId="fecd251b-61a9-427a-8517-bcb41f1e9296" providerId="ADAL" clId="{2A4FE959-35F7-4AD8-BCB7-0964241F5236}" dt="2023-10-29T19:11:58.767" v="378" actId="20577"/>
          <ac:spMkLst>
            <pc:docMk/>
            <pc:sldMk cId="1842929494" sldId="261"/>
            <ac:spMk id="3" creationId="{9DDE9A6E-4F9B-777C-7D12-10C8524E7AAD}"/>
          </ac:spMkLst>
        </pc:spChg>
      </pc:sldChg>
      <pc:sldChg chg="new del">
        <pc:chgData name="LEROY Malo" userId="fecd251b-61a9-427a-8517-bcb41f1e9296" providerId="ADAL" clId="{2A4FE959-35F7-4AD8-BCB7-0964241F5236}" dt="2023-10-29T19:11:08.605" v="370" actId="680"/>
        <pc:sldMkLst>
          <pc:docMk/>
          <pc:sldMk cId="4283444404" sldId="276"/>
        </pc:sldMkLst>
      </pc:sldChg>
    </pc:docChg>
  </pc:docChgLst>
  <pc:docChgLst>
    <pc:chgData name="CORNELIE Joalie" userId="S::joalie.cornelie@edu.devinci.fr::fa9549e1-be5b-485a-a899-4827054b17a4" providerId="AD" clId="Web-{54709466-8192-4DE3-AA84-BBC2F0512B9A}"/>
    <pc:docChg chg="modSld">
      <pc:chgData name="CORNELIE Joalie" userId="S::joalie.cornelie@edu.devinci.fr::fa9549e1-be5b-485a-a899-4827054b17a4" providerId="AD" clId="Web-{54709466-8192-4DE3-AA84-BBC2F0512B9A}" dt="2023-10-28T08:22:04.866" v="5" actId="20577"/>
      <pc:docMkLst>
        <pc:docMk/>
      </pc:docMkLst>
      <pc:sldChg chg="modSp">
        <pc:chgData name="CORNELIE Joalie" userId="S::joalie.cornelie@edu.devinci.fr::fa9549e1-be5b-485a-a899-4827054b17a4" providerId="AD" clId="Web-{54709466-8192-4DE3-AA84-BBC2F0512B9A}" dt="2023-10-28T08:22:04.866" v="5" actId="20577"/>
        <pc:sldMkLst>
          <pc:docMk/>
          <pc:sldMk cId="726900950" sldId="269"/>
        </pc:sldMkLst>
        <pc:spChg chg="mod">
          <ac:chgData name="CORNELIE Joalie" userId="S::joalie.cornelie@edu.devinci.fr::fa9549e1-be5b-485a-a899-4827054b17a4" providerId="AD" clId="Web-{54709466-8192-4DE3-AA84-BBC2F0512B9A}" dt="2023-10-28T08:22:04.866" v="5" actId="20577"/>
          <ac:spMkLst>
            <pc:docMk/>
            <pc:sldMk cId="726900950" sldId="269"/>
            <ac:spMk id="3" creationId="{36816CCD-5B9A-FA73-1398-C61A5ECB6B58}"/>
          </ac:spMkLst>
        </pc:spChg>
      </pc:sldChg>
    </pc:docChg>
  </pc:docChgLst>
  <pc:docChgLst>
    <pc:chgData name="MEZIANI Emrys" userId="S::emrys.meziani@edu.devinci.fr::d704b108-11fa-412e-925f-0069f2917b4b" providerId="AD" clId="Web-{E2164DD0-693A-4948-BB1E-F5AFA00A8DF0}"/>
    <pc:docChg chg="modSld">
      <pc:chgData name="MEZIANI Emrys" userId="S::emrys.meziani@edu.devinci.fr::d704b108-11fa-412e-925f-0069f2917b4b" providerId="AD" clId="Web-{E2164DD0-693A-4948-BB1E-F5AFA00A8DF0}" dt="2023-10-29T17:09:00.227" v="51" actId="1076"/>
      <pc:docMkLst>
        <pc:docMk/>
      </pc:docMkLst>
      <pc:sldChg chg="addSp delSp modSp">
        <pc:chgData name="MEZIANI Emrys" userId="S::emrys.meziani@edu.devinci.fr::d704b108-11fa-412e-925f-0069f2917b4b" providerId="AD" clId="Web-{E2164DD0-693A-4948-BB1E-F5AFA00A8DF0}" dt="2023-10-29T17:09:00.227" v="51" actId="1076"/>
        <pc:sldMkLst>
          <pc:docMk/>
          <pc:sldMk cId="1856232884" sldId="260"/>
        </pc:sldMkLst>
        <pc:spChg chg="mod">
          <ac:chgData name="MEZIANI Emrys" userId="S::emrys.meziani@edu.devinci.fr::d704b108-11fa-412e-925f-0069f2917b4b" providerId="AD" clId="Web-{E2164DD0-693A-4948-BB1E-F5AFA00A8DF0}" dt="2023-10-29T17:08:58.758" v="50" actId="1076"/>
          <ac:spMkLst>
            <pc:docMk/>
            <pc:sldMk cId="1856232884" sldId="260"/>
            <ac:spMk id="3" creationId="{BD9D2EC3-81B3-DA1C-B602-34452F622302}"/>
          </ac:spMkLst>
        </pc:spChg>
        <pc:picChg chg="mod">
          <ac:chgData name="MEZIANI Emrys" userId="S::emrys.meziani@edu.devinci.fr::d704b108-11fa-412e-925f-0069f2917b4b" providerId="AD" clId="Web-{E2164DD0-693A-4948-BB1E-F5AFA00A8DF0}" dt="2023-10-29T17:09:00.227" v="51" actId="1076"/>
          <ac:picMkLst>
            <pc:docMk/>
            <pc:sldMk cId="1856232884" sldId="260"/>
            <ac:picMk id="4" creationId="{F709D210-C414-C864-175E-AF84D3C897AA}"/>
          </ac:picMkLst>
        </pc:picChg>
        <pc:picChg chg="add del mod">
          <ac:chgData name="MEZIANI Emrys" userId="S::emrys.meziani@edu.devinci.fr::d704b108-11fa-412e-925f-0069f2917b4b" providerId="AD" clId="Web-{E2164DD0-693A-4948-BB1E-F5AFA00A8DF0}" dt="2023-10-29T17:06:33.921" v="20"/>
          <ac:picMkLst>
            <pc:docMk/>
            <pc:sldMk cId="1856232884" sldId="260"/>
            <ac:picMk id="5" creationId="{FA1B9FB7-DD6D-AD14-BBD9-E2378B95E9F0}"/>
          </ac:picMkLst>
        </pc:picChg>
        <pc:picChg chg="del mod">
          <ac:chgData name="MEZIANI Emrys" userId="S::emrys.meziani@edu.devinci.fr::d704b108-11fa-412e-925f-0069f2917b4b" providerId="AD" clId="Web-{E2164DD0-693A-4948-BB1E-F5AFA00A8DF0}" dt="2023-10-29T16:43:14.503" v="9"/>
          <ac:picMkLst>
            <pc:docMk/>
            <pc:sldMk cId="1856232884" sldId="260"/>
            <ac:picMk id="7" creationId="{984B03D0-7A00-CD15-F0CE-4FC994C3063C}"/>
          </ac:picMkLst>
        </pc:picChg>
        <pc:picChg chg="del mod">
          <ac:chgData name="MEZIANI Emrys" userId="S::emrys.meziani@edu.devinci.fr::d704b108-11fa-412e-925f-0069f2917b4b" providerId="AD" clId="Web-{E2164DD0-693A-4948-BB1E-F5AFA00A8DF0}" dt="2023-10-29T17:05:35.168" v="15"/>
          <ac:picMkLst>
            <pc:docMk/>
            <pc:sldMk cId="1856232884" sldId="260"/>
            <ac:picMk id="8" creationId="{B5C8BE08-5905-4527-0B44-6B48A80913B1}"/>
          </ac:picMkLst>
        </pc:picChg>
        <pc:picChg chg="del mod">
          <ac:chgData name="MEZIANI Emrys" userId="S::emrys.meziani@edu.devinci.fr::d704b108-11fa-412e-925f-0069f2917b4b" providerId="AD" clId="Web-{E2164DD0-693A-4948-BB1E-F5AFA00A8DF0}" dt="2023-10-29T17:05:34.261" v="14"/>
          <ac:picMkLst>
            <pc:docMk/>
            <pc:sldMk cId="1856232884" sldId="260"/>
            <ac:picMk id="9" creationId="{DAC30E2D-7671-1444-EE17-6997ED75BC85}"/>
          </ac:picMkLst>
        </pc:picChg>
        <pc:picChg chg="del mod">
          <ac:chgData name="MEZIANI Emrys" userId="S::emrys.meziani@edu.devinci.fr::d704b108-11fa-412e-925f-0069f2917b4b" providerId="AD" clId="Web-{E2164DD0-693A-4948-BB1E-F5AFA00A8DF0}" dt="2023-10-29T17:05:34.058" v="13"/>
          <ac:picMkLst>
            <pc:docMk/>
            <pc:sldMk cId="1856232884" sldId="260"/>
            <ac:picMk id="10" creationId="{BD6CF439-7DAF-5082-A987-2284A8188F9D}"/>
          </ac:picMkLst>
        </pc:picChg>
        <pc:picChg chg="add mod">
          <ac:chgData name="MEZIANI Emrys" userId="S::emrys.meziani@edu.devinci.fr::d704b108-11fa-412e-925f-0069f2917b4b" providerId="AD" clId="Web-{E2164DD0-693A-4948-BB1E-F5AFA00A8DF0}" dt="2023-10-29T17:07:12.314" v="27" actId="1076"/>
          <ac:picMkLst>
            <pc:docMk/>
            <pc:sldMk cId="1856232884" sldId="260"/>
            <ac:picMk id="11" creationId="{A1F93B96-5D5C-058A-421C-717252476B1A}"/>
          </ac:picMkLst>
        </pc:picChg>
        <pc:picChg chg="add mod">
          <ac:chgData name="MEZIANI Emrys" userId="S::emrys.meziani@edu.devinci.fr::d704b108-11fa-412e-925f-0069f2917b4b" providerId="AD" clId="Web-{E2164DD0-693A-4948-BB1E-F5AFA00A8DF0}" dt="2023-10-29T17:07:16.002" v="29" actId="1076"/>
          <ac:picMkLst>
            <pc:docMk/>
            <pc:sldMk cId="1856232884" sldId="260"/>
            <ac:picMk id="12" creationId="{4EEEEA7D-C956-09C5-6E77-31945FA8128E}"/>
          </ac:picMkLst>
        </pc:picChg>
      </pc:sldChg>
      <pc:sldChg chg="modSp">
        <pc:chgData name="MEZIANI Emrys" userId="S::emrys.meziani@edu.devinci.fr::d704b108-11fa-412e-925f-0069f2917b4b" providerId="AD" clId="Web-{E2164DD0-693A-4948-BB1E-F5AFA00A8DF0}" dt="2023-10-29T17:08:46.382" v="48" actId="20577"/>
        <pc:sldMkLst>
          <pc:docMk/>
          <pc:sldMk cId="475404583" sldId="272"/>
        </pc:sldMkLst>
        <pc:spChg chg="mod">
          <ac:chgData name="MEZIANI Emrys" userId="S::emrys.meziani@edu.devinci.fr::d704b108-11fa-412e-925f-0069f2917b4b" providerId="AD" clId="Web-{E2164DD0-693A-4948-BB1E-F5AFA00A8DF0}" dt="2023-10-29T17:08:46.382" v="48" actId="20577"/>
          <ac:spMkLst>
            <pc:docMk/>
            <pc:sldMk cId="475404583" sldId="272"/>
            <ac:spMk id="3" creationId="{4BB44518-72F2-6A45-7B94-0D9930B0D3AD}"/>
          </ac:spMkLst>
        </pc:spChg>
      </pc:sldChg>
    </pc:docChg>
  </pc:docChgLst>
  <pc:docChgLst>
    <pc:chgData name="MARTYR Louis" userId="S::louis.martyr@edu.devinci.fr::6f210ffe-9526-4bea-bab0-b162dd2fdda5" providerId="AD" clId="Web-{DC0ABF4A-C97F-40FA-AFC4-08D14A1F16FA}"/>
    <pc:docChg chg="modSld">
      <pc:chgData name="MARTYR Louis" userId="S::louis.martyr@edu.devinci.fr::6f210ffe-9526-4bea-bab0-b162dd2fdda5" providerId="AD" clId="Web-{DC0ABF4A-C97F-40FA-AFC4-08D14A1F16FA}" dt="2023-10-22T12:13:24.428" v="6" actId="20577"/>
      <pc:docMkLst>
        <pc:docMk/>
      </pc:docMkLst>
      <pc:sldChg chg="modSp">
        <pc:chgData name="MARTYR Louis" userId="S::louis.martyr@edu.devinci.fr::6f210ffe-9526-4bea-bab0-b162dd2fdda5" providerId="AD" clId="Web-{DC0ABF4A-C97F-40FA-AFC4-08D14A1F16FA}" dt="2023-10-22T12:13:24.428" v="6" actId="20577"/>
        <pc:sldMkLst>
          <pc:docMk/>
          <pc:sldMk cId="475404583" sldId="272"/>
        </pc:sldMkLst>
        <pc:spChg chg="mod">
          <ac:chgData name="MARTYR Louis" userId="S::louis.martyr@edu.devinci.fr::6f210ffe-9526-4bea-bab0-b162dd2fdda5" providerId="AD" clId="Web-{DC0ABF4A-C97F-40FA-AFC4-08D14A1F16FA}" dt="2023-10-22T12:13:24.428" v="6" actId="20577"/>
          <ac:spMkLst>
            <pc:docMk/>
            <pc:sldMk cId="475404583" sldId="272"/>
            <ac:spMk id="3" creationId="{4BB44518-72F2-6A45-7B94-0D9930B0D3AD}"/>
          </ac:spMkLst>
        </pc:spChg>
      </pc:sldChg>
    </pc:docChg>
  </pc:docChgLst>
  <pc:docChgLst>
    <pc:chgData name="GIRAUD Louis-Melchior" userId="S::louis-melchior.giraud@edu.devinci.fr::22d75960-6f99-4775-991a-b78fd8998b8b" providerId="AD" clId="Web-{611FEECA-3211-405E-AFA8-0999EE7BFF73}"/>
    <pc:docChg chg="modSld">
      <pc:chgData name="GIRAUD Louis-Melchior" userId="S::louis-melchior.giraud@edu.devinci.fr::22d75960-6f99-4775-991a-b78fd8998b8b" providerId="AD" clId="Web-{611FEECA-3211-405E-AFA8-0999EE7BFF73}" dt="2023-10-29T13:55:53.675" v="220" actId="20577"/>
      <pc:docMkLst>
        <pc:docMk/>
      </pc:docMkLst>
      <pc:sldChg chg="modSp">
        <pc:chgData name="GIRAUD Louis-Melchior" userId="S::louis-melchior.giraud@edu.devinci.fr::22d75960-6f99-4775-991a-b78fd8998b8b" providerId="AD" clId="Web-{611FEECA-3211-405E-AFA8-0999EE7BFF73}" dt="2023-10-29T13:55:53.675" v="220" actId="20577"/>
        <pc:sldMkLst>
          <pc:docMk/>
          <pc:sldMk cId="1241056398" sldId="265"/>
        </pc:sldMkLst>
        <pc:spChg chg="mod">
          <ac:chgData name="GIRAUD Louis-Melchior" userId="S::louis-melchior.giraud@edu.devinci.fr::22d75960-6f99-4775-991a-b78fd8998b8b" providerId="AD" clId="Web-{611FEECA-3211-405E-AFA8-0999EE7BFF73}" dt="2023-10-29T13:52:27.652" v="163" actId="20577"/>
          <ac:spMkLst>
            <pc:docMk/>
            <pc:sldMk cId="1241056398" sldId="265"/>
            <ac:spMk id="2" creationId="{0408FC0C-69A3-3AF8-733C-CB58AC4963DA}"/>
          </ac:spMkLst>
        </pc:spChg>
        <pc:spChg chg="mod">
          <ac:chgData name="GIRAUD Louis-Melchior" userId="S::louis-melchior.giraud@edu.devinci.fr::22d75960-6f99-4775-991a-b78fd8998b8b" providerId="AD" clId="Web-{611FEECA-3211-405E-AFA8-0999EE7BFF73}" dt="2023-10-29T13:55:53.675" v="220" actId="20577"/>
          <ac:spMkLst>
            <pc:docMk/>
            <pc:sldMk cId="1241056398" sldId="265"/>
            <ac:spMk id="3" creationId="{79D69478-23F1-2CD7-3061-C763FFEFE351}"/>
          </ac:spMkLst>
        </pc:spChg>
      </pc:sldChg>
    </pc:docChg>
  </pc:docChgLst>
  <pc:docChgLst>
    <pc:chgData name="MEZIANI Emrys" userId="S::emrys.meziani@edu.devinci.fr::d704b108-11fa-412e-925f-0069f2917b4b" providerId="AD" clId="Web-{1C3455BC-259C-47CC-AFA5-1EF41718BE59}"/>
    <pc:docChg chg="addSld modSld sldOrd">
      <pc:chgData name="MEZIANI Emrys" userId="S::emrys.meziani@edu.devinci.fr::d704b108-11fa-412e-925f-0069f2917b4b" providerId="AD" clId="Web-{1C3455BC-259C-47CC-AFA5-1EF41718BE59}" dt="2023-10-26T15:03:47.330" v="4" actId="20577"/>
      <pc:docMkLst>
        <pc:docMk/>
      </pc:docMkLst>
      <pc:sldChg chg="modSp">
        <pc:chgData name="MEZIANI Emrys" userId="S::emrys.meziani@edu.devinci.fr::d704b108-11fa-412e-925f-0069f2917b4b" providerId="AD" clId="Web-{1C3455BC-259C-47CC-AFA5-1EF41718BE59}" dt="2023-10-26T15:03:47.330" v="4" actId="20577"/>
        <pc:sldMkLst>
          <pc:docMk/>
          <pc:sldMk cId="1856232884" sldId="260"/>
        </pc:sldMkLst>
        <pc:spChg chg="mod">
          <ac:chgData name="MEZIANI Emrys" userId="S::emrys.meziani@edu.devinci.fr::d704b108-11fa-412e-925f-0069f2917b4b" providerId="AD" clId="Web-{1C3455BC-259C-47CC-AFA5-1EF41718BE59}" dt="2023-10-26T15:03:47.330" v="4" actId="20577"/>
          <ac:spMkLst>
            <pc:docMk/>
            <pc:sldMk cId="1856232884" sldId="260"/>
            <ac:spMk id="2" creationId="{FDC39002-D365-D572-54A0-1BB8CD5E0A31}"/>
          </ac:spMkLst>
        </pc:spChg>
      </pc:sldChg>
      <pc:sldChg chg="modSp add ord replId">
        <pc:chgData name="MEZIANI Emrys" userId="S::emrys.meziani@edu.devinci.fr::d704b108-11fa-412e-925f-0069f2917b4b" providerId="AD" clId="Web-{1C3455BC-259C-47CC-AFA5-1EF41718BE59}" dt="2023-10-26T15:03:39.658" v="2"/>
        <pc:sldMkLst>
          <pc:docMk/>
          <pc:sldMk cId="1503080826" sldId="275"/>
        </pc:sldMkLst>
        <pc:spChg chg="mod">
          <ac:chgData name="MEZIANI Emrys" userId="S::emrys.meziani@edu.devinci.fr::d704b108-11fa-412e-925f-0069f2917b4b" providerId="AD" clId="Web-{1C3455BC-259C-47CC-AFA5-1EF41718BE59}" dt="2023-10-26T15:03:34.517" v="1" actId="20577"/>
          <ac:spMkLst>
            <pc:docMk/>
            <pc:sldMk cId="1503080826" sldId="275"/>
            <ac:spMk id="2" creationId="{FDC39002-D365-D572-54A0-1BB8CD5E0A31}"/>
          </ac:spMkLst>
        </pc:spChg>
      </pc:sldChg>
    </pc:docChg>
  </pc:docChgLst>
  <pc:docChgLst>
    <pc:chgData name="GIRAUD Louis-Melchior" userId="S::louis-melchior.giraud@edu.devinci.fr::22d75960-6f99-4775-991a-b78fd8998b8b" providerId="AD" clId="Web-{A20F5EF2-F22B-430D-8DE2-1CE040887DF0}"/>
    <pc:docChg chg="modSld">
      <pc:chgData name="GIRAUD Louis-Melchior" userId="S::louis-melchior.giraud@edu.devinci.fr::22d75960-6f99-4775-991a-b78fd8998b8b" providerId="AD" clId="Web-{A20F5EF2-F22B-430D-8DE2-1CE040887DF0}" dt="2023-10-29T08:26:59.939" v="55" actId="1076"/>
      <pc:docMkLst>
        <pc:docMk/>
      </pc:docMkLst>
      <pc:sldChg chg="addSp delSp modSp mod setBg">
        <pc:chgData name="GIRAUD Louis-Melchior" userId="S::louis-melchior.giraud@edu.devinci.fr::22d75960-6f99-4775-991a-b78fd8998b8b" providerId="AD" clId="Web-{A20F5EF2-F22B-430D-8DE2-1CE040887DF0}" dt="2023-10-29T08:26:59.939" v="55" actId="1076"/>
        <pc:sldMkLst>
          <pc:docMk/>
          <pc:sldMk cId="1518258951" sldId="258"/>
        </pc:sldMkLst>
        <pc:spChg chg="mod">
          <ac:chgData name="GIRAUD Louis-Melchior" userId="S::louis-melchior.giraud@edu.devinci.fr::22d75960-6f99-4775-991a-b78fd8998b8b" providerId="AD" clId="Web-{A20F5EF2-F22B-430D-8DE2-1CE040887DF0}" dt="2023-10-29T08:26:31.844" v="49"/>
          <ac:spMkLst>
            <pc:docMk/>
            <pc:sldMk cId="1518258951" sldId="258"/>
            <ac:spMk id="2" creationId="{A44DF916-E7C3-CF2E-EA63-C1482C7010C7}"/>
          </ac:spMkLst>
        </pc:spChg>
        <pc:spChg chg="add del">
          <ac:chgData name="GIRAUD Louis-Melchior" userId="S::louis-melchior.giraud@edu.devinci.fr::22d75960-6f99-4775-991a-b78fd8998b8b" providerId="AD" clId="Web-{A20F5EF2-F22B-430D-8DE2-1CE040887DF0}" dt="2023-10-29T08:25:26.419" v="38"/>
          <ac:spMkLst>
            <pc:docMk/>
            <pc:sldMk cId="1518258951" sldId="258"/>
            <ac:spMk id="3" creationId="{D877A3C4-6CA3-0006-64DD-98A237A8B3A8}"/>
          </ac:spMkLst>
        </pc:spChg>
        <pc:spChg chg="add del mod">
          <ac:chgData name="GIRAUD Louis-Melchior" userId="S::louis-melchior.giraud@edu.devinci.fr::22d75960-6f99-4775-991a-b78fd8998b8b" providerId="AD" clId="Web-{A20F5EF2-F22B-430D-8DE2-1CE040887DF0}" dt="2023-10-29T08:25:46.014" v="44"/>
          <ac:spMkLst>
            <pc:docMk/>
            <pc:sldMk cId="1518258951" sldId="258"/>
            <ac:spMk id="6" creationId="{88D26949-1FCC-5DE4-F0E8-29B72C5AA8E1}"/>
          </ac:spMkLst>
        </pc:spChg>
        <pc:spChg chg="add mod ord">
          <ac:chgData name="GIRAUD Louis-Melchior" userId="S::louis-melchior.giraud@edu.devinci.fr::22d75960-6f99-4775-991a-b78fd8998b8b" providerId="AD" clId="Web-{A20F5EF2-F22B-430D-8DE2-1CE040887DF0}" dt="2023-10-29T08:26:59.939" v="55" actId="1076"/>
          <ac:spMkLst>
            <pc:docMk/>
            <pc:sldMk cId="1518258951" sldId="258"/>
            <ac:spMk id="7" creationId="{03519984-2BF6-ADC8-CE71-A4AA8D78B9C4}"/>
          </ac:spMkLst>
        </pc:spChg>
        <pc:spChg chg="add del mod">
          <ac:chgData name="GIRAUD Louis-Melchior" userId="S::louis-melchior.giraud@edu.devinci.fr::22d75960-6f99-4775-991a-b78fd8998b8b" providerId="AD" clId="Web-{A20F5EF2-F22B-430D-8DE2-1CE040887DF0}" dt="2023-10-29T08:25:21.734" v="31"/>
          <ac:spMkLst>
            <pc:docMk/>
            <pc:sldMk cId="1518258951" sldId="258"/>
            <ac:spMk id="8" creationId="{0AA5614E-3CC1-4EA5-95BE-CED6B510D91F}"/>
          </ac:spMkLst>
        </pc:spChg>
        <pc:spChg chg="add del mod">
          <ac:chgData name="GIRAUD Louis-Melchior" userId="S::louis-melchior.giraud@edu.devinci.fr::22d75960-6f99-4775-991a-b78fd8998b8b" providerId="AD" clId="Web-{A20F5EF2-F22B-430D-8DE2-1CE040887DF0}" dt="2023-10-29T08:25:12.216" v="26"/>
          <ac:spMkLst>
            <pc:docMk/>
            <pc:sldMk cId="1518258951" sldId="258"/>
            <ac:spMk id="11" creationId="{A7CCF140-D082-BE72-3DD3-2EFBBCEC61D0}"/>
          </ac:spMkLst>
        </pc:spChg>
        <pc:spChg chg="add del">
          <ac:chgData name="GIRAUD Louis-Melchior" userId="S::louis-melchior.giraud@edu.devinci.fr::22d75960-6f99-4775-991a-b78fd8998b8b" providerId="AD" clId="Web-{A20F5EF2-F22B-430D-8DE2-1CE040887DF0}" dt="2023-10-29T08:26:31.844" v="49"/>
          <ac:spMkLst>
            <pc:docMk/>
            <pc:sldMk cId="1518258951" sldId="258"/>
            <ac:spMk id="12" creationId="{D6CEF2A9-EF08-4FB3-AFFB-C5F77AB6E028}"/>
          </ac:spMkLst>
        </pc:spChg>
        <pc:spChg chg="add del mod">
          <ac:chgData name="GIRAUD Louis-Melchior" userId="S::louis-melchior.giraud@edu.devinci.fr::22d75960-6f99-4775-991a-b78fd8998b8b" providerId="AD" clId="Web-{A20F5EF2-F22B-430D-8DE2-1CE040887DF0}" dt="2023-10-29T08:25:00.387" v="16"/>
          <ac:spMkLst>
            <pc:docMk/>
            <pc:sldMk cId="1518258951" sldId="258"/>
            <ac:spMk id="13" creationId="{B3B4C7F7-5085-A015-46FF-950E830A678E}"/>
          </ac:spMkLst>
        </pc:spChg>
        <pc:spChg chg="add del">
          <ac:chgData name="GIRAUD Louis-Melchior" userId="S::louis-melchior.giraud@edu.devinci.fr::22d75960-6f99-4775-991a-b78fd8998b8b" providerId="AD" clId="Web-{A20F5EF2-F22B-430D-8DE2-1CE040887DF0}" dt="2023-10-29T08:26:31.844" v="49"/>
          <ac:spMkLst>
            <pc:docMk/>
            <pc:sldMk cId="1518258951" sldId="258"/>
            <ac:spMk id="14" creationId="{4109C3C2-C0A8-4559-8462-8007573DF44C}"/>
          </ac:spMkLst>
        </pc:spChg>
        <pc:spChg chg="add del">
          <ac:chgData name="GIRAUD Louis-Melchior" userId="S::louis-melchior.giraud@edu.devinci.fr::22d75960-6f99-4775-991a-b78fd8998b8b" providerId="AD" clId="Web-{A20F5EF2-F22B-430D-8DE2-1CE040887DF0}" dt="2023-10-29T08:26:31.844" v="49"/>
          <ac:spMkLst>
            <pc:docMk/>
            <pc:sldMk cId="1518258951" sldId="258"/>
            <ac:spMk id="15" creationId="{4C535542-B72A-4DE0-BE5A-5EA00508C77D}"/>
          </ac:spMkLst>
        </pc:spChg>
        <pc:spChg chg="add del">
          <ac:chgData name="GIRAUD Louis-Melchior" userId="S::louis-melchior.giraud@edu.devinci.fr::22d75960-6f99-4775-991a-b78fd8998b8b" providerId="AD" clId="Web-{A20F5EF2-F22B-430D-8DE2-1CE040887DF0}" dt="2023-10-29T08:26:31.844" v="49"/>
          <ac:spMkLst>
            <pc:docMk/>
            <pc:sldMk cId="1518258951" sldId="258"/>
            <ac:spMk id="17" creationId="{11DF0705-615B-4CF3-A16F-8C14680D8BA6}"/>
          </ac:spMkLst>
        </pc:spChg>
        <pc:spChg chg="add">
          <ac:chgData name="GIRAUD Louis-Melchior" userId="S::louis-melchior.giraud@edu.devinci.fr::22d75960-6f99-4775-991a-b78fd8998b8b" providerId="AD" clId="Web-{A20F5EF2-F22B-430D-8DE2-1CE040887DF0}" dt="2023-10-29T08:26:31.844" v="49"/>
          <ac:spMkLst>
            <pc:docMk/>
            <pc:sldMk cId="1518258951" sldId="258"/>
            <ac:spMk id="22" creationId="{DD540830-1D5B-4124-AD19-E95C33AC238A}"/>
          </ac:spMkLst>
        </pc:spChg>
        <pc:spChg chg="add">
          <ac:chgData name="GIRAUD Louis-Melchior" userId="S::louis-melchior.giraud@edu.devinci.fr::22d75960-6f99-4775-991a-b78fd8998b8b" providerId="AD" clId="Web-{A20F5EF2-F22B-430D-8DE2-1CE040887DF0}" dt="2023-10-29T08:26:31.844" v="49"/>
          <ac:spMkLst>
            <pc:docMk/>
            <pc:sldMk cId="1518258951" sldId="258"/>
            <ac:spMk id="24" creationId="{8B1928F0-389D-4382-8440-F6150A01C75E}"/>
          </ac:spMkLst>
        </pc:spChg>
        <pc:spChg chg="add">
          <ac:chgData name="GIRAUD Louis-Melchior" userId="S::louis-melchior.giraud@edu.devinci.fr::22d75960-6f99-4775-991a-b78fd8998b8b" providerId="AD" clId="Web-{A20F5EF2-F22B-430D-8DE2-1CE040887DF0}" dt="2023-10-29T08:26:31.844" v="49"/>
          <ac:spMkLst>
            <pc:docMk/>
            <pc:sldMk cId="1518258951" sldId="258"/>
            <ac:spMk id="26" creationId="{DF9B0FBD-51D8-4E3C-9E78-429AE66768BB}"/>
          </ac:spMkLst>
        </pc:spChg>
        <pc:picChg chg="add del mod ord">
          <ac:chgData name="GIRAUD Louis-Melchior" userId="S::louis-melchior.giraud@edu.devinci.fr::22d75960-6f99-4775-991a-b78fd8998b8b" providerId="AD" clId="Web-{A20F5EF2-F22B-430D-8DE2-1CE040887DF0}" dt="2023-10-29T08:26:54.939" v="54" actId="1076"/>
          <ac:picMkLst>
            <pc:docMk/>
            <pc:sldMk cId="1518258951" sldId="258"/>
            <ac:picMk id="4" creationId="{5C7DD241-7B77-C726-D6EE-73205D1591D8}"/>
          </ac:picMkLst>
        </pc:picChg>
        <pc:picChg chg="add del mod">
          <ac:chgData name="GIRAUD Louis-Melchior" userId="S::louis-melchior.giraud@edu.devinci.fr::22d75960-6f99-4775-991a-b78fd8998b8b" providerId="AD" clId="Web-{A20F5EF2-F22B-430D-8DE2-1CE040887DF0}" dt="2023-10-29T08:25:37.998" v="42"/>
          <ac:picMkLst>
            <pc:docMk/>
            <pc:sldMk cId="1518258951" sldId="258"/>
            <ac:picMk id="5" creationId="{FC9B0F1B-578C-4053-84A8-7EA86F6F8095}"/>
          </ac:picMkLst>
        </pc:picChg>
        <pc:picChg chg="add del mod ord">
          <ac:chgData name="GIRAUD Louis-Melchior" userId="S::louis-melchior.giraud@edu.devinci.fr::22d75960-6f99-4775-991a-b78fd8998b8b" providerId="AD" clId="Web-{A20F5EF2-F22B-430D-8DE2-1CE040887DF0}" dt="2023-10-29T08:25:12.231" v="28"/>
          <ac:picMkLst>
            <pc:docMk/>
            <pc:sldMk cId="1518258951" sldId="258"/>
            <ac:picMk id="9" creationId="{B70882E9-8075-6ADC-F204-CD0CF2FDEAC0}"/>
          </ac:picMkLst>
        </pc:picChg>
        <pc:picChg chg="add del mod">
          <ac:chgData name="GIRAUD Louis-Melchior" userId="S::louis-melchior.giraud@edu.devinci.fr::22d75960-6f99-4775-991a-b78fd8998b8b" providerId="AD" clId="Web-{A20F5EF2-F22B-430D-8DE2-1CE040887DF0}" dt="2023-10-29T08:25:12.216" v="27"/>
          <ac:picMkLst>
            <pc:docMk/>
            <pc:sldMk cId="1518258951" sldId="258"/>
            <ac:picMk id="10" creationId="{9F37F0F1-E17D-1CDF-A742-4783636FB2C9}"/>
          </ac:picMkLst>
        </pc:picChg>
      </pc:sldChg>
    </pc:docChg>
  </pc:docChgLst>
  <pc:docChgLst>
    <pc:chgData name="CORNELIE Joalie" userId="S::joalie.cornelie@edu.devinci.fr::fa9549e1-be5b-485a-a899-4827054b17a4" providerId="AD" clId="Web-{52B94B9B-2422-73D3-7B8F-D23115BECD1F}"/>
    <pc:docChg chg="modSld sldOrd">
      <pc:chgData name="CORNELIE Joalie" userId="S::joalie.cornelie@edu.devinci.fr::fa9549e1-be5b-485a-a899-4827054b17a4" providerId="AD" clId="Web-{52B94B9B-2422-73D3-7B8F-D23115BECD1F}" dt="2023-10-20T20:29:26.957" v="76" actId="20577"/>
      <pc:docMkLst>
        <pc:docMk/>
      </pc:docMkLst>
      <pc:sldChg chg="addSp delSp modSp ord">
        <pc:chgData name="CORNELIE Joalie" userId="S::joalie.cornelie@edu.devinci.fr::fa9549e1-be5b-485a-a899-4827054b17a4" providerId="AD" clId="Web-{52B94B9B-2422-73D3-7B8F-D23115BECD1F}" dt="2023-10-20T20:29:26.957" v="76" actId="20577"/>
        <pc:sldMkLst>
          <pc:docMk/>
          <pc:sldMk cId="1608012650" sldId="266"/>
        </pc:sldMkLst>
        <pc:spChg chg="mod">
          <ac:chgData name="CORNELIE Joalie" userId="S::joalie.cornelie@edu.devinci.fr::fa9549e1-be5b-485a-a899-4827054b17a4" providerId="AD" clId="Web-{52B94B9B-2422-73D3-7B8F-D23115BECD1F}" dt="2023-10-20T20:26:46.822" v="49" actId="20577"/>
          <ac:spMkLst>
            <pc:docMk/>
            <pc:sldMk cId="1608012650" sldId="266"/>
            <ac:spMk id="2" creationId="{8799D922-EF09-968D-8EED-31801F1810F3}"/>
          </ac:spMkLst>
        </pc:spChg>
        <pc:spChg chg="del">
          <ac:chgData name="CORNELIE Joalie" userId="S::joalie.cornelie@edu.devinci.fr::fa9549e1-be5b-485a-a899-4827054b17a4" providerId="AD" clId="Web-{52B94B9B-2422-73D3-7B8F-D23115BECD1F}" dt="2023-10-20T20:19:35.780" v="0"/>
          <ac:spMkLst>
            <pc:docMk/>
            <pc:sldMk cId="1608012650" sldId="266"/>
            <ac:spMk id="3" creationId="{0366DC09-2FE7-3BA9-E5AF-C6343A97169F}"/>
          </ac:spMkLst>
        </pc:spChg>
        <pc:spChg chg="add mod">
          <ac:chgData name="CORNELIE Joalie" userId="S::joalie.cornelie@edu.devinci.fr::fa9549e1-be5b-485a-a899-4827054b17a4" providerId="AD" clId="Web-{52B94B9B-2422-73D3-7B8F-D23115BECD1F}" dt="2023-10-20T20:29:26.957" v="76" actId="20577"/>
          <ac:spMkLst>
            <pc:docMk/>
            <pc:sldMk cId="1608012650" sldId="266"/>
            <ac:spMk id="6" creationId="{C2C56A13-F6C8-8C74-8FFA-5AAC71227302}"/>
          </ac:spMkLst>
        </pc:spChg>
        <pc:picChg chg="add mod ord modCrop">
          <ac:chgData name="CORNELIE Joalie" userId="S::joalie.cornelie@edu.devinci.fr::fa9549e1-be5b-485a-a899-4827054b17a4" providerId="AD" clId="Web-{52B94B9B-2422-73D3-7B8F-D23115BECD1F}" dt="2023-10-20T20:29:06.925" v="72" actId="14100"/>
          <ac:picMkLst>
            <pc:docMk/>
            <pc:sldMk cId="1608012650" sldId="266"/>
            <ac:picMk id="4" creationId="{521089FF-F262-3756-FADF-B715D2E2B9B8}"/>
          </ac:picMkLst>
        </pc:picChg>
        <pc:picChg chg="add mod">
          <ac:chgData name="CORNELIE Joalie" userId="S::joalie.cornelie@edu.devinci.fr::fa9549e1-be5b-485a-a899-4827054b17a4" providerId="AD" clId="Web-{52B94B9B-2422-73D3-7B8F-D23115BECD1F}" dt="2023-10-20T20:29:03.472" v="71" actId="14100"/>
          <ac:picMkLst>
            <pc:docMk/>
            <pc:sldMk cId="1608012650" sldId="266"/>
            <ac:picMk id="5" creationId="{DFBBFEC2-E99E-312A-606D-55D212422C8F}"/>
          </ac:picMkLst>
        </pc:picChg>
      </pc:sldChg>
    </pc:docChg>
  </pc:docChgLst>
  <pc:docChgLst>
    <pc:chgData name="MARTYR Louis" userId="S::louis.martyr@edu.devinci.fr::6f210ffe-9526-4bea-bab0-b162dd2fdda5" providerId="AD" clId="Web-{4E65D65A-17A5-48DA-ACEC-3E29DE5BDC63}"/>
    <pc:docChg chg="modSld">
      <pc:chgData name="MARTYR Louis" userId="S::louis.martyr@edu.devinci.fr::6f210ffe-9526-4bea-bab0-b162dd2fdda5" providerId="AD" clId="Web-{4E65D65A-17A5-48DA-ACEC-3E29DE5BDC63}" dt="2023-10-22T12:26:01.419" v="3" actId="20577"/>
      <pc:docMkLst>
        <pc:docMk/>
      </pc:docMkLst>
      <pc:sldChg chg="modSp">
        <pc:chgData name="MARTYR Louis" userId="S::louis.martyr@edu.devinci.fr::6f210ffe-9526-4bea-bab0-b162dd2fdda5" providerId="AD" clId="Web-{4E65D65A-17A5-48DA-ACEC-3E29DE5BDC63}" dt="2023-10-22T12:26:01.419" v="3" actId="20577"/>
        <pc:sldMkLst>
          <pc:docMk/>
          <pc:sldMk cId="475404583" sldId="272"/>
        </pc:sldMkLst>
        <pc:spChg chg="mod">
          <ac:chgData name="MARTYR Louis" userId="S::louis.martyr@edu.devinci.fr::6f210ffe-9526-4bea-bab0-b162dd2fdda5" providerId="AD" clId="Web-{4E65D65A-17A5-48DA-ACEC-3E29DE5BDC63}" dt="2023-10-22T12:26:01.419" v="3" actId="20577"/>
          <ac:spMkLst>
            <pc:docMk/>
            <pc:sldMk cId="475404583" sldId="272"/>
            <ac:spMk id="3" creationId="{4BB44518-72F2-6A45-7B94-0D9930B0D3AD}"/>
          </ac:spMkLst>
        </pc:spChg>
      </pc:sldChg>
    </pc:docChg>
  </pc:docChgLst>
  <pc:docChgLst>
    <pc:chgData name="MARTYR Louis" userId="S::louis.martyr@edu.devinci.fr::6f210ffe-9526-4bea-bab0-b162dd2fdda5" providerId="AD" clId="Web-{D9AA2B94-649F-498A-A8E3-CA0433FA2761}"/>
    <pc:docChg chg="delSld modSld">
      <pc:chgData name="MARTYR Louis" userId="S::louis.martyr@edu.devinci.fr::6f210ffe-9526-4bea-bab0-b162dd2fdda5" providerId="AD" clId="Web-{D9AA2B94-649F-498A-A8E3-CA0433FA2761}" dt="2023-10-29T14:17:59.469" v="220" actId="20577"/>
      <pc:docMkLst>
        <pc:docMk/>
      </pc:docMkLst>
      <pc:sldChg chg="modSp">
        <pc:chgData name="MARTYR Louis" userId="S::louis.martyr@edu.devinci.fr::6f210ffe-9526-4bea-bab0-b162dd2fdda5" providerId="AD" clId="Web-{D9AA2B94-649F-498A-A8E3-CA0433FA2761}" dt="2023-10-29T14:04:16.836" v="3" actId="20577"/>
        <pc:sldMkLst>
          <pc:docMk/>
          <pc:sldMk cId="966536037" sldId="262"/>
        </pc:sldMkLst>
        <pc:spChg chg="mod">
          <ac:chgData name="MARTYR Louis" userId="S::louis.martyr@edu.devinci.fr::6f210ffe-9526-4bea-bab0-b162dd2fdda5" providerId="AD" clId="Web-{D9AA2B94-649F-498A-A8E3-CA0433FA2761}" dt="2023-10-29T14:04:16.836" v="3" actId="20577"/>
          <ac:spMkLst>
            <pc:docMk/>
            <pc:sldMk cId="966536037" sldId="262"/>
            <ac:spMk id="3" creationId="{60BFBB9F-9CBD-13A7-8844-2A06232E8FDE}"/>
          </ac:spMkLst>
        </pc:spChg>
      </pc:sldChg>
      <pc:sldChg chg="del">
        <pc:chgData name="MARTYR Louis" userId="S::louis.martyr@edu.devinci.fr::6f210ffe-9526-4bea-bab0-b162dd2fdda5" providerId="AD" clId="Web-{D9AA2B94-649F-498A-A8E3-CA0433FA2761}" dt="2023-10-29T14:06:48.169" v="4"/>
        <pc:sldMkLst>
          <pc:docMk/>
          <pc:sldMk cId="2409122888" sldId="271"/>
        </pc:sldMkLst>
      </pc:sldChg>
      <pc:sldChg chg="addSp modSp">
        <pc:chgData name="MARTYR Louis" userId="S::louis.martyr@edu.devinci.fr::6f210ffe-9526-4bea-bab0-b162dd2fdda5" providerId="AD" clId="Web-{D9AA2B94-649F-498A-A8E3-CA0433FA2761}" dt="2023-10-29T14:17:59.469" v="220" actId="20577"/>
        <pc:sldMkLst>
          <pc:docMk/>
          <pc:sldMk cId="2954795132" sldId="274"/>
        </pc:sldMkLst>
        <pc:spChg chg="add mod">
          <ac:chgData name="MARTYR Louis" userId="S::louis.martyr@edu.devinci.fr::6f210ffe-9526-4bea-bab0-b162dd2fdda5" providerId="AD" clId="Web-{D9AA2B94-649F-498A-A8E3-CA0433FA2761}" dt="2023-10-29T14:12:48.273" v="103" actId="20577"/>
          <ac:spMkLst>
            <pc:docMk/>
            <pc:sldMk cId="2954795132" sldId="274"/>
            <ac:spMk id="2" creationId="{825D1FE2-7DB4-6679-9C96-92DB69CC8690}"/>
          </ac:spMkLst>
        </pc:spChg>
        <pc:spChg chg="add mod">
          <ac:chgData name="MARTYR Louis" userId="S::louis.martyr@edu.devinci.fr::6f210ffe-9526-4bea-bab0-b162dd2fdda5" providerId="AD" clId="Web-{D9AA2B94-649F-498A-A8E3-CA0433FA2761}" dt="2023-10-29T14:17:59.469" v="220" actId="20577"/>
          <ac:spMkLst>
            <pc:docMk/>
            <pc:sldMk cId="2954795132" sldId="274"/>
            <ac:spMk id="3" creationId="{A7BB9541-0CA6-03F5-A1D7-C892AD403DDC}"/>
          </ac:spMkLst>
        </pc:spChg>
        <pc:picChg chg="mod">
          <ac:chgData name="MARTYR Louis" userId="S::louis.martyr@edu.devinci.fr::6f210ffe-9526-4bea-bab0-b162dd2fdda5" providerId="AD" clId="Web-{D9AA2B94-649F-498A-A8E3-CA0433FA2761}" dt="2023-10-29T14:10:01.878" v="6" actId="1076"/>
          <ac:picMkLst>
            <pc:docMk/>
            <pc:sldMk cId="2954795132" sldId="274"/>
            <ac:picMk id="4" creationId="{59587D9D-1A65-EA6F-3973-10BBE96482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14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68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435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94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78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90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4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042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71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03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8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10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01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14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95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3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30/10/2023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092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411/1411.3410.pdf" TargetMode="External"/><Relationship Id="rId7" Type="http://schemas.openxmlformats.org/officeDocument/2006/relationships/hyperlink" Target="https://openaccess.thecvf.com/content_cvpr_2015/papers/Liao_Person_Re-Identification_by_2015_CVPR_paper.pdf" TargetMode="External"/><Relationship Id="rId2" Type="http://schemas.openxmlformats.org/officeDocument/2006/relationships/hyperlink" Target="https://www.sciencedirect.com/science/article/abs/pii/S00313203203022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v-foundation.org/openaccess/content_iccv_2015/papers/Zheng_Scalable_Person_Re-Identification_ICCV_2015_paper.pdf" TargetMode="External"/><Relationship Id="rId5" Type="http://schemas.openxmlformats.org/officeDocument/2006/relationships/hyperlink" Target="https://towardsdatascience.com/breaking-down-mean-average-precision-map-ae462f623a52#f9ce" TargetMode="External"/><Relationship Id="rId4" Type="http://schemas.openxmlformats.org/officeDocument/2006/relationships/hyperlink" Target="https://theses.hal.science/tel-02090746/file/these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Présentation survey Re-Id Past, Present and Future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cap="none"/>
              <a:t>Louis-Melchior</a:t>
            </a:r>
            <a:r>
              <a:rPr lang="fr-FR"/>
              <a:t> GIRAUD / </a:t>
            </a:r>
            <a:r>
              <a:rPr lang="fr-FR" cap="none"/>
              <a:t>Louis</a:t>
            </a:r>
            <a:r>
              <a:rPr lang="fr-FR"/>
              <a:t> MARTYR / </a:t>
            </a:r>
            <a:r>
              <a:rPr lang="fr-FR" cap="none"/>
              <a:t>Joalie</a:t>
            </a:r>
            <a:r>
              <a:rPr lang="fr-FR"/>
              <a:t> CORNELIE / </a:t>
            </a:r>
            <a:r>
              <a:rPr lang="fr-FR" cap="none" err="1"/>
              <a:t>Emrys</a:t>
            </a:r>
            <a:r>
              <a:rPr lang="fr-FR"/>
              <a:t> MEZIANI / </a:t>
            </a:r>
            <a:r>
              <a:rPr lang="fr-FR" cap="none"/>
              <a:t>Raphaël</a:t>
            </a:r>
            <a:r>
              <a:rPr lang="fr-FR"/>
              <a:t> MICHON / </a:t>
            </a:r>
            <a:r>
              <a:rPr lang="fr-FR" cap="none"/>
              <a:t>Malo</a:t>
            </a:r>
            <a:r>
              <a:rPr lang="fr-FR"/>
              <a:t> LEROY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568BF-29DA-19B7-6539-85F2DD1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fr-FR" sz="2600"/>
              <a:t>Future issues</a:t>
            </a:r>
            <a:br>
              <a:rPr lang="fr-FR" sz="2600"/>
            </a:br>
            <a:r>
              <a:rPr lang="fr-FR" sz="2600"/>
              <a:t>Influence of detector/tracker on Re-Id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9F1728-E5A8-4BD0-B9CA-EEF2932EF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9D57DE-38E5-4D79-A639-6C94A39EF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60C18FE5-FC12-4EB1-8FE4-487733A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69092A-AB26-44D5-B7AB-FCEF25A5A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C6E17-2470-4DC1-66DF-266DF5DF7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431" y="1410459"/>
            <a:ext cx="6649868" cy="25741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800">
                <a:solidFill>
                  <a:schemeClr val="bg1"/>
                </a:solidFill>
                <a:ea typeface="+mj-lt"/>
                <a:cs typeface="+mj-lt"/>
              </a:rPr>
              <a:t>Importance de la qualité de localisation de la </a:t>
            </a:r>
            <a:r>
              <a:rPr lang="fr-FR" sz="1800" err="1">
                <a:solidFill>
                  <a:schemeClr val="bg1"/>
                </a:solidFill>
                <a:ea typeface="+mj-lt"/>
                <a:cs typeface="+mj-lt"/>
              </a:rPr>
              <a:t>bounding</a:t>
            </a:r>
            <a:r>
              <a:rPr lang="fr-FR" sz="1800">
                <a:solidFill>
                  <a:schemeClr val="bg1"/>
                </a:solidFill>
                <a:ea typeface="+mj-lt"/>
                <a:cs typeface="+mj-lt"/>
              </a:rPr>
              <a:t> box pour la précision de la ré-Id.</a:t>
            </a:r>
            <a:endParaRPr lang="fr-F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1800">
                <a:solidFill>
                  <a:schemeClr val="bg1"/>
                </a:solidFill>
                <a:ea typeface="+mj-lt"/>
                <a:cs typeface="+mj-lt"/>
              </a:rPr>
              <a:t>Évaluation de la détection de piétons : taux de manquement, précision moyenne.</a:t>
            </a:r>
            <a:endParaRPr lang="fr-F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1800">
                <a:solidFill>
                  <a:schemeClr val="bg1"/>
                </a:solidFill>
                <a:ea typeface="+mj-lt"/>
                <a:cs typeface="+mj-lt"/>
              </a:rPr>
              <a:t>Impact de la taille de la galerie sur la précision de la ré-Id.</a:t>
            </a:r>
            <a:endParaRPr lang="fr-F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1800">
                <a:solidFill>
                  <a:schemeClr val="bg1"/>
                </a:solidFill>
                <a:ea typeface="+mj-lt"/>
                <a:cs typeface="+mj-lt"/>
              </a:rPr>
              <a:t>Importance du </a:t>
            </a:r>
            <a:r>
              <a:rPr lang="fr-FR" sz="1800" err="1">
                <a:solidFill>
                  <a:schemeClr val="bg1"/>
                </a:solidFill>
                <a:ea typeface="+mj-lt"/>
                <a:cs typeface="+mj-lt"/>
              </a:rPr>
              <a:t>recall</a:t>
            </a:r>
            <a:r>
              <a:rPr lang="fr-FR" sz="1800">
                <a:solidFill>
                  <a:schemeClr val="bg1"/>
                </a:solidFill>
                <a:ea typeface="+mj-lt"/>
                <a:cs typeface="+mj-lt"/>
              </a:rPr>
              <a:t> et de la qualité de la </a:t>
            </a:r>
            <a:r>
              <a:rPr lang="fr-FR" sz="1800" err="1">
                <a:solidFill>
                  <a:schemeClr val="bg1"/>
                </a:solidFill>
                <a:ea typeface="+mj-lt"/>
                <a:cs typeface="+mj-lt"/>
              </a:rPr>
              <a:t>bounding</a:t>
            </a:r>
            <a:r>
              <a:rPr lang="fr-FR" sz="1800">
                <a:solidFill>
                  <a:schemeClr val="bg1"/>
                </a:solidFill>
                <a:ea typeface="+mj-lt"/>
                <a:cs typeface="+mj-lt"/>
              </a:rPr>
              <a:t> box pour la ré-Id.</a:t>
            </a:r>
            <a:endParaRPr lang="fr-FR" sz="1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endParaRPr lang="fr-FR" sz="1400">
              <a:solidFill>
                <a:schemeClr val="bg1"/>
              </a:solidFill>
            </a:endParaRPr>
          </a:p>
        </p:txBody>
      </p:sp>
      <p:pic>
        <p:nvPicPr>
          <p:cNvPr id="8" name="Image 7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92B03023-9987-23C7-4562-7E7BCC0B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300" y="4335526"/>
            <a:ext cx="7153551" cy="1607722"/>
          </a:xfrm>
          <a:prstGeom prst="rect">
            <a:avLst/>
          </a:prstGeom>
          <a:effectLst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C99F52-20C4-FB2E-D278-BB0483711911}"/>
              </a:ext>
            </a:extLst>
          </p:cNvPr>
          <p:cNvSpPr txBox="1"/>
          <p:nvPr/>
        </p:nvSpPr>
        <p:spPr>
          <a:xfrm>
            <a:off x="10172131" y="62142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3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Présentation et analyse du sujet au CTS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13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C61F7-5524-B9E5-8469-B1C67E1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Scope du sujet (enjeux &amp; attentes)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0D37A8-9AD7-5D2C-C740-9E15EBE7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159274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/>
              <a:t>QQOQCP</a:t>
            </a:r>
          </a:p>
          <a:p>
            <a:pPr lvl="1"/>
            <a:r>
              <a:rPr lang="fr-FR"/>
              <a:t>Qui : On cherche à identifier les personnes apparaissant sur des caméras de vidéosurveillance</a:t>
            </a:r>
          </a:p>
          <a:p>
            <a:pPr marL="742950" indent="-285750"/>
            <a:r>
              <a:rPr lang="fr-FR" sz="1800"/>
              <a:t>Quoi : </a:t>
            </a:r>
            <a:r>
              <a:rPr lang="fr-FR" sz="1800">
                <a:ea typeface="+mj-lt"/>
                <a:cs typeface="+mj-lt"/>
              </a:rPr>
              <a:t>Pouvoir détecter et suivre une personne pour faire correspondre son identité dans différentes images capturées par une/des caméra(s)</a:t>
            </a:r>
          </a:p>
          <a:p>
            <a:pPr lvl="1"/>
            <a:r>
              <a:rPr lang="fr-FR"/>
              <a:t>Où : Partout où des caméras de surveillance sont installées</a:t>
            </a:r>
          </a:p>
          <a:p>
            <a:pPr lvl="1"/>
            <a:r>
              <a:rPr lang="fr-FR"/>
              <a:t>Quand : Maintenant et jusqu'à la fin du semestre</a:t>
            </a:r>
            <a:endParaRPr lang="fr-FR">
              <a:highlight>
                <a:srgbClr val="FF00FF"/>
              </a:highlight>
            </a:endParaRPr>
          </a:p>
          <a:p>
            <a:pPr lvl="1"/>
            <a:r>
              <a:rPr lang="fr-FR"/>
              <a:t>Comment : D'abord en se renseignant (travaux effectués, méthodes),  puis en fabriquant et en entraînant nos propres modèles</a:t>
            </a:r>
          </a:p>
          <a:p>
            <a:pPr lvl="1"/>
            <a:r>
              <a:rPr lang="fr-FR"/>
              <a:t>Pourquoi : </a:t>
            </a:r>
            <a:r>
              <a:rPr lang="fr-FR">
                <a:ea typeface="+mj-lt"/>
                <a:cs typeface="+mj-lt"/>
              </a:rPr>
              <a:t>Comparer les méthodes de Deep Learning classiques à une méthode combinant des techniques de vision par ordinateur et de théorie des graphes (Knowledge Graph, Graph Embedding, Graph Mining)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585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8FC0C-69A3-3AF8-733C-CB58AC49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Etudes des risques</a:t>
            </a:r>
            <a:br>
              <a:rPr lang="fr-FR"/>
            </a:br>
            <a:r>
              <a:rPr lang="fr-FR"/>
              <a:t>(compromettant la réal. du projet)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D69478-23F1-2CD7-3061-C763FFEF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Légal : Droit à l'image</a:t>
            </a:r>
          </a:p>
          <a:p>
            <a:endParaRPr lang="fr-FR"/>
          </a:p>
          <a:p>
            <a:r>
              <a:rPr lang="fr-FR"/>
              <a:t>Sécurité : Divulgation des données</a:t>
            </a:r>
          </a:p>
          <a:p>
            <a:endParaRPr lang="fr-FR"/>
          </a:p>
          <a:p>
            <a:r>
              <a:rPr lang="fr-FR"/>
              <a:t>Environnemental : entraînement de modèle = consommation</a:t>
            </a:r>
          </a:p>
          <a:p>
            <a:endParaRPr lang="fr-FR"/>
          </a:p>
          <a:p>
            <a:r>
              <a:rPr lang="fr-FR"/>
              <a:t>Technologique : incompatibilité des technologies utilisées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056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60845-7EE1-E140-2B7B-45D25FF8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tâches et communication dans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D6EE03-DAF0-A60F-41D4-AB3AFB03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Plusieurs canaux de communication</a:t>
            </a:r>
          </a:p>
          <a:p>
            <a:pPr lvl="1"/>
            <a:r>
              <a:rPr lang="fr-FR"/>
              <a:t>Whatsapp : communication interne et échange d’informations</a:t>
            </a:r>
          </a:p>
          <a:p>
            <a:pPr lvl="1"/>
            <a:r>
              <a:rPr lang="fr-FR"/>
              <a:t>Teams : regroupement des travaux effectués</a:t>
            </a:r>
          </a:p>
          <a:p>
            <a:pPr marL="457200" lvl="1" indent="0">
              <a:buNone/>
            </a:pPr>
            <a:endParaRPr lang="fr-FR"/>
          </a:p>
          <a:p>
            <a:r>
              <a:rPr lang="fr-FR"/>
              <a:t>Tâches réparties le plus tôt possible</a:t>
            </a:r>
          </a:p>
          <a:p>
            <a:pPr lvl="1"/>
            <a:r>
              <a:rPr lang="fr-FR"/>
              <a:t>Séparation en équipe du sujet en parties équitables</a:t>
            </a:r>
          </a:p>
          <a:p>
            <a:pPr lvl="1"/>
            <a:r>
              <a:rPr lang="fr-FR"/>
              <a:t>Chacun prend la partie qui l’intéresse le plus</a:t>
            </a:r>
          </a:p>
        </p:txBody>
      </p:sp>
    </p:spTree>
    <p:extLst>
      <p:ext uri="{BB962C8B-B14F-4D97-AF65-F5344CB8AC3E}">
        <p14:creationId xmlns:p14="http://schemas.microsoft.com/office/powerpoint/2010/main" val="49939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E37AD-59D5-3551-069B-E0CE8D64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Communication avec le partenaire et définition des livrables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16CCD-5B9A-FA73-1398-C61A5ECB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Le référent (Louis-Melchior) communique par mail avec notre partenaire, puis nous transmet les informations par Whatsapp et Teams</a:t>
            </a:r>
          </a:p>
          <a:p>
            <a:r>
              <a:rPr lang="fr-FR"/>
              <a:t>Les différents livrables demandés par notre partenaire sont définis dans les différents jalons transmis</a:t>
            </a:r>
          </a:p>
          <a:p>
            <a:pPr lvl="1"/>
            <a:r>
              <a:rPr lang="fr-FR"/>
              <a:t>1</a:t>
            </a:r>
            <a:r>
              <a:rPr lang="fr-FR" baseline="30000"/>
              <a:t>er</a:t>
            </a:r>
            <a:r>
              <a:rPr lang="fr-FR"/>
              <a:t> jalon : Littérature, état de l’art, présentation de surveys</a:t>
            </a:r>
          </a:p>
          <a:p>
            <a:pPr lvl="1"/>
            <a:r>
              <a:rPr lang="fr-FR"/>
              <a:t>2</a:t>
            </a:r>
            <a:r>
              <a:rPr lang="fr-FR" baseline="30000"/>
              <a:t>e</a:t>
            </a:r>
            <a:r>
              <a:rPr lang="fr-FR"/>
              <a:t> jalon : </a:t>
            </a:r>
            <a:r>
              <a:rPr lang="fr-FR">
                <a:ea typeface="+mj-lt"/>
                <a:cs typeface="+mj-lt"/>
              </a:rPr>
              <a:t>Preprocessing, Annotation et Visualisation de données</a:t>
            </a:r>
          </a:p>
          <a:p>
            <a:pPr lvl="1"/>
            <a:r>
              <a:rPr lang="fr-FR"/>
              <a:t>3</a:t>
            </a:r>
            <a:r>
              <a:rPr lang="fr-FR" baseline="30000"/>
              <a:t>e</a:t>
            </a:r>
            <a:r>
              <a:rPr lang="fr-FR"/>
              <a:t> jalon : Entraînement et Validation de modèles</a:t>
            </a:r>
            <a:endParaRPr lang="fr-FR">
              <a:solidFill>
                <a:srgbClr val="FFFFFF"/>
              </a:solidFill>
              <a:latin typeface="Century Gothic"/>
              <a:cs typeface="Arial"/>
            </a:endParaRPr>
          </a:p>
          <a:p>
            <a:r>
              <a:rPr lang="fr-FR"/>
              <a:t>L’ESILV nous impose aussi certains livrables à valider avec notre CTS, qui est aussi notre partenaire</a:t>
            </a:r>
          </a:p>
        </p:txBody>
      </p:sp>
    </p:spTree>
    <p:extLst>
      <p:ext uri="{BB962C8B-B14F-4D97-AF65-F5344CB8AC3E}">
        <p14:creationId xmlns:p14="http://schemas.microsoft.com/office/powerpoint/2010/main" val="72690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B1B18-AED5-5F78-95AB-435763BF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Travail accompli (déroulé, quantification, premiers résultats…)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87D4E-BD37-C01C-DC84-BC7AAFA6E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/>
          </a:p>
          <a:p>
            <a:r>
              <a:rPr lang="fr-FR"/>
              <a:t>Déroulé du travail du 25/09/2023 au 30/10/2023 :</a:t>
            </a:r>
          </a:p>
          <a:p>
            <a:pPr lvl="2"/>
            <a:r>
              <a:rPr lang="fr-FR"/>
              <a:t>Lecture du </a:t>
            </a:r>
            <a:r>
              <a:rPr lang="fr-FR" err="1"/>
              <a:t>survey</a:t>
            </a:r>
            <a:r>
              <a:rPr lang="fr-FR"/>
              <a:t> dans son intégralité</a:t>
            </a:r>
          </a:p>
          <a:p>
            <a:pPr lvl="2"/>
            <a:r>
              <a:rPr lang="fr-FR"/>
              <a:t>Recherches parallèles sur certains termes non compris de l'article</a:t>
            </a:r>
          </a:p>
          <a:p>
            <a:pPr lvl="2"/>
            <a:r>
              <a:rPr lang="fr-FR"/>
              <a:t>Réalisation d'un rapport du </a:t>
            </a:r>
            <a:r>
              <a:rPr lang="fr-FR" err="1"/>
              <a:t>survey</a:t>
            </a:r>
            <a:r>
              <a:rPr lang="fr-FR"/>
              <a:t> et d'une présentation </a:t>
            </a:r>
          </a:p>
          <a:p>
            <a:endParaRPr lang="fr-FR"/>
          </a:p>
          <a:p>
            <a:r>
              <a:rPr lang="fr-FR"/>
              <a:t>Quantification du travail par semaine : ~3 à 5h/personne/semaine</a:t>
            </a:r>
          </a:p>
          <a:p>
            <a:endParaRPr lang="fr-FR"/>
          </a:p>
          <a:p>
            <a:r>
              <a:rPr lang="fr-FR"/>
              <a:t>Premiers résultats : N/A</a:t>
            </a:r>
          </a:p>
        </p:txBody>
      </p:sp>
    </p:spTree>
    <p:extLst>
      <p:ext uri="{BB962C8B-B14F-4D97-AF65-F5344CB8AC3E}">
        <p14:creationId xmlns:p14="http://schemas.microsoft.com/office/powerpoint/2010/main" val="141835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B3FCA-DFD6-BCE2-98B0-0653E22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44518-72F2-6A45-7B94-0D9930B0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>
                <a:ea typeface="+mj-lt"/>
                <a:cs typeface="+mj-lt"/>
                <a:hlinkClick r:id="rId2"/>
              </a:rPr>
              <a:t>https://www.sciencedirect.com/science/article/abs/pii/S0031320320302272</a:t>
            </a:r>
            <a:endParaRPr lang="fr-FR">
              <a:ea typeface="+mj-lt"/>
              <a:cs typeface="+mj-lt"/>
            </a:endParaRPr>
          </a:p>
          <a:p>
            <a:r>
              <a:rPr lang="fr-FR">
                <a:ea typeface="+mj-lt"/>
                <a:cs typeface="+mj-lt"/>
                <a:hlinkClick r:id="rId3"/>
              </a:rPr>
              <a:t>https://arxiv.org/ftp/arxiv/papers/1411/1411.3410.pdf</a:t>
            </a:r>
            <a:endParaRPr lang="fr-FR"/>
          </a:p>
          <a:p>
            <a:r>
              <a:rPr lang="fr-FR">
                <a:ea typeface="+mj-lt"/>
                <a:cs typeface="+mj-lt"/>
                <a:hlinkClick r:id="rId4"/>
              </a:rPr>
              <a:t>https://theses.hal.science/tel-02090746/file/these.pdf</a:t>
            </a:r>
          </a:p>
          <a:p>
            <a:r>
              <a:rPr lang="fr-FR">
                <a:ea typeface="+mj-lt"/>
                <a:cs typeface="+mj-lt"/>
                <a:hlinkClick r:id="rId5"/>
              </a:rPr>
              <a:t>https://towardsdatascience.com/breaking-down-mean-average-precision-map-ae462f623a52#f9ce</a:t>
            </a:r>
          </a:p>
          <a:p>
            <a:r>
              <a:rPr lang="fr-FR">
                <a:ea typeface="+mj-lt"/>
                <a:cs typeface="+mj-lt"/>
                <a:hlinkClick r:id="rId6"/>
              </a:rPr>
              <a:t>https://www.cv-foundation.org/openaccess/content_iccv_2015/papers/Zheng_Scalable_Person_Re-Identification_ICCV_2015_paper.pdf</a:t>
            </a:r>
          </a:p>
          <a:p>
            <a:r>
              <a:rPr lang="fr-FR">
                <a:ea typeface="+mj-lt"/>
                <a:cs typeface="+mj-lt"/>
                <a:hlinkClick r:id="rId7"/>
              </a:rPr>
              <a:t>https://openaccess.thecvf.com/content_cvpr_2015/papers/Liao_Person_Re-Identification_by_2015_CVPR_paper.pdf</a:t>
            </a:r>
            <a:r>
              <a:rPr lang="fr-FR">
                <a:ea typeface="+mj-lt"/>
                <a:cs typeface="+mj-lt"/>
              </a:rPr>
              <a:t> </a:t>
            </a:r>
            <a:br>
              <a:rPr lang="fr-FR">
                <a:ea typeface="+mj-lt"/>
                <a:cs typeface="+mj-lt"/>
              </a:rPr>
            </a:br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404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Merci pour votre attention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76686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pic>
        <p:nvPicPr>
          <p:cNvPr id="4" name="Picture 2" descr="Deep features for person re-identification on metric learning -  ScienceDirect">
            <a:extLst>
              <a:ext uri="{FF2B5EF4-FFF2-40B4-BE49-F238E27FC236}">
                <a16:creationId xmlns:a16="http://schemas.microsoft.com/office/drawing/2014/main" id="{59587D9D-1A65-EA6F-3973-10BBE9648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2095" y="3425198"/>
            <a:ext cx="10006026" cy="30567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B0F8E8DE-0776-FA72-C717-6BBD4184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fr-FR">
                <a:cs typeface="Calibri Light"/>
              </a:rPr>
              <a:t>Image </a:t>
            </a:r>
            <a:r>
              <a:rPr lang="fr-FR" err="1">
                <a:cs typeface="Calibri Light"/>
              </a:rPr>
              <a:t>based</a:t>
            </a:r>
            <a:r>
              <a:rPr lang="fr-FR">
                <a:cs typeface="Calibri Light"/>
              </a:rPr>
              <a:t> Re-Id</a:t>
            </a:r>
            <a:br>
              <a:rPr lang="fr-FR">
                <a:cs typeface="Calibri Light"/>
              </a:rPr>
            </a:br>
            <a:r>
              <a:rPr lang="fr-FR">
                <a:cs typeface="Calibri Light"/>
              </a:rPr>
              <a:t>Hand-</a:t>
            </a:r>
            <a:r>
              <a:rPr lang="fr-FR" err="1">
                <a:cs typeface="Calibri Light"/>
              </a:rPr>
              <a:t>crafted</a:t>
            </a:r>
            <a:r>
              <a:rPr lang="fr-FR">
                <a:cs typeface="Calibri Light"/>
              </a:rPr>
              <a:t> </a:t>
            </a:r>
            <a:r>
              <a:rPr lang="fr-FR" err="1">
                <a:cs typeface="Calibri Light"/>
              </a:rPr>
              <a:t>systems</a:t>
            </a:r>
            <a:endParaRPr lang="fr-FR">
              <a:cs typeface="Calibri Ligh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5D1FE2-7DB4-6679-9C96-92DB69CC8690}"/>
              </a:ext>
            </a:extLst>
          </p:cNvPr>
          <p:cNvSpPr txBox="1"/>
          <p:nvPr/>
        </p:nvSpPr>
        <p:spPr>
          <a:xfrm>
            <a:off x="1132702" y="2461054"/>
            <a:ext cx="55605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solidFill>
                  <a:schemeClr val="bg2"/>
                </a:solidFill>
              </a:rPr>
              <a:t>Feature</a:t>
            </a:r>
            <a:r>
              <a:rPr lang="fr-FR" b="1">
                <a:solidFill>
                  <a:schemeClr val="bg2"/>
                </a:solidFill>
              </a:rPr>
              <a:t> extraction : </a:t>
            </a:r>
            <a:r>
              <a:rPr lang="fr-FR">
                <a:solidFill>
                  <a:schemeClr val="bg2"/>
                </a:solidFill>
              </a:rPr>
              <a:t>WCH / MSCR / RHSP / LOMO</a:t>
            </a:r>
          </a:p>
          <a:p>
            <a:r>
              <a:rPr lang="fr-FR" b="1" err="1">
                <a:solidFill>
                  <a:schemeClr val="bg2"/>
                </a:solidFill>
              </a:rPr>
              <a:t>Metric</a:t>
            </a:r>
            <a:r>
              <a:rPr lang="fr-FR" b="1">
                <a:solidFill>
                  <a:schemeClr val="bg2"/>
                </a:solidFill>
              </a:rPr>
              <a:t> </a:t>
            </a:r>
            <a:r>
              <a:rPr lang="fr-FR" b="1" err="1">
                <a:solidFill>
                  <a:schemeClr val="bg2"/>
                </a:solidFill>
              </a:rPr>
              <a:t>learning</a:t>
            </a:r>
            <a:r>
              <a:rPr lang="fr-FR" b="1">
                <a:solidFill>
                  <a:schemeClr val="bg2"/>
                </a:solidFill>
              </a:rPr>
              <a:t> : </a:t>
            </a:r>
            <a:r>
              <a:rPr lang="fr-FR">
                <a:solidFill>
                  <a:schemeClr val="bg2"/>
                </a:solidFill>
              </a:rPr>
              <a:t>KISSME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BB9541-0CA6-03F5-A1D7-C892AD403DDC}"/>
              </a:ext>
            </a:extLst>
          </p:cNvPr>
          <p:cNvSpPr txBox="1"/>
          <p:nvPr/>
        </p:nvSpPr>
        <p:spPr>
          <a:xfrm>
            <a:off x="6728283" y="2461053"/>
            <a:ext cx="55605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accent1"/>
                </a:solidFill>
              </a:rPr>
              <a:t>--&gt; permet d'isoler les cibles (ici les passants)</a:t>
            </a:r>
          </a:p>
          <a:p>
            <a:r>
              <a:rPr lang="fr-FR">
                <a:solidFill>
                  <a:schemeClr val="accent1"/>
                </a:solidFill>
              </a:rPr>
              <a:t>--&gt; permet de déterminer si une image est proche d'une autre déjà analysée</a:t>
            </a:r>
          </a:p>
        </p:txBody>
      </p:sp>
    </p:spTree>
    <p:extLst>
      <p:ext uri="{BB962C8B-B14F-4D97-AF65-F5344CB8AC3E}">
        <p14:creationId xmlns:p14="http://schemas.microsoft.com/office/powerpoint/2010/main" val="295479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9D922-EF09-968D-8EED-31801F18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67" y="136569"/>
            <a:ext cx="9899212" cy="1400530"/>
          </a:xfrm>
        </p:spPr>
        <p:txBody>
          <a:bodyPr/>
          <a:lstStyle/>
          <a:p>
            <a:r>
              <a:rPr lang="fr-FR">
                <a:cs typeface="Calibri Light"/>
              </a:rPr>
              <a:t>Image </a:t>
            </a:r>
            <a:r>
              <a:rPr lang="fr-FR" err="1">
                <a:cs typeface="Calibri Light"/>
              </a:rPr>
              <a:t>based</a:t>
            </a:r>
            <a:r>
              <a:rPr lang="fr-FR">
                <a:cs typeface="Calibri Light"/>
              </a:rPr>
              <a:t> Re-Id &amp; Deep Learning model : CNN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6A13-F6C8-8C74-8FFA-5AAC71227302}"/>
              </a:ext>
            </a:extLst>
          </p:cNvPr>
          <p:cNvSpPr txBox="1"/>
          <p:nvPr/>
        </p:nvSpPr>
        <p:spPr>
          <a:xfrm>
            <a:off x="702043" y="1536627"/>
            <a:ext cx="496956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  <a:latin typeface="+mj-lt"/>
                <a:cs typeface="Calibri"/>
              </a:rPr>
              <a:t>Architecture d'un CNN </a:t>
            </a:r>
            <a:endParaRPr lang="en-US" sz="2000" b="1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BE2C4-6D9A-DCFF-E5C4-1ECE0AFFE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1" y="2023551"/>
            <a:ext cx="5567392" cy="231132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6103EE-81E9-1D71-8135-F2CFB3B15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0565" y="4947655"/>
            <a:ext cx="4871979" cy="17672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C3427-C741-9B78-03B6-D89756A5E9A2}"/>
              </a:ext>
            </a:extLst>
          </p:cNvPr>
          <p:cNvSpPr txBox="1"/>
          <p:nvPr/>
        </p:nvSpPr>
        <p:spPr>
          <a:xfrm>
            <a:off x="1024549" y="4495534"/>
            <a:ext cx="38952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92D050"/>
                </a:solidFill>
              </a:rPr>
              <a:t>Output d'un CNN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AADF3-ECD9-E01A-954E-FD428974D08F}"/>
              </a:ext>
            </a:extLst>
          </p:cNvPr>
          <p:cNvSpPr txBox="1"/>
          <p:nvPr/>
        </p:nvSpPr>
        <p:spPr>
          <a:xfrm>
            <a:off x="6048146" y="2088590"/>
            <a:ext cx="6144904" cy="63401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Couche de convolution (CONV) :</a:t>
            </a:r>
          </a:p>
          <a:p>
            <a:r>
              <a:rPr lang="en-US" sz="1600" err="1">
                <a:latin typeface="Arial"/>
                <a:cs typeface="Arial"/>
              </a:rPr>
              <a:t>Analyse</a:t>
            </a:r>
            <a:r>
              <a:rPr lang="en-US" sz="1600">
                <a:latin typeface="Arial"/>
                <a:cs typeface="Arial"/>
              </a:rPr>
              <a:t> les images </a:t>
            </a:r>
            <a:r>
              <a:rPr lang="en-US" sz="1600" err="1">
                <a:latin typeface="Arial"/>
                <a:cs typeface="Arial"/>
              </a:rPr>
              <a:t>fournies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en</a:t>
            </a:r>
            <a:r>
              <a:rPr lang="en-US" sz="1600">
                <a:latin typeface="Arial"/>
                <a:cs typeface="Arial"/>
              </a:rPr>
              <a:t> entrée </a:t>
            </a:r>
            <a:endParaRPr lang="en-US" sz="1600">
              <a:latin typeface="Century Gothic" panose="020B0502020202020204"/>
              <a:cs typeface="Arial"/>
            </a:endParaRPr>
          </a:p>
          <a:p>
            <a:r>
              <a:rPr lang="en-US" sz="1600" err="1">
                <a:latin typeface="Arial"/>
                <a:cs typeface="Arial"/>
              </a:rPr>
              <a:t>Détecte</a:t>
            </a:r>
            <a:r>
              <a:rPr lang="en-US" sz="1600">
                <a:latin typeface="Arial"/>
                <a:cs typeface="Arial"/>
              </a:rPr>
              <a:t> la </a:t>
            </a:r>
            <a:r>
              <a:rPr lang="en-US" sz="1600" err="1">
                <a:latin typeface="Arial"/>
                <a:cs typeface="Arial"/>
              </a:rPr>
              <a:t>présence</a:t>
            </a:r>
            <a:r>
              <a:rPr lang="en-US" sz="1600">
                <a:latin typeface="Arial"/>
                <a:cs typeface="Arial"/>
              </a:rPr>
              <a:t> d’un ensemble de features.</a:t>
            </a:r>
            <a:endParaRPr lang="en-US" sz="1600"/>
          </a:p>
          <a:p>
            <a:endParaRPr lang="en-US" sz="1400" b="1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b="1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Couche de Pooling (POOL) :</a:t>
            </a:r>
            <a:endParaRPr lang="en-US" b="1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sz="1600" err="1">
                <a:latin typeface="Arial"/>
                <a:cs typeface="Arial"/>
              </a:rPr>
              <a:t>Réduire</a:t>
            </a:r>
            <a:r>
              <a:rPr lang="en-US" sz="1600">
                <a:latin typeface="Arial"/>
                <a:cs typeface="Arial"/>
              </a:rPr>
              <a:t> la taille des images. </a:t>
            </a:r>
          </a:p>
          <a:p>
            <a:r>
              <a:rPr lang="en-US" sz="1600">
                <a:latin typeface="Arial"/>
                <a:cs typeface="Arial"/>
              </a:rPr>
              <a:t>Ex: max-</a:t>
            </a:r>
            <a:r>
              <a:rPr lang="en-US" sz="1600" err="1">
                <a:latin typeface="Arial"/>
                <a:cs typeface="Arial"/>
              </a:rPr>
              <a:t>pooling,average</a:t>
            </a:r>
            <a:r>
              <a:rPr lang="en-US" sz="1600">
                <a:latin typeface="Arial"/>
                <a:cs typeface="Arial"/>
              </a:rPr>
              <a:t> pooling.</a:t>
            </a:r>
            <a:endParaRPr lang="en-US"/>
          </a:p>
          <a:p>
            <a:endParaRPr lang="en-US" sz="1600" b="1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b="1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Couche </a:t>
            </a:r>
            <a:r>
              <a:rPr lang="en-US" b="1" err="1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d’activation</a:t>
            </a:r>
            <a:r>
              <a:rPr lang="en-US" b="1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err="1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ReLU</a:t>
            </a:r>
            <a:r>
              <a:rPr lang="en-US" b="1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:</a:t>
            </a:r>
            <a:endParaRPr lang="en-US">
              <a:solidFill>
                <a:schemeClr val="accent3">
                  <a:lumMod val="40000"/>
                  <a:lumOff val="60000"/>
                </a:schemeClr>
              </a:solidFill>
              <a:latin typeface="Century Gothic" panose="020B0502020202020204"/>
              <a:cs typeface="Arial"/>
            </a:endParaRPr>
          </a:p>
          <a:p>
            <a:r>
              <a:rPr lang="en-US" sz="1600" err="1">
                <a:latin typeface="Arial"/>
                <a:cs typeface="Arial"/>
              </a:rPr>
              <a:t>Remplace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toutes</a:t>
            </a:r>
            <a:r>
              <a:rPr lang="en-US" sz="1600">
                <a:latin typeface="Arial"/>
                <a:cs typeface="Arial"/>
              </a:rPr>
              <a:t> les </a:t>
            </a:r>
            <a:r>
              <a:rPr lang="en-US" sz="1600" err="1">
                <a:latin typeface="Arial"/>
                <a:cs typeface="Arial"/>
              </a:rPr>
              <a:t>valeurs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négatives</a:t>
            </a:r>
            <a:r>
              <a:rPr lang="en-US" sz="1600">
                <a:latin typeface="Arial"/>
                <a:cs typeface="Arial"/>
              </a:rPr>
              <a:t> reçues </a:t>
            </a:r>
            <a:r>
              <a:rPr lang="en-US" sz="1600" err="1">
                <a:latin typeface="Arial"/>
                <a:cs typeface="Arial"/>
              </a:rPr>
              <a:t>en</a:t>
            </a:r>
            <a:r>
              <a:rPr lang="en-US" sz="1600">
                <a:latin typeface="Arial"/>
                <a:cs typeface="Arial"/>
              </a:rPr>
              <a:t> entrées par des </a:t>
            </a:r>
            <a:r>
              <a:rPr lang="en-US" sz="1600" err="1">
                <a:latin typeface="Arial"/>
                <a:cs typeface="Arial"/>
              </a:rPr>
              <a:t>zéros</a:t>
            </a:r>
            <a:r>
              <a:rPr lang="en-US" sz="1600">
                <a:latin typeface="Arial"/>
                <a:cs typeface="Arial"/>
              </a:rPr>
              <a:t>. </a:t>
            </a:r>
            <a:endParaRPr lang="en-US" sz="1600">
              <a:latin typeface="Century Gothic" panose="020B0502020202020204"/>
              <a:cs typeface="Arial"/>
            </a:endParaRPr>
          </a:p>
          <a:p>
            <a:r>
              <a:rPr lang="en-US" sz="1600">
                <a:latin typeface="Arial"/>
                <a:cs typeface="Arial"/>
              </a:rPr>
              <a:t>Objectif: </a:t>
            </a:r>
            <a:r>
              <a:rPr lang="en-US" sz="1600" err="1">
                <a:latin typeface="Arial"/>
                <a:cs typeface="Arial"/>
              </a:rPr>
              <a:t>rendre</a:t>
            </a:r>
            <a:r>
              <a:rPr lang="en-US" sz="1600">
                <a:latin typeface="Arial"/>
                <a:cs typeface="Arial"/>
              </a:rPr>
              <a:t> le </a:t>
            </a:r>
            <a:r>
              <a:rPr lang="en-US" sz="1600" err="1">
                <a:latin typeface="Arial"/>
                <a:cs typeface="Arial"/>
              </a:rPr>
              <a:t>modèle</a:t>
            </a:r>
            <a:r>
              <a:rPr lang="en-US" sz="1600">
                <a:latin typeface="Arial"/>
                <a:cs typeface="Arial"/>
              </a:rPr>
              <a:t> non </a:t>
            </a:r>
            <a:r>
              <a:rPr lang="en-US" sz="1600" err="1">
                <a:latin typeface="Arial"/>
                <a:cs typeface="Arial"/>
              </a:rPr>
              <a:t>linéaire</a:t>
            </a:r>
            <a:r>
              <a:rPr lang="en-US" sz="1600">
                <a:latin typeface="Arial"/>
                <a:cs typeface="Arial"/>
              </a:rPr>
              <a:t> et de </a:t>
            </a:r>
            <a:r>
              <a:rPr lang="en-US" sz="1600" err="1">
                <a:latin typeface="Arial"/>
                <a:cs typeface="Arial"/>
              </a:rPr>
              <a:t>ce</a:t>
            </a:r>
            <a:r>
              <a:rPr lang="en-US" sz="1600">
                <a:latin typeface="Arial"/>
                <a:cs typeface="Arial"/>
              </a:rPr>
              <a:t> fait plus </a:t>
            </a:r>
            <a:r>
              <a:rPr lang="en-US" sz="1600" err="1">
                <a:latin typeface="Arial"/>
                <a:cs typeface="Arial"/>
              </a:rPr>
              <a:t>complexe</a:t>
            </a:r>
            <a:r>
              <a:rPr lang="en-US" sz="1600">
                <a:latin typeface="Arial"/>
                <a:cs typeface="Arial"/>
              </a:rPr>
              <a:t>.</a:t>
            </a:r>
            <a:endParaRPr lang="en-US" sz="1600"/>
          </a:p>
          <a:p>
            <a:endParaRPr lang="en-US" sz="1600" b="1">
              <a:latin typeface="Arial"/>
              <a:cs typeface="Arial"/>
            </a:endParaRPr>
          </a:p>
          <a:p>
            <a:r>
              <a:rPr lang="en-US" b="1">
                <a:solidFill>
                  <a:schemeClr val="accent3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Couche Fully Connected (FC) :</a:t>
            </a:r>
            <a:endParaRPr lang="en-US" b="1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r>
              <a:rPr lang="en-US" sz="1600">
                <a:latin typeface="Arial"/>
                <a:cs typeface="Arial"/>
              </a:rPr>
              <a:t>Classification de </a:t>
            </a:r>
            <a:r>
              <a:rPr lang="en-US" sz="1600" err="1">
                <a:latin typeface="Arial"/>
                <a:cs typeface="Arial"/>
              </a:rPr>
              <a:t>l’input</a:t>
            </a:r>
            <a:r>
              <a:rPr lang="en-US" sz="1600">
                <a:latin typeface="Arial"/>
                <a:cs typeface="Arial"/>
              </a:rPr>
              <a:t> image. </a:t>
            </a:r>
            <a:endParaRPr lang="en-US" sz="1600">
              <a:latin typeface="Century Gothic" panose="020B0502020202020204"/>
              <a:cs typeface="Arial"/>
            </a:endParaRPr>
          </a:p>
          <a:p>
            <a:r>
              <a:rPr lang="en-US" sz="1600" err="1">
                <a:latin typeface="Arial"/>
                <a:cs typeface="Arial"/>
              </a:rPr>
              <a:t>Envoie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enfin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lang="en-US" sz="1600" err="1">
                <a:latin typeface="Arial"/>
                <a:cs typeface="Arial"/>
              </a:rPr>
              <a:t>en</a:t>
            </a:r>
            <a:r>
              <a:rPr lang="en-US" sz="1600">
                <a:latin typeface="Arial"/>
                <a:cs typeface="Arial"/>
              </a:rPr>
              <a:t> sortie un </a:t>
            </a:r>
            <a:r>
              <a:rPr lang="en-US" sz="1600" err="1">
                <a:latin typeface="Arial"/>
                <a:cs typeface="Arial"/>
              </a:rPr>
              <a:t>vecteur</a:t>
            </a:r>
            <a:r>
              <a:rPr lang="en-US" sz="1600">
                <a:latin typeface="Arial"/>
                <a:cs typeface="Arial"/>
              </a:rPr>
              <a:t> </a:t>
            </a:r>
            <a:r>
              <a:rPr lang="en-US" sz="1600" err="1">
                <a:latin typeface="Arial"/>
                <a:cs typeface="Arial"/>
              </a:rPr>
              <a:t>représentant</a:t>
            </a:r>
            <a:r>
              <a:rPr lang="en-US" sz="1600">
                <a:latin typeface="Arial"/>
                <a:cs typeface="Arial"/>
              </a:rPr>
              <a:t> la </a:t>
            </a:r>
            <a:r>
              <a:rPr lang="en-US" sz="1600" err="1">
                <a:latin typeface="Arial"/>
                <a:cs typeface="Arial"/>
              </a:rPr>
              <a:t>probabilité</a:t>
            </a:r>
            <a:r>
              <a:rPr lang="en-US" sz="1600">
                <a:latin typeface="Arial"/>
                <a:cs typeface="Arial"/>
              </a:rPr>
              <a:t> pour </a:t>
            </a:r>
            <a:r>
              <a:rPr lang="en-US" sz="1600" err="1">
                <a:latin typeface="Arial"/>
                <a:cs typeface="Arial"/>
              </a:rPr>
              <a:t>l’input</a:t>
            </a:r>
            <a:r>
              <a:rPr lang="en-US" sz="1600">
                <a:latin typeface="Arial"/>
                <a:cs typeface="Arial"/>
              </a:rPr>
              <a:t> image </a:t>
            </a:r>
            <a:r>
              <a:rPr lang="en-US" sz="1600" err="1">
                <a:latin typeface="Arial"/>
                <a:cs typeface="Arial"/>
              </a:rPr>
              <a:t>d’appartenir</a:t>
            </a:r>
            <a:r>
              <a:rPr lang="en-US" sz="1600">
                <a:latin typeface="Arial"/>
                <a:cs typeface="Arial"/>
              </a:rPr>
              <a:t> à une </a:t>
            </a:r>
            <a:r>
              <a:rPr lang="en-US" sz="1600" err="1">
                <a:latin typeface="Arial"/>
                <a:cs typeface="Arial"/>
              </a:rPr>
              <a:t>classe</a:t>
            </a:r>
            <a:r>
              <a:rPr lang="en-US" sz="1600">
                <a:latin typeface="Arial"/>
                <a:cs typeface="Arial"/>
              </a:rPr>
              <a:t>.</a:t>
            </a:r>
            <a:endParaRPr lang="en-US" sz="1600">
              <a:latin typeface="Century Gothic" panose="020B0502020202020204"/>
              <a:cs typeface="Arial"/>
            </a:endParaRPr>
          </a:p>
          <a:p>
            <a:endParaRPr lang="en-US" sz="1600">
              <a:latin typeface="Arial"/>
              <a:cs typeface="Arial"/>
            </a:endParaRPr>
          </a:p>
          <a:p>
            <a:endParaRPr lang="en-US" sz="14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4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4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4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4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4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40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z="140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801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>
            <a:extLst>
              <a:ext uri="{FF2B5EF4-FFF2-40B4-BE49-F238E27FC236}">
                <a16:creationId xmlns:a16="http://schemas.microsoft.com/office/drawing/2014/main" id="{DD540830-1D5B-4124-AD19-E95C33AC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4DF916-E7C3-CF2E-EA63-C1482C70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300" err="1"/>
              <a:t>Video</a:t>
            </a:r>
            <a:r>
              <a:rPr lang="fr-FR" sz="3300"/>
              <a:t> </a:t>
            </a:r>
            <a:r>
              <a:rPr lang="fr-FR" sz="3300" err="1"/>
              <a:t>based</a:t>
            </a:r>
            <a:r>
              <a:rPr lang="fr-FR" sz="3300"/>
              <a:t> </a:t>
            </a:r>
            <a:r>
              <a:rPr lang="fr-FR" sz="3300" err="1"/>
              <a:t>Re-ID</a:t>
            </a:r>
            <a:br>
              <a:rPr lang="fr-FR" sz="3300"/>
            </a:br>
            <a:r>
              <a:rPr lang="fr-FR" sz="3300"/>
              <a:t>Hand-</a:t>
            </a:r>
            <a:r>
              <a:rPr lang="fr-FR" sz="3300" err="1"/>
              <a:t>crafted</a:t>
            </a:r>
            <a:r>
              <a:rPr lang="fr-FR" sz="3300"/>
              <a:t> </a:t>
            </a:r>
            <a:r>
              <a:rPr lang="fr-FR" sz="3300" err="1"/>
              <a:t>systems</a:t>
            </a:r>
            <a:endParaRPr lang="fr-FR" sz="33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1928F0-389D-4382-8440-F6150A01C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DF9B0FBD-51D8-4E3C-9E78-429AE667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3519984-2BF6-ADC8-CE71-A4AA8D78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265" y="2286699"/>
            <a:ext cx="5122606" cy="36586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fr-FR">
              <a:solidFill>
                <a:schemeClr val="bg1"/>
              </a:solidFill>
              <a:ea typeface="+mj-lt"/>
              <a:cs typeface="+mj-lt"/>
            </a:endParaRPr>
          </a:p>
          <a:p>
            <a:r>
              <a:rPr lang="fr-FR" sz="1800">
                <a:solidFill>
                  <a:srgbClr val="000000"/>
                </a:solidFill>
                <a:ea typeface="+mj-lt"/>
                <a:cs typeface="+mj-lt"/>
              </a:rPr>
              <a:t>Premières tentatives en 2010.</a:t>
            </a:r>
            <a:endParaRPr lang="fr-FR" sz="1800"/>
          </a:p>
          <a:p>
            <a:r>
              <a:rPr lang="fr-FR" sz="1800">
                <a:solidFill>
                  <a:srgbClr val="000000"/>
                </a:solidFill>
                <a:ea typeface="+mj-lt"/>
                <a:cs typeface="+mj-lt"/>
              </a:rPr>
              <a:t>Utilisation de descripteurs basés sur la couleur.</a:t>
            </a:r>
            <a:endParaRPr lang="fr-FR" sz="1800"/>
          </a:p>
          <a:p>
            <a:r>
              <a:rPr lang="fr-FR" sz="1800">
                <a:solidFill>
                  <a:srgbClr val="000000"/>
                </a:solidFill>
                <a:ea typeface="+mj-lt"/>
                <a:cs typeface="+mj-lt"/>
              </a:rPr>
              <a:t>Segmentation de l'avant-plan pour détecter les piétons.</a:t>
            </a:r>
            <a:endParaRPr lang="fr-FR" sz="1800"/>
          </a:p>
          <a:p>
            <a:r>
              <a:rPr lang="fr-FR" sz="1800">
                <a:solidFill>
                  <a:srgbClr val="000000"/>
                </a:solidFill>
                <a:ea typeface="+mj-lt"/>
                <a:cs typeface="+mj-lt"/>
              </a:rPr>
              <a:t>Stratégie de correspondance multi-images.</a:t>
            </a:r>
            <a:endParaRPr lang="fr-FR" sz="1800"/>
          </a:p>
          <a:p>
            <a:r>
              <a:rPr lang="fr-FR" sz="1800">
                <a:solidFill>
                  <a:srgbClr val="000000"/>
                </a:solidFill>
                <a:ea typeface="+mj-lt"/>
                <a:cs typeface="+mj-lt"/>
              </a:rPr>
              <a:t>Importance de la distance euclidienne minimale entre les ensembles de caractéristiques des </a:t>
            </a:r>
            <a:r>
              <a:rPr lang="fr-FR" sz="1800" err="1">
                <a:solidFill>
                  <a:srgbClr val="000000"/>
                </a:solidFill>
                <a:ea typeface="+mj-lt"/>
                <a:cs typeface="+mj-lt"/>
              </a:rPr>
              <a:t>bounding</a:t>
            </a:r>
            <a:r>
              <a:rPr lang="fr-FR" sz="1800">
                <a:solidFill>
                  <a:srgbClr val="000000"/>
                </a:solidFill>
                <a:ea typeface="+mj-lt"/>
                <a:cs typeface="+mj-lt"/>
              </a:rPr>
              <a:t> boxes.</a:t>
            </a:r>
            <a:endParaRPr lang="fr-FR" sz="1800"/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83E106-FA90-61DF-7905-41B812CDB33E}"/>
              </a:ext>
            </a:extLst>
          </p:cNvPr>
          <p:cNvSpPr txBox="1"/>
          <p:nvPr/>
        </p:nvSpPr>
        <p:spPr>
          <a:xfrm>
            <a:off x="6492922" y="63621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Image 7" descr="Une image contenant texte, diagramme, capture d’écran, Plan">
            <a:extLst>
              <a:ext uri="{FF2B5EF4-FFF2-40B4-BE49-F238E27FC236}">
                <a16:creationId xmlns:a16="http://schemas.microsoft.com/office/drawing/2014/main" id="{0B67AB0D-4477-1562-345D-BBDCEEC7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77" y="2570514"/>
            <a:ext cx="6096000" cy="33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5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899CD-48D2-C526-B477-6D96B870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Video based Re-Id</a:t>
            </a:r>
            <a:br>
              <a:rPr lang="en-US" sz="2900"/>
            </a:br>
            <a:r>
              <a:rPr lang="en-US" sz="2900"/>
              <a:t>Deeply-learned systems</a:t>
            </a:r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rehensive Guide to Siamese Neural Networks | by Rinki Nag | Medium">
            <a:extLst>
              <a:ext uri="{FF2B5EF4-FFF2-40B4-BE49-F238E27FC236}">
                <a16:creationId xmlns:a16="http://schemas.microsoft.com/office/drawing/2014/main" id="{DEC91AA8-1CC7-E186-A291-520F28255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6881" y="809172"/>
            <a:ext cx="6558853" cy="231556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5D3187-5B3F-B110-C733-D526B6A95B6E}"/>
              </a:ext>
            </a:extLst>
          </p:cNvPr>
          <p:cNvSpPr txBox="1"/>
          <p:nvPr/>
        </p:nvSpPr>
        <p:spPr>
          <a:xfrm>
            <a:off x="646113" y="1865028"/>
            <a:ext cx="4165146" cy="438337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latin typeface="+mj-lt"/>
                <a:ea typeface="+mj-ea"/>
                <a:cs typeface="+mj-cs"/>
              </a:rPr>
              <a:t> Siamese Network:</a:t>
            </a:r>
            <a:endParaRPr lang="en-US" b="1"/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 Network </a:t>
            </a:r>
            <a:r>
              <a:rPr lang="en-US" err="1">
                <a:latin typeface="+mj-lt"/>
                <a:ea typeface="+mj-ea"/>
                <a:cs typeface="+mj-cs"/>
              </a:rPr>
              <a:t>jumeaux</a:t>
            </a:r>
            <a:endParaRPr lang="en-US">
              <a:latin typeface="+mj-lt"/>
              <a:ea typeface="+mj-ea"/>
              <a:cs typeface="+mj-cs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 </a:t>
            </a:r>
            <a:r>
              <a:rPr lang="en-US" err="1">
                <a:latin typeface="+mj-lt"/>
                <a:ea typeface="+mj-ea"/>
                <a:cs typeface="+mj-cs"/>
              </a:rPr>
              <a:t>Utilise</a:t>
            </a:r>
            <a:r>
              <a:rPr lang="en-US">
                <a:latin typeface="+mj-lt"/>
                <a:ea typeface="+mj-ea"/>
                <a:cs typeface="+mj-cs"/>
              </a:rPr>
              <a:t> des </a:t>
            </a:r>
            <a:r>
              <a:rPr lang="en-US" err="1">
                <a:latin typeface="+mj-lt"/>
                <a:ea typeface="+mj-ea"/>
                <a:cs typeface="+mj-cs"/>
              </a:rPr>
              <a:t>paires</a:t>
            </a:r>
            <a:r>
              <a:rPr lang="en-US">
                <a:latin typeface="+mj-lt"/>
                <a:ea typeface="+mj-ea"/>
                <a:cs typeface="+mj-cs"/>
              </a:rPr>
              <a:t> </a:t>
            </a:r>
            <a:r>
              <a:rPr lang="en-US" err="1">
                <a:latin typeface="+mj-lt"/>
                <a:ea typeface="+mj-ea"/>
                <a:cs typeface="+mj-cs"/>
              </a:rPr>
              <a:t>d'images</a:t>
            </a:r>
            <a:endParaRPr lang="en-US">
              <a:latin typeface="+mj-lt"/>
              <a:ea typeface="+mj-ea"/>
              <a:cs typeface="+mj-cs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 Simple </a:t>
            </a:r>
            <a:r>
              <a:rPr lang="en-US" err="1">
                <a:latin typeface="+mj-lt"/>
                <a:ea typeface="+mj-ea"/>
                <a:cs typeface="+mj-cs"/>
              </a:rPr>
              <a:t>d'utilisation</a:t>
            </a:r>
            <a:r>
              <a:rPr lang="en-US">
                <a:latin typeface="+mj-lt"/>
                <a:ea typeface="+mj-ea"/>
                <a:cs typeface="+mj-cs"/>
              </a:rPr>
              <a:t>, </a:t>
            </a:r>
            <a:r>
              <a:rPr lang="en-US" err="1">
                <a:latin typeface="+mj-lt"/>
                <a:ea typeface="+mj-ea"/>
                <a:cs typeface="+mj-cs"/>
              </a:rPr>
              <a:t>efficace</a:t>
            </a:r>
            <a:r>
              <a:rPr lang="en-US">
                <a:latin typeface="+mj-lt"/>
                <a:ea typeface="+mj-ea"/>
                <a:cs typeface="+mj-cs"/>
              </a:rPr>
              <a:t> pour des petits datasets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 Lent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latin typeface="+mj-lt"/>
                <a:ea typeface="+mj-ea"/>
                <a:cs typeface="+mj-cs"/>
              </a:rPr>
              <a:t> Triple Loss Function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 Network seul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 </a:t>
            </a:r>
            <a:r>
              <a:rPr lang="en-US" err="1">
                <a:latin typeface="+mj-lt"/>
                <a:ea typeface="+mj-ea"/>
                <a:cs typeface="+mj-cs"/>
              </a:rPr>
              <a:t>Utilise</a:t>
            </a:r>
            <a:r>
              <a:rPr lang="en-US">
                <a:latin typeface="+mj-lt"/>
                <a:ea typeface="+mj-ea"/>
                <a:cs typeface="+mj-cs"/>
              </a:rPr>
              <a:t> 1 </a:t>
            </a:r>
            <a:r>
              <a:rPr lang="en-US" err="1">
                <a:latin typeface="+mj-lt"/>
                <a:ea typeface="+mj-ea"/>
                <a:cs typeface="+mj-cs"/>
              </a:rPr>
              <a:t>ancre</a:t>
            </a:r>
            <a:r>
              <a:rPr lang="en-US">
                <a:latin typeface="+mj-lt"/>
                <a:ea typeface="+mj-ea"/>
                <a:cs typeface="+mj-cs"/>
              </a:rPr>
              <a:t> et 2 images à comparer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 </a:t>
            </a:r>
            <a:r>
              <a:rPr lang="en-US" err="1">
                <a:latin typeface="+mj-lt"/>
                <a:ea typeface="+mj-ea"/>
                <a:cs typeface="+mj-cs"/>
              </a:rPr>
              <a:t>Meilleurs</a:t>
            </a:r>
            <a:r>
              <a:rPr lang="en-US">
                <a:latin typeface="+mj-lt"/>
                <a:ea typeface="+mj-ea"/>
                <a:cs typeface="+mj-cs"/>
              </a:rPr>
              <a:t> </a:t>
            </a:r>
            <a:r>
              <a:rPr lang="en-US" err="1">
                <a:latin typeface="+mj-lt"/>
                <a:ea typeface="+mj-ea"/>
                <a:cs typeface="+mj-cs"/>
              </a:rPr>
              <a:t>résultats</a:t>
            </a:r>
            <a:endParaRPr lang="en-US">
              <a:latin typeface="+mj-lt"/>
              <a:ea typeface="+mj-ea"/>
              <a:cs typeface="+mj-cs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 Necessite de bons </a:t>
            </a:r>
            <a:r>
              <a:rPr lang="en-US" err="1">
                <a:latin typeface="+mj-lt"/>
                <a:ea typeface="+mj-ea"/>
                <a:cs typeface="+mj-cs"/>
              </a:rPr>
              <a:t>exemples</a:t>
            </a:r>
            <a:r>
              <a:rPr lang="en-US">
                <a:latin typeface="+mj-lt"/>
                <a:ea typeface="+mj-ea"/>
                <a:cs typeface="+mj-cs"/>
              </a:rPr>
              <a:t> pendant </a:t>
            </a:r>
            <a:r>
              <a:rPr lang="en-US" err="1">
                <a:latin typeface="+mj-lt"/>
                <a:ea typeface="+mj-ea"/>
                <a:cs typeface="+mj-cs"/>
              </a:rPr>
              <a:t>l'entrainement</a:t>
            </a:r>
            <a:endParaRPr lang="en-US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Triplet loss - Wikipedia">
            <a:extLst>
              <a:ext uri="{FF2B5EF4-FFF2-40B4-BE49-F238E27FC236}">
                <a16:creationId xmlns:a16="http://schemas.microsoft.com/office/drawing/2014/main" id="{8A7A5A32-A728-CF39-E034-089AC2F39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0" y="3663156"/>
            <a:ext cx="5449471" cy="24490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0675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39002-D365-D572-54A0-1BB8CD5E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Datasets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664907C-02A0-2BBF-8351-D325DB2D3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Image-</a:t>
            </a:r>
            <a:r>
              <a:rPr lang="fr-FR" err="1"/>
              <a:t>based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7809D22-9DDB-F3F0-A6A2-1FA859A1196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Calibri" charset="2"/>
              <a:buChar char="-"/>
            </a:pPr>
            <a:r>
              <a:rPr lang="fr-FR" sz="1600" err="1"/>
              <a:t>VIPeR</a:t>
            </a:r>
            <a:r>
              <a:rPr lang="fr-FR" sz="1600"/>
              <a:t> </a:t>
            </a:r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ILIDS</a:t>
            </a:r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CUHK03 (DPM)</a:t>
            </a:r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Market-1501 (DPM)</a:t>
            </a:r>
          </a:p>
          <a:p>
            <a:pPr marL="285750" indent="-285750">
              <a:buFont typeface="Calibri" charset="2"/>
              <a:buChar char="-"/>
            </a:pPr>
            <a:endParaRPr lang="fr-FR" sz="1600"/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+1000 IDs</a:t>
            </a:r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+10000 </a:t>
            </a:r>
            <a:r>
              <a:rPr lang="fr-FR" sz="1600" err="1"/>
              <a:t>bounding</a:t>
            </a:r>
            <a:r>
              <a:rPr lang="fr-FR" sz="1600"/>
              <a:t> boxes.</a:t>
            </a:r>
          </a:p>
          <a:p>
            <a:pPr marL="285750" indent="-285750">
              <a:buFont typeface="Calibri" charset="2"/>
              <a:buChar char="-"/>
            </a:pPr>
            <a:endParaRPr lang="fr-FR"/>
          </a:p>
          <a:p>
            <a:pPr marL="285750" indent="-285750">
              <a:buFont typeface="Calibri" charset="2"/>
              <a:buChar char="-"/>
            </a:pPr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29EB2B6-B36B-7F0D-57DD-C85EE964D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err="1"/>
              <a:t>Video-based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745BD8E-2661-3428-31AE-8A03AC1467A9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Calibri" charset="2"/>
              <a:buChar char="-"/>
            </a:pPr>
            <a:r>
              <a:rPr lang="fr-FR" sz="1600"/>
              <a:t>ETH</a:t>
            </a:r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3DPeS</a:t>
            </a:r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ILIDS-VID</a:t>
            </a:r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PRID-2011</a:t>
            </a:r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MARS (DPM&amp;GMMCP)</a:t>
            </a:r>
          </a:p>
          <a:p>
            <a:endParaRPr lang="fr-FR" sz="1600"/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+1200 IDs</a:t>
            </a:r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+20000 </a:t>
            </a:r>
            <a:r>
              <a:rPr lang="fr-FR" sz="1600" err="1"/>
              <a:t>sequences</a:t>
            </a:r>
            <a:endParaRPr lang="fr-FR" sz="1600"/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1 to 8 cameras</a:t>
            </a:r>
          </a:p>
          <a:p>
            <a:pPr marL="285750" indent="-285750">
              <a:buFont typeface="Calibri" charset="2"/>
              <a:buChar char="-"/>
            </a:pP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200D1DA-FA2D-24BB-CEEB-555CBF29DB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3719798" cy="576262"/>
          </a:xfrm>
        </p:spPr>
        <p:txBody>
          <a:bodyPr/>
          <a:lstStyle/>
          <a:p>
            <a:r>
              <a:rPr lang="fr-FR"/>
              <a:t>Pedestrians detectors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BDBB6079-8056-FC26-B060-265F3879FF3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Calibri" charset="2"/>
              <a:buChar char="-"/>
            </a:pPr>
            <a:r>
              <a:rPr lang="fr-FR" sz="1600"/>
              <a:t>DPM</a:t>
            </a:r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ACF</a:t>
            </a:r>
          </a:p>
          <a:p>
            <a:pPr marL="285750" indent="-285750">
              <a:buFont typeface="Calibri" charset="2"/>
              <a:buChar char="-"/>
            </a:pPr>
            <a:r>
              <a:rPr lang="fr-FR" sz="1600"/>
              <a:t>GMMCP</a:t>
            </a:r>
          </a:p>
        </p:txBody>
      </p:sp>
    </p:spTree>
    <p:extLst>
      <p:ext uri="{BB962C8B-B14F-4D97-AF65-F5344CB8AC3E}">
        <p14:creationId xmlns:p14="http://schemas.microsoft.com/office/powerpoint/2010/main" val="150308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39002-D365-D572-54A0-1BB8CD5E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D2EC3-81B3-DA1C-B602-34452F62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45" y="1684933"/>
            <a:ext cx="5821236" cy="820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/>
              <a:t>-CMC ( </a:t>
            </a:r>
            <a:r>
              <a:rPr lang="fr-FR" err="1"/>
              <a:t>Cumultative</a:t>
            </a:r>
            <a:r>
              <a:rPr lang="fr-FR"/>
              <a:t> Matching </a:t>
            </a:r>
            <a:r>
              <a:rPr lang="fr-FR" err="1"/>
              <a:t>Characteristic</a:t>
            </a:r>
            <a:r>
              <a:rPr lang="fr-FR"/>
              <a:t>)</a:t>
            </a:r>
          </a:p>
        </p:txBody>
      </p:sp>
      <p:pic>
        <p:nvPicPr>
          <p:cNvPr id="4" name="Image 3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F709D210-C414-C864-175E-AF84D3C8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09" y="2281899"/>
            <a:ext cx="4817999" cy="378822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F90956E-1815-53A6-2194-021FE9946329}"/>
              </a:ext>
            </a:extLst>
          </p:cNvPr>
          <p:cNvSpPr txBox="1">
            <a:spLocks/>
          </p:cNvSpPr>
          <p:nvPr/>
        </p:nvSpPr>
        <p:spPr>
          <a:xfrm>
            <a:off x="6892619" y="1682725"/>
            <a:ext cx="5821236" cy="8209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fr-FR"/>
              <a:t>-</a:t>
            </a:r>
            <a:r>
              <a:rPr lang="fr-FR" err="1"/>
              <a:t>mAP</a:t>
            </a:r>
            <a:r>
              <a:rPr lang="fr-FR"/>
              <a:t> (</a:t>
            </a:r>
            <a:r>
              <a:rPr lang="fr-FR" err="1"/>
              <a:t>mean</a:t>
            </a:r>
            <a:r>
              <a:rPr lang="fr-FR"/>
              <a:t> </a:t>
            </a:r>
            <a:r>
              <a:rPr lang="fr-FR" err="1"/>
              <a:t>Average</a:t>
            </a:r>
            <a:r>
              <a:rPr lang="fr-FR"/>
              <a:t> </a:t>
            </a:r>
            <a:r>
              <a:rPr lang="fr-FR" err="1"/>
              <a:t>Precision</a:t>
            </a:r>
            <a:r>
              <a:rPr lang="fr-FR"/>
              <a:t>)</a:t>
            </a:r>
          </a:p>
        </p:txBody>
      </p:sp>
      <p:pic>
        <p:nvPicPr>
          <p:cNvPr id="11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1F93B96-5D5C-058A-421C-717252476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65" y="2412399"/>
            <a:ext cx="6310242" cy="2662679"/>
          </a:xfrm>
          <a:prstGeom prst="rect">
            <a:avLst/>
          </a:prstGeom>
        </p:spPr>
      </p:pic>
      <p:pic>
        <p:nvPicPr>
          <p:cNvPr id="12" name="Image 11" descr="Une image contenant Police, blanc, texte, conception&#10;&#10;Description générée automatiquement">
            <a:extLst>
              <a:ext uri="{FF2B5EF4-FFF2-40B4-BE49-F238E27FC236}">
                <a16:creationId xmlns:a16="http://schemas.microsoft.com/office/drawing/2014/main" id="{4EEEEA7D-C956-09C5-6E77-31945FA81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409" y="5423245"/>
            <a:ext cx="24384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3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21338-2C60-BA86-31AB-CD9D1F50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Past </a:t>
            </a:r>
            <a:r>
              <a:rPr lang="fr-FR" err="1"/>
              <a:t>works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DE9A6E-4F9B-777C-7D12-10C8524E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2893"/>
            <a:ext cx="8946541" cy="4195481"/>
          </a:xfrm>
        </p:spPr>
        <p:txBody>
          <a:bodyPr/>
          <a:lstStyle/>
          <a:p>
            <a:r>
              <a:rPr lang="en-US"/>
              <a:t>Du suivi multi-caméras vers une recherche indépendante</a:t>
            </a:r>
          </a:p>
          <a:p>
            <a:endParaRPr lang="en-US"/>
          </a:p>
          <a:p>
            <a:r>
              <a:rPr lang="en-US"/>
              <a:t>Deux </a:t>
            </a:r>
            <a:r>
              <a:rPr lang="fr-FR"/>
              <a:t>hypothèses</a:t>
            </a:r>
            <a:r>
              <a:rPr lang="en-US"/>
              <a:t> non valables: </a:t>
            </a:r>
          </a:p>
          <a:p>
            <a:pPr lvl="1"/>
            <a:r>
              <a:rPr lang="en-US"/>
              <a:t>Galeries de personnes pré-existantes</a:t>
            </a:r>
          </a:p>
          <a:p>
            <a:pPr lvl="1"/>
            <a:r>
              <a:rPr lang="en-US"/>
              <a:t>Galeries renseignées manuellement (</a:t>
            </a:r>
            <a:r>
              <a:rPr lang="fr-FR"/>
              <a:t>précision</a:t>
            </a:r>
            <a:r>
              <a:rPr lang="en-US"/>
              <a:t> parfaite) </a:t>
            </a:r>
          </a:p>
          <a:p>
            <a:pPr lvl="1"/>
            <a:endParaRPr lang="en-US"/>
          </a:p>
          <a:p>
            <a:r>
              <a:rPr lang="fr-FR"/>
              <a:t>Vers des datasets plus représentatifs de la réalité</a:t>
            </a:r>
          </a:p>
          <a:p>
            <a:pPr lvl="1"/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CUHK03</a:t>
            </a:r>
          </a:p>
          <a:p>
            <a:pPr lvl="1"/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Market-1501 </a:t>
            </a:r>
          </a:p>
          <a:p>
            <a:pPr lvl="1"/>
            <a:r>
              <a:rPr lang="fr-FR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MARS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92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E17E8-C1AA-E5B4-6DE1-322446E3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Future issues</a:t>
            </a:r>
            <a:br>
              <a:rPr lang="fr-FR"/>
            </a:br>
            <a:r>
              <a:rPr lang="fr-FR"/>
              <a:t>System performance evaluation</a:t>
            </a:r>
          </a:p>
        </p:txBody>
      </p:sp>
      <p:pic>
        <p:nvPicPr>
          <p:cNvPr id="4" name="Espace réservé du contenu 3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64BD2AAF-76C1-E8C6-FB77-9B5F2B91E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50" t="11924" r="19207" b="14092"/>
          <a:stretch/>
        </p:blipFill>
        <p:spPr>
          <a:xfrm>
            <a:off x="930655" y="2084885"/>
            <a:ext cx="6538224" cy="437776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0BFBB9F-9CBD-13A7-8844-2A06232E8FDE}"/>
              </a:ext>
            </a:extLst>
          </p:cNvPr>
          <p:cNvSpPr txBox="1"/>
          <p:nvPr/>
        </p:nvSpPr>
        <p:spPr>
          <a:xfrm>
            <a:off x="7926859" y="2005913"/>
            <a:ext cx="389649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On remarque que la relation linéaire entre la ré-ID et la précision de détection sous </a:t>
            </a:r>
          </a:p>
          <a:p>
            <a:r>
              <a:rPr lang="fr-FR"/>
              <a:t>IoU = 0.7 est meilleure que celle entre IoU = 0.5</a:t>
            </a:r>
          </a:p>
          <a:p>
            <a:endParaRPr lang="fr-FR"/>
          </a:p>
          <a:p>
            <a:r>
              <a:rPr lang="fr-FR"/>
              <a:t>IoU = Interest over Union score</a:t>
            </a:r>
          </a:p>
          <a:p>
            <a:r>
              <a:rPr lang="fr-FR"/>
              <a:t>--&gt; paramètre permettant de déterminer quelles boîtes de délimitation des personnes sont validées</a:t>
            </a:r>
          </a:p>
        </p:txBody>
      </p:sp>
    </p:spTree>
    <p:extLst>
      <p:ext uri="{BB962C8B-B14F-4D97-AF65-F5344CB8AC3E}">
        <p14:creationId xmlns:p14="http://schemas.microsoft.com/office/powerpoint/2010/main" val="966536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9372130306D4FAFA45F57FFB321AF" ma:contentTypeVersion="8" ma:contentTypeDescription="Crée un document." ma:contentTypeScope="" ma:versionID="a9bd1a48b98eec80d8de1921052425bf">
  <xsd:schema xmlns:xsd="http://www.w3.org/2001/XMLSchema" xmlns:xs="http://www.w3.org/2001/XMLSchema" xmlns:p="http://schemas.microsoft.com/office/2006/metadata/properties" xmlns:ns2="7a7e1ddc-47d7-4f8a-a174-50a5dc509347" xmlns:ns3="bcae12e6-118a-4cf3-8a7e-a741ac68bcfd" targetNamespace="http://schemas.microsoft.com/office/2006/metadata/properties" ma:root="true" ma:fieldsID="b3ef6b69376ccee2b4658d403696888f" ns2:_="" ns3:_="">
    <xsd:import namespace="7a7e1ddc-47d7-4f8a-a174-50a5dc509347"/>
    <xsd:import namespace="bcae12e6-118a-4cf3-8a7e-a741ac68b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e1ddc-47d7-4f8a-a174-50a5dc5093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12e6-118a-4cf3-8a7e-a741ac68bcf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30C04E-6DEC-443E-90C7-6254735A4DF8}">
  <ds:schemaRefs>
    <ds:schemaRef ds:uri="7a7e1ddc-47d7-4f8a-a174-50a5dc509347"/>
    <ds:schemaRef ds:uri="bcae12e6-118a-4cf3-8a7e-a741ac68bc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C17E063-569D-4478-AE1E-F2F53256C5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92CCF9-916D-485B-9274-7BE9B08FF2D3}">
  <ds:schemaRefs>
    <ds:schemaRef ds:uri="7a7e1ddc-47d7-4f8a-a174-50a5dc509347"/>
    <ds:schemaRef ds:uri="bcae12e6-118a-4cf3-8a7e-a741ac68bcf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</vt:lpstr>
      <vt:lpstr>Présentation survey Re-Id Past, Present and Future</vt:lpstr>
      <vt:lpstr>Image based Re-Id Hand-crafted systems</vt:lpstr>
      <vt:lpstr>Image based Re-Id &amp; Deep Learning model : CNN</vt:lpstr>
      <vt:lpstr>Video based Re-ID Hand-crafted systems</vt:lpstr>
      <vt:lpstr>Video based Re-Id Deeply-learned systems</vt:lpstr>
      <vt:lpstr>Datasets</vt:lpstr>
      <vt:lpstr>Evaluation</vt:lpstr>
      <vt:lpstr>Past works</vt:lpstr>
      <vt:lpstr>Future issues System performance evaluation</vt:lpstr>
      <vt:lpstr>Future issues Influence of detector/tracker on Re-Id</vt:lpstr>
      <vt:lpstr>Présentation et analyse du sujet au CTS</vt:lpstr>
      <vt:lpstr>Scope du sujet (enjeux &amp; attentes)</vt:lpstr>
      <vt:lpstr>Etudes des risques (compromettant la réal. du projet)</vt:lpstr>
      <vt:lpstr>Répartition des tâches et communication dans l’équipe</vt:lpstr>
      <vt:lpstr>Communication avec le partenaire et définition des livrables</vt:lpstr>
      <vt:lpstr>Travail accompli (déroulé, quantification, premiers résultats…)</vt:lpstr>
      <vt:lpstr>Sources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2023-10-16T07:33:57Z</dcterms:created>
  <dcterms:modified xsi:type="dcterms:W3CDTF">2023-10-30T09:10:06Z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0x010100D9F9372130306D4FAFA45F57FFB321AF</vt:lpwstr>
  </property>
</Properties>
</file>