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5"/>
  </p:notesMasterIdLst>
  <p:sldIdLst>
    <p:sldId id="256" r:id="rId5"/>
    <p:sldId id="262" r:id="rId6"/>
    <p:sldId id="257" r:id="rId7"/>
    <p:sldId id="260" r:id="rId8"/>
    <p:sldId id="258" r:id="rId9"/>
    <p:sldId id="265" r:id="rId10"/>
    <p:sldId id="261" r:id="rId11"/>
    <p:sldId id="263" r:id="rId12"/>
    <p:sldId id="264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0E69C-8A2F-4A8E-8467-256DC108D879}" v="5" dt="2023-12-03T22:42:00.522"/>
    <p1510:client id="{38FB50EC-E4CD-4952-9408-5C29589FD0E7}" v="16" dt="2023-12-03T10:59:58.428"/>
    <p1510:client id="{401F424E-24CD-4B4D-92B9-1C876B1FEFF4}" v="6" dt="2023-12-03T17:39:06.722"/>
    <p1510:client id="{4978B5B9-E841-4CCC-8630-EFF92FDF9D23}" v="24" dt="2023-12-03T17:29:21.302"/>
    <p1510:client id="{5E79BD5B-91D6-4F1D-A4C0-05652F9B4947}" v="2" dt="2023-12-04T08:52:10.823"/>
    <p1510:client id="{746BC358-F076-44D8-BD12-E8CA225E8628}" v="37" dt="2023-12-03T13:34:17.395"/>
    <p1510:client id="{CAEDC771-F851-4437-9780-C0F571C4EC17}" v="19" dt="2023-12-04T09:12:07.382"/>
    <p1510:client id="{CBB493ED-5933-4E0A-BD69-DDE5D03C3454}" v="75" dt="2023-12-04T08:58:07.714"/>
    <p1510:client id="{D2F9EA08-994E-4E6B-AC48-27D7C86DA1D4}" v="76" dt="2023-12-03T14:11:42.948"/>
    <p1510:client id="{D4188440-1F1E-414B-935C-B7CCCFFED771}" v="167" dt="2023-12-03T18:04:25.980"/>
    <p1510:client id="{D47590E4-660A-49B8-A717-94CD5AA62F60}" v="315" vWet="317" dt="2023-12-03T17:24:29.939"/>
    <p1510:client id="{F5F53C78-468D-4995-83FE-711CB4ADE04F}" v="76" dt="2023-12-03T13:30:43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YR Louis" userId="S::louis.martyr@edu.devinci.fr::6f210ffe-9526-4bea-bab0-b162dd2fdda5" providerId="AD" clId="Web-{746BC358-F076-44D8-BD12-E8CA225E8628}"/>
    <pc:docChg chg="modSld">
      <pc:chgData name="MARTYR Louis" userId="S::louis.martyr@edu.devinci.fr::6f210ffe-9526-4bea-bab0-b162dd2fdda5" providerId="AD" clId="Web-{746BC358-F076-44D8-BD12-E8CA225E8628}" dt="2023-12-03T13:34:17.395" v="34" actId="20577"/>
      <pc:docMkLst>
        <pc:docMk/>
      </pc:docMkLst>
      <pc:sldChg chg="addSp delSp modSp">
        <pc:chgData name="MARTYR Louis" userId="S::louis.martyr@edu.devinci.fr::6f210ffe-9526-4bea-bab0-b162dd2fdda5" providerId="AD" clId="Web-{746BC358-F076-44D8-BD12-E8CA225E8628}" dt="2023-12-03T13:34:17.395" v="34" actId="20577"/>
        <pc:sldMkLst>
          <pc:docMk/>
          <pc:sldMk cId="1990744704" sldId="257"/>
        </pc:sldMkLst>
        <pc:spChg chg="del mod">
          <ac:chgData name="MARTYR Louis" userId="S::louis.martyr@edu.devinci.fr::6f210ffe-9526-4bea-bab0-b162dd2fdda5" providerId="AD" clId="Web-{746BC358-F076-44D8-BD12-E8CA225E8628}" dt="2023-12-03T13:33:21.519" v="8"/>
          <ac:spMkLst>
            <pc:docMk/>
            <pc:sldMk cId="1990744704" sldId="257"/>
            <ac:spMk id="3" creationId="{117CC7F0-BD70-61E8-78A0-4DDFED4961C3}"/>
          </ac:spMkLst>
        </pc:spChg>
        <pc:spChg chg="add mod">
          <ac:chgData name="MARTYR Louis" userId="S::louis.martyr@edu.devinci.fr::6f210ffe-9526-4bea-bab0-b162dd2fdda5" providerId="AD" clId="Web-{746BC358-F076-44D8-BD12-E8CA225E8628}" dt="2023-12-03T13:34:17.395" v="34" actId="20577"/>
          <ac:spMkLst>
            <pc:docMk/>
            <pc:sldMk cId="1990744704" sldId="257"/>
            <ac:spMk id="5" creationId="{57EED70B-D50C-0AC6-3CC3-D5864D33AEEA}"/>
          </ac:spMkLst>
        </pc:spChg>
      </pc:sldChg>
    </pc:docChg>
  </pc:docChgLst>
  <pc:docChgLst>
    <pc:chgData name="MEZIANI Emrys" userId="S::emrys.meziani@edu.devinci.fr::d704b108-11fa-412e-925f-0069f2917b4b" providerId="AD" clId="Web-{CAEDC771-F851-4437-9780-C0F571C4EC17}"/>
    <pc:docChg chg="modSld">
      <pc:chgData name="MEZIANI Emrys" userId="S::emrys.meziani@edu.devinci.fr::d704b108-11fa-412e-925f-0069f2917b4b" providerId="AD" clId="Web-{CAEDC771-F851-4437-9780-C0F571C4EC17}" dt="2023-12-04T09:12:05.898" v="17" actId="20577"/>
      <pc:docMkLst>
        <pc:docMk/>
      </pc:docMkLst>
      <pc:sldChg chg="modSp">
        <pc:chgData name="MEZIANI Emrys" userId="S::emrys.meziani@edu.devinci.fr::d704b108-11fa-412e-925f-0069f2917b4b" providerId="AD" clId="Web-{CAEDC771-F851-4437-9780-C0F571C4EC17}" dt="2023-12-04T09:12:05.898" v="17" actId="20577"/>
        <pc:sldMkLst>
          <pc:docMk/>
          <pc:sldMk cId="3577987131" sldId="265"/>
        </pc:sldMkLst>
        <pc:spChg chg="mod">
          <ac:chgData name="MEZIANI Emrys" userId="S::emrys.meziani@edu.devinci.fr::d704b108-11fa-412e-925f-0069f2917b4b" providerId="AD" clId="Web-{CAEDC771-F851-4437-9780-C0F571C4EC17}" dt="2023-12-04T09:12:05.898" v="17" actId="20577"/>
          <ac:spMkLst>
            <pc:docMk/>
            <pc:sldMk cId="3577987131" sldId="265"/>
            <ac:spMk id="2" creationId="{1EE7AC81-212C-7A0A-6CF3-B02FF25CD5F5}"/>
          </ac:spMkLst>
        </pc:spChg>
      </pc:sldChg>
    </pc:docChg>
  </pc:docChgLst>
  <pc:docChgLst>
    <pc:chgData name="MICHON Raphaël" userId="S::raphael.michon@edu.devinci.fr::f377e8a7-4f67-4625-b548-c43de5711079" providerId="AD" clId="Web-{0C70E69C-8A2F-4A8E-8467-256DC108D879}"/>
    <pc:docChg chg="modSld sldOrd">
      <pc:chgData name="MICHON Raphaël" userId="S::raphael.michon@edu.devinci.fr::f377e8a7-4f67-4625-b548-c43de5711079" providerId="AD" clId="Web-{0C70E69C-8A2F-4A8E-8467-256DC108D879}" dt="2023-12-03T22:42:00.022" v="3" actId="20577"/>
      <pc:docMkLst>
        <pc:docMk/>
      </pc:docMkLst>
      <pc:sldChg chg="modSp">
        <pc:chgData name="MICHON Raphaël" userId="S::raphael.michon@edu.devinci.fr::f377e8a7-4f67-4625-b548-c43de5711079" providerId="AD" clId="Web-{0C70E69C-8A2F-4A8E-8467-256DC108D879}" dt="2023-12-03T22:42:00.022" v="3" actId="20577"/>
        <pc:sldMkLst>
          <pc:docMk/>
          <pc:sldMk cId="1990744704" sldId="257"/>
        </pc:sldMkLst>
        <pc:spChg chg="mod">
          <ac:chgData name="MICHON Raphaël" userId="S::raphael.michon@edu.devinci.fr::f377e8a7-4f67-4625-b548-c43de5711079" providerId="AD" clId="Web-{0C70E69C-8A2F-4A8E-8467-256DC108D879}" dt="2023-12-03T22:42:00.022" v="3" actId="20577"/>
          <ac:spMkLst>
            <pc:docMk/>
            <pc:sldMk cId="1990744704" sldId="257"/>
            <ac:spMk id="5" creationId="{57EED70B-D50C-0AC6-3CC3-D5864D33AEEA}"/>
          </ac:spMkLst>
        </pc:spChg>
      </pc:sldChg>
      <pc:sldChg chg="ord">
        <pc:chgData name="MICHON Raphaël" userId="S::raphael.michon@edu.devinci.fr::f377e8a7-4f67-4625-b548-c43de5711079" providerId="AD" clId="Web-{0C70E69C-8A2F-4A8E-8467-256DC108D879}" dt="2023-12-03T22:41:40.631" v="1"/>
        <pc:sldMkLst>
          <pc:docMk/>
          <pc:sldMk cId="1657187540" sldId="262"/>
        </pc:sldMkLst>
      </pc:sldChg>
    </pc:docChg>
  </pc:docChgLst>
  <pc:docChgLst>
    <pc:chgData name="MARTYR Louis" userId="S::louis.martyr@edu.devinci.fr::6f210ffe-9526-4bea-bab0-b162dd2fdda5" providerId="AD" clId="Web-{F5F53C78-468D-4995-83FE-711CB4ADE04F}"/>
    <pc:docChg chg="modSld">
      <pc:chgData name="MARTYR Louis" userId="S::louis.martyr@edu.devinci.fr::6f210ffe-9526-4bea-bab0-b162dd2fdda5" providerId="AD" clId="Web-{F5F53C78-468D-4995-83FE-711CB4ADE04F}" dt="2023-12-03T13:30:43.016" v="72" actId="20577"/>
      <pc:docMkLst>
        <pc:docMk/>
      </pc:docMkLst>
      <pc:sldChg chg="modSp">
        <pc:chgData name="MARTYR Louis" userId="S::louis.martyr@edu.devinci.fr::6f210ffe-9526-4bea-bab0-b162dd2fdda5" providerId="AD" clId="Web-{F5F53C78-468D-4995-83FE-711CB4ADE04F}" dt="2023-12-03T13:30:43.016" v="72" actId="20577"/>
        <pc:sldMkLst>
          <pc:docMk/>
          <pc:sldMk cId="1990744704" sldId="257"/>
        </pc:sldMkLst>
        <pc:spChg chg="mod">
          <ac:chgData name="MARTYR Louis" userId="S::louis.martyr@edu.devinci.fr::6f210ffe-9526-4bea-bab0-b162dd2fdda5" providerId="AD" clId="Web-{F5F53C78-468D-4995-83FE-711CB4ADE04F}" dt="2023-12-03T13:30:43.016" v="72" actId="20577"/>
          <ac:spMkLst>
            <pc:docMk/>
            <pc:sldMk cId="1990744704" sldId="257"/>
            <ac:spMk id="3" creationId="{117CC7F0-BD70-61E8-78A0-4DDFED4961C3}"/>
          </ac:spMkLst>
        </pc:spChg>
      </pc:sldChg>
      <pc:sldChg chg="addSp delSp modSp mod setBg">
        <pc:chgData name="MARTYR Louis" userId="S::louis.martyr@edu.devinci.fr::6f210ffe-9526-4bea-bab0-b162dd2fdda5" providerId="AD" clId="Web-{F5F53C78-468D-4995-83FE-711CB4ADE04F}" dt="2023-12-03T13:24:30.958" v="42" actId="14100"/>
        <pc:sldMkLst>
          <pc:docMk/>
          <pc:sldMk cId="3709960959" sldId="258"/>
        </pc:sldMkLst>
        <pc:spChg chg="mod">
          <ac:chgData name="MARTYR Louis" userId="S::louis.martyr@edu.devinci.fr::6f210ffe-9526-4bea-bab0-b162dd2fdda5" providerId="AD" clId="Web-{F5F53C78-468D-4995-83FE-711CB4ADE04F}" dt="2023-12-03T13:15:30.114" v="14"/>
          <ac:spMkLst>
            <pc:docMk/>
            <pc:sldMk cId="3709960959" sldId="258"/>
            <ac:spMk id="2" creationId="{D662A58A-4D1F-0B87-7B40-D0F012FCC569}"/>
          </ac:spMkLst>
        </pc:spChg>
        <pc:spChg chg="del mod">
          <ac:chgData name="MARTYR Louis" userId="S::louis.martyr@edu.devinci.fr::6f210ffe-9526-4bea-bab0-b162dd2fdda5" providerId="AD" clId="Web-{F5F53C78-468D-4995-83FE-711CB4ADE04F}" dt="2023-12-03T13:12:55.089" v="6"/>
          <ac:spMkLst>
            <pc:docMk/>
            <pc:sldMk cId="3709960959" sldId="258"/>
            <ac:spMk id="3" creationId="{1E03EB53-7906-50B4-D286-3D59D2844969}"/>
          </ac:spMkLst>
        </pc:spChg>
        <pc:spChg chg="add del">
          <ac:chgData name="MARTYR Louis" userId="S::louis.martyr@edu.devinci.fr::6f210ffe-9526-4bea-bab0-b162dd2fdda5" providerId="AD" clId="Web-{F5F53C78-468D-4995-83FE-711CB4ADE04F}" dt="2023-12-03T13:15:34.082" v="15"/>
          <ac:spMkLst>
            <pc:docMk/>
            <pc:sldMk cId="3709960959" sldId="258"/>
            <ac:spMk id="11" creationId="{4390B844-A1EA-CE9C-4F45-7D670F2C3B39}"/>
          </ac:spMkLst>
        </pc:spChg>
        <pc:picChg chg="add mod ord">
          <ac:chgData name="MARTYR Louis" userId="S::louis.martyr@edu.devinci.fr::6f210ffe-9526-4bea-bab0-b162dd2fdda5" providerId="AD" clId="Web-{F5F53C78-468D-4995-83FE-711CB4ADE04F}" dt="2023-12-03T13:24:30.958" v="42" actId="14100"/>
          <ac:picMkLst>
            <pc:docMk/>
            <pc:sldMk cId="3709960959" sldId="258"/>
            <ac:picMk id="4" creationId="{37140E94-4EDD-8AB3-6E46-2971D12F9E1B}"/>
          </ac:picMkLst>
        </pc:picChg>
        <pc:picChg chg="add mod ord">
          <ac:chgData name="MARTYR Louis" userId="S::louis.martyr@edu.devinci.fr::6f210ffe-9526-4bea-bab0-b162dd2fdda5" providerId="AD" clId="Web-{F5F53C78-468D-4995-83FE-711CB4ADE04F}" dt="2023-12-03T13:23:51.566" v="34" actId="1076"/>
          <ac:picMkLst>
            <pc:docMk/>
            <pc:sldMk cId="3709960959" sldId="258"/>
            <ac:picMk id="5" creationId="{75387366-B9BA-1D8D-18BB-8283A82AC4CE}"/>
          </ac:picMkLst>
        </pc:picChg>
        <pc:picChg chg="add mod">
          <ac:chgData name="MARTYR Louis" userId="S::louis.martyr@edu.devinci.fr::6f210ffe-9526-4bea-bab0-b162dd2fdda5" providerId="AD" clId="Web-{F5F53C78-468D-4995-83FE-711CB4ADE04F}" dt="2023-12-03T13:16:45.882" v="33" actId="14100"/>
          <ac:picMkLst>
            <pc:docMk/>
            <pc:sldMk cId="3709960959" sldId="258"/>
            <ac:picMk id="6" creationId="{247AEA76-B1C0-6863-B723-CD7F7797F1CE}"/>
          </ac:picMkLst>
        </pc:picChg>
        <pc:picChg chg="add mod ord">
          <ac:chgData name="MARTYR Louis" userId="S::louis.martyr@edu.devinci.fr::6f210ffe-9526-4bea-bab0-b162dd2fdda5" providerId="AD" clId="Web-{F5F53C78-468D-4995-83FE-711CB4ADE04F}" dt="2023-12-03T13:16:41.569" v="32" actId="1076"/>
          <ac:picMkLst>
            <pc:docMk/>
            <pc:sldMk cId="3709960959" sldId="258"/>
            <ac:picMk id="7" creationId="{F4BC0A68-02FA-BBC1-4C45-0CB79E8ED97B}"/>
          </ac:picMkLst>
        </pc:picChg>
        <pc:picChg chg="add mod">
          <ac:chgData name="MARTYR Louis" userId="S::louis.martyr@edu.devinci.fr::6f210ffe-9526-4bea-bab0-b162dd2fdda5" providerId="AD" clId="Web-{F5F53C78-468D-4995-83FE-711CB4ADE04F}" dt="2023-12-03T13:24:02.348" v="38" actId="14100"/>
          <ac:picMkLst>
            <pc:docMk/>
            <pc:sldMk cId="3709960959" sldId="258"/>
            <ac:picMk id="8" creationId="{D39ADBD3-AC31-17B4-40BF-22C357F1A493}"/>
          </ac:picMkLst>
        </pc:picChg>
      </pc:sldChg>
      <pc:sldChg chg="modSp">
        <pc:chgData name="MARTYR Louis" userId="S::louis.martyr@edu.devinci.fr::6f210ffe-9526-4bea-bab0-b162dd2fdda5" providerId="AD" clId="Web-{F5F53C78-468D-4995-83FE-711CB4ADE04F}" dt="2023-12-03T13:30:10.937" v="59" actId="20577"/>
        <pc:sldMkLst>
          <pc:docMk/>
          <pc:sldMk cId="1657187540" sldId="262"/>
        </pc:sldMkLst>
        <pc:spChg chg="mod">
          <ac:chgData name="MARTYR Louis" userId="S::louis.martyr@edu.devinci.fr::6f210ffe-9526-4bea-bab0-b162dd2fdda5" providerId="AD" clId="Web-{F5F53C78-468D-4995-83FE-711CB4ADE04F}" dt="2023-12-03T13:30:10.937" v="59" actId="20577"/>
          <ac:spMkLst>
            <pc:docMk/>
            <pc:sldMk cId="1657187540" sldId="262"/>
            <ac:spMk id="3" creationId="{50499074-68C3-E46A-846C-EB55614DEB6F}"/>
          </ac:spMkLst>
        </pc:spChg>
      </pc:sldChg>
    </pc:docChg>
  </pc:docChgLst>
  <pc:docChgLst>
    <pc:chgData name="CORNELIE Joalie" userId="S::joalie.cornelie@edu.devinci.fr::fa9549e1-be5b-485a-a899-4827054b17a4" providerId="AD" clId="Web-{38FB50EC-E4CD-4952-9408-5C29589FD0E7}"/>
    <pc:docChg chg="modSld">
      <pc:chgData name="CORNELIE Joalie" userId="S::joalie.cornelie@edu.devinci.fr::fa9549e1-be5b-485a-a899-4827054b17a4" providerId="AD" clId="Web-{38FB50EC-E4CD-4952-9408-5C29589FD0E7}" dt="2023-12-03T10:59:57.600" v="10" actId="20577"/>
      <pc:docMkLst>
        <pc:docMk/>
      </pc:docMkLst>
      <pc:sldChg chg="modSp">
        <pc:chgData name="CORNELIE Joalie" userId="S::joalie.cornelie@edu.devinci.fr::fa9549e1-be5b-485a-a899-4827054b17a4" providerId="AD" clId="Web-{38FB50EC-E4CD-4952-9408-5C29589FD0E7}" dt="2023-12-03T10:59:57.600" v="10" actId="20577"/>
        <pc:sldMkLst>
          <pc:docMk/>
          <pc:sldMk cId="4165651206" sldId="261"/>
        </pc:sldMkLst>
        <pc:spChg chg="mod">
          <ac:chgData name="CORNELIE Joalie" userId="S::joalie.cornelie@edu.devinci.fr::fa9549e1-be5b-485a-a899-4827054b17a4" providerId="AD" clId="Web-{38FB50EC-E4CD-4952-9408-5C29589FD0E7}" dt="2023-12-03T10:59:54.991" v="9" actId="20577"/>
          <ac:spMkLst>
            <pc:docMk/>
            <pc:sldMk cId="4165651206" sldId="261"/>
            <ac:spMk id="5" creationId="{4A46D919-74D5-2320-BDF2-842B8A9ED96D}"/>
          </ac:spMkLst>
        </pc:spChg>
        <pc:spChg chg="mod">
          <ac:chgData name="CORNELIE Joalie" userId="S::joalie.cornelie@edu.devinci.fr::fa9549e1-be5b-485a-a899-4827054b17a4" providerId="AD" clId="Web-{38FB50EC-E4CD-4952-9408-5C29589FD0E7}" dt="2023-12-03T10:59:57.600" v="10" actId="20577"/>
          <ac:spMkLst>
            <pc:docMk/>
            <pc:sldMk cId="4165651206" sldId="261"/>
            <ac:spMk id="6" creationId="{73405F47-25FC-64EC-4958-A8A19F803FB4}"/>
          </ac:spMkLst>
        </pc:spChg>
      </pc:sldChg>
      <pc:sldChg chg="modSp">
        <pc:chgData name="CORNELIE Joalie" userId="S::joalie.cornelie@edu.devinci.fr::fa9549e1-be5b-485a-a899-4827054b17a4" providerId="AD" clId="Web-{38FB50EC-E4CD-4952-9408-5C29589FD0E7}" dt="2023-12-03T10:59:40.131" v="7" actId="20577"/>
        <pc:sldMkLst>
          <pc:docMk/>
          <pc:sldMk cId="2253186580" sldId="264"/>
        </pc:sldMkLst>
        <pc:spChg chg="mod">
          <ac:chgData name="CORNELIE Joalie" userId="S::joalie.cornelie@edu.devinci.fr::fa9549e1-be5b-485a-a899-4827054b17a4" providerId="AD" clId="Web-{38FB50EC-E4CD-4952-9408-5C29589FD0E7}" dt="2023-12-03T10:59:40.131" v="7" actId="20577"/>
          <ac:spMkLst>
            <pc:docMk/>
            <pc:sldMk cId="2253186580" sldId="264"/>
            <ac:spMk id="3" creationId="{6EA29D64-0148-CFD6-D0F4-750C01103C8B}"/>
          </ac:spMkLst>
        </pc:spChg>
      </pc:sldChg>
    </pc:docChg>
  </pc:docChgLst>
  <pc:docChgLst>
    <pc:chgData name="MARTYR Louis" userId="S::louis.martyr@edu.devinci.fr::6f210ffe-9526-4bea-bab0-b162dd2fdda5" providerId="AD" clId="Web-{4978B5B9-E841-4CCC-8630-EFF92FDF9D23}"/>
    <pc:docChg chg="modSld">
      <pc:chgData name="MARTYR Louis" userId="S::louis.martyr@edu.devinci.fr::6f210ffe-9526-4bea-bab0-b162dd2fdda5" providerId="AD" clId="Web-{4978B5B9-E841-4CCC-8630-EFF92FDF9D23}" dt="2023-12-03T17:29:21.302" v="22" actId="1076"/>
      <pc:docMkLst>
        <pc:docMk/>
      </pc:docMkLst>
      <pc:sldChg chg="addSp delSp modSp mod setBg setClrOvrMap">
        <pc:chgData name="MARTYR Louis" userId="S::louis.martyr@edu.devinci.fr::6f210ffe-9526-4bea-bab0-b162dd2fdda5" providerId="AD" clId="Web-{4978B5B9-E841-4CCC-8630-EFF92FDF9D23}" dt="2023-12-03T17:29:21.302" v="22" actId="1076"/>
        <pc:sldMkLst>
          <pc:docMk/>
          <pc:sldMk cId="3709960959" sldId="258"/>
        </pc:sldMkLst>
        <pc:spChg chg="mod">
          <ac:chgData name="MARTYR Louis" userId="S::louis.martyr@edu.devinci.fr::6f210ffe-9526-4bea-bab0-b162dd2fdda5" providerId="AD" clId="Web-{4978B5B9-E841-4CCC-8630-EFF92FDF9D23}" dt="2023-12-03T17:28:59.583" v="13"/>
          <ac:spMkLst>
            <pc:docMk/>
            <pc:sldMk cId="3709960959" sldId="258"/>
            <ac:spMk id="2" creationId="{D662A58A-4D1F-0B87-7B40-D0F012FCC569}"/>
          </ac:spMkLst>
        </pc:spChg>
        <pc:spChg chg="add del">
          <ac:chgData name="MARTYR Louis" userId="S::louis.martyr@edu.devinci.fr::6f210ffe-9526-4bea-bab0-b162dd2fdda5" providerId="AD" clId="Web-{4978B5B9-E841-4CCC-8630-EFF92FDF9D23}" dt="2023-12-03T17:28:59.583" v="13"/>
          <ac:spMkLst>
            <pc:docMk/>
            <pc:sldMk cId="3709960959" sldId="258"/>
            <ac:spMk id="13" creationId="{E98CD42C-2E98-437C-AF0D-ADB770381DBE}"/>
          </ac:spMkLst>
        </pc:spChg>
        <pc:spChg chg="add del">
          <ac:chgData name="MARTYR Louis" userId="S::louis.martyr@edu.devinci.fr::6f210ffe-9526-4bea-bab0-b162dd2fdda5" providerId="AD" clId="Web-{4978B5B9-E841-4CCC-8630-EFF92FDF9D23}" dt="2023-12-03T17:28:59.583" v="13"/>
          <ac:spMkLst>
            <pc:docMk/>
            <pc:sldMk cId="3709960959" sldId="258"/>
            <ac:spMk id="15" creationId="{3AA7B5C7-7348-4EFC-BEE4-5AA469D57C32}"/>
          </ac:spMkLst>
        </pc:spChg>
        <pc:spChg chg="add del">
          <ac:chgData name="MARTYR Louis" userId="S::louis.martyr@edu.devinci.fr::6f210ffe-9526-4bea-bab0-b162dd2fdda5" providerId="AD" clId="Web-{4978B5B9-E841-4CCC-8630-EFF92FDF9D23}" dt="2023-12-03T17:28:59.583" v="13"/>
          <ac:spMkLst>
            <pc:docMk/>
            <pc:sldMk cId="3709960959" sldId="258"/>
            <ac:spMk id="17" creationId="{A76BBD40-26F7-4779-A7E1-17EADF348860}"/>
          </ac:spMkLst>
        </pc:spChg>
        <pc:picChg chg="add mod">
          <ac:chgData name="MARTYR Louis" userId="S::louis.martyr@edu.devinci.fr::6f210ffe-9526-4bea-bab0-b162dd2fdda5" providerId="AD" clId="Web-{4978B5B9-E841-4CCC-8630-EFF92FDF9D23}" dt="2023-12-03T17:29:14.521" v="20" actId="14100"/>
          <ac:picMkLst>
            <pc:docMk/>
            <pc:sldMk cId="3709960959" sldId="258"/>
            <ac:picMk id="3" creationId="{0893829E-9D20-C8C3-D769-E86AA18CE691}"/>
          </ac:picMkLst>
        </pc:picChg>
        <pc:picChg chg="mod">
          <ac:chgData name="MARTYR Louis" userId="S::louis.martyr@edu.devinci.fr::6f210ffe-9526-4bea-bab0-b162dd2fdda5" providerId="AD" clId="Web-{4978B5B9-E841-4CCC-8630-EFF92FDF9D23}" dt="2023-12-03T17:29:12.411" v="19" actId="1076"/>
          <ac:picMkLst>
            <pc:docMk/>
            <pc:sldMk cId="3709960959" sldId="258"/>
            <ac:picMk id="4" creationId="{37140E94-4EDD-8AB3-6E46-2971D12F9E1B}"/>
          </ac:picMkLst>
        </pc:picChg>
        <pc:picChg chg="mod">
          <ac:chgData name="MARTYR Louis" userId="S::louis.martyr@edu.devinci.fr::6f210ffe-9526-4bea-bab0-b162dd2fdda5" providerId="AD" clId="Web-{4978B5B9-E841-4CCC-8630-EFF92FDF9D23}" dt="2023-12-03T17:29:06.317" v="15" actId="1076"/>
          <ac:picMkLst>
            <pc:docMk/>
            <pc:sldMk cId="3709960959" sldId="258"/>
            <ac:picMk id="5" creationId="{75387366-B9BA-1D8D-18BB-8283A82AC4CE}"/>
          </ac:picMkLst>
        </pc:picChg>
        <pc:picChg chg="del">
          <ac:chgData name="MARTYR Louis" userId="S::louis.martyr@edu.devinci.fr::6f210ffe-9526-4bea-bab0-b162dd2fdda5" providerId="AD" clId="Web-{4978B5B9-E841-4CCC-8630-EFF92FDF9D23}" dt="2023-12-03T17:28:15.097" v="0"/>
          <ac:picMkLst>
            <pc:docMk/>
            <pc:sldMk cId="3709960959" sldId="258"/>
            <ac:picMk id="6" creationId="{247AEA76-B1C0-6863-B723-CD7F7797F1CE}"/>
          </ac:picMkLst>
        </pc:picChg>
        <pc:picChg chg="mod">
          <ac:chgData name="MARTYR Louis" userId="S::louis.martyr@edu.devinci.fr::6f210ffe-9526-4bea-bab0-b162dd2fdda5" providerId="AD" clId="Web-{4978B5B9-E841-4CCC-8630-EFF92FDF9D23}" dt="2023-12-03T17:29:21.302" v="22" actId="1076"/>
          <ac:picMkLst>
            <pc:docMk/>
            <pc:sldMk cId="3709960959" sldId="258"/>
            <ac:picMk id="7" creationId="{F4BC0A68-02FA-BBC1-4C45-0CB79E8ED97B}"/>
          </ac:picMkLst>
        </pc:picChg>
        <pc:picChg chg="mod">
          <ac:chgData name="MARTYR Louis" userId="S::louis.martyr@edu.devinci.fr::6f210ffe-9526-4bea-bab0-b162dd2fdda5" providerId="AD" clId="Web-{4978B5B9-E841-4CCC-8630-EFF92FDF9D23}" dt="2023-12-03T17:29:18.318" v="21" actId="1076"/>
          <ac:picMkLst>
            <pc:docMk/>
            <pc:sldMk cId="3709960959" sldId="258"/>
            <ac:picMk id="8" creationId="{D39ADBD3-AC31-17B4-40BF-22C357F1A493}"/>
          </ac:picMkLst>
        </pc:picChg>
      </pc:sldChg>
    </pc:docChg>
  </pc:docChgLst>
  <pc:docChgLst>
    <pc:chgData name="GIRAUD Louis-Melchior" userId="S::louis-melchior.giraud@edu.devinci.fr::22d75960-6f99-4775-991a-b78fd8998b8b" providerId="AD" clId="Web-{401F424E-24CD-4B4D-92B9-1C876B1FEFF4}"/>
    <pc:docChg chg="modSld">
      <pc:chgData name="GIRAUD Louis-Melchior" userId="S::louis-melchior.giraud@edu.devinci.fr::22d75960-6f99-4775-991a-b78fd8998b8b" providerId="AD" clId="Web-{401F424E-24CD-4B4D-92B9-1C876B1FEFF4}" dt="2023-12-03T17:39:52.286" v="172"/>
      <pc:docMkLst>
        <pc:docMk/>
      </pc:docMkLst>
      <pc:sldChg chg="modNotes">
        <pc:chgData name="GIRAUD Louis-Melchior" userId="S::louis-melchior.giraud@edu.devinci.fr::22d75960-6f99-4775-991a-b78fd8998b8b" providerId="AD" clId="Web-{401F424E-24CD-4B4D-92B9-1C876B1FEFF4}" dt="2023-12-03T17:38:54.035" v="163"/>
        <pc:sldMkLst>
          <pc:docMk/>
          <pc:sldMk cId="1990744704" sldId="257"/>
        </pc:sldMkLst>
      </pc:sldChg>
      <pc:sldChg chg="modNotes">
        <pc:chgData name="GIRAUD Louis-Melchior" userId="S::louis-melchior.giraud@edu.devinci.fr::22d75960-6f99-4775-991a-b78fd8998b8b" providerId="AD" clId="Web-{401F424E-24CD-4B4D-92B9-1C876B1FEFF4}" dt="2023-12-03T17:37:51.517" v="141"/>
        <pc:sldMkLst>
          <pc:docMk/>
          <pc:sldMk cId="3709960959" sldId="258"/>
        </pc:sldMkLst>
      </pc:sldChg>
      <pc:sldChg chg="modNotes">
        <pc:chgData name="GIRAUD Louis-Melchior" userId="S::louis-melchior.giraud@edu.devinci.fr::22d75960-6f99-4775-991a-b78fd8998b8b" providerId="AD" clId="Web-{401F424E-24CD-4B4D-92B9-1C876B1FEFF4}" dt="2023-12-03T17:39:05.582" v="168"/>
        <pc:sldMkLst>
          <pc:docMk/>
          <pc:sldMk cId="1538926041" sldId="260"/>
        </pc:sldMkLst>
      </pc:sldChg>
      <pc:sldChg chg="modSp modNotes">
        <pc:chgData name="GIRAUD Louis-Melchior" userId="S::louis-melchior.giraud@edu.devinci.fr::22d75960-6f99-4775-991a-b78fd8998b8b" providerId="AD" clId="Web-{401F424E-24CD-4B4D-92B9-1C876B1FEFF4}" dt="2023-12-03T17:37:57.596" v="146"/>
        <pc:sldMkLst>
          <pc:docMk/>
          <pc:sldMk cId="4165651206" sldId="261"/>
        </pc:sldMkLst>
        <pc:graphicFrameChg chg="modGraphic">
          <ac:chgData name="GIRAUD Louis-Melchior" userId="S::louis-melchior.giraud@edu.devinci.fr::22d75960-6f99-4775-991a-b78fd8998b8b" providerId="AD" clId="Web-{401F424E-24CD-4B4D-92B9-1C876B1FEFF4}" dt="2023-12-03T17:28:40.153" v="135" actId="20577"/>
          <ac:graphicFrameMkLst>
            <pc:docMk/>
            <pc:sldMk cId="4165651206" sldId="261"/>
            <ac:graphicFrameMk id="4" creationId="{8CABB22D-83E6-CEE3-D612-CDD3056DE9F7}"/>
          </ac:graphicFrameMkLst>
        </pc:graphicFrameChg>
      </pc:sldChg>
      <pc:sldChg chg="modNotes">
        <pc:chgData name="GIRAUD Louis-Melchior" userId="S::louis-melchior.giraud@edu.devinci.fr::22d75960-6f99-4775-991a-b78fd8998b8b" providerId="AD" clId="Web-{401F424E-24CD-4B4D-92B9-1C876B1FEFF4}" dt="2023-12-03T17:39:52.286" v="172"/>
        <pc:sldMkLst>
          <pc:docMk/>
          <pc:sldMk cId="1657187540" sldId="262"/>
        </pc:sldMkLst>
      </pc:sldChg>
      <pc:sldChg chg="modNotes">
        <pc:chgData name="GIRAUD Louis-Melchior" userId="S::louis-melchior.giraud@edu.devinci.fr::22d75960-6f99-4775-991a-b78fd8998b8b" providerId="AD" clId="Web-{401F424E-24CD-4B4D-92B9-1C876B1FEFF4}" dt="2023-12-03T17:38:07.377" v="150"/>
        <pc:sldMkLst>
          <pc:docMk/>
          <pc:sldMk cId="1345851552" sldId="263"/>
        </pc:sldMkLst>
      </pc:sldChg>
      <pc:sldChg chg="modNotes">
        <pc:chgData name="GIRAUD Louis-Melchior" userId="S::louis-melchior.giraud@edu.devinci.fr::22d75960-6f99-4775-991a-b78fd8998b8b" providerId="AD" clId="Web-{401F424E-24CD-4B4D-92B9-1C876B1FEFF4}" dt="2023-12-03T17:38:18.299" v="156"/>
        <pc:sldMkLst>
          <pc:docMk/>
          <pc:sldMk cId="2253186580" sldId="264"/>
        </pc:sldMkLst>
      </pc:sldChg>
      <pc:sldChg chg="modNotes">
        <pc:chgData name="GIRAUD Louis-Melchior" userId="S::louis-melchior.giraud@edu.devinci.fr::22d75960-6f99-4775-991a-b78fd8998b8b" providerId="AD" clId="Web-{401F424E-24CD-4B4D-92B9-1C876B1FEFF4}" dt="2023-12-03T17:37:54.752" v="144"/>
        <pc:sldMkLst>
          <pc:docMk/>
          <pc:sldMk cId="3577987131" sldId="265"/>
        </pc:sldMkLst>
      </pc:sldChg>
    </pc:docChg>
  </pc:docChgLst>
  <pc:docChgLst>
    <pc:chgData name="MARTYR Louis" userId="S::louis.martyr@edu.devinci.fr::6f210ffe-9526-4bea-bab0-b162dd2fdda5" providerId="AD" clId="Web-{D2F9EA08-994E-4E6B-AC48-27D7C86DA1D4}"/>
    <pc:docChg chg="modSld">
      <pc:chgData name="MARTYR Louis" userId="S::louis.martyr@edu.devinci.fr::6f210ffe-9526-4bea-bab0-b162dd2fdda5" providerId="AD" clId="Web-{D2F9EA08-994E-4E6B-AC48-27D7C86DA1D4}" dt="2023-12-03T14:18:44.534" v="249" actId="20577"/>
      <pc:docMkLst>
        <pc:docMk/>
      </pc:docMkLst>
      <pc:sldChg chg="modSp">
        <pc:chgData name="MARTYR Louis" userId="S::louis.martyr@edu.devinci.fr::6f210ffe-9526-4bea-bab0-b162dd2fdda5" providerId="AD" clId="Web-{D2F9EA08-994E-4E6B-AC48-27D7C86DA1D4}" dt="2023-12-03T13:55:27.688" v="53" actId="20577"/>
        <pc:sldMkLst>
          <pc:docMk/>
          <pc:sldMk cId="1990744704" sldId="257"/>
        </pc:sldMkLst>
        <pc:spChg chg="mod">
          <ac:chgData name="MARTYR Louis" userId="S::louis.martyr@edu.devinci.fr::6f210ffe-9526-4bea-bab0-b162dd2fdda5" providerId="AD" clId="Web-{D2F9EA08-994E-4E6B-AC48-27D7C86DA1D4}" dt="2023-12-03T13:55:27.688" v="53" actId="20577"/>
          <ac:spMkLst>
            <pc:docMk/>
            <pc:sldMk cId="1990744704" sldId="257"/>
            <ac:spMk id="5" creationId="{57EED70B-D50C-0AC6-3CC3-D5864D33AEEA}"/>
          </ac:spMkLst>
        </pc:spChg>
      </pc:sldChg>
      <pc:sldChg chg="modSp">
        <pc:chgData name="MARTYR Louis" userId="S::louis.martyr@edu.devinci.fr::6f210ffe-9526-4bea-bab0-b162dd2fdda5" providerId="AD" clId="Web-{D2F9EA08-994E-4E6B-AC48-27D7C86DA1D4}" dt="2023-12-03T13:55:40.173" v="55" actId="20577"/>
        <pc:sldMkLst>
          <pc:docMk/>
          <pc:sldMk cId="1538926041" sldId="260"/>
        </pc:sldMkLst>
        <pc:spChg chg="mod">
          <ac:chgData name="MARTYR Louis" userId="S::louis.martyr@edu.devinci.fr::6f210ffe-9526-4bea-bab0-b162dd2fdda5" providerId="AD" clId="Web-{D2F9EA08-994E-4E6B-AC48-27D7C86DA1D4}" dt="2023-12-03T13:55:40.173" v="55" actId="20577"/>
          <ac:spMkLst>
            <pc:docMk/>
            <pc:sldMk cId="1538926041" sldId="260"/>
            <ac:spMk id="3" creationId="{9A5BF125-0338-465D-475F-24C29399D935}"/>
          </ac:spMkLst>
        </pc:spChg>
      </pc:sldChg>
      <pc:sldChg chg="modSp">
        <pc:chgData name="MARTYR Louis" userId="S::louis.martyr@edu.devinci.fr::6f210ffe-9526-4bea-bab0-b162dd2fdda5" providerId="AD" clId="Web-{D2F9EA08-994E-4E6B-AC48-27D7C86DA1D4}" dt="2023-12-03T14:18:44.534" v="249" actId="20577"/>
        <pc:sldMkLst>
          <pc:docMk/>
          <pc:sldMk cId="4165651206" sldId="261"/>
        </pc:sldMkLst>
        <pc:spChg chg="mod">
          <ac:chgData name="MARTYR Louis" userId="S::louis.martyr@edu.devinci.fr::6f210ffe-9526-4bea-bab0-b162dd2fdda5" providerId="AD" clId="Web-{D2F9EA08-994E-4E6B-AC48-27D7C86DA1D4}" dt="2023-12-03T14:11:40.197" v="207" actId="20577"/>
          <ac:spMkLst>
            <pc:docMk/>
            <pc:sldMk cId="4165651206" sldId="261"/>
            <ac:spMk id="6" creationId="{73405F47-25FC-64EC-4958-A8A19F803FB4}"/>
          </ac:spMkLst>
        </pc:spChg>
        <pc:graphicFrameChg chg="mod modGraphic">
          <ac:chgData name="MARTYR Louis" userId="S::louis.martyr@edu.devinci.fr::6f210ffe-9526-4bea-bab0-b162dd2fdda5" providerId="AD" clId="Web-{D2F9EA08-994E-4E6B-AC48-27D7C86DA1D4}" dt="2023-12-03T14:18:44.534" v="249" actId="20577"/>
          <ac:graphicFrameMkLst>
            <pc:docMk/>
            <pc:sldMk cId="4165651206" sldId="261"/>
            <ac:graphicFrameMk id="4" creationId="{8CABB22D-83E6-CEE3-D612-CDD3056DE9F7}"/>
          </ac:graphicFrameMkLst>
        </pc:graphicFrameChg>
      </pc:sldChg>
      <pc:sldChg chg="modSp">
        <pc:chgData name="MARTYR Louis" userId="S::louis.martyr@edu.devinci.fr::6f210ffe-9526-4bea-bab0-b162dd2fdda5" providerId="AD" clId="Web-{D2F9EA08-994E-4E6B-AC48-27D7C86DA1D4}" dt="2023-12-03T13:55:15.985" v="51" actId="20577"/>
        <pc:sldMkLst>
          <pc:docMk/>
          <pc:sldMk cId="1657187540" sldId="262"/>
        </pc:sldMkLst>
        <pc:spChg chg="mod">
          <ac:chgData name="MARTYR Louis" userId="S::louis.martyr@edu.devinci.fr::6f210ffe-9526-4bea-bab0-b162dd2fdda5" providerId="AD" clId="Web-{D2F9EA08-994E-4E6B-AC48-27D7C86DA1D4}" dt="2023-12-03T13:55:15.985" v="51" actId="20577"/>
          <ac:spMkLst>
            <pc:docMk/>
            <pc:sldMk cId="1657187540" sldId="262"/>
            <ac:spMk id="3" creationId="{50499074-68C3-E46A-846C-EB55614DEB6F}"/>
          </ac:spMkLst>
        </pc:spChg>
      </pc:sldChg>
    </pc:docChg>
  </pc:docChgLst>
  <pc:docChgLst>
    <pc:chgData name="CORNELIE Joalie" userId="S::joalie.cornelie@edu.devinci.fr::fa9549e1-be5b-485a-a899-4827054b17a4" providerId="AD" clId="Web-{5E79BD5B-91D6-4F1D-A4C0-05652F9B4947}"/>
    <pc:docChg chg="modSld">
      <pc:chgData name="CORNELIE Joalie" userId="S::joalie.cornelie@edu.devinci.fr::fa9549e1-be5b-485a-a899-4827054b17a4" providerId="AD" clId="Web-{5E79BD5B-91D6-4F1D-A4C0-05652F9B4947}" dt="2023-12-04T08:52:10.807" v="1" actId="20577"/>
      <pc:docMkLst>
        <pc:docMk/>
      </pc:docMkLst>
      <pc:sldChg chg="modSp">
        <pc:chgData name="CORNELIE Joalie" userId="S::joalie.cornelie@edu.devinci.fr::fa9549e1-be5b-485a-a899-4827054b17a4" providerId="AD" clId="Web-{5E79BD5B-91D6-4F1D-A4C0-05652F9B4947}" dt="2023-12-04T08:52:10.807" v="1" actId="20577"/>
        <pc:sldMkLst>
          <pc:docMk/>
          <pc:sldMk cId="2253186580" sldId="264"/>
        </pc:sldMkLst>
        <pc:spChg chg="mod">
          <ac:chgData name="CORNELIE Joalie" userId="S::joalie.cornelie@edu.devinci.fr::fa9549e1-be5b-485a-a899-4827054b17a4" providerId="AD" clId="Web-{5E79BD5B-91D6-4F1D-A4C0-05652F9B4947}" dt="2023-12-04T08:52:10.807" v="1" actId="20577"/>
          <ac:spMkLst>
            <pc:docMk/>
            <pc:sldMk cId="2253186580" sldId="264"/>
            <ac:spMk id="2" creationId="{D1E6334F-003E-9D44-69BD-6F7160AE5F64}"/>
          </ac:spMkLst>
        </pc:spChg>
      </pc:sldChg>
    </pc:docChg>
  </pc:docChgLst>
  <pc:docChgLst>
    <pc:chgData name="MEZIANI Emrys" userId="S::emrys.meziani@edu.devinci.fr::d704b108-11fa-412e-925f-0069f2917b4b" providerId="AD" clId="Web-{D4188440-1F1E-414B-935C-B7CCCFFED771}"/>
    <pc:docChg chg="modSld">
      <pc:chgData name="MEZIANI Emrys" userId="S::emrys.meziani@edu.devinci.fr::d704b108-11fa-412e-925f-0069f2917b4b" providerId="AD" clId="Web-{D4188440-1F1E-414B-935C-B7CCCFFED771}" dt="2023-12-03T18:04:26.027" v="164" actId="20577"/>
      <pc:docMkLst>
        <pc:docMk/>
      </pc:docMkLst>
      <pc:sldChg chg="modSp">
        <pc:chgData name="MEZIANI Emrys" userId="S::emrys.meziani@edu.devinci.fr::d704b108-11fa-412e-925f-0069f2917b4b" providerId="AD" clId="Web-{D4188440-1F1E-414B-935C-B7CCCFFED771}" dt="2023-12-03T18:04:26.027" v="164" actId="20577"/>
        <pc:sldMkLst>
          <pc:docMk/>
          <pc:sldMk cId="2840269919" sldId="259"/>
        </pc:sldMkLst>
        <pc:spChg chg="mod">
          <ac:chgData name="MEZIANI Emrys" userId="S::emrys.meziani@edu.devinci.fr::d704b108-11fa-412e-925f-0069f2917b4b" providerId="AD" clId="Web-{D4188440-1F1E-414B-935C-B7CCCFFED771}" dt="2023-12-03T18:04:26.027" v="164" actId="20577"/>
          <ac:spMkLst>
            <pc:docMk/>
            <pc:sldMk cId="2840269919" sldId="259"/>
            <ac:spMk id="3" creationId="{126300A3-DC9F-E5C6-DC42-ED699F2BCDC1}"/>
          </ac:spMkLst>
        </pc:spChg>
      </pc:sldChg>
      <pc:sldChg chg="addSp delSp modSp mod setBg">
        <pc:chgData name="MEZIANI Emrys" userId="S::emrys.meziani@edu.devinci.fr::d704b108-11fa-412e-925f-0069f2917b4b" providerId="AD" clId="Web-{D4188440-1F1E-414B-935C-B7CCCFFED771}" dt="2023-12-03T18:00:44.175" v="58" actId="14100"/>
        <pc:sldMkLst>
          <pc:docMk/>
          <pc:sldMk cId="3577987131" sldId="265"/>
        </pc:sldMkLst>
        <pc:spChg chg="mod">
          <ac:chgData name="MEZIANI Emrys" userId="S::emrys.meziani@edu.devinci.fr::d704b108-11fa-412e-925f-0069f2917b4b" providerId="AD" clId="Web-{D4188440-1F1E-414B-935C-B7CCCFFED771}" dt="2023-12-03T17:59:19.812" v="12"/>
          <ac:spMkLst>
            <pc:docMk/>
            <pc:sldMk cId="3577987131" sldId="265"/>
            <ac:spMk id="2" creationId="{1EE7AC81-212C-7A0A-6CF3-B02FF25CD5F5}"/>
          </ac:spMkLst>
        </pc:spChg>
        <pc:spChg chg="add del mod">
          <ac:chgData name="MEZIANI Emrys" userId="S::emrys.meziani@edu.devinci.fr::d704b108-11fa-412e-925f-0069f2917b4b" providerId="AD" clId="Web-{D4188440-1F1E-414B-935C-B7CCCFFED771}" dt="2023-12-03T17:58:53.608" v="1"/>
          <ac:spMkLst>
            <pc:docMk/>
            <pc:sldMk cId="3577987131" sldId="265"/>
            <ac:spMk id="4" creationId="{7F18544F-8B85-E27D-3620-54FE8739ADA7}"/>
          </ac:spMkLst>
        </pc:spChg>
        <pc:spChg chg="mod">
          <ac:chgData name="MEZIANI Emrys" userId="S::emrys.meziani@edu.devinci.fr::d704b108-11fa-412e-925f-0069f2917b4b" providerId="AD" clId="Web-{D4188440-1F1E-414B-935C-B7CCCFFED771}" dt="2023-12-03T18:00:44.175" v="58" actId="14100"/>
          <ac:spMkLst>
            <pc:docMk/>
            <pc:sldMk cId="3577987131" sldId="265"/>
            <ac:spMk id="7" creationId="{FE37BCAD-E7F8-E332-ECF4-AB3366615357}"/>
          </ac:spMkLst>
        </pc:spChg>
        <pc:spChg chg="add del">
          <ac:chgData name="MEZIANI Emrys" userId="S::emrys.meziani@edu.devinci.fr::d704b108-11fa-412e-925f-0069f2917b4b" providerId="AD" clId="Web-{D4188440-1F1E-414B-935C-B7CCCFFED771}" dt="2023-12-03T17:59:19.812" v="12"/>
          <ac:spMkLst>
            <pc:docMk/>
            <pc:sldMk cId="3577987131" sldId="265"/>
            <ac:spMk id="24" creationId="{5014FF2D-4863-43AA-82A7-958E9F743951}"/>
          </ac:spMkLst>
        </pc:spChg>
        <pc:grpChg chg="add del">
          <ac:chgData name="MEZIANI Emrys" userId="S::emrys.meziani@edu.devinci.fr::d704b108-11fa-412e-925f-0069f2917b4b" providerId="AD" clId="Web-{D4188440-1F1E-414B-935C-B7CCCFFED771}" dt="2023-12-03T17:59:19.812" v="12"/>
          <ac:grpSpMkLst>
            <pc:docMk/>
            <pc:sldMk cId="3577987131" sldId="265"/>
            <ac:grpSpMk id="12" creationId="{353BC003-D6B7-4BF0-937D-4A015F6DEB15}"/>
          </ac:grpSpMkLst>
        </pc:grpChg>
        <pc:picChg chg="add mod ord">
          <ac:chgData name="MEZIANI Emrys" userId="S::emrys.meziani@edu.devinci.fr::d704b108-11fa-412e-925f-0069f2917b4b" providerId="AD" clId="Web-{D4188440-1F1E-414B-935C-B7CCCFFED771}" dt="2023-12-03T18:00:40.003" v="57" actId="1076"/>
          <ac:picMkLst>
            <pc:docMk/>
            <pc:sldMk cId="3577987131" sldId="265"/>
            <ac:picMk id="5" creationId="{DA84DAB8-2AD2-AD07-D754-4C96475F7CAD}"/>
          </ac:picMkLst>
        </pc:picChg>
        <pc:picChg chg="del">
          <ac:chgData name="MEZIANI Emrys" userId="S::emrys.meziani@edu.devinci.fr::d704b108-11fa-412e-925f-0069f2917b4b" providerId="AD" clId="Web-{D4188440-1F1E-414B-935C-B7CCCFFED771}" dt="2023-12-03T17:58:51.092" v="0"/>
          <ac:picMkLst>
            <pc:docMk/>
            <pc:sldMk cId="3577987131" sldId="265"/>
            <ac:picMk id="6" creationId="{EB57D1FB-704D-A600-05F0-F76D6D17F908}"/>
          </ac:picMkLst>
        </pc:picChg>
      </pc:sldChg>
    </pc:docChg>
  </pc:docChgLst>
  <pc:docChgLst>
    <pc:chgData name="MARTYR Louis" userId="S::louis.martyr@edu.devinci.fr::6f210ffe-9526-4bea-bab0-b162dd2fdda5" providerId="AD" clId="Web-{CBB493ED-5933-4E0A-BD69-DDE5D03C3454}"/>
    <pc:docChg chg="modSld">
      <pc:chgData name="MARTYR Louis" userId="S::louis.martyr@edu.devinci.fr::6f210ffe-9526-4bea-bab0-b162dd2fdda5" providerId="AD" clId="Web-{CBB493ED-5933-4E0A-BD69-DDE5D03C3454}" dt="2023-12-04T08:58:07.714" v="43" actId="1076"/>
      <pc:docMkLst>
        <pc:docMk/>
      </pc:docMkLst>
      <pc:sldChg chg="addSp modSp">
        <pc:chgData name="MARTYR Louis" userId="S::louis.martyr@edu.devinci.fr::6f210ffe-9526-4bea-bab0-b162dd2fdda5" providerId="AD" clId="Web-{CBB493ED-5933-4E0A-BD69-DDE5D03C3454}" dt="2023-12-04T08:58:07.714" v="43" actId="1076"/>
        <pc:sldMkLst>
          <pc:docMk/>
          <pc:sldMk cId="3709960959" sldId="258"/>
        </pc:sldMkLst>
        <pc:spChg chg="add mod">
          <ac:chgData name="MARTYR Louis" userId="S::louis.martyr@edu.devinci.fr::6f210ffe-9526-4bea-bab0-b162dd2fdda5" providerId="AD" clId="Web-{CBB493ED-5933-4E0A-BD69-DDE5D03C3454}" dt="2023-12-04T08:58:07.714" v="43" actId="1076"/>
          <ac:spMkLst>
            <pc:docMk/>
            <pc:sldMk cId="3709960959" sldId="258"/>
            <ac:spMk id="6" creationId="{673510E6-5C05-45A7-19C6-3DFBBE2A519A}"/>
          </ac:spMkLst>
        </pc:spChg>
        <pc:picChg chg="mod">
          <ac:chgData name="MARTYR Louis" userId="S::louis.martyr@edu.devinci.fr::6f210ffe-9526-4bea-bab0-b162dd2fdda5" providerId="AD" clId="Web-{CBB493ED-5933-4E0A-BD69-DDE5D03C3454}" dt="2023-12-04T08:56:17.663" v="0" actId="1076"/>
          <ac:picMkLst>
            <pc:docMk/>
            <pc:sldMk cId="3709960959" sldId="258"/>
            <ac:picMk id="3" creationId="{0893829E-9D20-C8C3-D769-E86AA18CE691}"/>
          </ac:picMkLst>
        </pc:picChg>
      </pc:sldChg>
    </pc:docChg>
  </pc:docChgLst>
  <pc:docChgLst>
    <pc:chgData name="LEROY Malo" userId="fecd251b-61a9-427a-8517-bcb41f1e9296" providerId="ADAL" clId="{D47590E4-660A-49B8-A717-94CD5AA62F60}"/>
    <pc:docChg chg="undo custSel modSld">
      <pc:chgData name="LEROY Malo" userId="fecd251b-61a9-427a-8517-bcb41f1e9296" providerId="ADAL" clId="{D47590E4-660A-49B8-A717-94CD5AA62F60}" dt="2023-12-03T17:08:35.432" v="310" actId="20577"/>
      <pc:docMkLst>
        <pc:docMk/>
      </pc:docMkLst>
      <pc:sldChg chg="modSp">
        <pc:chgData name="LEROY Malo" userId="fecd251b-61a9-427a-8517-bcb41f1e9296" providerId="ADAL" clId="{D47590E4-660A-49B8-A717-94CD5AA62F60}" dt="2023-12-03T15:17:23.709" v="72" actId="20577"/>
        <pc:sldMkLst>
          <pc:docMk/>
          <pc:sldMk cId="4165651206" sldId="261"/>
        </pc:sldMkLst>
        <pc:graphicFrameChg chg="mod">
          <ac:chgData name="LEROY Malo" userId="fecd251b-61a9-427a-8517-bcb41f1e9296" providerId="ADAL" clId="{D47590E4-660A-49B8-A717-94CD5AA62F60}" dt="2023-12-03T15:17:23.709" v="72" actId="20577"/>
          <ac:graphicFrameMkLst>
            <pc:docMk/>
            <pc:sldMk cId="4165651206" sldId="261"/>
            <ac:graphicFrameMk id="4" creationId="{8CABB22D-83E6-CEE3-D612-CDD3056DE9F7}"/>
          </ac:graphicFrameMkLst>
        </pc:graphicFrameChg>
      </pc:sldChg>
      <pc:sldChg chg="addSp delSp modSp mod">
        <pc:chgData name="LEROY Malo" userId="fecd251b-61a9-427a-8517-bcb41f1e9296" providerId="ADAL" clId="{D47590E4-660A-49B8-A717-94CD5AA62F60}" dt="2023-12-03T17:08:35.432" v="310" actId="20577"/>
        <pc:sldMkLst>
          <pc:docMk/>
          <pc:sldMk cId="3577987131" sldId="265"/>
        </pc:sldMkLst>
        <pc:spChg chg="del">
          <ac:chgData name="LEROY Malo" userId="fecd251b-61a9-427a-8517-bcb41f1e9296" providerId="ADAL" clId="{D47590E4-660A-49B8-A717-94CD5AA62F60}" dt="2023-12-03T15:33:48.716" v="79"/>
          <ac:spMkLst>
            <pc:docMk/>
            <pc:sldMk cId="3577987131" sldId="265"/>
            <ac:spMk id="3" creationId="{A9725659-1568-1089-1CDA-0E0FF96D682B}"/>
          </ac:spMkLst>
        </pc:spChg>
        <pc:spChg chg="add del mod">
          <ac:chgData name="LEROY Malo" userId="fecd251b-61a9-427a-8517-bcb41f1e9296" providerId="ADAL" clId="{D47590E4-660A-49B8-A717-94CD5AA62F60}" dt="2023-12-03T15:33:31.538" v="78" actId="478"/>
          <ac:spMkLst>
            <pc:docMk/>
            <pc:sldMk cId="3577987131" sldId="265"/>
            <ac:spMk id="4" creationId="{7EC2DF56-9D7F-AD29-16D6-4F86F956DF26}"/>
          </ac:spMkLst>
        </pc:spChg>
        <pc:spChg chg="add mod">
          <ac:chgData name="LEROY Malo" userId="fecd251b-61a9-427a-8517-bcb41f1e9296" providerId="ADAL" clId="{D47590E4-660A-49B8-A717-94CD5AA62F60}" dt="2023-12-03T17:08:35.432" v="310" actId="20577"/>
          <ac:spMkLst>
            <pc:docMk/>
            <pc:sldMk cId="3577987131" sldId="265"/>
            <ac:spMk id="7" creationId="{FE37BCAD-E7F8-E332-ECF4-AB3366615357}"/>
          </ac:spMkLst>
        </pc:spChg>
        <pc:picChg chg="add mod modCrop">
          <ac:chgData name="LEROY Malo" userId="fecd251b-61a9-427a-8517-bcb41f1e9296" providerId="ADAL" clId="{D47590E4-660A-49B8-A717-94CD5AA62F60}" dt="2023-12-03T15:38:15.176" v="279" actId="14100"/>
          <ac:picMkLst>
            <pc:docMk/>
            <pc:sldMk cId="3577987131" sldId="265"/>
            <ac:picMk id="6" creationId="{EB57D1FB-704D-A600-05F0-F76D6D17F90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5C5C42-09E3-4728-9523-FE2232BEFAF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2EDA24-CBBC-4B22-B075-719C48BB1A75}">
      <dgm:prSet phldrT="[Texte]" custT="1"/>
      <dgm:spPr/>
      <dgm:t>
        <a:bodyPr/>
        <a:lstStyle/>
        <a:p>
          <a:r>
            <a:rPr lang="en-US" sz="1600" err="1"/>
            <a:t>Légal</a:t>
          </a:r>
          <a:r>
            <a:rPr lang="en-US" sz="1600"/>
            <a:t> : droit à </a:t>
          </a:r>
          <a:r>
            <a:rPr lang="en-US" sz="1600" err="1"/>
            <a:t>l’image</a:t>
          </a:r>
          <a:endParaRPr lang="en-US" sz="1600"/>
        </a:p>
      </dgm:t>
    </dgm:pt>
    <dgm:pt modelId="{736BDE16-8BAA-4592-BB2F-944D31C19E60}" type="parTrans" cxnId="{CE7E0364-14BC-41D8-8B81-29CE4660081D}">
      <dgm:prSet/>
      <dgm:spPr/>
      <dgm:t>
        <a:bodyPr/>
        <a:lstStyle/>
        <a:p>
          <a:endParaRPr lang="en-US"/>
        </a:p>
      </dgm:t>
    </dgm:pt>
    <dgm:pt modelId="{40158AB7-9DA8-413A-BC18-5773430D5ADD}" type="sibTrans" cxnId="{CE7E0364-14BC-41D8-8B81-29CE4660081D}">
      <dgm:prSet/>
      <dgm:spPr/>
      <dgm:t>
        <a:bodyPr/>
        <a:lstStyle/>
        <a:p>
          <a:endParaRPr lang="en-US"/>
        </a:p>
      </dgm:t>
    </dgm:pt>
    <dgm:pt modelId="{8F7A4022-7B14-4F0C-8B9A-7E67EC3D1685}">
      <dgm:prSet phldrT="[Texte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 </a:t>
          </a:r>
          <a:r>
            <a:rPr lang="en-US" err="1">
              <a:latin typeface="Century Gothic" panose="020B0502020202020204"/>
            </a:rPr>
            <a:t>Vérifier</a:t>
          </a:r>
          <a:r>
            <a:rPr lang="en-US">
              <a:latin typeface="Century Gothic" panose="020B0502020202020204"/>
            </a:rPr>
            <a:t> les sources et droits de </a:t>
          </a:r>
          <a:r>
            <a:rPr lang="en-US" err="1">
              <a:latin typeface="Century Gothic" panose="020B0502020202020204"/>
            </a:rPr>
            <a:t>nos</a:t>
          </a:r>
          <a:r>
            <a:rPr lang="en-US">
              <a:latin typeface="Century Gothic" panose="020B0502020202020204"/>
            </a:rPr>
            <a:t> datasets</a:t>
          </a:r>
          <a:endParaRPr lang="en-US"/>
        </a:p>
      </dgm:t>
    </dgm:pt>
    <dgm:pt modelId="{42896385-A802-42AB-BE66-EF584C0F9059}" type="parTrans" cxnId="{AF949D2D-3259-43E0-994C-663F466B9898}">
      <dgm:prSet/>
      <dgm:spPr/>
      <dgm:t>
        <a:bodyPr/>
        <a:lstStyle/>
        <a:p>
          <a:endParaRPr lang="en-US"/>
        </a:p>
      </dgm:t>
    </dgm:pt>
    <dgm:pt modelId="{A4606F67-7826-4798-8E89-49D8DD3A34EA}" type="sibTrans" cxnId="{AF949D2D-3259-43E0-994C-663F466B9898}">
      <dgm:prSet/>
      <dgm:spPr/>
      <dgm:t>
        <a:bodyPr/>
        <a:lstStyle/>
        <a:p>
          <a:endParaRPr lang="en-US"/>
        </a:p>
      </dgm:t>
    </dgm:pt>
    <dgm:pt modelId="{BE301688-1EC2-4EC5-B3DB-4E8B240F52A2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 u="none"/>
            <a:t>Sécurité : Divulgation des données</a:t>
          </a:r>
          <a:r>
            <a:rPr lang="en-US" b="0" i="0"/>
            <a:t>​</a:t>
          </a:r>
          <a:endParaRPr lang="en-US"/>
        </a:p>
      </dgm:t>
    </dgm:pt>
    <dgm:pt modelId="{E36001A4-E676-4C83-BB30-9BF1AD543DD1}" type="parTrans" cxnId="{9BBD9967-5468-40C1-9F37-9548F20BC7CC}">
      <dgm:prSet/>
      <dgm:spPr/>
      <dgm:t>
        <a:bodyPr/>
        <a:lstStyle/>
        <a:p>
          <a:endParaRPr lang="en-US"/>
        </a:p>
      </dgm:t>
    </dgm:pt>
    <dgm:pt modelId="{ED980964-8BB3-40D9-A3E8-497B054D7DE2}" type="sibTrans" cxnId="{9BBD9967-5468-40C1-9F37-9548F20BC7CC}">
      <dgm:prSet/>
      <dgm:spPr/>
      <dgm:t>
        <a:bodyPr/>
        <a:lstStyle/>
        <a:p>
          <a:endParaRPr lang="en-US"/>
        </a:p>
      </dgm:t>
    </dgm:pt>
    <dgm:pt modelId="{4F9374C8-3AB6-4550-9E7A-15A5761E2F7A}">
      <dgm:prSet phldrT="[Texte]"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 </a:t>
          </a:r>
          <a:r>
            <a:rPr lang="en-US" err="1">
              <a:latin typeface="Century Gothic" panose="020B0502020202020204"/>
            </a:rPr>
            <a:t>Protéger</a:t>
          </a:r>
          <a:r>
            <a:rPr lang="en-US">
              <a:latin typeface="Century Gothic" panose="020B0502020202020204"/>
            </a:rPr>
            <a:t> </a:t>
          </a:r>
          <a:r>
            <a:rPr lang="en-US" err="1">
              <a:latin typeface="Century Gothic" panose="020B0502020202020204"/>
            </a:rPr>
            <a:t>l'accès</a:t>
          </a:r>
          <a:r>
            <a:rPr lang="en-US">
              <a:latin typeface="Century Gothic" panose="020B0502020202020204"/>
            </a:rPr>
            <a:t> aux données</a:t>
          </a:r>
          <a:endParaRPr lang="en-US"/>
        </a:p>
      </dgm:t>
    </dgm:pt>
    <dgm:pt modelId="{5448D763-E8D0-4650-88F1-8A65BED2DED7}" type="parTrans" cxnId="{0B5C44EB-CA42-4A5C-BFA2-DD10A75887F1}">
      <dgm:prSet/>
      <dgm:spPr/>
      <dgm:t>
        <a:bodyPr/>
        <a:lstStyle/>
        <a:p>
          <a:endParaRPr lang="en-US"/>
        </a:p>
      </dgm:t>
    </dgm:pt>
    <dgm:pt modelId="{C080FE56-6B7B-4E31-B8EC-3AD41B0A0D9B}" type="sibTrans" cxnId="{0B5C44EB-CA42-4A5C-BFA2-DD10A75887F1}">
      <dgm:prSet/>
      <dgm:spPr/>
      <dgm:t>
        <a:bodyPr/>
        <a:lstStyle/>
        <a:p>
          <a:endParaRPr lang="en-US"/>
        </a:p>
      </dgm:t>
    </dgm:pt>
    <dgm:pt modelId="{1FE8EC1F-600E-4910-A9D8-63D996D02C59}">
      <dgm:prSet/>
      <dgm:spPr/>
      <dgm:t>
        <a:bodyPr/>
        <a:lstStyle/>
        <a:p>
          <a:r>
            <a:rPr lang="en-US" err="1"/>
            <a:t>Téléchargement</a:t>
          </a:r>
          <a:r>
            <a:rPr lang="en-US"/>
            <a:t> : taille des </a:t>
          </a:r>
          <a:r>
            <a:rPr lang="en-US">
              <a:latin typeface="Century Gothic" panose="020B0502020202020204"/>
            </a:rPr>
            <a:t>datasets</a:t>
          </a:r>
          <a:endParaRPr lang="en-US"/>
        </a:p>
      </dgm:t>
    </dgm:pt>
    <dgm:pt modelId="{741E3650-6CE3-4A6C-BC3A-3E6ADF445FC2}" type="parTrans" cxnId="{D9CC9B21-BB41-49ED-8796-CA9400FCDD58}">
      <dgm:prSet/>
      <dgm:spPr/>
      <dgm:t>
        <a:bodyPr/>
        <a:lstStyle/>
        <a:p>
          <a:endParaRPr lang="en-US"/>
        </a:p>
      </dgm:t>
    </dgm:pt>
    <dgm:pt modelId="{5DDBF0B7-280B-44E5-A795-62DF73683A61}" type="sibTrans" cxnId="{D9CC9B21-BB41-49ED-8796-CA9400FCDD58}">
      <dgm:prSet/>
      <dgm:spPr/>
      <dgm:t>
        <a:bodyPr/>
        <a:lstStyle/>
        <a:p>
          <a:endParaRPr lang="en-US"/>
        </a:p>
      </dgm:t>
    </dgm:pt>
    <dgm:pt modelId="{CAB7ACA9-3C23-4AF4-BF51-4F7C40108CF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 u="none"/>
            <a:t>Environnemental : entraînement de modèle = consommation</a:t>
          </a:r>
          <a:r>
            <a:rPr lang="en-US" b="0" i="0"/>
            <a:t>​</a:t>
          </a:r>
        </a:p>
      </dgm:t>
    </dgm:pt>
    <dgm:pt modelId="{F17E78E9-075C-406E-B028-C233B7716B53}" type="parTrans" cxnId="{6CD31232-0636-47D9-9975-C615FF120D2D}">
      <dgm:prSet/>
      <dgm:spPr/>
      <dgm:t>
        <a:bodyPr/>
        <a:lstStyle/>
        <a:p>
          <a:endParaRPr lang="en-US"/>
        </a:p>
      </dgm:t>
    </dgm:pt>
    <dgm:pt modelId="{9B2BC595-69D2-47E5-BAB2-53915EC944F7}" type="sibTrans" cxnId="{6CD31232-0636-47D9-9975-C615FF120D2D}">
      <dgm:prSet/>
      <dgm:spPr/>
      <dgm:t>
        <a:bodyPr/>
        <a:lstStyle/>
        <a:p>
          <a:endParaRPr lang="en-US"/>
        </a:p>
      </dgm:t>
    </dgm:pt>
    <dgm:pt modelId="{C446EA85-9B14-471F-A829-C1A3031770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b="0" i="0" u="none"/>
            <a:t>Technologique : incompatibilité des technologies utilisées</a:t>
          </a:r>
          <a:r>
            <a:rPr lang="en-US" b="0" i="0"/>
            <a:t>​</a:t>
          </a:r>
        </a:p>
      </dgm:t>
    </dgm:pt>
    <dgm:pt modelId="{FE008F39-020B-426D-AFDB-1FC8F756469A}" type="parTrans" cxnId="{4F7853E9-DEA5-41D8-B4AF-7FDDCCC47BD5}">
      <dgm:prSet/>
      <dgm:spPr/>
      <dgm:t>
        <a:bodyPr/>
        <a:lstStyle/>
        <a:p>
          <a:endParaRPr lang="en-US"/>
        </a:p>
      </dgm:t>
    </dgm:pt>
    <dgm:pt modelId="{DBF7ADBE-66DB-4929-A238-E0C9FBF41C65}" type="sibTrans" cxnId="{4F7853E9-DEA5-41D8-B4AF-7FDDCCC47BD5}">
      <dgm:prSet/>
      <dgm:spPr/>
      <dgm:t>
        <a:bodyPr/>
        <a:lstStyle/>
        <a:p>
          <a:endParaRPr lang="en-US"/>
        </a:p>
      </dgm:t>
    </dgm:pt>
    <dgm:pt modelId="{78CBC931-4338-433B-880C-618FFB875954}">
      <dgm:prSet phldr="0"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b="0" i="0">
              <a:latin typeface="Century Gothic" panose="020B0502020202020204"/>
            </a:rPr>
            <a:t> </a:t>
          </a:r>
          <a:r>
            <a:rPr lang="en-US" b="0" i="0" err="1">
              <a:latin typeface="Century Gothic" panose="020B0502020202020204"/>
            </a:rPr>
            <a:t>Bibliothèques</a:t>
          </a:r>
          <a:r>
            <a:rPr lang="en-US" b="0" i="0">
              <a:latin typeface="Century Gothic" panose="020B0502020202020204"/>
            </a:rPr>
            <a:t> du </a:t>
          </a:r>
          <a:r>
            <a:rPr lang="en-US" b="0" i="0" err="1">
              <a:latin typeface="Century Gothic" panose="020B0502020202020204"/>
            </a:rPr>
            <a:t>modèle</a:t>
          </a:r>
          <a:r>
            <a:rPr lang="en-US" b="0" i="0">
              <a:latin typeface="Century Gothic" panose="020B0502020202020204"/>
            </a:rPr>
            <a:t> de deep learning et </a:t>
          </a:r>
          <a:r>
            <a:rPr lang="en-US" b="0" i="0" err="1">
              <a:latin typeface="Century Gothic" panose="020B0502020202020204"/>
            </a:rPr>
            <a:t>logiciels</a:t>
          </a:r>
          <a:r>
            <a:rPr lang="en-US" b="0" i="0">
              <a:latin typeface="Century Gothic" panose="020B0502020202020204"/>
            </a:rPr>
            <a:t> </a:t>
          </a:r>
          <a:r>
            <a:rPr lang="en-US" b="0" i="0" err="1">
              <a:latin typeface="Century Gothic" panose="020B0502020202020204"/>
            </a:rPr>
            <a:t>utilisés</a:t>
          </a:r>
          <a:r>
            <a:rPr lang="en-US" b="0" i="0">
              <a:latin typeface="Century Gothic" panose="020B0502020202020204"/>
            </a:rPr>
            <a:t> pour la récupération de données doivent être coordonnés</a:t>
          </a:r>
          <a:endParaRPr lang="en-US" b="0" i="0"/>
        </a:p>
      </dgm:t>
    </dgm:pt>
    <dgm:pt modelId="{76A2B3BB-4BCE-4453-B886-9CD8FF7DD01D}" type="parTrans" cxnId="{F4D0FAE9-9E12-4E79-B535-3593E47E9517}">
      <dgm:prSet/>
      <dgm:spPr/>
      <dgm:t>
        <a:bodyPr/>
        <a:lstStyle/>
        <a:p>
          <a:endParaRPr lang="en-US"/>
        </a:p>
      </dgm:t>
    </dgm:pt>
    <dgm:pt modelId="{2F7CBFBA-A9D9-471C-9614-AF02BD2B421F}" type="sibTrans" cxnId="{F4D0FAE9-9E12-4E79-B535-3593E47E9517}">
      <dgm:prSet/>
      <dgm:spPr/>
      <dgm:t>
        <a:bodyPr/>
        <a:lstStyle/>
        <a:p>
          <a:endParaRPr lang="en-US"/>
        </a:p>
      </dgm:t>
    </dgm:pt>
    <dgm:pt modelId="{03C3AB4F-0B3F-4955-8060-B04FA77DE281}">
      <dgm:prSet phldr="0"/>
      <dgm:spPr/>
      <dgm:t>
        <a:bodyPr/>
        <a:lstStyle/>
        <a:p>
          <a:pPr rtl="0"/>
          <a:r>
            <a:rPr lang="en-US" b="0" i="0" u="none">
              <a:latin typeface="Century Gothic" panose="020B0502020202020204"/>
            </a:rPr>
            <a:t> </a:t>
          </a:r>
          <a:r>
            <a:rPr lang="en-US" b="0" i="0" u="none" err="1">
              <a:latin typeface="Century Gothic" panose="020B0502020202020204"/>
            </a:rPr>
            <a:t>Fabriquer</a:t>
          </a:r>
          <a:r>
            <a:rPr lang="en-US" b="0" i="0" u="none">
              <a:latin typeface="Century Gothic" panose="020B0502020202020204"/>
            </a:rPr>
            <a:t> son propre dataset</a:t>
          </a:r>
        </a:p>
      </dgm:t>
    </dgm:pt>
    <dgm:pt modelId="{D2364280-7FFA-4489-965C-514E05885F32}" type="parTrans" cxnId="{8E861D82-EE4C-43C1-84C2-0042A417FE10}">
      <dgm:prSet/>
      <dgm:spPr/>
      <dgm:t>
        <a:bodyPr/>
        <a:lstStyle/>
        <a:p>
          <a:endParaRPr lang="fr-FR"/>
        </a:p>
      </dgm:t>
    </dgm:pt>
    <dgm:pt modelId="{09163248-B175-4D3F-8596-0A4828AED554}" type="sibTrans" cxnId="{8E861D82-EE4C-43C1-84C2-0042A417FE10}">
      <dgm:prSet/>
      <dgm:spPr/>
      <dgm:t>
        <a:bodyPr/>
        <a:lstStyle/>
        <a:p>
          <a:endParaRPr lang="fr-FR"/>
        </a:p>
      </dgm:t>
    </dgm:pt>
    <dgm:pt modelId="{F12FB305-EFCD-4CC0-B91D-B80C07127B7E}">
      <dgm:prSet phldr="0"/>
      <dgm:spPr/>
      <dgm:t>
        <a:bodyPr/>
        <a:lstStyle/>
        <a:p>
          <a:pPr rtl="0"/>
          <a:r>
            <a:rPr lang="en-US" b="0" i="0" u="none">
              <a:latin typeface="Century Gothic" panose="020B0502020202020204"/>
            </a:rPr>
            <a:t> </a:t>
          </a:r>
          <a:r>
            <a:rPr lang="en-US" b="0" i="0" u="none" err="1">
              <a:latin typeface="Century Gothic" panose="020B0502020202020204"/>
            </a:rPr>
            <a:t>Utiliser</a:t>
          </a:r>
          <a:r>
            <a:rPr lang="en-US" b="0" i="0" u="none">
              <a:latin typeface="Century Gothic" panose="020B0502020202020204"/>
            </a:rPr>
            <a:t> des </a:t>
          </a:r>
          <a:r>
            <a:rPr lang="en-US" b="0" i="0" u="none" err="1">
              <a:latin typeface="Century Gothic" panose="020B0502020202020204"/>
            </a:rPr>
            <a:t>processeurs</a:t>
          </a:r>
          <a:r>
            <a:rPr lang="en-US" b="0" i="0" u="none">
              <a:latin typeface="Century Gothic" panose="020B0502020202020204"/>
            </a:rPr>
            <a:t> </a:t>
          </a:r>
          <a:r>
            <a:rPr lang="en-US" b="0" i="0" u="none" err="1">
              <a:latin typeface="Century Gothic" panose="020B0502020202020204"/>
            </a:rPr>
            <a:t>moins</a:t>
          </a:r>
          <a:r>
            <a:rPr lang="en-US" b="0" i="0" u="none">
              <a:latin typeface="Century Gothic" panose="020B0502020202020204"/>
            </a:rPr>
            <a:t> </a:t>
          </a:r>
          <a:r>
            <a:rPr lang="en-US" b="0" i="0" u="none" err="1">
              <a:latin typeface="Century Gothic" panose="020B0502020202020204"/>
            </a:rPr>
            <a:t>coûteux</a:t>
          </a:r>
          <a:r>
            <a:rPr lang="en-US" b="0" i="0" u="none">
              <a:latin typeface="Century Gothic" panose="020B0502020202020204"/>
            </a:rPr>
            <a:t> </a:t>
          </a:r>
          <a:r>
            <a:rPr lang="en-US" b="0" i="0" u="none" err="1">
              <a:latin typeface="Century Gothic" panose="020B0502020202020204"/>
            </a:rPr>
            <a:t>en</a:t>
          </a:r>
          <a:r>
            <a:rPr lang="en-US" b="0" i="0" u="none">
              <a:latin typeface="Century Gothic" panose="020B0502020202020204"/>
            </a:rPr>
            <a:t> </a:t>
          </a:r>
          <a:r>
            <a:rPr lang="en-US" b="0" i="0" u="none" err="1">
              <a:latin typeface="Century Gothic" panose="020B0502020202020204"/>
            </a:rPr>
            <a:t>émission</a:t>
          </a:r>
          <a:r>
            <a:rPr lang="en-US" b="0" i="0" u="none">
              <a:latin typeface="Century Gothic" panose="020B0502020202020204"/>
            </a:rPr>
            <a:t> </a:t>
          </a:r>
          <a:r>
            <a:rPr lang="en-US" b="0" i="0" u="none" err="1">
              <a:latin typeface="Century Gothic" panose="020B0502020202020204"/>
            </a:rPr>
            <a:t>carbone</a:t>
          </a:r>
          <a:endParaRPr lang="en-US" b="0" i="0" u="none">
            <a:latin typeface="Century Gothic" panose="020B0502020202020204"/>
          </a:endParaRPr>
        </a:p>
      </dgm:t>
    </dgm:pt>
    <dgm:pt modelId="{F11CD916-B871-41F2-9394-D9EAC829517B}" type="parTrans" cxnId="{CEE8EBD9-4174-4D7A-B30D-D7B22FBC05FC}">
      <dgm:prSet/>
      <dgm:spPr/>
      <dgm:t>
        <a:bodyPr/>
        <a:lstStyle/>
        <a:p>
          <a:endParaRPr lang="fr-FR"/>
        </a:p>
      </dgm:t>
    </dgm:pt>
    <dgm:pt modelId="{C8511FE8-432D-482F-B7B8-C0E411A898B7}" type="sibTrans" cxnId="{CEE8EBD9-4174-4D7A-B30D-D7B22FBC05FC}">
      <dgm:prSet/>
      <dgm:spPr/>
      <dgm:t>
        <a:bodyPr/>
        <a:lstStyle/>
        <a:p>
          <a:endParaRPr lang="fr-FR"/>
        </a:p>
      </dgm:t>
    </dgm:pt>
    <dgm:pt modelId="{31E9F911-AAA3-4CAA-8619-C21DE5BEE8CC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 </a:t>
          </a:r>
          <a:r>
            <a:rPr lang="en-US" err="1">
              <a:latin typeface="Century Gothic" panose="020B0502020202020204"/>
            </a:rPr>
            <a:t>Séparer</a:t>
          </a:r>
          <a:r>
            <a:rPr lang="en-US">
              <a:latin typeface="Century Gothic" panose="020B0502020202020204"/>
            </a:rPr>
            <a:t> les datasets </a:t>
          </a:r>
          <a:r>
            <a:rPr lang="en-US" err="1">
              <a:latin typeface="Century Gothic" panose="020B0502020202020204"/>
            </a:rPr>
            <a:t>en</a:t>
          </a:r>
          <a:r>
            <a:rPr lang="en-US">
              <a:latin typeface="Century Gothic" panose="020B0502020202020204"/>
            </a:rPr>
            <a:t> </a:t>
          </a:r>
          <a:r>
            <a:rPr lang="en-US" err="1">
              <a:latin typeface="Century Gothic" panose="020B0502020202020204"/>
            </a:rPr>
            <a:t>plusieurs</a:t>
          </a:r>
          <a:r>
            <a:rPr lang="en-US">
              <a:latin typeface="Century Gothic" panose="020B0502020202020204"/>
            </a:rPr>
            <a:t> lots</a:t>
          </a:r>
        </a:p>
      </dgm:t>
    </dgm:pt>
    <dgm:pt modelId="{571BBF90-588C-40C8-B280-A47C7C6408DC}" type="parTrans" cxnId="{8F9BAF21-F3BE-4619-AB01-60108CE004CB}">
      <dgm:prSet/>
      <dgm:spPr/>
      <dgm:t>
        <a:bodyPr/>
        <a:lstStyle/>
        <a:p>
          <a:endParaRPr lang="fr-FR"/>
        </a:p>
      </dgm:t>
    </dgm:pt>
    <dgm:pt modelId="{1A5C8A45-4B09-4B47-A21F-5D65007A267B}" type="sibTrans" cxnId="{8F9BAF21-F3BE-4619-AB01-60108CE004CB}">
      <dgm:prSet/>
      <dgm:spPr/>
      <dgm:t>
        <a:bodyPr/>
        <a:lstStyle/>
        <a:p>
          <a:endParaRPr lang="fr-FR"/>
        </a:p>
      </dgm:t>
    </dgm:pt>
    <dgm:pt modelId="{65D4C000-7CF1-41E5-ABF6-92A2E239420C}">
      <dgm:prSet phldr="0"/>
      <dgm:spPr/>
      <dgm:t>
        <a:bodyPr/>
        <a:lstStyle/>
        <a:p>
          <a:pPr rtl="0"/>
          <a:r>
            <a:rPr lang="en-US" b="0" i="0" u="none" err="1">
              <a:latin typeface="Century Gothic" panose="020B0502020202020204"/>
            </a:rPr>
            <a:t>Privilégier</a:t>
          </a:r>
          <a:r>
            <a:rPr lang="en-US" b="0" i="0" u="none">
              <a:latin typeface="Century Gothic" panose="020B0502020202020204"/>
            </a:rPr>
            <a:t> des process sur des machines </a:t>
          </a:r>
          <a:r>
            <a:rPr lang="en-US" b="0" i="0" u="none" err="1">
              <a:latin typeface="Century Gothic" panose="020B0502020202020204"/>
            </a:rPr>
            <a:t>en</a:t>
          </a:r>
          <a:r>
            <a:rPr lang="en-US" b="0" i="0" u="none">
              <a:latin typeface="Century Gothic" panose="020B0502020202020204"/>
            </a:rPr>
            <a:t> local</a:t>
          </a:r>
        </a:p>
      </dgm:t>
    </dgm:pt>
    <dgm:pt modelId="{D49FA192-71A2-48A6-BA57-8730F0C9FC14}" type="parTrans" cxnId="{040AC52B-39D9-4983-99C5-3031009C8C1D}">
      <dgm:prSet/>
      <dgm:spPr/>
      <dgm:t>
        <a:bodyPr/>
        <a:lstStyle/>
        <a:p>
          <a:endParaRPr lang="fr-FR"/>
        </a:p>
      </dgm:t>
    </dgm:pt>
    <dgm:pt modelId="{BF7F317E-AF28-4004-B1E0-FA7598945CD5}" type="sibTrans" cxnId="{040AC52B-39D9-4983-99C5-3031009C8C1D}">
      <dgm:prSet/>
      <dgm:spPr/>
      <dgm:t>
        <a:bodyPr/>
        <a:lstStyle/>
        <a:p>
          <a:endParaRPr lang="fr-FR"/>
        </a:p>
      </dgm:t>
    </dgm:pt>
    <dgm:pt modelId="{29B274DC-9428-45C6-8595-3F3B3F30F3B8}" type="pres">
      <dgm:prSet presAssocID="{CE5C5C42-09E3-4728-9523-FE2232BEFAF5}" presName="Name0" presStyleCnt="0">
        <dgm:presLayoutVars>
          <dgm:dir/>
          <dgm:animLvl val="lvl"/>
          <dgm:resizeHandles/>
        </dgm:presLayoutVars>
      </dgm:prSet>
      <dgm:spPr/>
    </dgm:pt>
    <dgm:pt modelId="{15EDD99A-7711-40DA-9C5E-98A7CD50973B}" type="pres">
      <dgm:prSet presAssocID="{BC2EDA24-CBBC-4B22-B075-719C48BB1A75}" presName="linNode" presStyleCnt="0"/>
      <dgm:spPr/>
    </dgm:pt>
    <dgm:pt modelId="{F283C273-92FC-454D-9FA7-3D8AA0326145}" type="pres">
      <dgm:prSet presAssocID="{BC2EDA24-CBBC-4B22-B075-719C48BB1A75}" presName="parentShp" presStyleLbl="node1" presStyleIdx="0" presStyleCnt="5">
        <dgm:presLayoutVars>
          <dgm:bulletEnabled val="1"/>
        </dgm:presLayoutVars>
      </dgm:prSet>
      <dgm:spPr/>
    </dgm:pt>
    <dgm:pt modelId="{7326574D-22B8-442A-90CF-DCDAD2884F02}" type="pres">
      <dgm:prSet presAssocID="{BC2EDA24-CBBC-4B22-B075-719C48BB1A75}" presName="childShp" presStyleLbl="bgAccFollowNode1" presStyleIdx="0" presStyleCnt="5">
        <dgm:presLayoutVars>
          <dgm:bulletEnabled val="1"/>
        </dgm:presLayoutVars>
      </dgm:prSet>
      <dgm:spPr/>
    </dgm:pt>
    <dgm:pt modelId="{B9410D7C-9D8B-40DF-9367-203187869376}" type="pres">
      <dgm:prSet presAssocID="{40158AB7-9DA8-413A-BC18-5773430D5ADD}" presName="spacing" presStyleCnt="0"/>
      <dgm:spPr/>
    </dgm:pt>
    <dgm:pt modelId="{DE16BC20-489E-415E-9BEB-07B509E4BDE5}" type="pres">
      <dgm:prSet presAssocID="{BE301688-1EC2-4EC5-B3DB-4E8B240F52A2}" presName="linNode" presStyleCnt="0"/>
      <dgm:spPr/>
    </dgm:pt>
    <dgm:pt modelId="{AD3FD123-FA2C-403C-97AA-808CAC7ED28E}" type="pres">
      <dgm:prSet presAssocID="{BE301688-1EC2-4EC5-B3DB-4E8B240F52A2}" presName="parentShp" presStyleLbl="node1" presStyleIdx="1" presStyleCnt="5">
        <dgm:presLayoutVars>
          <dgm:bulletEnabled val="1"/>
        </dgm:presLayoutVars>
      </dgm:prSet>
      <dgm:spPr/>
    </dgm:pt>
    <dgm:pt modelId="{30550978-E66E-4CDF-A0A5-65B991CE6CBC}" type="pres">
      <dgm:prSet presAssocID="{BE301688-1EC2-4EC5-B3DB-4E8B240F52A2}" presName="childShp" presStyleLbl="bgAccFollowNode1" presStyleIdx="1" presStyleCnt="5">
        <dgm:presLayoutVars>
          <dgm:bulletEnabled val="1"/>
        </dgm:presLayoutVars>
      </dgm:prSet>
      <dgm:spPr/>
    </dgm:pt>
    <dgm:pt modelId="{E2E3FF3A-ED52-4F21-A31B-ED68AC47C362}" type="pres">
      <dgm:prSet presAssocID="{ED980964-8BB3-40D9-A3E8-497B054D7DE2}" presName="spacing" presStyleCnt="0"/>
      <dgm:spPr/>
    </dgm:pt>
    <dgm:pt modelId="{241F1796-63E4-44A9-84A1-0E421CD079A0}" type="pres">
      <dgm:prSet presAssocID="{CAB7ACA9-3C23-4AF4-BF51-4F7C40108CF8}" presName="linNode" presStyleCnt="0"/>
      <dgm:spPr/>
    </dgm:pt>
    <dgm:pt modelId="{BEEA1D01-001D-4A5D-8C73-25FCBFF11DAC}" type="pres">
      <dgm:prSet presAssocID="{CAB7ACA9-3C23-4AF4-BF51-4F7C40108CF8}" presName="parentShp" presStyleLbl="node1" presStyleIdx="2" presStyleCnt="5">
        <dgm:presLayoutVars>
          <dgm:bulletEnabled val="1"/>
        </dgm:presLayoutVars>
      </dgm:prSet>
      <dgm:spPr/>
    </dgm:pt>
    <dgm:pt modelId="{37DD2846-A141-4D9B-B64E-A769EAF0EA3C}" type="pres">
      <dgm:prSet presAssocID="{CAB7ACA9-3C23-4AF4-BF51-4F7C40108CF8}" presName="childShp" presStyleLbl="bgAccFollowNode1" presStyleIdx="2" presStyleCnt="5">
        <dgm:presLayoutVars>
          <dgm:bulletEnabled val="1"/>
        </dgm:presLayoutVars>
      </dgm:prSet>
      <dgm:spPr/>
    </dgm:pt>
    <dgm:pt modelId="{9B3F7E92-1FFA-49FE-A350-2FEA72797FEE}" type="pres">
      <dgm:prSet presAssocID="{9B2BC595-69D2-47E5-BAB2-53915EC944F7}" presName="spacing" presStyleCnt="0"/>
      <dgm:spPr/>
    </dgm:pt>
    <dgm:pt modelId="{91102EC0-022D-4279-A60D-B504104284C2}" type="pres">
      <dgm:prSet presAssocID="{C446EA85-9B14-471F-A829-C1A3031770C7}" presName="linNode" presStyleCnt="0"/>
      <dgm:spPr/>
    </dgm:pt>
    <dgm:pt modelId="{DB6FA838-0FE9-4177-9767-1CB21833B212}" type="pres">
      <dgm:prSet presAssocID="{C446EA85-9B14-471F-A829-C1A3031770C7}" presName="parentShp" presStyleLbl="node1" presStyleIdx="3" presStyleCnt="5">
        <dgm:presLayoutVars>
          <dgm:bulletEnabled val="1"/>
        </dgm:presLayoutVars>
      </dgm:prSet>
      <dgm:spPr/>
    </dgm:pt>
    <dgm:pt modelId="{58A005F1-F0AF-4350-957C-697FAD46D497}" type="pres">
      <dgm:prSet presAssocID="{C446EA85-9B14-471F-A829-C1A3031770C7}" presName="childShp" presStyleLbl="bgAccFollowNode1" presStyleIdx="3" presStyleCnt="5">
        <dgm:presLayoutVars>
          <dgm:bulletEnabled val="1"/>
        </dgm:presLayoutVars>
      </dgm:prSet>
      <dgm:spPr/>
    </dgm:pt>
    <dgm:pt modelId="{8FFD969E-49DE-4FBD-A7CD-EAC3CCD393F4}" type="pres">
      <dgm:prSet presAssocID="{DBF7ADBE-66DB-4929-A238-E0C9FBF41C65}" presName="spacing" presStyleCnt="0"/>
      <dgm:spPr/>
    </dgm:pt>
    <dgm:pt modelId="{3C0E70E2-2427-40B4-881C-987CBFABFE05}" type="pres">
      <dgm:prSet presAssocID="{1FE8EC1F-600E-4910-A9D8-63D996D02C59}" presName="linNode" presStyleCnt="0"/>
      <dgm:spPr/>
    </dgm:pt>
    <dgm:pt modelId="{2185BA63-FF21-4A6C-AEF2-19FE41699B09}" type="pres">
      <dgm:prSet presAssocID="{1FE8EC1F-600E-4910-A9D8-63D996D02C59}" presName="parentShp" presStyleLbl="node1" presStyleIdx="4" presStyleCnt="5">
        <dgm:presLayoutVars>
          <dgm:bulletEnabled val="1"/>
        </dgm:presLayoutVars>
      </dgm:prSet>
      <dgm:spPr/>
    </dgm:pt>
    <dgm:pt modelId="{D18F9D0E-CEDE-476A-9D79-40E51E2B7132}" type="pres">
      <dgm:prSet presAssocID="{1FE8EC1F-600E-4910-A9D8-63D996D02C59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0C955812-CA5E-46CE-8A9B-075C5D357FA8}" type="presOf" srcId="{C446EA85-9B14-471F-A829-C1A3031770C7}" destId="{DB6FA838-0FE9-4177-9767-1CB21833B212}" srcOrd="0" destOrd="0" presId="urn:microsoft.com/office/officeart/2005/8/layout/vList6"/>
    <dgm:cxn modelId="{D9CC9B21-BB41-49ED-8796-CA9400FCDD58}" srcId="{CE5C5C42-09E3-4728-9523-FE2232BEFAF5}" destId="{1FE8EC1F-600E-4910-A9D8-63D996D02C59}" srcOrd="4" destOrd="0" parTransId="{741E3650-6CE3-4A6C-BC3A-3E6ADF445FC2}" sibTransId="{5DDBF0B7-280B-44E5-A795-62DF73683A61}"/>
    <dgm:cxn modelId="{98019E21-9A1F-4A47-B9CE-B21B8554AB1C}" type="presOf" srcId="{03C3AB4F-0B3F-4955-8060-B04FA77DE281}" destId="{7326574D-22B8-442A-90CF-DCDAD2884F02}" srcOrd="0" destOrd="1" presId="urn:microsoft.com/office/officeart/2005/8/layout/vList6"/>
    <dgm:cxn modelId="{8F9BAF21-F3BE-4619-AB01-60108CE004CB}" srcId="{1FE8EC1F-600E-4910-A9D8-63D996D02C59}" destId="{31E9F911-AAA3-4CAA-8619-C21DE5BEE8CC}" srcOrd="0" destOrd="0" parTransId="{571BBF90-588C-40C8-B280-A47C7C6408DC}" sibTransId="{1A5C8A45-4B09-4B47-A21F-5D65007A267B}"/>
    <dgm:cxn modelId="{040AC52B-39D9-4983-99C5-3031009C8C1D}" srcId="{CAB7ACA9-3C23-4AF4-BF51-4F7C40108CF8}" destId="{65D4C000-7CF1-41E5-ABF6-92A2E239420C}" srcOrd="1" destOrd="0" parTransId="{D49FA192-71A2-48A6-BA57-8730F0C9FC14}" sibTransId="{BF7F317E-AF28-4004-B1E0-FA7598945CD5}"/>
    <dgm:cxn modelId="{AF949D2D-3259-43E0-994C-663F466B9898}" srcId="{BC2EDA24-CBBC-4B22-B075-719C48BB1A75}" destId="{8F7A4022-7B14-4F0C-8B9A-7E67EC3D1685}" srcOrd="0" destOrd="0" parTransId="{42896385-A802-42AB-BE66-EF584C0F9059}" sibTransId="{A4606F67-7826-4798-8E89-49D8DD3A34EA}"/>
    <dgm:cxn modelId="{6CD31232-0636-47D9-9975-C615FF120D2D}" srcId="{CE5C5C42-09E3-4728-9523-FE2232BEFAF5}" destId="{CAB7ACA9-3C23-4AF4-BF51-4F7C40108CF8}" srcOrd="2" destOrd="0" parTransId="{F17E78E9-075C-406E-B028-C233B7716B53}" sibTransId="{9B2BC595-69D2-47E5-BAB2-53915EC944F7}"/>
    <dgm:cxn modelId="{13742661-CA57-4AA4-8721-E8CD9A44EA2E}" type="presOf" srcId="{78CBC931-4338-433B-880C-618FFB875954}" destId="{58A005F1-F0AF-4350-957C-697FAD46D497}" srcOrd="0" destOrd="0" presId="urn:microsoft.com/office/officeart/2005/8/layout/vList6"/>
    <dgm:cxn modelId="{CE7E0364-14BC-41D8-8B81-29CE4660081D}" srcId="{CE5C5C42-09E3-4728-9523-FE2232BEFAF5}" destId="{BC2EDA24-CBBC-4B22-B075-719C48BB1A75}" srcOrd="0" destOrd="0" parTransId="{736BDE16-8BAA-4592-BB2F-944D31C19E60}" sibTransId="{40158AB7-9DA8-413A-BC18-5773430D5ADD}"/>
    <dgm:cxn modelId="{233B5344-5DCA-4458-A156-8C34E99E39E4}" type="presOf" srcId="{CE5C5C42-09E3-4728-9523-FE2232BEFAF5}" destId="{29B274DC-9428-45C6-8595-3F3B3F30F3B8}" srcOrd="0" destOrd="0" presId="urn:microsoft.com/office/officeart/2005/8/layout/vList6"/>
    <dgm:cxn modelId="{9BBD9967-5468-40C1-9F37-9548F20BC7CC}" srcId="{CE5C5C42-09E3-4728-9523-FE2232BEFAF5}" destId="{BE301688-1EC2-4EC5-B3DB-4E8B240F52A2}" srcOrd="1" destOrd="0" parTransId="{E36001A4-E676-4C83-BB30-9BF1AD543DD1}" sibTransId="{ED980964-8BB3-40D9-A3E8-497B054D7DE2}"/>
    <dgm:cxn modelId="{62D61B6A-4CE1-49FD-A23D-E247655DD4C6}" type="presOf" srcId="{65D4C000-7CF1-41E5-ABF6-92A2E239420C}" destId="{37DD2846-A141-4D9B-B64E-A769EAF0EA3C}" srcOrd="0" destOrd="1" presId="urn:microsoft.com/office/officeart/2005/8/layout/vList6"/>
    <dgm:cxn modelId="{71664B4E-9FF2-4F66-9D1F-0289ADEC9A33}" type="presOf" srcId="{8F7A4022-7B14-4F0C-8B9A-7E67EC3D1685}" destId="{7326574D-22B8-442A-90CF-DCDAD2884F02}" srcOrd="0" destOrd="0" presId="urn:microsoft.com/office/officeart/2005/8/layout/vList6"/>
    <dgm:cxn modelId="{8E861D82-EE4C-43C1-84C2-0042A417FE10}" srcId="{BC2EDA24-CBBC-4B22-B075-719C48BB1A75}" destId="{03C3AB4F-0B3F-4955-8060-B04FA77DE281}" srcOrd="1" destOrd="0" parTransId="{D2364280-7FFA-4489-965C-514E05885F32}" sibTransId="{09163248-B175-4D3F-8596-0A4828AED554}"/>
    <dgm:cxn modelId="{9A440B94-8CBE-412D-A6A2-7F84196935B6}" type="presOf" srcId="{F12FB305-EFCD-4CC0-B91D-B80C07127B7E}" destId="{37DD2846-A141-4D9B-B64E-A769EAF0EA3C}" srcOrd="0" destOrd="0" presId="urn:microsoft.com/office/officeart/2005/8/layout/vList6"/>
    <dgm:cxn modelId="{752B5597-6099-4B72-9C56-71EAE02A46A2}" type="presOf" srcId="{BE301688-1EC2-4EC5-B3DB-4E8B240F52A2}" destId="{AD3FD123-FA2C-403C-97AA-808CAC7ED28E}" srcOrd="0" destOrd="0" presId="urn:microsoft.com/office/officeart/2005/8/layout/vList6"/>
    <dgm:cxn modelId="{CDCA6CAE-B15F-43E3-A2B1-2DA528E0325B}" type="presOf" srcId="{CAB7ACA9-3C23-4AF4-BF51-4F7C40108CF8}" destId="{BEEA1D01-001D-4A5D-8C73-25FCBFF11DAC}" srcOrd="0" destOrd="0" presId="urn:microsoft.com/office/officeart/2005/8/layout/vList6"/>
    <dgm:cxn modelId="{7C3C15D3-EF21-4708-AE40-4AB96D93994B}" type="presOf" srcId="{4F9374C8-3AB6-4550-9E7A-15A5761E2F7A}" destId="{30550978-E66E-4CDF-A0A5-65B991CE6CBC}" srcOrd="0" destOrd="0" presId="urn:microsoft.com/office/officeart/2005/8/layout/vList6"/>
    <dgm:cxn modelId="{E46931D3-9EFD-4704-8B10-992952D51619}" type="presOf" srcId="{BC2EDA24-CBBC-4B22-B075-719C48BB1A75}" destId="{F283C273-92FC-454D-9FA7-3D8AA0326145}" srcOrd="0" destOrd="0" presId="urn:microsoft.com/office/officeart/2005/8/layout/vList6"/>
    <dgm:cxn modelId="{973DCCD5-339D-47F7-BB4C-2B7119E03714}" type="presOf" srcId="{31E9F911-AAA3-4CAA-8619-C21DE5BEE8CC}" destId="{D18F9D0E-CEDE-476A-9D79-40E51E2B7132}" srcOrd="0" destOrd="0" presId="urn:microsoft.com/office/officeart/2005/8/layout/vList6"/>
    <dgm:cxn modelId="{CEE8EBD9-4174-4D7A-B30D-D7B22FBC05FC}" srcId="{CAB7ACA9-3C23-4AF4-BF51-4F7C40108CF8}" destId="{F12FB305-EFCD-4CC0-B91D-B80C07127B7E}" srcOrd="0" destOrd="0" parTransId="{F11CD916-B871-41F2-9394-D9EAC829517B}" sibTransId="{C8511FE8-432D-482F-B7B8-C0E411A898B7}"/>
    <dgm:cxn modelId="{C5A59FDF-1FD4-4C37-B504-9F50BDCF386F}" type="presOf" srcId="{1FE8EC1F-600E-4910-A9D8-63D996D02C59}" destId="{2185BA63-FF21-4A6C-AEF2-19FE41699B09}" srcOrd="0" destOrd="0" presId="urn:microsoft.com/office/officeart/2005/8/layout/vList6"/>
    <dgm:cxn modelId="{4F7853E9-DEA5-41D8-B4AF-7FDDCCC47BD5}" srcId="{CE5C5C42-09E3-4728-9523-FE2232BEFAF5}" destId="{C446EA85-9B14-471F-A829-C1A3031770C7}" srcOrd="3" destOrd="0" parTransId="{FE008F39-020B-426D-AFDB-1FC8F756469A}" sibTransId="{DBF7ADBE-66DB-4929-A238-E0C9FBF41C65}"/>
    <dgm:cxn modelId="{F4D0FAE9-9E12-4E79-B535-3593E47E9517}" srcId="{C446EA85-9B14-471F-A829-C1A3031770C7}" destId="{78CBC931-4338-433B-880C-618FFB875954}" srcOrd="0" destOrd="0" parTransId="{76A2B3BB-4BCE-4453-B886-9CD8FF7DD01D}" sibTransId="{2F7CBFBA-A9D9-471C-9614-AF02BD2B421F}"/>
    <dgm:cxn modelId="{0B5C44EB-CA42-4A5C-BFA2-DD10A75887F1}" srcId="{BE301688-1EC2-4EC5-B3DB-4E8B240F52A2}" destId="{4F9374C8-3AB6-4550-9E7A-15A5761E2F7A}" srcOrd="0" destOrd="0" parTransId="{5448D763-E8D0-4650-88F1-8A65BED2DED7}" sibTransId="{C080FE56-6B7B-4E31-B8EC-3AD41B0A0D9B}"/>
    <dgm:cxn modelId="{CEF8260E-704C-4BBA-8DBC-553E03A4FBEC}" type="presParOf" srcId="{29B274DC-9428-45C6-8595-3F3B3F30F3B8}" destId="{15EDD99A-7711-40DA-9C5E-98A7CD50973B}" srcOrd="0" destOrd="0" presId="urn:microsoft.com/office/officeart/2005/8/layout/vList6"/>
    <dgm:cxn modelId="{1B4CE129-E8D7-428E-9AF6-8ACC6008F86F}" type="presParOf" srcId="{15EDD99A-7711-40DA-9C5E-98A7CD50973B}" destId="{F283C273-92FC-454D-9FA7-3D8AA0326145}" srcOrd="0" destOrd="0" presId="urn:microsoft.com/office/officeart/2005/8/layout/vList6"/>
    <dgm:cxn modelId="{3C04EA97-6B1C-4438-98FD-5E28FAD3E68B}" type="presParOf" srcId="{15EDD99A-7711-40DA-9C5E-98A7CD50973B}" destId="{7326574D-22B8-442A-90CF-DCDAD2884F02}" srcOrd="1" destOrd="0" presId="urn:microsoft.com/office/officeart/2005/8/layout/vList6"/>
    <dgm:cxn modelId="{7F2128D3-012E-4409-89B6-9CB6C4E554FD}" type="presParOf" srcId="{29B274DC-9428-45C6-8595-3F3B3F30F3B8}" destId="{B9410D7C-9D8B-40DF-9367-203187869376}" srcOrd="1" destOrd="0" presId="urn:microsoft.com/office/officeart/2005/8/layout/vList6"/>
    <dgm:cxn modelId="{10C22F28-5B5F-4373-A126-301D7F3EC707}" type="presParOf" srcId="{29B274DC-9428-45C6-8595-3F3B3F30F3B8}" destId="{DE16BC20-489E-415E-9BEB-07B509E4BDE5}" srcOrd="2" destOrd="0" presId="urn:microsoft.com/office/officeart/2005/8/layout/vList6"/>
    <dgm:cxn modelId="{3E0CE7F1-4303-4FF4-8C56-E8AAA3B0ADCA}" type="presParOf" srcId="{DE16BC20-489E-415E-9BEB-07B509E4BDE5}" destId="{AD3FD123-FA2C-403C-97AA-808CAC7ED28E}" srcOrd="0" destOrd="0" presId="urn:microsoft.com/office/officeart/2005/8/layout/vList6"/>
    <dgm:cxn modelId="{5871C12E-AF17-4A42-BF36-2331C23468FB}" type="presParOf" srcId="{DE16BC20-489E-415E-9BEB-07B509E4BDE5}" destId="{30550978-E66E-4CDF-A0A5-65B991CE6CBC}" srcOrd="1" destOrd="0" presId="urn:microsoft.com/office/officeart/2005/8/layout/vList6"/>
    <dgm:cxn modelId="{6A510E2D-0A0F-4E40-8FE6-E9840E83EE33}" type="presParOf" srcId="{29B274DC-9428-45C6-8595-3F3B3F30F3B8}" destId="{E2E3FF3A-ED52-4F21-A31B-ED68AC47C362}" srcOrd="3" destOrd="0" presId="urn:microsoft.com/office/officeart/2005/8/layout/vList6"/>
    <dgm:cxn modelId="{A64C3E9E-D8C7-4116-8CA5-C42DE9330444}" type="presParOf" srcId="{29B274DC-9428-45C6-8595-3F3B3F30F3B8}" destId="{241F1796-63E4-44A9-84A1-0E421CD079A0}" srcOrd="4" destOrd="0" presId="urn:microsoft.com/office/officeart/2005/8/layout/vList6"/>
    <dgm:cxn modelId="{21158127-8204-41D5-B521-E1C1BBDCF30A}" type="presParOf" srcId="{241F1796-63E4-44A9-84A1-0E421CD079A0}" destId="{BEEA1D01-001D-4A5D-8C73-25FCBFF11DAC}" srcOrd="0" destOrd="0" presId="urn:microsoft.com/office/officeart/2005/8/layout/vList6"/>
    <dgm:cxn modelId="{AD153078-097D-479F-822B-6947D3E969C3}" type="presParOf" srcId="{241F1796-63E4-44A9-84A1-0E421CD079A0}" destId="{37DD2846-A141-4D9B-B64E-A769EAF0EA3C}" srcOrd="1" destOrd="0" presId="urn:microsoft.com/office/officeart/2005/8/layout/vList6"/>
    <dgm:cxn modelId="{27496B7E-88A9-465D-B064-80F84E367FF6}" type="presParOf" srcId="{29B274DC-9428-45C6-8595-3F3B3F30F3B8}" destId="{9B3F7E92-1FFA-49FE-A350-2FEA72797FEE}" srcOrd="5" destOrd="0" presId="urn:microsoft.com/office/officeart/2005/8/layout/vList6"/>
    <dgm:cxn modelId="{9C6CBE9A-7265-4E02-9F9C-6D067043FC70}" type="presParOf" srcId="{29B274DC-9428-45C6-8595-3F3B3F30F3B8}" destId="{91102EC0-022D-4279-A60D-B504104284C2}" srcOrd="6" destOrd="0" presId="urn:microsoft.com/office/officeart/2005/8/layout/vList6"/>
    <dgm:cxn modelId="{BA0B1B5E-A7AF-4346-BC4D-16B9406EC7EF}" type="presParOf" srcId="{91102EC0-022D-4279-A60D-B504104284C2}" destId="{DB6FA838-0FE9-4177-9767-1CB21833B212}" srcOrd="0" destOrd="0" presId="urn:microsoft.com/office/officeart/2005/8/layout/vList6"/>
    <dgm:cxn modelId="{51CB9546-4F79-49A2-824B-6844895B79BD}" type="presParOf" srcId="{91102EC0-022D-4279-A60D-B504104284C2}" destId="{58A005F1-F0AF-4350-957C-697FAD46D497}" srcOrd="1" destOrd="0" presId="urn:microsoft.com/office/officeart/2005/8/layout/vList6"/>
    <dgm:cxn modelId="{E7825EE3-187E-4751-A9CE-A955421702DC}" type="presParOf" srcId="{29B274DC-9428-45C6-8595-3F3B3F30F3B8}" destId="{8FFD969E-49DE-4FBD-A7CD-EAC3CCD393F4}" srcOrd="7" destOrd="0" presId="urn:microsoft.com/office/officeart/2005/8/layout/vList6"/>
    <dgm:cxn modelId="{0DB20230-3EF3-474D-9BCF-744C8A1F5398}" type="presParOf" srcId="{29B274DC-9428-45C6-8595-3F3B3F30F3B8}" destId="{3C0E70E2-2427-40B4-881C-987CBFABFE05}" srcOrd="8" destOrd="0" presId="urn:microsoft.com/office/officeart/2005/8/layout/vList6"/>
    <dgm:cxn modelId="{34926D25-D9F4-4C00-8ADC-2B230A7E6D31}" type="presParOf" srcId="{3C0E70E2-2427-40B4-881C-987CBFABFE05}" destId="{2185BA63-FF21-4A6C-AEF2-19FE41699B09}" srcOrd="0" destOrd="0" presId="urn:microsoft.com/office/officeart/2005/8/layout/vList6"/>
    <dgm:cxn modelId="{A9B67056-5145-4AA2-BAC2-EDAE55BDA44A}" type="presParOf" srcId="{3C0E70E2-2427-40B4-881C-987CBFABFE05}" destId="{D18F9D0E-CEDE-476A-9D79-40E51E2B713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6574D-22B8-442A-90CF-DCDAD2884F02}">
      <dsp:nvSpPr>
        <dsp:cNvPr id="0" name=""/>
        <dsp:cNvSpPr/>
      </dsp:nvSpPr>
      <dsp:spPr>
        <a:xfrm>
          <a:off x="3739343" y="1167"/>
          <a:ext cx="5609014" cy="6322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Century Gothic" panose="020B0502020202020204"/>
            </a:rPr>
            <a:t> </a:t>
          </a:r>
          <a:r>
            <a:rPr lang="en-US" sz="1300" kern="1200" err="1">
              <a:latin typeface="Century Gothic" panose="020B0502020202020204"/>
            </a:rPr>
            <a:t>Vérifier</a:t>
          </a:r>
          <a:r>
            <a:rPr lang="en-US" sz="1300" kern="1200">
              <a:latin typeface="Century Gothic" panose="020B0502020202020204"/>
            </a:rPr>
            <a:t> les sources et droits de </a:t>
          </a:r>
          <a:r>
            <a:rPr lang="en-US" sz="1300" kern="1200" err="1">
              <a:latin typeface="Century Gothic" panose="020B0502020202020204"/>
            </a:rPr>
            <a:t>nos</a:t>
          </a:r>
          <a:r>
            <a:rPr lang="en-US" sz="1300" kern="1200">
              <a:latin typeface="Century Gothic" panose="020B0502020202020204"/>
            </a:rPr>
            <a:t> datasets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u="none" kern="1200">
              <a:latin typeface="Century Gothic" panose="020B0502020202020204"/>
            </a:rPr>
            <a:t> </a:t>
          </a:r>
          <a:r>
            <a:rPr lang="en-US" sz="1300" b="0" i="0" u="none" kern="1200" err="1">
              <a:latin typeface="Century Gothic" panose="020B0502020202020204"/>
            </a:rPr>
            <a:t>Fabriquer</a:t>
          </a:r>
          <a:r>
            <a:rPr lang="en-US" sz="1300" b="0" i="0" u="none" kern="1200">
              <a:latin typeface="Century Gothic" panose="020B0502020202020204"/>
            </a:rPr>
            <a:t> son propre dataset</a:t>
          </a:r>
        </a:p>
      </dsp:txBody>
      <dsp:txXfrm>
        <a:off x="3739343" y="80194"/>
        <a:ext cx="5371933" cy="474161"/>
      </dsp:txXfrm>
    </dsp:sp>
    <dsp:sp modelId="{F283C273-92FC-454D-9FA7-3D8AA0326145}">
      <dsp:nvSpPr>
        <dsp:cNvPr id="0" name=""/>
        <dsp:cNvSpPr/>
      </dsp:nvSpPr>
      <dsp:spPr>
        <a:xfrm>
          <a:off x="0" y="1167"/>
          <a:ext cx="3739343" cy="632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Légal</a:t>
          </a:r>
          <a:r>
            <a:rPr lang="en-US" sz="1600" kern="1200"/>
            <a:t> : droit à </a:t>
          </a:r>
          <a:r>
            <a:rPr lang="en-US" sz="1600" kern="1200" err="1"/>
            <a:t>l’image</a:t>
          </a:r>
          <a:endParaRPr lang="en-US" sz="1600" kern="1200"/>
        </a:p>
      </dsp:txBody>
      <dsp:txXfrm>
        <a:off x="30862" y="32029"/>
        <a:ext cx="3677619" cy="570491"/>
      </dsp:txXfrm>
    </dsp:sp>
    <dsp:sp modelId="{30550978-E66E-4CDF-A0A5-65B991CE6CBC}">
      <dsp:nvSpPr>
        <dsp:cNvPr id="0" name=""/>
        <dsp:cNvSpPr/>
      </dsp:nvSpPr>
      <dsp:spPr>
        <a:xfrm>
          <a:off x="3739343" y="696604"/>
          <a:ext cx="5609014" cy="6322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Century Gothic" panose="020B0502020202020204"/>
            </a:rPr>
            <a:t> </a:t>
          </a:r>
          <a:r>
            <a:rPr lang="en-US" sz="1300" kern="1200" err="1">
              <a:latin typeface="Century Gothic" panose="020B0502020202020204"/>
            </a:rPr>
            <a:t>Protéger</a:t>
          </a:r>
          <a:r>
            <a:rPr lang="en-US" sz="1300" kern="1200">
              <a:latin typeface="Century Gothic" panose="020B0502020202020204"/>
            </a:rPr>
            <a:t> </a:t>
          </a:r>
          <a:r>
            <a:rPr lang="en-US" sz="1300" kern="1200" err="1">
              <a:latin typeface="Century Gothic" panose="020B0502020202020204"/>
            </a:rPr>
            <a:t>l'accès</a:t>
          </a:r>
          <a:r>
            <a:rPr lang="en-US" sz="1300" kern="1200">
              <a:latin typeface="Century Gothic" panose="020B0502020202020204"/>
            </a:rPr>
            <a:t> aux données</a:t>
          </a:r>
          <a:endParaRPr lang="en-US" sz="1300" kern="1200"/>
        </a:p>
      </dsp:txBody>
      <dsp:txXfrm>
        <a:off x="3739343" y="775631"/>
        <a:ext cx="5371933" cy="474161"/>
      </dsp:txXfrm>
    </dsp:sp>
    <dsp:sp modelId="{AD3FD123-FA2C-403C-97AA-808CAC7ED28E}">
      <dsp:nvSpPr>
        <dsp:cNvPr id="0" name=""/>
        <dsp:cNvSpPr/>
      </dsp:nvSpPr>
      <dsp:spPr>
        <a:xfrm>
          <a:off x="0" y="696604"/>
          <a:ext cx="3739343" cy="632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700" b="0" i="0" u="none" kern="1200"/>
            <a:t>Sécurité : Divulgation des données</a:t>
          </a:r>
          <a:r>
            <a:rPr lang="en-US" sz="1700" b="0" i="0" kern="1200"/>
            <a:t>​</a:t>
          </a:r>
          <a:endParaRPr lang="en-US" sz="1700" kern="1200"/>
        </a:p>
      </dsp:txBody>
      <dsp:txXfrm>
        <a:off x="30862" y="727466"/>
        <a:ext cx="3677619" cy="570491"/>
      </dsp:txXfrm>
    </dsp:sp>
    <dsp:sp modelId="{37DD2846-A141-4D9B-B64E-A769EAF0EA3C}">
      <dsp:nvSpPr>
        <dsp:cNvPr id="0" name=""/>
        <dsp:cNvSpPr/>
      </dsp:nvSpPr>
      <dsp:spPr>
        <a:xfrm>
          <a:off x="3739343" y="1392042"/>
          <a:ext cx="5609014" cy="6322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u="none" kern="1200">
              <a:latin typeface="Century Gothic" panose="020B0502020202020204"/>
            </a:rPr>
            <a:t> </a:t>
          </a:r>
          <a:r>
            <a:rPr lang="en-US" sz="1300" b="0" i="0" u="none" kern="1200" err="1">
              <a:latin typeface="Century Gothic" panose="020B0502020202020204"/>
            </a:rPr>
            <a:t>Utiliser</a:t>
          </a:r>
          <a:r>
            <a:rPr lang="en-US" sz="1300" b="0" i="0" u="none" kern="1200">
              <a:latin typeface="Century Gothic" panose="020B0502020202020204"/>
            </a:rPr>
            <a:t> des </a:t>
          </a:r>
          <a:r>
            <a:rPr lang="en-US" sz="1300" b="0" i="0" u="none" kern="1200" err="1">
              <a:latin typeface="Century Gothic" panose="020B0502020202020204"/>
            </a:rPr>
            <a:t>processeurs</a:t>
          </a:r>
          <a:r>
            <a:rPr lang="en-US" sz="1300" b="0" i="0" u="none" kern="1200">
              <a:latin typeface="Century Gothic" panose="020B0502020202020204"/>
            </a:rPr>
            <a:t> </a:t>
          </a:r>
          <a:r>
            <a:rPr lang="en-US" sz="1300" b="0" i="0" u="none" kern="1200" err="1">
              <a:latin typeface="Century Gothic" panose="020B0502020202020204"/>
            </a:rPr>
            <a:t>moins</a:t>
          </a:r>
          <a:r>
            <a:rPr lang="en-US" sz="1300" b="0" i="0" u="none" kern="1200">
              <a:latin typeface="Century Gothic" panose="020B0502020202020204"/>
            </a:rPr>
            <a:t> </a:t>
          </a:r>
          <a:r>
            <a:rPr lang="en-US" sz="1300" b="0" i="0" u="none" kern="1200" err="1">
              <a:latin typeface="Century Gothic" panose="020B0502020202020204"/>
            </a:rPr>
            <a:t>coûteux</a:t>
          </a:r>
          <a:r>
            <a:rPr lang="en-US" sz="1300" b="0" i="0" u="none" kern="1200">
              <a:latin typeface="Century Gothic" panose="020B0502020202020204"/>
            </a:rPr>
            <a:t> </a:t>
          </a:r>
          <a:r>
            <a:rPr lang="en-US" sz="1300" b="0" i="0" u="none" kern="1200" err="1">
              <a:latin typeface="Century Gothic" panose="020B0502020202020204"/>
            </a:rPr>
            <a:t>en</a:t>
          </a:r>
          <a:r>
            <a:rPr lang="en-US" sz="1300" b="0" i="0" u="none" kern="1200">
              <a:latin typeface="Century Gothic" panose="020B0502020202020204"/>
            </a:rPr>
            <a:t> </a:t>
          </a:r>
          <a:r>
            <a:rPr lang="en-US" sz="1300" b="0" i="0" u="none" kern="1200" err="1">
              <a:latin typeface="Century Gothic" panose="020B0502020202020204"/>
            </a:rPr>
            <a:t>émission</a:t>
          </a:r>
          <a:r>
            <a:rPr lang="en-US" sz="1300" b="0" i="0" u="none" kern="1200">
              <a:latin typeface="Century Gothic" panose="020B0502020202020204"/>
            </a:rPr>
            <a:t> </a:t>
          </a:r>
          <a:r>
            <a:rPr lang="en-US" sz="1300" b="0" i="0" u="none" kern="1200" err="1">
              <a:latin typeface="Century Gothic" panose="020B0502020202020204"/>
            </a:rPr>
            <a:t>carbone</a:t>
          </a:r>
          <a:endParaRPr lang="en-US" sz="1300" b="0" i="0" u="none" kern="1200">
            <a:latin typeface="Century Gothic" panose="020B0502020202020204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u="none" kern="1200" err="1">
              <a:latin typeface="Century Gothic" panose="020B0502020202020204"/>
            </a:rPr>
            <a:t>Privilégier</a:t>
          </a:r>
          <a:r>
            <a:rPr lang="en-US" sz="1300" b="0" i="0" u="none" kern="1200">
              <a:latin typeface="Century Gothic" panose="020B0502020202020204"/>
            </a:rPr>
            <a:t> des process sur des machines </a:t>
          </a:r>
          <a:r>
            <a:rPr lang="en-US" sz="1300" b="0" i="0" u="none" kern="1200" err="1">
              <a:latin typeface="Century Gothic" panose="020B0502020202020204"/>
            </a:rPr>
            <a:t>en</a:t>
          </a:r>
          <a:r>
            <a:rPr lang="en-US" sz="1300" b="0" i="0" u="none" kern="1200">
              <a:latin typeface="Century Gothic" panose="020B0502020202020204"/>
            </a:rPr>
            <a:t> local</a:t>
          </a:r>
        </a:p>
      </dsp:txBody>
      <dsp:txXfrm>
        <a:off x="3739343" y="1471069"/>
        <a:ext cx="5371933" cy="474161"/>
      </dsp:txXfrm>
    </dsp:sp>
    <dsp:sp modelId="{BEEA1D01-001D-4A5D-8C73-25FCBFF11DAC}">
      <dsp:nvSpPr>
        <dsp:cNvPr id="0" name=""/>
        <dsp:cNvSpPr/>
      </dsp:nvSpPr>
      <dsp:spPr>
        <a:xfrm>
          <a:off x="0" y="1392042"/>
          <a:ext cx="3739343" cy="632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700" b="0" i="0" u="none" kern="1200"/>
            <a:t>Environnemental : entraînement de modèle = consommation</a:t>
          </a:r>
          <a:r>
            <a:rPr lang="en-US" sz="1700" b="0" i="0" kern="1200"/>
            <a:t>​</a:t>
          </a:r>
        </a:p>
      </dsp:txBody>
      <dsp:txXfrm>
        <a:off x="30862" y="1422904"/>
        <a:ext cx="3677619" cy="570491"/>
      </dsp:txXfrm>
    </dsp:sp>
    <dsp:sp modelId="{58A005F1-F0AF-4350-957C-697FAD46D497}">
      <dsp:nvSpPr>
        <dsp:cNvPr id="0" name=""/>
        <dsp:cNvSpPr/>
      </dsp:nvSpPr>
      <dsp:spPr>
        <a:xfrm>
          <a:off x="3739343" y="2087479"/>
          <a:ext cx="5609014" cy="6322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b="0" i="0" kern="1200">
              <a:latin typeface="Century Gothic" panose="020B0502020202020204"/>
            </a:rPr>
            <a:t> </a:t>
          </a:r>
          <a:r>
            <a:rPr lang="en-US" sz="1300" b="0" i="0" kern="1200" err="1">
              <a:latin typeface="Century Gothic" panose="020B0502020202020204"/>
            </a:rPr>
            <a:t>Bibliothèques</a:t>
          </a:r>
          <a:r>
            <a:rPr lang="en-US" sz="1300" b="0" i="0" kern="1200">
              <a:latin typeface="Century Gothic" panose="020B0502020202020204"/>
            </a:rPr>
            <a:t> du </a:t>
          </a:r>
          <a:r>
            <a:rPr lang="en-US" sz="1300" b="0" i="0" kern="1200" err="1">
              <a:latin typeface="Century Gothic" panose="020B0502020202020204"/>
            </a:rPr>
            <a:t>modèle</a:t>
          </a:r>
          <a:r>
            <a:rPr lang="en-US" sz="1300" b="0" i="0" kern="1200">
              <a:latin typeface="Century Gothic" panose="020B0502020202020204"/>
            </a:rPr>
            <a:t> de deep learning et </a:t>
          </a:r>
          <a:r>
            <a:rPr lang="en-US" sz="1300" b="0" i="0" kern="1200" err="1">
              <a:latin typeface="Century Gothic" panose="020B0502020202020204"/>
            </a:rPr>
            <a:t>logiciels</a:t>
          </a:r>
          <a:r>
            <a:rPr lang="en-US" sz="1300" b="0" i="0" kern="1200">
              <a:latin typeface="Century Gothic" panose="020B0502020202020204"/>
            </a:rPr>
            <a:t> </a:t>
          </a:r>
          <a:r>
            <a:rPr lang="en-US" sz="1300" b="0" i="0" kern="1200" err="1">
              <a:latin typeface="Century Gothic" panose="020B0502020202020204"/>
            </a:rPr>
            <a:t>utilisés</a:t>
          </a:r>
          <a:r>
            <a:rPr lang="en-US" sz="1300" b="0" i="0" kern="1200">
              <a:latin typeface="Century Gothic" panose="020B0502020202020204"/>
            </a:rPr>
            <a:t> pour la récupération de données doivent être coordonnés</a:t>
          </a:r>
          <a:endParaRPr lang="en-US" sz="1300" b="0" i="0" kern="1200"/>
        </a:p>
      </dsp:txBody>
      <dsp:txXfrm>
        <a:off x="3739343" y="2166506"/>
        <a:ext cx="5371933" cy="474161"/>
      </dsp:txXfrm>
    </dsp:sp>
    <dsp:sp modelId="{DB6FA838-0FE9-4177-9767-1CB21833B212}">
      <dsp:nvSpPr>
        <dsp:cNvPr id="0" name=""/>
        <dsp:cNvSpPr/>
      </dsp:nvSpPr>
      <dsp:spPr>
        <a:xfrm>
          <a:off x="0" y="2087479"/>
          <a:ext cx="3739343" cy="632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700" b="0" i="0" u="none" kern="1200"/>
            <a:t>Technologique : incompatibilité des technologies utilisées</a:t>
          </a:r>
          <a:r>
            <a:rPr lang="en-US" sz="1700" b="0" i="0" kern="1200"/>
            <a:t>​</a:t>
          </a:r>
        </a:p>
      </dsp:txBody>
      <dsp:txXfrm>
        <a:off x="30862" y="2118341"/>
        <a:ext cx="3677619" cy="570491"/>
      </dsp:txXfrm>
    </dsp:sp>
    <dsp:sp modelId="{D18F9D0E-CEDE-476A-9D79-40E51E2B7132}">
      <dsp:nvSpPr>
        <dsp:cNvPr id="0" name=""/>
        <dsp:cNvSpPr/>
      </dsp:nvSpPr>
      <dsp:spPr>
        <a:xfrm>
          <a:off x="3739343" y="2782916"/>
          <a:ext cx="5609014" cy="6322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>
              <a:latin typeface="Century Gothic" panose="020B0502020202020204"/>
            </a:rPr>
            <a:t> </a:t>
          </a:r>
          <a:r>
            <a:rPr lang="en-US" sz="1300" kern="1200" err="1">
              <a:latin typeface="Century Gothic" panose="020B0502020202020204"/>
            </a:rPr>
            <a:t>Séparer</a:t>
          </a:r>
          <a:r>
            <a:rPr lang="en-US" sz="1300" kern="1200">
              <a:latin typeface="Century Gothic" panose="020B0502020202020204"/>
            </a:rPr>
            <a:t> les datasets </a:t>
          </a:r>
          <a:r>
            <a:rPr lang="en-US" sz="1300" kern="1200" err="1">
              <a:latin typeface="Century Gothic" panose="020B0502020202020204"/>
            </a:rPr>
            <a:t>en</a:t>
          </a:r>
          <a:r>
            <a:rPr lang="en-US" sz="1300" kern="1200">
              <a:latin typeface="Century Gothic" panose="020B0502020202020204"/>
            </a:rPr>
            <a:t> </a:t>
          </a:r>
          <a:r>
            <a:rPr lang="en-US" sz="1300" kern="1200" err="1">
              <a:latin typeface="Century Gothic" panose="020B0502020202020204"/>
            </a:rPr>
            <a:t>plusieurs</a:t>
          </a:r>
          <a:r>
            <a:rPr lang="en-US" sz="1300" kern="1200">
              <a:latin typeface="Century Gothic" panose="020B0502020202020204"/>
            </a:rPr>
            <a:t> lots</a:t>
          </a:r>
        </a:p>
      </dsp:txBody>
      <dsp:txXfrm>
        <a:off x="3739343" y="2861943"/>
        <a:ext cx="5371933" cy="474161"/>
      </dsp:txXfrm>
    </dsp:sp>
    <dsp:sp modelId="{2185BA63-FF21-4A6C-AEF2-19FE41699B09}">
      <dsp:nvSpPr>
        <dsp:cNvPr id="0" name=""/>
        <dsp:cNvSpPr/>
      </dsp:nvSpPr>
      <dsp:spPr>
        <a:xfrm>
          <a:off x="0" y="2782916"/>
          <a:ext cx="3739343" cy="632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Téléchargement</a:t>
          </a:r>
          <a:r>
            <a:rPr lang="en-US" sz="1700" kern="1200"/>
            <a:t> : taille des </a:t>
          </a:r>
          <a:r>
            <a:rPr lang="en-US" sz="1700" kern="1200">
              <a:latin typeface="Century Gothic" panose="020B0502020202020204"/>
            </a:rPr>
            <a:t>datasets</a:t>
          </a:r>
          <a:endParaRPr lang="en-US" sz="1700" kern="1200"/>
        </a:p>
      </dsp:txBody>
      <dsp:txXfrm>
        <a:off x="30862" y="2813778"/>
        <a:ext cx="3677619" cy="570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9D9EE-8B26-47CD-8E2C-6F75760BC1CA}" type="datetimeFigureOut">
              <a:t>12/4/2023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EA483-DA72-42C4-9749-EE7F5065F0E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125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Malo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45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Raphaël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60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Raphaël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296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Louis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96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Emrys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184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358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Joalie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33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Malo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EA483-DA72-42C4-9749-EE7F5065F0E0}" type="slidenum"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56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1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6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3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03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9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0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41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9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3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4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8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43412DD-2311-4D16-B9F6-C0D58E094495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1F19C1C5-B1B5-4026-A5DD-F3E09C85A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5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zheng-lab.cecs.anu.edu.au/Project/project_prw.html" TargetMode="External"/><Relationship Id="rId2" Type="http://schemas.openxmlformats.org/officeDocument/2006/relationships/hyperlink" Target="https://bitbucket.org/merayxu/multiview-object-tracking-dataset/src/mast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66D58-F16C-1BCD-8EBC-D0D62F474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86538"/>
            <a:ext cx="8825658" cy="2677648"/>
          </a:xfrm>
        </p:spPr>
        <p:txBody>
          <a:bodyPr/>
          <a:lstStyle/>
          <a:p>
            <a:r>
              <a:rPr lang="en-US"/>
              <a:t>Réunion CTS 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2C2F1D-A2DC-D884-72F8-A7E0FCC17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Louis-Melchior GIRAUD - Louis MARTYR - Joalie CORNELIE - Emrys MEZIANI - Raphaël MICHON - Malo LEROY</a:t>
            </a:r>
          </a:p>
          <a:p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8A641A1-44CF-0E12-61E2-EA4041D0280D}"/>
              </a:ext>
            </a:extLst>
          </p:cNvPr>
          <p:cNvSpPr txBox="1"/>
          <p:nvPr/>
        </p:nvSpPr>
        <p:spPr>
          <a:xfrm>
            <a:off x="8778240" y="6433066"/>
            <a:ext cx="341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Lundi</a:t>
            </a:r>
            <a:r>
              <a:rPr lang="en-US"/>
              <a:t> 4 </a:t>
            </a:r>
            <a:r>
              <a:rPr lang="en-US" err="1"/>
              <a:t>décembre</a:t>
            </a:r>
            <a:r>
              <a:rPr lang="en-US"/>
              <a:t> 2023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2BAB06-A76E-C042-CB0B-EAF11D771C3D}"/>
              </a:ext>
            </a:extLst>
          </p:cNvPr>
          <p:cNvSpPr txBox="1"/>
          <p:nvPr/>
        </p:nvSpPr>
        <p:spPr>
          <a:xfrm>
            <a:off x="396240" y="6380480"/>
            <a:ext cx="226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Equipe 283</a:t>
            </a:r>
          </a:p>
        </p:txBody>
      </p:sp>
    </p:spTree>
    <p:extLst>
      <p:ext uri="{BB962C8B-B14F-4D97-AF65-F5344CB8AC3E}">
        <p14:creationId xmlns:p14="http://schemas.microsoft.com/office/powerpoint/2010/main" val="21249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D1786-07F3-B170-B627-3CA83B16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029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6300A3-DC9F-E5C6-DC42-ED699F2B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just">
              <a:spcBef>
                <a:spcPts val="0"/>
              </a:spcBef>
            </a:pPr>
            <a:r>
              <a:rPr lang="fr-FR" sz="140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fr-FR" sz="1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Xu, Y., Liu, X., Liu, Y., &amp; Zhu, S. C. (2016). Multi-</a:t>
            </a:r>
            <a:r>
              <a:rPr lang="fr-FR" sz="1400" b="0" i="0" u="none" strike="noStrike" err="1">
                <a:solidFill>
                  <a:srgbClr val="000000"/>
                </a:solidFill>
                <a:effectLst/>
                <a:latin typeface="Arial"/>
                <a:cs typeface="Arial"/>
              </a:rPr>
              <a:t>view</a:t>
            </a:r>
            <a:r>
              <a:rPr lang="fr-FR" sz="1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 people </a:t>
            </a:r>
            <a:r>
              <a:rPr lang="fr-FR" sz="1400" b="0" i="0" u="none" strike="noStrike" err="1">
                <a:solidFill>
                  <a:srgbClr val="000000"/>
                </a:solidFill>
                <a:effectLst/>
                <a:latin typeface="Arial"/>
                <a:cs typeface="Arial"/>
              </a:rPr>
              <a:t>tracking</a:t>
            </a:r>
            <a:r>
              <a:rPr lang="fr-FR" sz="1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 via </a:t>
            </a:r>
            <a:r>
              <a:rPr lang="fr-FR" sz="1400" b="0" i="0" u="none" strike="noStrike" err="1">
                <a:solidFill>
                  <a:srgbClr val="000000"/>
                </a:solidFill>
                <a:effectLst/>
                <a:latin typeface="Arial"/>
                <a:cs typeface="Arial"/>
              </a:rPr>
              <a:t>hierarchical</a:t>
            </a:r>
            <a:r>
              <a:rPr lang="fr-FR" sz="1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fr-FR" sz="1400" b="0" i="0" u="none" strike="noStrike" err="1">
                <a:solidFill>
                  <a:srgbClr val="000000"/>
                </a:solidFill>
                <a:effectLst/>
                <a:latin typeface="Arial"/>
                <a:cs typeface="Arial"/>
              </a:rPr>
              <a:t>trajectory</a:t>
            </a:r>
            <a:r>
              <a:rPr lang="fr-FR" sz="1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 composition. In </a:t>
            </a:r>
            <a:r>
              <a:rPr lang="fr-FR" sz="1400" b="0" i="1" u="none" strike="noStrike" err="1">
                <a:solidFill>
                  <a:srgbClr val="000000"/>
                </a:solidFill>
                <a:effectLst/>
                <a:latin typeface="Arial"/>
                <a:cs typeface="Arial"/>
              </a:rPr>
              <a:t>Proceedings</a:t>
            </a:r>
            <a:r>
              <a:rPr lang="fr-FR" sz="1400" b="0" i="1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 of the IEEE </a:t>
            </a:r>
            <a:r>
              <a:rPr lang="fr-FR" sz="1400" b="0" i="1" u="none" strike="noStrike" err="1">
                <a:solidFill>
                  <a:srgbClr val="000000"/>
                </a:solidFill>
                <a:effectLst/>
                <a:latin typeface="Arial"/>
                <a:cs typeface="Arial"/>
              </a:rPr>
              <a:t>conference</a:t>
            </a:r>
            <a:r>
              <a:rPr lang="fr-FR" sz="1400" b="0" i="1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 on computer vision and pattern recognition</a:t>
            </a:r>
            <a:r>
              <a:rPr lang="fr-FR" sz="1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 (pp. 4256-4265</a:t>
            </a:r>
            <a:r>
              <a:rPr lang="fr-FR" sz="1400">
                <a:solidFill>
                  <a:srgbClr val="000000"/>
                </a:solidFill>
                <a:latin typeface="Arial"/>
                <a:cs typeface="Arial"/>
              </a:rPr>
              <a:t>).[En ligne].[Consulté le 03/12/2023] Disponible à l'adresse : </a:t>
            </a:r>
            <a:r>
              <a:rPr lang="fr-FR" sz="140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https://bitbucket.org/merayxu/multiview-object-tracking-dataset/src/master/</a:t>
            </a:r>
            <a:br>
              <a:rPr lang="fr-FR" sz="1400">
                <a:latin typeface="Arial"/>
                <a:cs typeface="Times New Roman"/>
              </a:rPr>
            </a:br>
            <a:r>
              <a:rPr lang="fr-FR" sz="1400">
                <a:solidFill>
                  <a:srgbClr val="000000"/>
                </a:solidFill>
                <a:latin typeface="Arial"/>
                <a:cs typeface="Arial"/>
              </a:rPr>
              <a:t>                                                     </a:t>
            </a:r>
            <a:r>
              <a:rPr lang="fr-FR" sz="1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					</a:t>
            </a:r>
          </a:p>
          <a:p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Xu, Y., Liu, X., Qin, L., &amp; Zhu, S. C. (2017, February). Cross-view people tracking by scene-centered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Arial"/>
                <a:cs typeface="Arial"/>
              </a:rPr>
              <a:t>spatio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-temporal parsing. In </a:t>
            </a:r>
            <a:r>
              <a:rPr lang="en-US" sz="1400" b="0" i="1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Proceedings of the AAAI conference on artificial intelligence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 (Vol. 31, No. 1).</a:t>
            </a:r>
            <a:r>
              <a:rPr lang="fr-FR" sz="1400">
                <a:solidFill>
                  <a:srgbClr val="000000"/>
                </a:solidFill>
                <a:latin typeface="Arial"/>
                <a:cs typeface="Arial"/>
              </a:rPr>
              <a:t>[En ligne].[Consulté le 03/12/2023] Disponible à l'adresse : </a:t>
            </a:r>
            <a:r>
              <a:rPr lang="fr-FR" sz="140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https://bitbucket.org/merayxu/multiview-object-tracking-dataset/src/master/</a:t>
            </a:r>
            <a:br>
              <a:rPr lang="fr-FR" sz="1400">
                <a:latin typeface="Arial"/>
                <a:cs typeface="Times New Roman"/>
              </a:rPr>
            </a:br>
            <a:endParaRPr lang="fr-FR" sz="14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 marL="0" indent="0">
              <a:buNone/>
            </a:pPr>
            <a:endParaRPr lang="en-US" sz="14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 algn="just">
              <a:spcBef>
                <a:spcPts val="0"/>
              </a:spcBef>
            </a:pP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Zheng, L., Zhang, H., Sun, S., </a:t>
            </a:r>
            <a:r>
              <a:rPr lang="en-US" sz="1400" b="0" i="0" u="none" strike="noStrike" err="1">
                <a:solidFill>
                  <a:srgbClr val="000000"/>
                </a:solidFill>
                <a:effectLst/>
                <a:latin typeface="Arial"/>
                <a:cs typeface="Arial"/>
              </a:rPr>
              <a:t>Chandraker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, M., Yang, Y., &amp; Tian, Q. (2017). Person re-identification in the wild. In </a:t>
            </a:r>
            <a:r>
              <a:rPr lang="en-US" sz="1400" b="0" i="1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Proceedings of the IEEE conference on computer vision and pattern recognition</a:t>
            </a:r>
            <a:r>
              <a:rPr lang="en-US" sz="14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 (pp. 1367-1376).</a:t>
            </a:r>
            <a:r>
              <a:rPr lang="fr-FR" sz="1400">
                <a:solidFill>
                  <a:srgbClr val="000000"/>
                </a:solidFill>
                <a:latin typeface="Arial"/>
                <a:cs typeface="Arial"/>
              </a:rPr>
              <a:t>[En ligne].[Consulté le 03/12/2023] Disponible à l'adresse : </a:t>
            </a:r>
            <a:r>
              <a:rPr lang="fr-FR" sz="140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http://zheng-lab.cecs.anu.edu.au/Project/project_prw.html</a:t>
            </a:r>
            <a:br>
              <a:rPr lang="fr-FR" sz="1400">
                <a:latin typeface="Arial"/>
                <a:cs typeface="Times New Roman"/>
              </a:rPr>
            </a:br>
            <a:endParaRPr lang="en-US" sz="1400" b="0">
              <a:effectLst/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/>
            </a:br>
            <a:br>
              <a:rPr lang="fr-FR"/>
            </a:br>
            <a:endParaRPr lang="en-US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026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D3EB32-5EE5-E56F-7B2E-6FF70EEC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Présentation</a:t>
            </a:r>
            <a:r>
              <a:rPr lang="en-US"/>
              <a:t> des </a:t>
            </a:r>
            <a:r>
              <a:rPr lang="en-US" err="1"/>
              <a:t>objectifs</a:t>
            </a:r>
            <a:r>
              <a:rPr lang="en-US"/>
              <a:t> du </a:t>
            </a:r>
            <a:r>
              <a:rPr lang="en-US" err="1"/>
              <a:t>jalon</a:t>
            </a:r>
            <a:r>
              <a:rPr lang="en-US"/>
              <a:t>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99074-68C3-E46A-846C-EB55614D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fr-FR">
                <a:solidFill>
                  <a:srgbClr val="000000"/>
                </a:solidFill>
                <a:latin typeface="Century Gothic"/>
                <a:cs typeface="Arial"/>
              </a:rPr>
              <a:t>Réalisation de scripts python pour le </a:t>
            </a:r>
            <a:r>
              <a:rPr lang="fr-FR" err="1">
                <a:solidFill>
                  <a:srgbClr val="000000"/>
                </a:solidFill>
                <a:latin typeface="Century Gothic"/>
                <a:cs typeface="Arial"/>
              </a:rPr>
              <a:t>preprocessing</a:t>
            </a:r>
            <a:r>
              <a:rPr lang="fr-FR">
                <a:solidFill>
                  <a:srgbClr val="000000"/>
                </a:solidFill>
                <a:latin typeface="Century Gothic"/>
                <a:cs typeface="Arial"/>
              </a:rPr>
              <a:t>, l’annotation et la visualisation de données :</a:t>
            </a:r>
          </a:p>
          <a:p>
            <a:pPr algn="just"/>
            <a:r>
              <a:rPr lang="fr-FR">
                <a:solidFill>
                  <a:srgbClr val="000000"/>
                </a:solidFill>
                <a:latin typeface="Century Gothic"/>
                <a:cs typeface="Arial"/>
              </a:rPr>
              <a:t>Tâche 1 : </a:t>
            </a:r>
            <a:r>
              <a:rPr lang="fr-FR" err="1">
                <a:solidFill>
                  <a:srgbClr val="000000"/>
                </a:solidFill>
                <a:latin typeface="Century Gothic"/>
                <a:cs typeface="Arial"/>
              </a:rPr>
              <a:t>Preprocessing</a:t>
            </a:r>
            <a:r>
              <a:rPr lang="fr-FR">
                <a:solidFill>
                  <a:srgbClr val="000000"/>
                </a:solidFill>
                <a:latin typeface="Century Gothic"/>
                <a:cs typeface="Arial"/>
              </a:rPr>
              <a:t> et Data Visualisation</a:t>
            </a:r>
            <a:endParaRPr lang="fr-FR">
              <a:solidFill>
                <a:srgbClr val="404040"/>
              </a:solidFill>
              <a:latin typeface="Century Gothic"/>
              <a:cs typeface="Arial"/>
            </a:endParaRPr>
          </a:p>
          <a:p>
            <a:pPr lvl="1" algn="just">
              <a:buFont typeface="Courier New" charset="2"/>
              <a:buChar char="o"/>
            </a:pPr>
            <a:r>
              <a:rPr lang="fr-FR" sz="1800">
                <a:solidFill>
                  <a:srgbClr val="000000"/>
                </a:solidFill>
                <a:latin typeface="Century Gothic"/>
                <a:cs typeface="Arial"/>
              </a:rPr>
              <a:t>Récupérer le </a:t>
            </a:r>
            <a:r>
              <a:rPr lang="fr-FR" sz="1800" err="1">
                <a:solidFill>
                  <a:srgbClr val="000000"/>
                </a:solidFill>
                <a:latin typeface="Century Gothic"/>
                <a:cs typeface="Arial"/>
              </a:rPr>
              <a:t>dataset</a:t>
            </a:r>
            <a:r>
              <a:rPr lang="fr-FR" sz="1800">
                <a:solidFill>
                  <a:srgbClr val="000000"/>
                </a:solidFill>
                <a:latin typeface="Century Gothic"/>
                <a:cs typeface="Arial"/>
              </a:rPr>
              <a:t> PRW &amp; CAMPUS</a:t>
            </a:r>
          </a:p>
          <a:p>
            <a:pPr lvl="1" algn="just">
              <a:buFont typeface="Courier New" charset="2"/>
              <a:buChar char="o"/>
            </a:pPr>
            <a:r>
              <a:rPr lang="fr-FR" sz="1800">
                <a:solidFill>
                  <a:srgbClr val="000000"/>
                </a:solidFill>
                <a:latin typeface="Century Gothic"/>
                <a:cs typeface="Arial"/>
              </a:rPr>
              <a:t>Réaliser le </a:t>
            </a:r>
            <a:r>
              <a:rPr lang="fr-FR" sz="1800" err="1">
                <a:solidFill>
                  <a:srgbClr val="000000"/>
                </a:solidFill>
                <a:latin typeface="Century Gothic"/>
                <a:cs typeface="Arial"/>
              </a:rPr>
              <a:t>preprocessing</a:t>
            </a:r>
            <a:r>
              <a:rPr lang="fr-FR" sz="1800">
                <a:solidFill>
                  <a:srgbClr val="000000"/>
                </a:solidFill>
                <a:latin typeface="Century Gothic"/>
                <a:cs typeface="Arial"/>
              </a:rPr>
              <a:t> des données (importation des données, data </a:t>
            </a:r>
            <a:r>
              <a:rPr lang="fr-FR" sz="1800" err="1">
                <a:solidFill>
                  <a:srgbClr val="000000"/>
                </a:solidFill>
                <a:latin typeface="Century Gothic"/>
                <a:cs typeface="Arial"/>
              </a:rPr>
              <a:t>cleaning</a:t>
            </a:r>
            <a:r>
              <a:rPr lang="fr-FR" sz="1800">
                <a:solidFill>
                  <a:srgbClr val="000000"/>
                </a:solidFill>
                <a:latin typeface="Century Gothic"/>
                <a:cs typeface="Arial"/>
              </a:rPr>
              <a:t>, data </a:t>
            </a:r>
            <a:r>
              <a:rPr lang="fr-FR" sz="1800" err="1">
                <a:solidFill>
                  <a:srgbClr val="000000"/>
                </a:solidFill>
                <a:latin typeface="Century Gothic"/>
                <a:cs typeface="Arial"/>
              </a:rPr>
              <a:t>splitting</a:t>
            </a:r>
            <a:r>
              <a:rPr lang="fr-FR" sz="1800">
                <a:solidFill>
                  <a:srgbClr val="000000"/>
                </a:solidFill>
                <a:latin typeface="Century Gothic"/>
                <a:cs typeface="Arial"/>
              </a:rPr>
              <a:t>, data </a:t>
            </a:r>
            <a:r>
              <a:rPr lang="fr-FR" sz="1800" err="1">
                <a:solidFill>
                  <a:srgbClr val="000000"/>
                </a:solidFill>
                <a:latin typeface="Century Gothic"/>
                <a:cs typeface="Arial"/>
              </a:rPr>
              <a:t>integration</a:t>
            </a:r>
            <a:r>
              <a:rPr lang="fr-FR" sz="1800">
                <a:solidFill>
                  <a:srgbClr val="000000"/>
                </a:solidFill>
                <a:latin typeface="Century Gothic"/>
                <a:cs typeface="Arial"/>
              </a:rPr>
              <a:t>);</a:t>
            </a:r>
            <a:endParaRPr lang="fr-FR" sz="1800">
              <a:latin typeface="Century Gothic"/>
            </a:endParaRPr>
          </a:p>
          <a:p>
            <a:pPr lvl="1" algn="just">
              <a:buFont typeface="Courier New" charset="2"/>
              <a:buChar char="o"/>
            </a:pPr>
            <a:r>
              <a:rPr lang="fr-FR" sz="1800">
                <a:solidFill>
                  <a:srgbClr val="000000"/>
                </a:solidFill>
                <a:latin typeface="Century Gothic"/>
                <a:cs typeface="Arial"/>
              </a:rPr>
              <a:t>Data visualisation (réalisation de graphiques résumant le contenu du </a:t>
            </a:r>
            <a:r>
              <a:rPr lang="fr-FR" sz="1800" err="1">
                <a:solidFill>
                  <a:srgbClr val="000000"/>
                </a:solidFill>
                <a:latin typeface="Century Gothic"/>
                <a:cs typeface="Arial"/>
              </a:rPr>
              <a:t>dataset</a:t>
            </a:r>
            <a:r>
              <a:rPr lang="fr-FR" sz="1800">
                <a:solidFill>
                  <a:srgbClr val="000000"/>
                </a:solidFill>
                <a:latin typeface="Century Gothic"/>
                <a:cs typeface="Arial"/>
              </a:rPr>
              <a:t> d’un point de vue statistique) à l’aide des librairies usuelles du machine </a:t>
            </a:r>
            <a:r>
              <a:rPr lang="fr-FR" sz="1800" err="1">
                <a:solidFill>
                  <a:srgbClr val="000000"/>
                </a:solidFill>
                <a:latin typeface="Century Gothic"/>
                <a:cs typeface="Arial"/>
              </a:rPr>
              <a:t>learning</a:t>
            </a:r>
            <a:r>
              <a:rPr lang="fr-FR" sz="1800">
                <a:solidFill>
                  <a:srgbClr val="000000"/>
                </a:solidFill>
                <a:latin typeface="Century Gothic"/>
                <a:cs typeface="Arial"/>
              </a:rPr>
              <a:t> (pandas, </a:t>
            </a:r>
            <a:r>
              <a:rPr lang="fr-FR" sz="1800" err="1">
                <a:solidFill>
                  <a:srgbClr val="000000"/>
                </a:solidFill>
                <a:latin typeface="Century Gothic"/>
                <a:cs typeface="Arial"/>
              </a:rPr>
              <a:t>matplotlib</a:t>
            </a:r>
            <a:r>
              <a:rPr lang="fr-FR" sz="1800">
                <a:solidFill>
                  <a:srgbClr val="000000"/>
                </a:solidFill>
                <a:latin typeface="Century Gothic"/>
                <a:cs typeface="Arial"/>
              </a:rPr>
              <a:t>, etc.)</a:t>
            </a:r>
            <a:endParaRPr lang="fr-FR" sz="180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718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A70C38-3A19-E560-A7D1-18748B74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Communication avec le partenaire </a:t>
            </a:r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EED70B-D50C-0AC6-3CC3-D5864D33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Ancienne</a:t>
            </a:r>
            <a:r>
              <a:rPr lang="en-US"/>
              <a:t> </a:t>
            </a:r>
            <a:r>
              <a:rPr lang="en-US" err="1"/>
              <a:t>méthode</a:t>
            </a:r>
            <a:r>
              <a:rPr lang="en-US"/>
              <a:t> :</a:t>
            </a:r>
          </a:p>
          <a:p>
            <a:pPr lvl="1">
              <a:buFont typeface="Courier New,monospace" charset="2"/>
              <a:buChar char="o"/>
            </a:pPr>
            <a:r>
              <a:rPr lang="en-US" sz="1800"/>
              <a:t>Le </a:t>
            </a:r>
            <a:r>
              <a:rPr lang="en-US" sz="1800" err="1"/>
              <a:t>référent</a:t>
            </a:r>
            <a:r>
              <a:rPr lang="en-US" sz="1800"/>
              <a:t> (Louis-Melchior) communique par mail avec </a:t>
            </a:r>
            <a:r>
              <a:rPr lang="en-US" sz="1800" err="1"/>
              <a:t>notre</a:t>
            </a:r>
            <a:r>
              <a:rPr lang="en-US" sz="1800"/>
              <a:t> </a:t>
            </a:r>
            <a:r>
              <a:rPr lang="en-US" sz="1800" err="1"/>
              <a:t>partenaire</a:t>
            </a:r>
            <a:r>
              <a:rPr lang="en-US" sz="1800"/>
              <a:t>, </a:t>
            </a:r>
            <a:r>
              <a:rPr lang="en-US" sz="1800" err="1"/>
              <a:t>puis</a:t>
            </a:r>
            <a:r>
              <a:rPr lang="en-US" sz="1800"/>
              <a:t> nous </a:t>
            </a:r>
            <a:r>
              <a:rPr lang="en-US" sz="1800" err="1"/>
              <a:t>transmet</a:t>
            </a:r>
            <a:r>
              <a:rPr lang="en-US" sz="1800"/>
              <a:t> les </a:t>
            </a:r>
            <a:r>
              <a:rPr lang="en-US" sz="1800" err="1"/>
              <a:t>informations</a:t>
            </a:r>
            <a:r>
              <a:rPr lang="en-US" sz="1800"/>
              <a:t> par </a:t>
            </a:r>
            <a:r>
              <a:rPr lang="en-US" sz="1800" err="1"/>
              <a:t>Whatsapp</a:t>
            </a:r>
            <a:r>
              <a:rPr lang="en-US" sz="1800"/>
              <a:t> et Teams</a:t>
            </a:r>
          </a:p>
          <a:p>
            <a:endParaRPr lang="en-US"/>
          </a:p>
          <a:p>
            <a:r>
              <a:rPr lang="en-US" err="1"/>
              <a:t>Nouveautés</a:t>
            </a:r>
            <a:r>
              <a:rPr lang="en-US"/>
              <a:t> :</a:t>
            </a:r>
            <a:endParaRPr lang="fr-FR"/>
          </a:p>
          <a:p>
            <a:pPr lvl="1">
              <a:buFont typeface="Courier New,monospace" charset="2"/>
              <a:buChar char="o"/>
            </a:pPr>
            <a:r>
              <a:rPr lang="en-US" sz="1800" err="1"/>
              <a:t>Création</a:t>
            </a:r>
            <a:r>
              <a:rPr lang="en-US" sz="1800"/>
              <a:t> d’un nouveau canal de discussion avec </a:t>
            </a:r>
            <a:r>
              <a:rPr lang="en-US" sz="1800" err="1"/>
              <a:t>notre</a:t>
            </a:r>
            <a:r>
              <a:rPr lang="en-US" sz="1800"/>
              <a:t> </a:t>
            </a:r>
            <a:r>
              <a:rPr lang="en-US" sz="1800" err="1"/>
              <a:t>référent</a:t>
            </a:r>
            <a:r>
              <a:rPr lang="en-US" sz="1800"/>
              <a:t> et la </a:t>
            </a:r>
            <a:r>
              <a:rPr lang="en-US" sz="1800" err="1"/>
              <a:t>seconde</a:t>
            </a:r>
            <a:r>
              <a:rPr lang="en-US" sz="1800"/>
              <a:t> équipe du </a:t>
            </a:r>
            <a:r>
              <a:rPr lang="en-US" sz="1800" err="1"/>
              <a:t>projet</a:t>
            </a:r>
            <a:r>
              <a:rPr lang="en-US" sz="1800"/>
              <a:t> sur Teams </a:t>
            </a:r>
          </a:p>
          <a:p>
            <a:pPr marL="742950" indent="-285750"/>
            <a:endParaRPr lang="en-US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74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05925-B919-1AA0-450B-E611192C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Répartition des tâches et communication dans l’équipe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5BF125-0338-465D-475F-24C29399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Plusieurs</a:t>
            </a:r>
            <a:r>
              <a:rPr lang="en-US"/>
              <a:t> </a:t>
            </a:r>
            <a:r>
              <a:rPr lang="en-US" err="1"/>
              <a:t>canaux</a:t>
            </a:r>
            <a:r>
              <a:rPr lang="en-US"/>
              <a:t> de communication</a:t>
            </a:r>
          </a:p>
          <a:p>
            <a:pPr lvl="1">
              <a:buFont typeface="Courier New" charset="2"/>
              <a:buChar char="o"/>
            </a:pPr>
            <a:r>
              <a:rPr lang="en-US" sz="1800" err="1"/>
              <a:t>Whatsapp</a:t>
            </a:r>
            <a:r>
              <a:rPr lang="en-US" sz="1800"/>
              <a:t> : communication interne et </a:t>
            </a:r>
            <a:r>
              <a:rPr lang="en-US" sz="1800" err="1"/>
              <a:t>échange</a:t>
            </a:r>
            <a:r>
              <a:rPr lang="en-US" sz="1800"/>
              <a:t> </a:t>
            </a:r>
            <a:r>
              <a:rPr lang="en-US" sz="1800" err="1"/>
              <a:t>d’informations</a:t>
            </a:r>
            <a:endParaRPr lang="en-US" sz="1800"/>
          </a:p>
          <a:p>
            <a:pPr lvl="1">
              <a:buFont typeface="Courier New" charset="2"/>
              <a:buChar char="o"/>
            </a:pPr>
            <a:r>
              <a:rPr lang="en-US" sz="1800"/>
              <a:t>Teams : </a:t>
            </a:r>
            <a:r>
              <a:rPr lang="en-US" sz="1800" err="1"/>
              <a:t>regroupement</a:t>
            </a:r>
            <a:r>
              <a:rPr lang="en-US" sz="1800"/>
              <a:t> des travaux </a:t>
            </a:r>
            <a:r>
              <a:rPr lang="en-US" sz="1800" err="1"/>
              <a:t>effectués</a:t>
            </a:r>
            <a:endParaRPr lang="en-US" sz="1800"/>
          </a:p>
          <a:p>
            <a:r>
              <a:rPr lang="en-US" err="1"/>
              <a:t>Tâches</a:t>
            </a:r>
            <a:r>
              <a:rPr lang="en-US"/>
              <a:t> </a:t>
            </a:r>
            <a:r>
              <a:rPr lang="en-US" err="1"/>
              <a:t>réparties</a:t>
            </a:r>
            <a:r>
              <a:rPr lang="en-US"/>
              <a:t> le plus </a:t>
            </a:r>
            <a:r>
              <a:rPr lang="en-US" err="1"/>
              <a:t>tôt</a:t>
            </a:r>
            <a:r>
              <a:rPr lang="en-US"/>
              <a:t> possible</a:t>
            </a:r>
          </a:p>
          <a:p>
            <a:pPr lvl="1">
              <a:buFont typeface="Courier New" charset="2"/>
              <a:buChar char="o"/>
            </a:pPr>
            <a:r>
              <a:rPr lang="en-US" sz="1800" err="1"/>
              <a:t>Séparation</a:t>
            </a:r>
            <a:r>
              <a:rPr lang="en-US" sz="1800"/>
              <a:t> </a:t>
            </a:r>
            <a:r>
              <a:rPr lang="en-US" sz="1800" err="1"/>
              <a:t>en</a:t>
            </a:r>
            <a:r>
              <a:rPr lang="en-US" sz="1800"/>
              <a:t> équipe du </a:t>
            </a:r>
            <a:r>
              <a:rPr lang="en-US" sz="1800" err="1"/>
              <a:t>sujet</a:t>
            </a:r>
            <a:r>
              <a:rPr lang="en-US" sz="1800"/>
              <a:t> </a:t>
            </a:r>
            <a:r>
              <a:rPr lang="en-US" sz="1800" err="1"/>
              <a:t>en</a:t>
            </a:r>
            <a:r>
              <a:rPr lang="en-US" sz="1800"/>
              <a:t> parties </a:t>
            </a:r>
            <a:r>
              <a:rPr lang="en-US" sz="1800" err="1"/>
              <a:t>équitables</a:t>
            </a:r>
            <a:endParaRPr lang="en-US" sz="1800"/>
          </a:p>
          <a:p>
            <a:pPr lvl="1">
              <a:buFont typeface="Courier New" charset="2"/>
              <a:buChar char="o"/>
            </a:pPr>
            <a:r>
              <a:rPr lang="en-US" sz="1800"/>
              <a:t>Chacun </a:t>
            </a:r>
            <a:r>
              <a:rPr lang="en-US" sz="1800" err="1"/>
              <a:t>prend</a:t>
            </a:r>
            <a:r>
              <a:rPr lang="en-US" sz="1800"/>
              <a:t> la </a:t>
            </a:r>
            <a:r>
              <a:rPr lang="en-US" sz="1800" err="1"/>
              <a:t>partie</a:t>
            </a:r>
            <a:r>
              <a:rPr lang="en-US" sz="1800"/>
              <a:t> qui </a:t>
            </a:r>
            <a:r>
              <a:rPr lang="en-US" sz="1800" err="1"/>
              <a:t>l’intéresse</a:t>
            </a:r>
            <a:r>
              <a:rPr lang="en-US" sz="1800"/>
              <a:t> le plus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2A58A-4D1F-0B87-7B40-D0F012FC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</p:spPr>
        <p:txBody>
          <a:bodyPr>
            <a:normAutofit/>
          </a:bodyPr>
          <a:lstStyle/>
          <a:p>
            <a:r>
              <a:rPr lang="en-US"/>
              <a:t>Travail accompli</a:t>
            </a:r>
          </a:p>
        </p:txBody>
      </p:sp>
      <p:pic>
        <p:nvPicPr>
          <p:cNvPr id="7" name="Image 6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F4BC0A68-02FA-BBC1-4C45-0CB79E8ED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552" y="2389723"/>
            <a:ext cx="2600552" cy="1986514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Espace réservé du contenu 4" descr="Une image contenant Rectangle, carré, diagramme, capture d’écran&#10;&#10;Description générée automatiquement">
            <a:extLst>
              <a:ext uri="{FF2B5EF4-FFF2-40B4-BE49-F238E27FC236}">
                <a16:creationId xmlns:a16="http://schemas.microsoft.com/office/drawing/2014/main" id="{75387366-B9BA-1D8D-18BB-8283A82AC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51" y="4491533"/>
            <a:ext cx="3662530" cy="198112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4" name="Image 3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37140E94-4EDD-8AB3-6E46-2971D12F9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22" y="2386736"/>
            <a:ext cx="3844501" cy="1864101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8" name="Image 7" descr="Une image contenant plein air, arbre, texte, Roue de vélo&#10;&#10;Description générée automatiquement">
            <a:extLst>
              <a:ext uri="{FF2B5EF4-FFF2-40B4-BE49-F238E27FC236}">
                <a16:creationId xmlns:a16="http://schemas.microsoft.com/office/drawing/2014/main" id="{D39ADBD3-AC31-17B4-40BF-22C357F1A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8950" y="4508233"/>
            <a:ext cx="3391468" cy="1955225"/>
          </a:xfrm>
          <a:prstGeom prst="rect">
            <a:avLst/>
          </a:prstGeom>
        </p:spPr>
      </p:pic>
      <p:pic>
        <p:nvPicPr>
          <p:cNvPr id="3" name="Image 2" descr="Une image contenant diagramme, capture d’écran, carré, Rectangle&#10;&#10;Description générée automatiquement">
            <a:extLst>
              <a:ext uri="{FF2B5EF4-FFF2-40B4-BE49-F238E27FC236}">
                <a16:creationId xmlns:a16="http://schemas.microsoft.com/office/drawing/2014/main" id="{0893829E-9D20-C8C3-D769-E86AA18CE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8792" y="2417374"/>
            <a:ext cx="4137330" cy="27674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3510E6-5C05-45A7-19C6-3DFBBE2A519A}"/>
              </a:ext>
            </a:extLst>
          </p:cNvPr>
          <p:cNvSpPr txBox="1"/>
          <p:nvPr/>
        </p:nvSpPr>
        <p:spPr>
          <a:xfrm>
            <a:off x="4705865" y="5323702"/>
            <a:ext cx="369672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/>
              <a:t>Problèmes rencontrés :</a:t>
            </a:r>
          </a:p>
          <a:p>
            <a:pPr marL="285750" indent="-285750">
              <a:buFont typeface="Arial"/>
              <a:buChar char="•"/>
            </a:pPr>
            <a:r>
              <a:rPr lang="fr-FR" sz="1600"/>
              <a:t>Données manquantes (conf, vis, ID manquants)</a:t>
            </a:r>
          </a:p>
          <a:p>
            <a:pPr marL="285750" indent="-285750">
              <a:buFont typeface="Arial"/>
              <a:buChar char="•"/>
            </a:pPr>
            <a:r>
              <a:rPr lang="fr-FR" sz="1600" err="1"/>
              <a:t>Dataset</a:t>
            </a:r>
            <a:r>
              <a:rPr lang="fr-FR" sz="1600"/>
              <a:t> CAMPUS</a:t>
            </a:r>
          </a:p>
        </p:txBody>
      </p:sp>
    </p:spTree>
    <p:extLst>
      <p:ext uri="{BB962C8B-B14F-4D97-AF65-F5344CB8AC3E}">
        <p14:creationId xmlns:p14="http://schemas.microsoft.com/office/powerpoint/2010/main" val="370996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7AC81-212C-7A0A-6CF3-B02FF25C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Présentation</a:t>
            </a:r>
            <a:r>
              <a:rPr lang="en-US"/>
              <a:t> d’un </a:t>
            </a:r>
            <a:r>
              <a:rPr lang="en-US" err="1"/>
              <a:t>outil</a:t>
            </a:r>
            <a:r>
              <a:rPr lang="en-US"/>
              <a:t> de gestion de </a:t>
            </a:r>
            <a:r>
              <a:rPr lang="en-US" err="1"/>
              <a:t>projet</a:t>
            </a:r>
            <a:r>
              <a:rPr lang="en-US"/>
              <a:t> : </a:t>
            </a:r>
            <a:r>
              <a:rPr lang="en-US" err="1"/>
              <a:t>Diagramme</a:t>
            </a:r>
            <a:r>
              <a:rPr lang="en-US"/>
              <a:t> de Gantt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E37BCAD-E7F8-E332-ECF4-AB3366615357}"/>
              </a:ext>
            </a:extLst>
          </p:cNvPr>
          <p:cNvSpPr txBox="1">
            <a:spLocks/>
          </p:cNvSpPr>
          <p:nvPr/>
        </p:nvSpPr>
        <p:spPr>
          <a:xfrm>
            <a:off x="887586" y="2346201"/>
            <a:ext cx="10947708" cy="3416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 </a:t>
            </a:r>
            <a:r>
              <a:rPr lang="en-US" err="1"/>
              <a:t>Visualisation</a:t>
            </a:r>
            <a:r>
              <a:rPr lang="en-US"/>
              <a:t> </a:t>
            </a:r>
            <a:r>
              <a:rPr lang="en-US" sz="1800" err="1"/>
              <a:t>claire</a:t>
            </a:r>
            <a:r>
              <a:rPr lang="en-US" sz="1800"/>
              <a:t> des </a:t>
            </a:r>
            <a:r>
              <a:rPr lang="en-US"/>
              <a:t>missions - Planification</a:t>
            </a:r>
            <a:r>
              <a:rPr lang="en-US" sz="1800"/>
              <a:t> et </a:t>
            </a:r>
            <a:r>
              <a:rPr lang="en-US" sz="1800" err="1"/>
              <a:t>organisation</a:t>
            </a:r>
            <a:r>
              <a:rPr lang="en-US" sz="1800"/>
              <a:t> </a:t>
            </a:r>
            <a:r>
              <a:rPr lang="en-US" err="1"/>
              <a:t>faciles</a:t>
            </a:r>
            <a:r>
              <a:rPr lang="en-US"/>
              <a:t> - Suivi</a:t>
            </a:r>
            <a:r>
              <a:rPr lang="en-US" sz="1800"/>
              <a:t> des </a:t>
            </a:r>
            <a:r>
              <a:rPr lang="en-US" err="1"/>
              <a:t>délais</a:t>
            </a:r>
            <a:r>
              <a:rPr lang="en-US"/>
              <a:t> </a:t>
            </a:r>
            <a:r>
              <a:rPr lang="en-US" err="1"/>
              <a:t>Responsabilisation</a:t>
            </a:r>
            <a:r>
              <a:rPr lang="en-US" sz="1800"/>
              <a:t> des </a:t>
            </a:r>
            <a:r>
              <a:rPr lang="en-US" err="1"/>
              <a:t>membres</a:t>
            </a:r>
            <a:r>
              <a:rPr lang="en-US"/>
              <a:t> - </a:t>
            </a:r>
            <a:r>
              <a:rPr lang="en-US" err="1"/>
              <a:t>Historique</a:t>
            </a:r>
            <a:r>
              <a:rPr lang="en-US" sz="1800"/>
              <a:t> du </a:t>
            </a:r>
            <a:r>
              <a:rPr lang="en-US" sz="1800" err="1"/>
              <a:t>projet</a:t>
            </a:r>
            <a:endParaRPr lang="en-US" sz="1800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  <p:pic>
        <p:nvPicPr>
          <p:cNvPr id="5" name="Espace réservé du contenu 4" descr="Une image contenant texte, capture d’écran, nombre, diagramme&#10;&#10;Description générée automatiquement">
            <a:extLst>
              <a:ext uri="{FF2B5EF4-FFF2-40B4-BE49-F238E27FC236}">
                <a16:creationId xmlns:a16="http://schemas.microsoft.com/office/drawing/2014/main" id="{DA84DAB8-2AD2-AD07-D754-4C96475F7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775" y="3424687"/>
            <a:ext cx="11479480" cy="2867389"/>
          </a:xfrm>
        </p:spPr>
      </p:pic>
    </p:spTree>
    <p:extLst>
      <p:ext uri="{BB962C8B-B14F-4D97-AF65-F5344CB8AC3E}">
        <p14:creationId xmlns:p14="http://schemas.microsoft.com/office/powerpoint/2010/main" val="357798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7997A-3AC3-E1E4-4159-FF4BDB78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Etude des </a:t>
            </a:r>
            <a:r>
              <a:rPr lang="en-US" err="1"/>
              <a:t>risques</a:t>
            </a:r>
            <a:endParaRPr lang="en-US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CABB22D-83E6-CEE3-D612-CDD3056DE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612049"/>
              </p:ext>
            </p:extLst>
          </p:nvPr>
        </p:nvGraphicFramePr>
        <p:xfrm>
          <a:off x="1715293" y="3121660"/>
          <a:ext cx="9348358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A46D919-74D5-2320-BDF2-842B8A9ED96D}"/>
              </a:ext>
            </a:extLst>
          </p:cNvPr>
          <p:cNvSpPr txBox="1"/>
          <p:nvPr/>
        </p:nvSpPr>
        <p:spPr>
          <a:xfrm>
            <a:off x="1930400" y="2611120"/>
            <a:ext cx="342392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err="1"/>
              <a:t>Risques</a:t>
            </a:r>
            <a:endParaRPr lang="en-US" b="1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405F47-25FC-64EC-4958-A8A19F803FB4}"/>
              </a:ext>
            </a:extLst>
          </p:cNvPr>
          <p:cNvSpPr txBox="1"/>
          <p:nvPr/>
        </p:nvSpPr>
        <p:spPr>
          <a:xfrm>
            <a:off x="5569427" y="2611120"/>
            <a:ext cx="342392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Solutions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416565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78D39-0CF1-33CE-76D0-A760333C2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Réunion avec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intervenante</a:t>
            </a:r>
            <a:r>
              <a:rPr lang="en-US"/>
              <a:t> du </a:t>
            </a:r>
            <a:r>
              <a:rPr lang="en-US" err="1"/>
              <a:t>département</a:t>
            </a:r>
            <a:r>
              <a:rPr lang="en-US"/>
              <a:t> des Soft Skills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A9C4D-E460-DC8E-794C-A9EF49CB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Mise </a:t>
            </a:r>
            <a:r>
              <a:rPr lang="en-US" err="1"/>
              <a:t>en</a:t>
            </a:r>
            <a:r>
              <a:rPr lang="en-US"/>
              <a:t> place du MBTI de </a:t>
            </a:r>
            <a:r>
              <a:rPr lang="en-US" err="1"/>
              <a:t>l’équipe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  <a:p>
            <a:r>
              <a:rPr lang="en-US" err="1"/>
              <a:t>Analyse</a:t>
            </a:r>
            <a:r>
              <a:rPr lang="en-US"/>
              <a:t> des points forts et </a:t>
            </a:r>
            <a:r>
              <a:rPr lang="en-US" err="1"/>
              <a:t>faibles</a:t>
            </a:r>
            <a:r>
              <a:rPr lang="en-US"/>
              <a:t> de </a:t>
            </a:r>
            <a:r>
              <a:rPr lang="en-US" err="1"/>
              <a:t>l’équipe</a:t>
            </a:r>
            <a:r>
              <a:rPr lang="en-US"/>
              <a:t> et axes </a:t>
            </a:r>
            <a:r>
              <a:rPr lang="en-US" err="1"/>
              <a:t>d’amélioration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 </a:t>
            </a:r>
          </a:p>
          <a:p>
            <a:r>
              <a:rPr lang="en-US" err="1"/>
              <a:t>Rédaction</a:t>
            </a:r>
            <a:r>
              <a:rPr lang="en-US"/>
              <a:t> d’un </a:t>
            </a:r>
            <a:r>
              <a:rPr lang="en-US" err="1"/>
              <a:t>compte</a:t>
            </a:r>
            <a:r>
              <a:rPr lang="en-US"/>
              <a:t> </a:t>
            </a:r>
            <a:r>
              <a:rPr lang="en-US" err="1"/>
              <a:t>rendu</a:t>
            </a:r>
            <a:r>
              <a:rPr lang="en-US"/>
              <a:t> de </a:t>
            </a:r>
            <a:r>
              <a:rPr lang="en-US" err="1"/>
              <a:t>cette</a:t>
            </a:r>
            <a:r>
              <a:rPr lang="en-US"/>
              <a:t> reunion. </a:t>
            </a:r>
          </a:p>
        </p:txBody>
      </p:sp>
      <p:pic>
        <p:nvPicPr>
          <p:cNvPr id="5" name="Image 4" descr="Une image contenant graphisme, clipart, dessin humoristique, illustration&#10;&#10;Description générée automatiquement">
            <a:extLst>
              <a:ext uri="{FF2B5EF4-FFF2-40B4-BE49-F238E27FC236}">
                <a16:creationId xmlns:a16="http://schemas.microsoft.com/office/drawing/2014/main" id="{BF412461-E32A-CAA3-34B9-9C556F9B6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32" y="2331720"/>
            <a:ext cx="2185416" cy="1097280"/>
          </a:xfrm>
          <a:prstGeom prst="rect">
            <a:avLst/>
          </a:prstGeom>
        </p:spPr>
      </p:pic>
      <p:pic>
        <p:nvPicPr>
          <p:cNvPr id="7" name="Image 6" descr="Une image contenant clipart, Graphique, logo&#10;&#10;Description générée automatiquement">
            <a:extLst>
              <a:ext uri="{FF2B5EF4-FFF2-40B4-BE49-F238E27FC236}">
                <a16:creationId xmlns:a16="http://schemas.microsoft.com/office/drawing/2014/main" id="{9873CF6A-5C7B-16F8-0BE2-281B0C0F8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403" y="2979947"/>
            <a:ext cx="1747838" cy="1199623"/>
          </a:xfrm>
          <a:prstGeom prst="rect">
            <a:avLst/>
          </a:prstGeom>
        </p:spPr>
      </p:pic>
      <p:pic>
        <p:nvPicPr>
          <p:cNvPr id="9" name="Image 8" descr="Une image contenant chaise, conception, meubles&#10;&#10;Description générée automatiquement">
            <a:extLst>
              <a:ext uri="{FF2B5EF4-FFF2-40B4-BE49-F238E27FC236}">
                <a16:creationId xmlns:a16="http://schemas.microsoft.com/office/drawing/2014/main" id="{AD7EB07C-8D39-0E02-043E-846D642C9F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6" t="13337" r="12440" b="9833"/>
          <a:stretch/>
        </p:blipFill>
        <p:spPr>
          <a:xfrm>
            <a:off x="8479028" y="4080088"/>
            <a:ext cx="1081532" cy="11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6334F-003E-9D44-69BD-6F7160AE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029" err="1"/>
              <a:t>Prochaines</a:t>
            </a:r>
            <a:r>
              <a:rPr lang="en-US"/>
              <a:t> étapes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29D64-0148-CFD6-D0F4-750C0110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Réalisation</a:t>
            </a:r>
            <a:r>
              <a:rPr lang="en-US"/>
              <a:t> du test de X² et </a:t>
            </a:r>
            <a:r>
              <a:rPr lang="en-US" err="1"/>
              <a:t>interprétation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Continuer les </a:t>
            </a:r>
            <a:r>
              <a:rPr lang="en-US" err="1"/>
              <a:t>visualisations</a:t>
            </a:r>
            <a:r>
              <a:rPr lang="en-US"/>
              <a:t> pour </a:t>
            </a:r>
            <a:r>
              <a:rPr lang="en-US" err="1"/>
              <a:t>mieux</a:t>
            </a:r>
            <a:r>
              <a:rPr lang="en-US"/>
              <a:t> </a:t>
            </a:r>
            <a:r>
              <a:rPr lang="en-US" err="1"/>
              <a:t>analyser</a:t>
            </a:r>
            <a:r>
              <a:rPr lang="en-US"/>
              <a:t> les </a:t>
            </a:r>
            <a:r>
              <a:rPr lang="en-US" err="1"/>
              <a:t>caractéristiques</a:t>
            </a:r>
            <a:r>
              <a:rPr lang="en-US"/>
              <a:t> du  dataset </a:t>
            </a:r>
          </a:p>
          <a:p>
            <a:pPr marL="0" indent="0">
              <a:buNone/>
            </a:pPr>
            <a:endParaRPr lang="en-US"/>
          </a:p>
          <a:p>
            <a:r>
              <a:rPr lang="en-US" err="1"/>
              <a:t>Création</a:t>
            </a:r>
            <a:r>
              <a:rPr lang="en-US"/>
              <a:t> des structures </a:t>
            </a:r>
            <a:r>
              <a:rPr lang="en-US" err="1"/>
              <a:t>Pytorch</a:t>
            </a:r>
            <a:r>
              <a:rPr lang="en-US"/>
              <a:t> pour entrainer les </a:t>
            </a:r>
            <a:r>
              <a:rPr lang="en-US" err="1"/>
              <a:t>modèles</a:t>
            </a:r>
            <a:r>
              <a:rPr lang="en-US"/>
              <a:t> de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253186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F9372130306D4FAFA45F57FFB321AF" ma:contentTypeVersion="8" ma:contentTypeDescription="Crée un document." ma:contentTypeScope="" ma:versionID="a9bd1a48b98eec80d8de1921052425bf">
  <xsd:schema xmlns:xsd="http://www.w3.org/2001/XMLSchema" xmlns:xs="http://www.w3.org/2001/XMLSchema" xmlns:p="http://schemas.microsoft.com/office/2006/metadata/properties" xmlns:ns2="7a7e1ddc-47d7-4f8a-a174-50a5dc509347" xmlns:ns3="bcae12e6-118a-4cf3-8a7e-a741ac68bcfd" targetNamespace="http://schemas.microsoft.com/office/2006/metadata/properties" ma:root="true" ma:fieldsID="b3ef6b69376ccee2b4658d403696888f" ns2:_="" ns3:_="">
    <xsd:import namespace="7a7e1ddc-47d7-4f8a-a174-50a5dc509347"/>
    <xsd:import namespace="bcae12e6-118a-4cf3-8a7e-a741ac68bc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7e1ddc-47d7-4f8a-a174-50a5dc5093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e12e6-118a-4cf3-8a7e-a741ac68bcf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5138EB-446C-4921-91D3-E4819619CD64}">
  <ds:schemaRefs>
    <ds:schemaRef ds:uri="7a7e1ddc-47d7-4f8a-a174-50a5dc509347"/>
    <ds:schemaRef ds:uri="bcae12e6-118a-4cf3-8a7e-a741ac68bcf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57EA59-AE26-4D41-9EE7-CA28D780B8AE}">
  <ds:schemaRefs>
    <ds:schemaRef ds:uri="7a7e1ddc-47d7-4f8a-a174-50a5dc509347"/>
    <ds:schemaRef ds:uri="bcae12e6-118a-4cf3-8a7e-a741ac68bc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9D5EB0D-C499-433E-B8CF-D808AB9620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Application>Microsoft Office PowerPoint</Application>
  <PresentationFormat>Widescreen</PresentationFormat>
  <Slides>10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Salle d’ions</vt:lpstr>
      <vt:lpstr>Réunion CTS  </vt:lpstr>
      <vt:lpstr>Présentation des objectifs du jalon 2</vt:lpstr>
      <vt:lpstr>Communication avec le partenaire </vt:lpstr>
      <vt:lpstr>Répartition des tâches et communication dans l’équipe</vt:lpstr>
      <vt:lpstr>Travail accompli</vt:lpstr>
      <vt:lpstr>Présentation d’un outil de gestion de projet : Diagramme de Gantt</vt:lpstr>
      <vt:lpstr>Etude des risques</vt:lpstr>
      <vt:lpstr>Réunion avec une intervenante du département des Soft Skills</vt:lpstr>
      <vt:lpstr>Prochaines étapes 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CTS  </dc:title>
  <dc:creator>CORNELIE Joalie</dc:creator>
  <cp:revision>1</cp:revision>
  <dcterms:created xsi:type="dcterms:W3CDTF">2023-12-02T17:43:54Z</dcterms:created>
  <dcterms:modified xsi:type="dcterms:W3CDTF">2023-12-04T09:12:39Z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0x010100D9F9372130306D4FAFA45F57FFB321AF</vt:lpwstr>
  </property>
</Properties>
</file>