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8"/>
  </p:notesMasterIdLst>
  <p:sldIdLst>
    <p:sldId id="256" r:id="rId5"/>
    <p:sldId id="269" r:id="rId6"/>
    <p:sldId id="262" r:id="rId7"/>
    <p:sldId id="260" r:id="rId8"/>
    <p:sldId id="258" r:id="rId9"/>
    <p:sldId id="268" r:id="rId10"/>
    <p:sldId id="270" r:id="rId11"/>
    <p:sldId id="271" r:id="rId12"/>
    <p:sldId id="272" r:id="rId13"/>
    <p:sldId id="267" r:id="rId14"/>
    <p:sldId id="265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5557D-AE7D-4FE1-9498-C3B1CE023773}" v="1" dt="2024-02-04T21:51:55.183"/>
    <p1510:client id="{116BB3D1-A8C5-4C4D-A469-8A305008606B}" v="98" dt="2024-02-04T13:02:47.853"/>
    <p1510:client id="{15B95624-633F-4786-B556-D43F3E266DDA}" v="123" dt="2024-02-05T08:50:03.177"/>
    <p1510:client id="{23F77233-617B-4E02-A589-1D06A9B21D2C}" v="14" dt="2024-02-05T08:12:44.533"/>
    <p1510:client id="{415B7E7A-AD76-4200-BF64-169AAC84EABA}" v="199" dt="2024-02-04T20:35:58.170"/>
    <p1510:client id="{57C893B6-AAD3-4BEF-B5DF-495927D4BC3C}" v="20" dt="2024-02-05T09:28:38.859"/>
    <p1510:client id="{C0ECD1F1-4D42-4552-BADA-7A8EE30B8EBA}" v="39" dt="2024-02-04T19:56:29.047"/>
    <p1510:client id="{DD7531FA-6DA1-4A89-A5C2-1D4949E4F2B3}" v="23" dt="2024-02-05T08:07:19.841"/>
    <p1510:client id="{F01C8444-E51D-4CC2-BA76-89E797FCE528}" v="14" dt="2024-02-05T08:00:53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AUD Louis-Melchior" userId="S::louis-melchior.giraud@edu.devinci.fr::22d75960-6f99-4775-991a-b78fd8998b8b" providerId="AD" clId="Web-{DD7531FA-6DA1-4A89-A5C2-1D4949E4F2B3}"/>
    <pc:docChg chg="delSld modSld">
      <pc:chgData name="GIRAUD Louis-Melchior" userId="S::louis-melchior.giraud@edu.devinci.fr::22d75960-6f99-4775-991a-b78fd8998b8b" providerId="AD" clId="Web-{DD7531FA-6DA1-4A89-A5C2-1D4949E4F2B3}" dt="2024-02-05T08:07:19.841" v="34"/>
      <pc:docMkLst>
        <pc:docMk/>
      </pc:docMkLst>
      <pc:sldChg chg="modNotes">
        <pc:chgData name="GIRAUD Louis-Melchior" userId="S::louis-melchior.giraud@edu.devinci.fr::22d75960-6f99-4775-991a-b78fd8998b8b" providerId="AD" clId="Web-{DD7531FA-6DA1-4A89-A5C2-1D4949E4F2B3}" dt="2024-02-05T08:03:35.742" v="7"/>
        <pc:sldMkLst>
          <pc:docMk/>
          <pc:sldMk cId="3709960959" sldId="258"/>
        </pc:sldMkLst>
      </pc:sldChg>
      <pc:sldChg chg="del">
        <pc:chgData name="GIRAUD Louis-Melchior" userId="S::louis-melchior.giraud@edu.devinci.fr::22d75960-6f99-4775-991a-b78fd8998b8b" providerId="AD" clId="Web-{DD7531FA-6DA1-4A89-A5C2-1D4949E4F2B3}" dt="2024-02-05T08:03:03.554" v="0"/>
        <pc:sldMkLst>
          <pc:docMk/>
          <pc:sldMk cId="2840269919" sldId="259"/>
        </pc:sldMkLst>
      </pc:sldChg>
      <pc:sldChg chg="modSp modNotes">
        <pc:chgData name="GIRAUD Louis-Melchior" userId="S::louis-melchior.giraud@edu.devinci.fr::22d75960-6f99-4775-991a-b78fd8998b8b" providerId="AD" clId="Web-{DD7531FA-6DA1-4A89-A5C2-1D4949E4F2B3}" dt="2024-02-05T08:05:05.385" v="19" actId="20577"/>
        <pc:sldMkLst>
          <pc:docMk/>
          <pc:sldMk cId="1538926041" sldId="260"/>
        </pc:sldMkLst>
        <pc:spChg chg="mod">
          <ac:chgData name="GIRAUD Louis-Melchior" userId="S::louis-melchior.giraud@edu.devinci.fr::22d75960-6f99-4775-991a-b78fd8998b8b" providerId="AD" clId="Web-{DD7531FA-6DA1-4A89-A5C2-1D4949E4F2B3}" dt="2024-02-05T08:05:05.385" v="19" actId="20577"/>
          <ac:spMkLst>
            <pc:docMk/>
            <pc:sldMk cId="1538926041" sldId="260"/>
            <ac:spMk id="3" creationId="{9A5BF125-0338-465D-475F-24C29399D935}"/>
          </ac:spMkLst>
        </pc:spChg>
      </pc:sldChg>
      <pc:sldChg chg="modNotes">
        <pc:chgData name="GIRAUD Louis-Melchior" userId="S::louis-melchior.giraud@edu.devinci.fr::22d75960-6f99-4775-991a-b78fd8998b8b" providerId="AD" clId="Web-{DD7531FA-6DA1-4A89-A5C2-1D4949E4F2B3}" dt="2024-02-05T08:03:22.711" v="1"/>
        <pc:sldMkLst>
          <pc:docMk/>
          <pc:sldMk cId="4165651206" sldId="261"/>
        </pc:sldMkLst>
      </pc:sldChg>
      <pc:sldChg chg="modNotes">
        <pc:chgData name="GIRAUD Louis-Melchior" userId="S::louis-melchior.giraud@edu.devinci.fr::22d75960-6f99-4775-991a-b78fd8998b8b" providerId="AD" clId="Web-{DD7531FA-6DA1-4A89-A5C2-1D4949E4F2B3}" dt="2024-02-05T08:03:42.055" v="11"/>
        <pc:sldMkLst>
          <pc:docMk/>
          <pc:sldMk cId="1657187540" sldId="262"/>
        </pc:sldMkLst>
      </pc:sldChg>
      <pc:sldChg chg="modNotes">
        <pc:chgData name="GIRAUD Louis-Melchior" userId="S::louis-melchior.giraud@edu.devinci.fr::22d75960-6f99-4775-991a-b78fd8998b8b" providerId="AD" clId="Web-{DD7531FA-6DA1-4A89-A5C2-1D4949E4F2B3}" dt="2024-02-05T08:03:25.023" v="5"/>
        <pc:sldMkLst>
          <pc:docMk/>
          <pc:sldMk cId="2253186580" sldId="264"/>
        </pc:sldMkLst>
      </pc:sldChg>
      <pc:sldChg chg="modNotes">
        <pc:chgData name="GIRAUD Louis-Melchior" userId="S::louis-melchior.giraud@edu.devinci.fr::22d75960-6f99-4775-991a-b78fd8998b8b" providerId="AD" clId="Web-{DD7531FA-6DA1-4A89-A5C2-1D4949E4F2B3}" dt="2024-02-05T08:03:28.086" v="6"/>
        <pc:sldMkLst>
          <pc:docMk/>
          <pc:sldMk cId="3577987131" sldId="265"/>
        </pc:sldMkLst>
      </pc:sldChg>
      <pc:sldChg chg="modSp del">
        <pc:chgData name="GIRAUD Louis-Melchior" userId="S::louis-melchior.giraud@edu.devinci.fr::22d75960-6f99-4775-991a-b78fd8998b8b" providerId="AD" clId="Web-{DD7531FA-6DA1-4A89-A5C2-1D4949E4F2B3}" dt="2024-02-05T08:07:19.841" v="34"/>
        <pc:sldMkLst>
          <pc:docMk/>
          <pc:sldMk cId="480922574" sldId="266"/>
        </pc:sldMkLst>
        <pc:spChg chg="mod">
          <ac:chgData name="GIRAUD Louis-Melchior" userId="S::louis-melchior.giraud@edu.devinci.fr::22d75960-6f99-4775-991a-b78fd8998b8b" providerId="AD" clId="Web-{DD7531FA-6DA1-4A89-A5C2-1D4949E4F2B3}" dt="2024-02-05T08:06:51.403" v="33" actId="20577"/>
          <ac:spMkLst>
            <pc:docMk/>
            <pc:sldMk cId="480922574" sldId="266"/>
            <ac:spMk id="3" creationId="{A94C5801-3DA1-78CF-89F1-A89F96040544}"/>
          </ac:spMkLst>
        </pc:spChg>
      </pc:sldChg>
      <pc:sldChg chg="modNotes">
        <pc:chgData name="GIRAUD Louis-Melchior" userId="S::louis-melchior.giraud@edu.devinci.fr::22d75960-6f99-4775-991a-b78fd8998b8b" providerId="AD" clId="Web-{DD7531FA-6DA1-4A89-A5C2-1D4949E4F2B3}" dt="2024-02-05T08:03:44.961" v="12"/>
        <pc:sldMkLst>
          <pc:docMk/>
          <pc:sldMk cId="1497050210" sldId="269"/>
        </pc:sldMkLst>
      </pc:sldChg>
    </pc:docChg>
  </pc:docChgLst>
  <pc:docChgLst>
    <pc:chgData name="MICHON Raphaël" userId="S::raphael.michon@edu.devinci.fr::f377e8a7-4f67-4625-b548-c43de5711079" providerId="AD" clId="Web-{0C70E69C-8A2F-4A8E-8467-256DC108D879}"/>
    <pc:docChg chg="modSld sldOrd">
      <pc:chgData name="MICHON Raphaël" userId="S::raphael.michon@edu.devinci.fr::f377e8a7-4f67-4625-b548-c43de5711079" providerId="AD" clId="Web-{0C70E69C-8A2F-4A8E-8467-256DC108D879}" dt="2023-12-03T22:42:00.022" v="3" actId="20577"/>
      <pc:docMkLst>
        <pc:docMk/>
      </pc:docMkLst>
      <pc:sldChg chg="modSp">
        <pc:chgData name="MICHON Raphaël" userId="S::raphael.michon@edu.devinci.fr::f377e8a7-4f67-4625-b548-c43de5711079" providerId="AD" clId="Web-{0C70E69C-8A2F-4A8E-8467-256DC108D879}" dt="2023-12-03T22:42:00.022" v="3" actId="20577"/>
        <pc:sldMkLst>
          <pc:docMk/>
          <pc:sldMk cId="1990744704" sldId="257"/>
        </pc:sldMkLst>
        <pc:spChg chg="mod">
          <ac:chgData name="MICHON Raphaël" userId="S::raphael.michon@edu.devinci.fr::f377e8a7-4f67-4625-b548-c43de5711079" providerId="AD" clId="Web-{0C70E69C-8A2F-4A8E-8467-256DC108D879}" dt="2023-12-03T22:42:00.022" v="3" actId="20577"/>
          <ac:spMkLst>
            <pc:docMk/>
            <pc:sldMk cId="1990744704" sldId="257"/>
            <ac:spMk id="5" creationId="{57EED70B-D50C-0AC6-3CC3-D5864D33AEEA}"/>
          </ac:spMkLst>
        </pc:spChg>
      </pc:sldChg>
      <pc:sldChg chg="ord">
        <pc:chgData name="MICHON Raphaël" userId="S::raphael.michon@edu.devinci.fr::f377e8a7-4f67-4625-b548-c43de5711079" providerId="AD" clId="Web-{0C70E69C-8A2F-4A8E-8467-256DC108D879}" dt="2023-12-03T22:41:40.631" v="1"/>
        <pc:sldMkLst>
          <pc:docMk/>
          <pc:sldMk cId="1657187540" sldId="262"/>
        </pc:sldMkLst>
      </pc:sldChg>
    </pc:docChg>
  </pc:docChgLst>
  <pc:docChgLst>
    <pc:chgData name="CORNELIE Joalie" userId="S::joalie.cornelie@edu.devinci.fr::fa9549e1-be5b-485a-a899-4827054b17a4" providerId="AD" clId="Web-{38FB50EC-E4CD-4952-9408-5C29589FD0E7}"/>
    <pc:docChg chg="modSld">
      <pc:chgData name="CORNELIE Joalie" userId="S::joalie.cornelie@edu.devinci.fr::fa9549e1-be5b-485a-a899-4827054b17a4" providerId="AD" clId="Web-{38FB50EC-E4CD-4952-9408-5C29589FD0E7}" dt="2023-12-03T10:59:57.600" v="10" actId="20577"/>
      <pc:docMkLst>
        <pc:docMk/>
      </pc:docMkLst>
      <pc:sldChg chg="modSp">
        <pc:chgData name="CORNELIE Joalie" userId="S::joalie.cornelie@edu.devinci.fr::fa9549e1-be5b-485a-a899-4827054b17a4" providerId="AD" clId="Web-{38FB50EC-E4CD-4952-9408-5C29589FD0E7}" dt="2023-12-03T10:59:57.600" v="10" actId="20577"/>
        <pc:sldMkLst>
          <pc:docMk/>
          <pc:sldMk cId="4165651206" sldId="261"/>
        </pc:sldMkLst>
        <pc:spChg chg="mod">
          <ac:chgData name="CORNELIE Joalie" userId="S::joalie.cornelie@edu.devinci.fr::fa9549e1-be5b-485a-a899-4827054b17a4" providerId="AD" clId="Web-{38FB50EC-E4CD-4952-9408-5C29589FD0E7}" dt="2023-12-03T10:59:54.991" v="9" actId="20577"/>
          <ac:spMkLst>
            <pc:docMk/>
            <pc:sldMk cId="4165651206" sldId="261"/>
            <ac:spMk id="5" creationId="{4A46D919-74D5-2320-BDF2-842B8A9ED96D}"/>
          </ac:spMkLst>
        </pc:spChg>
        <pc:spChg chg="mod">
          <ac:chgData name="CORNELIE Joalie" userId="S::joalie.cornelie@edu.devinci.fr::fa9549e1-be5b-485a-a899-4827054b17a4" providerId="AD" clId="Web-{38FB50EC-E4CD-4952-9408-5C29589FD0E7}" dt="2023-12-03T10:59:57.600" v="10" actId="20577"/>
          <ac:spMkLst>
            <pc:docMk/>
            <pc:sldMk cId="4165651206" sldId="261"/>
            <ac:spMk id="6" creationId="{73405F47-25FC-64EC-4958-A8A19F803FB4}"/>
          </ac:spMkLst>
        </pc:spChg>
      </pc:sldChg>
      <pc:sldChg chg="modSp">
        <pc:chgData name="CORNELIE Joalie" userId="S::joalie.cornelie@edu.devinci.fr::fa9549e1-be5b-485a-a899-4827054b17a4" providerId="AD" clId="Web-{38FB50EC-E4CD-4952-9408-5C29589FD0E7}" dt="2023-12-03T10:59:40.131" v="7" actId="20577"/>
        <pc:sldMkLst>
          <pc:docMk/>
          <pc:sldMk cId="2253186580" sldId="264"/>
        </pc:sldMkLst>
        <pc:spChg chg="mod">
          <ac:chgData name="CORNELIE Joalie" userId="S::joalie.cornelie@edu.devinci.fr::fa9549e1-be5b-485a-a899-4827054b17a4" providerId="AD" clId="Web-{38FB50EC-E4CD-4952-9408-5C29589FD0E7}" dt="2023-12-03T10:59:40.131" v="7" actId="20577"/>
          <ac:spMkLst>
            <pc:docMk/>
            <pc:sldMk cId="2253186580" sldId="264"/>
            <ac:spMk id="3" creationId="{6EA29D64-0148-CFD6-D0F4-750C01103C8B}"/>
          </ac:spMkLst>
        </pc:spChg>
      </pc:sldChg>
    </pc:docChg>
  </pc:docChgLst>
  <pc:docChgLst>
    <pc:chgData name="GIRAUD Louis-Melchior" userId="S::louis-melchior.giraud@edu.devinci.fr::22d75960-6f99-4775-991a-b78fd8998b8b" providerId="AD" clId="Web-{178C99CD-43F2-4D95-8F46-9319975F6DBA}"/>
    <pc:docChg chg="addSld delSld modSld">
      <pc:chgData name="GIRAUD Louis-Melchior" userId="S::louis-melchior.giraud@edu.devinci.fr::22d75960-6f99-4775-991a-b78fd8998b8b" providerId="AD" clId="Web-{178C99CD-43F2-4D95-8F46-9319975F6DBA}" dt="2024-02-01T13:24:27.815" v="401" actId="20577"/>
      <pc:docMkLst>
        <pc:docMk/>
      </pc:docMkLst>
      <pc:sldChg chg="delSp modSp">
        <pc:chgData name="GIRAUD Louis-Melchior" userId="S::louis-melchior.giraud@edu.devinci.fr::22d75960-6f99-4775-991a-b78fd8998b8b" providerId="AD" clId="Web-{178C99CD-43F2-4D95-8F46-9319975F6DBA}" dt="2024-02-01T13:23:32.485" v="389" actId="20577"/>
        <pc:sldMkLst>
          <pc:docMk/>
          <pc:sldMk cId="3709960959" sldId="258"/>
        </pc:sldMkLst>
        <pc:spChg chg="mod">
          <ac:chgData name="GIRAUD Louis-Melchior" userId="S::louis-melchior.giraud@edu.devinci.fr::22d75960-6f99-4775-991a-b78fd8998b8b" providerId="AD" clId="Web-{178C99CD-43F2-4D95-8F46-9319975F6DBA}" dt="2024-02-01T13:23:32.485" v="389" actId="20577"/>
          <ac:spMkLst>
            <pc:docMk/>
            <pc:sldMk cId="3709960959" sldId="258"/>
            <ac:spMk id="6" creationId="{673510E6-5C05-45A7-19C6-3DFBBE2A519A}"/>
          </ac:spMkLst>
        </pc:spChg>
        <pc:picChg chg="del">
          <ac:chgData name="GIRAUD Louis-Melchior" userId="S::louis-melchior.giraud@edu.devinci.fr::22d75960-6f99-4775-991a-b78fd8998b8b" providerId="AD" clId="Web-{178C99CD-43F2-4D95-8F46-9319975F6DBA}" dt="2024-02-01T13:23:04" v="369"/>
          <ac:picMkLst>
            <pc:docMk/>
            <pc:sldMk cId="3709960959" sldId="258"/>
            <ac:picMk id="3" creationId="{0893829E-9D20-C8C3-D769-E86AA18CE691}"/>
          </ac:picMkLst>
        </pc:picChg>
        <pc:picChg chg="del">
          <ac:chgData name="GIRAUD Louis-Melchior" userId="S::louis-melchior.giraud@edu.devinci.fr::22d75960-6f99-4775-991a-b78fd8998b8b" providerId="AD" clId="Web-{178C99CD-43F2-4D95-8F46-9319975F6DBA}" dt="2024-02-01T13:23:06.234" v="371"/>
          <ac:picMkLst>
            <pc:docMk/>
            <pc:sldMk cId="3709960959" sldId="258"/>
            <ac:picMk id="4" creationId="{37140E94-4EDD-8AB3-6E46-2971D12F9E1B}"/>
          </ac:picMkLst>
        </pc:picChg>
        <pc:picChg chg="del">
          <ac:chgData name="GIRAUD Louis-Melchior" userId="S::louis-melchior.giraud@edu.devinci.fr::22d75960-6f99-4775-991a-b78fd8998b8b" providerId="AD" clId="Web-{178C99CD-43F2-4D95-8F46-9319975F6DBA}" dt="2024-02-01T13:23:04.969" v="370"/>
          <ac:picMkLst>
            <pc:docMk/>
            <pc:sldMk cId="3709960959" sldId="258"/>
            <ac:picMk id="5" creationId="{75387366-B9BA-1D8D-18BB-8283A82AC4CE}"/>
          </ac:picMkLst>
        </pc:picChg>
        <pc:picChg chg="del">
          <ac:chgData name="GIRAUD Louis-Melchior" userId="S::louis-melchior.giraud@edu.devinci.fr::22d75960-6f99-4775-991a-b78fd8998b8b" providerId="AD" clId="Web-{178C99CD-43F2-4D95-8F46-9319975F6DBA}" dt="2024-02-01T13:23:03.125" v="368"/>
          <ac:picMkLst>
            <pc:docMk/>
            <pc:sldMk cId="3709960959" sldId="258"/>
            <ac:picMk id="7" creationId="{F4BC0A68-02FA-BBC1-4C45-0CB79E8ED97B}"/>
          </ac:picMkLst>
        </pc:picChg>
        <pc:picChg chg="del">
          <ac:chgData name="GIRAUD Louis-Melchior" userId="S::louis-melchior.giraud@edu.devinci.fr::22d75960-6f99-4775-991a-b78fd8998b8b" providerId="AD" clId="Web-{178C99CD-43F2-4D95-8F46-9319975F6DBA}" dt="2024-02-01T13:23:02.078" v="367"/>
          <ac:picMkLst>
            <pc:docMk/>
            <pc:sldMk cId="3709960959" sldId="258"/>
            <ac:picMk id="8" creationId="{D39ADBD3-AC31-17B4-40BF-22C357F1A493}"/>
          </ac:picMkLst>
        </pc:picChg>
      </pc:sldChg>
      <pc:sldChg chg="modSp">
        <pc:chgData name="GIRAUD Louis-Melchior" userId="S::louis-melchior.giraud@edu.devinci.fr::22d75960-6f99-4775-991a-b78fd8998b8b" providerId="AD" clId="Web-{178C99CD-43F2-4D95-8F46-9319975F6DBA}" dt="2024-02-01T13:16:25.674" v="88" actId="20577"/>
        <pc:sldMkLst>
          <pc:docMk/>
          <pc:sldMk cId="1538926041" sldId="260"/>
        </pc:sldMkLst>
        <pc:spChg chg="mod">
          <ac:chgData name="GIRAUD Louis-Melchior" userId="S::louis-melchior.giraud@edu.devinci.fr::22d75960-6f99-4775-991a-b78fd8998b8b" providerId="AD" clId="Web-{178C99CD-43F2-4D95-8F46-9319975F6DBA}" dt="2024-02-01T13:16:18.377" v="86" actId="20577"/>
          <ac:spMkLst>
            <pc:docMk/>
            <pc:sldMk cId="1538926041" sldId="260"/>
            <ac:spMk id="2" creationId="{8E505925-B919-1AA0-450B-E611192C4A48}"/>
          </ac:spMkLst>
        </pc:spChg>
        <pc:spChg chg="mod">
          <ac:chgData name="GIRAUD Louis-Melchior" userId="S::louis-melchior.giraud@edu.devinci.fr::22d75960-6f99-4775-991a-b78fd8998b8b" providerId="AD" clId="Web-{178C99CD-43F2-4D95-8F46-9319975F6DBA}" dt="2024-02-01T13:16:25.674" v="88" actId="20577"/>
          <ac:spMkLst>
            <pc:docMk/>
            <pc:sldMk cId="1538926041" sldId="260"/>
            <ac:spMk id="3" creationId="{9A5BF125-0338-465D-475F-24C29399D935}"/>
          </ac:spMkLst>
        </pc:spChg>
      </pc:sldChg>
      <pc:sldChg chg="modSp">
        <pc:chgData name="GIRAUD Louis-Melchior" userId="S::louis-melchior.giraud@edu.devinci.fr::22d75960-6f99-4775-991a-b78fd8998b8b" providerId="AD" clId="Web-{178C99CD-43F2-4D95-8F46-9319975F6DBA}" dt="2024-02-01T13:21:01.668" v="324" actId="20577"/>
        <pc:sldMkLst>
          <pc:docMk/>
          <pc:sldMk cId="4165651206" sldId="261"/>
        </pc:sldMkLst>
        <pc:graphicFrameChg chg="modGraphic">
          <ac:chgData name="GIRAUD Louis-Melchior" userId="S::louis-melchior.giraud@edu.devinci.fr::22d75960-6f99-4775-991a-b78fd8998b8b" providerId="AD" clId="Web-{178C99CD-43F2-4D95-8F46-9319975F6DBA}" dt="2024-02-01T13:21:01.668" v="324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  <pc:sldChg chg="modSp new">
        <pc:chgData name="GIRAUD Louis-Melchior" userId="S::louis-melchior.giraud@edu.devinci.fr::22d75960-6f99-4775-991a-b78fd8998b8b" providerId="AD" clId="Web-{178C99CD-43F2-4D95-8F46-9319975F6DBA}" dt="2024-02-01T13:24:27.815" v="401" actId="20577"/>
        <pc:sldMkLst>
          <pc:docMk/>
          <pc:sldMk cId="480922574" sldId="266"/>
        </pc:sldMkLst>
        <pc:spChg chg="mod">
          <ac:chgData name="GIRAUD Louis-Melchior" userId="S::louis-melchior.giraud@edu.devinci.fr::22d75960-6f99-4775-991a-b78fd8998b8b" providerId="AD" clId="Web-{178C99CD-43F2-4D95-8F46-9319975F6DBA}" dt="2024-02-01T13:24:27.815" v="401" actId="20577"/>
          <ac:spMkLst>
            <pc:docMk/>
            <pc:sldMk cId="480922574" sldId="266"/>
            <ac:spMk id="3" creationId="{A94C5801-3DA1-78CF-89F1-A89F96040544}"/>
          </ac:spMkLst>
        </pc:spChg>
      </pc:sldChg>
      <pc:sldChg chg="new del">
        <pc:chgData name="GIRAUD Louis-Melchior" userId="S::louis-melchior.giraud@edu.devinci.fr::22d75960-6f99-4775-991a-b78fd8998b8b" providerId="AD" clId="Web-{178C99CD-43F2-4D95-8F46-9319975F6DBA}" dt="2024-02-01T13:11:47.414" v="1"/>
        <pc:sldMkLst>
          <pc:docMk/>
          <pc:sldMk cId="4229213322" sldId="266"/>
        </pc:sldMkLst>
      </pc:sldChg>
    </pc:docChg>
  </pc:docChgLst>
  <pc:docChgLst>
    <pc:chgData name="MICHON Raphaël" userId="f377e8a7-4f67-4625-b548-c43de5711079" providerId="ADAL" clId="{57C893B6-AAD3-4BEF-B5DF-495927D4BC3C}"/>
    <pc:docChg chg="custSel modSld">
      <pc:chgData name="MICHON Raphaël" userId="f377e8a7-4f67-4625-b548-c43de5711079" providerId="ADAL" clId="{57C893B6-AAD3-4BEF-B5DF-495927D4BC3C}" dt="2024-02-05T09:28:38.859" v="261" actId="20577"/>
      <pc:docMkLst>
        <pc:docMk/>
      </pc:docMkLst>
      <pc:sldChg chg="modSp mod">
        <pc:chgData name="MICHON Raphaël" userId="f377e8a7-4f67-4625-b548-c43de5711079" providerId="ADAL" clId="{57C893B6-AAD3-4BEF-B5DF-495927D4BC3C}" dt="2024-02-04T17:40:32.551" v="239" actId="20577"/>
        <pc:sldMkLst>
          <pc:docMk/>
          <pc:sldMk cId="1538926041" sldId="260"/>
        </pc:sldMkLst>
        <pc:spChg chg="mod">
          <ac:chgData name="MICHON Raphaël" userId="f377e8a7-4f67-4625-b548-c43de5711079" providerId="ADAL" clId="{57C893B6-AAD3-4BEF-B5DF-495927D4BC3C}" dt="2024-02-04T17:40:32.551" v="239" actId="20577"/>
          <ac:spMkLst>
            <pc:docMk/>
            <pc:sldMk cId="1538926041" sldId="260"/>
            <ac:spMk id="3" creationId="{9A5BF125-0338-465D-475F-24C29399D935}"/>
          </ac:spMkLst>
        </pc:spChg>
      </pc:sldChg>
      <pc:sldChg chg="modSp mod">
        <pc:chgData name="MICHON Raphaël" userId="f377e8a7-4f67-4625-b548-c43de5711079" providerId="ADAL" clId="{57C893B6-AAD3-4BEF-B5DF-495927D4BC3C}" dt="2024-02-05T09:28:38.859" v="261" actId="20577"/>
        <pc:sldMkLst>
          <pc:docMk/>
          <pc:sldMk cId="4165651206" sldId="261"/>
        </pc:sldMkLst>
        <pc:graphicFrameChg chg="mod modGraphic">
          <ac:chgData name="MICHON Raphaël" userId="f377e8a7-4f67-4625-b548-c43de5711079" providerId="ADAL" clId="{57C893B6-AAD3-4BEF-B5DF-495927D4BC3C}" dt="2024-02-05T09:28:38.859" v="261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  <pc:sldChg chg="modSp mod">
        <pc:chgData name="MICHON Raphaël" userId="f377e8a7-4f67-4625-b548-c43de5711079" providerId="ADAL" clId="{57C893B6-AAD3-4BEF-B5DF-495927D4BC3C}" dt="2024-02-04T17:41:02.081" v="253" actId="20577"/>
        <pc:sldMkLst>
          <pc:docMk/>
          <pc:sldMk cId="480922574" sldId="266"/>
        </pc:sldMkLst>
        <pc:spChg chg="mod">
          <ac:chgData name="MICHON Raphaël" userId="f377e8a7-4f67-4625-b548-c43de5711079" providerId="ADAL" clId="{57C893B6-AAD3-4BEF-B5DF-495927D4BC3C}" dt="2024-02-04T17:41:02.081" v="253" actId="20577"/>
          <ac:spMkLst>
            <pc:docMk/>
            <pc:sldMk cId="480922574" sldId="266"/>
            <ac:spMk id="3" creationId="{A94C5801-3DA1-78CF-89F1-A89F96040544}"/>
          </ac:spMkLst>
        </pc:spChg>
      </pc:sldChg>
    </pc:docChg>
  </pc:docChgLst>
  <pc:docChgLst>
    <pc:chgData name="MICHON Raphaël" userId="S::raphael.michon@edu.devinci.fr::f377e8a7-4f67-4625-b548-c43de5711079" providerId="AD" clId="Web-{C041781B-365B-A6C2-3B6A-63198C4281F3}"/>
    <pc:docChg chg="modSld">
      <pc:chgData name="MICHON Raphaël" userId="S::raphael.michon@edu.devinci.fr::f377e8a7-4f67-4625-b548-c43de5711079" providerId="AD" clId="Web-{C041781B-365B-A6C2-3B6A-63198C4281F3}" dt="2024-02-03T22:02:39.412" v="1" actId="20577"/>
      <pc:docMkLst>
        <pc:docMk/>
      </pc:docMkLst>
      <pc:sldChg chg="modSp">
        <pc:chgData name="MICHON Raphaël" userId="S::raphael.michon@edu.devinci.fr::f377e8a7-4f67-4625-b548-c43de5711079" providerId="AD" clId="Web-{C041781B-365B-A6C2-3B6A-63198C4281F3}" dt="2024-02-03T22:02:39.412" v="1" actId="20577"/>
        <pc:sldMkLst>
          <pc:docMk/>
          <pc:sldMk cId="1538926041" sldId="260"/>
        </pc:sldMkLst>
        <pc:spChg chg="mod">
          <ac:chgData name="MICHON Raphaël" userId="S::raphael.michon@edu.devinci.fr::f377e8a7-4f67-4625-b548-c43de5711079" providerId="AD" clId="Web-{C041781B-365B-A6C2-3B6A-63198C4281F3}" dt="2024-02-03T22:02:39.412" v="1" actId="20577"/>
          <ac:spMkLst>
            <pc:docMk/>
            <pc:sldMk cId="1538926041" sldId="260"/>
            <ac:spMk id="3" creationId="{9A5BF125-0338-465D-475F-24C29399D935}"/>
          </ac:spMkLst>
        </pc:spChg>
      </pc:sldChg>
    </pc:docChg>
  </pc:docChgLst>
  <pc:docChgLst>
    <pc:chgData name="MARTYR Louis" userId="S::louis.martyr@edu.devinci.fr::6f210ffe-9526-4bea-bab0-b162dd2fdda5" providerId="AD" clId="Web-{103BB726-4B8B-4269-BD1E-23B304A32711}"/>
    <pc:docChg chg="addSld delSld modSld sldOrd">
      <pc:chgData name="MARTYR Louis" userId="S::louis.martyr@edu.devinci.fr::6f210ffe-9526-4bea-bab0-b162dd2fdda5" providerId="AD" clId="Web-{103BB726-4B8B-4269-BD1E-23B304A32711}" dt="2024-02-01T16:05:21.588" v="383" actId="20577"/>
      <pc:docMkLst>
        <pc:docMk/>
      </pc:docMkLst>
      <pc:sldChg chg="modSp del">
        <pc:chgData name="MARTYR Louis" userId="S::louis.martyr@edu.devinci.fr::6f210ffe-9526-4bea-bab0-b162dd2fdda5" providerId="AD" clId="Web-{103BB726-4B8B-4269-BD1E-23B304A32711}" dt="2024-02-01T14:44:57.738" v="88"/>
        <pc:sldMkLst>
          <pc:docMk/>
          <pc:sldMk cId="1990744704" sldId="257"/>
        </pc:sldMkLst>
        <pc:spChg chg="mod">
          <ac:chgData name="MARTYR Louis" userId="S::louis.martyr@edu.devinci.fr::6f210ffe-9526-4bea-bab0-b162dd2fdda5" providerId="AD" clId="Web-{103BB726-4B8B-4269-BD1E-23B304A32711}" dt="2024-02-01T14:38:12.690" v="24" actId="20577"/>
          <ac:spMkLst>
            <pc:docMk/>
            <pc:sldMk cId="1990744704" sldId="257"/>
            <ac:spMk id="5" creationId="{57EED70B-D50C-0AC6-3CC3-D5864D33AEEA}"/>
          </ac:spMkLst>
        </pc:spChg>
      </pc:sldChg>
      <pc:sldChg chg="addSp delSp modSp">
        <pc:chgData name="MARTYR Louis" userId="S::louis.martyr@edu.devinci.fr::6f210ffe-9526-4bea-bab0-b162dd2fdda5" providerId="AD" clId="Web-{103BB726-4B8B-4269-BD1E-23B304A32711}" dt="2024-02-01T15:56:39.304" v="262" actId="1076"/>
        <pc:sldMkLst>
          <pc:docMk/>
          <pc:sldMk cId="3709960959" sldId="258"/>
        </pc:sldMkLst>
        <pc:spChg chg="mod">
          <ac:chgData name="MARTYR Louis" userId="S::louis.martyr@edu.devinci.fr::6f210ffe-9526-4bea-bab0-b162dd2fdda5" providerId="AD" clId="Web-{103BB726-4B8B-4269-BD1E-23B304A32711}" dt="2024-02-01T15:54:36.596" v="221" actId="20577"/>
          <ac:spMkLst>
            <pc:docMk/>
            <pc:sldMk cId="3709960959" sldId="258"/>
            <ac:spMk id="2" creationId="{D662A58A-4D1F-0B87-7B40-D0F012FCC569}"/>
          </ac:spMkLst>
        </pc:spChg>
        <pc:spChg chg="add del mod">
          <ac:chgData name="MARTYR Louis" userId="S::louis.martyr@edu.devinci.fr::6f210ffe-9526-4bea-bab0-b162dd2fdda5" providerId="AD" clId="Web-{103BB726-4B8B-4269-BD1E-23B304A32711}" dt="2024-02-01T15:06:26.863" v="194"/>
          <ac:spMkLst>
            <pc:docMk/>
            <pc:sldMk cId="3709960959" sldId="258"/>
            <ac:spMk id="3" creationId="{3BC32E53-A4A9-8297-1177-E5377D53821A}"/>
          </ac:spMkLst>
        </pc:spChg>
        <pc:spChg chg="del">
          <ac:chgData name="MARTYR Louis" userId="S::louis.martyr@edu.devinci.fr::6f210ffe-9526-4bea-bab0-b162dd2fdda5" providerId="AD" clId="Web-{103BB726-4B8B-4269-BD1E-23B304A32711}" dt="2024-02-01T15:54:39.331" v="222"/>
          <ac:spMkLst>
            <pc:docMk/>
            <pc:sldMk cId="3709960959" sldId="258"/>
            <ac:spMk id="6" creationId="{673510E6-5C05-45A7-19C6-3DFBBE2A519A}"/>
          </ac:spMkLst>
        </pc:spChg>
        <pc:spChg chg="add mod">
          <ac:chgData name="MARTYR Louis" userId="S::louis.martyr@edu.devinci.fr::6f210ffe-9526-4bea-bab0-b162dd2fdda5" providerId="AD" clId="Web-{103BB726-4B8B-4269-BD1E-23B304A32711}" dt="2024-02-01T15:56:27.631" v="258" actId="1076"/>
          <ac:spMkLst>
            <pc:docMk/>
            <pc:sldMk cId="3709960959" sldId="258"/>
            <ac:spMk id="7" creationId="{A17C36A6-9F0D-99AE-A852-83CAAF293781}"/>
          </ac:spMkLst>
        </pc:spChg>
        <pc:picChg chg="add mod">
          <ac:chgData name="MARTYR Louis" userId="S::louis.martyr@edu.devinci.fr::6f210ffe-9526-4bea-bab0-b162dd2fdda5" providerId="AD" clId="Web-{103BB726-4B8B-4269-BD1E-23B304A32711}" dt="2024-02-01T15:56:39.304" v="262" actId="1076"/>
          <ac:picMkLst>
            <pc:docMk/>
            <pc:sldMk cId="3709960959" sldId="258"/>
            <ac:picMk id="3" creationId="{5B6A29E8-495B-9907-2F70-4B20623F617D}"/>
          </ac:picMkLst>
        </pc:picChg>
        <pc:picChg chg="add mod">
          <ac:chgData name="MARTYR Louis" userId="S::louis.martyr@edu.devinci.fr::6f210ffe-9526-4bea-bab0-b162dd2fdda5" providerId="AD" clId="Web-{103BB726-4B8B-4269-BD1E-23B304A32711}" dt="2024-02-01T15:56:34.163" v="260" actId="1076"/>
          <ac:picMkLst>
            <pc:docMk/>
            <pc:sldMk cId="3709960959" sldId="258"/>
            <ac:picMk id="4" creationId="{415A570D-3017-C727-812F-9DDD4D7EE951}"/>
          </ac:picMkLst>
        </pc:picChg>
        <pc:picChg chg="add mod">
          <ac:chgData name="MARTYR Louis" userId="S::louis.martyr@edu.devinci.fr::6f210ffe-9526-4bea-bab0-b162dd2fdda5" providerId="AD" clId="Web-{103BB726-4B8B-4269-BD1E-23B304A32711}" dt="2024-02-01T15:54:58.378" v="229" actId="1076"/>
          <ac:picMkLst>
            <pc:docMk/>
            <pc:sldMk cId="3709960959" sldId="258"/>
            <ac:picMk id="5" creationId="{AA746C9F-7823-0556-8159-849C23577966}"/>
          </ac:picMkLst>
        </pc:picChg>
      </pc:sldChg>
      <pc:sldChg chg="modSp">
        <pc:chgData name="MARTYR Louis" userId="S::louis.martyr@edu.devinci.fr::6f210ffe-9526-4bea-bab0-b162dd2fdda5" providerId="AD" clId="Web-{103BB726-4B8B-4269-BD1E-23B304A32711}" dt="2024-02-01T14:45:11.660" v="89" actId="20577"/>
        <pc:sldMkLst>
          <pc:docMk/>
          <pc:sldMk cId="1538926041" sldId="260"/>
        </pc:sldMkLst>
        <pc:spChg chg="mod">
          <ac:chgData name="MARTYR Louis" userId="S::louis.martyr@edu.devinci.fr::6f210ffe-9526-4bea-bab0-b162dd2fdda5" providerId="AD" clId="Web-{103BB726-4B8B-4269-BD1E-23B304A32711}" dt="2024-02-01T14:45:11.660" v="89" actId="20577"/>
          <ac:spMkLst>
            <pc:docMk/>
            <pc:sldMk cId="1538926041" sldId="260"/>
            <ac:spMk id="3" creationId="{9A5BF125-0338-465D-475F-24C29399D935}"/>
          </ac:spMkLst>
        </pc:spChg>
      </pc:sldChg>
      <pc:sldChg chg="ord">
        <pc:chgData name="MARTYR Louis" userId="S::louis.martyr@edu.devinci.fr::6f210ffe-9526-4bea-bab0-b162dd2fdda5" providerId="AD" clId="Web-{103BB726-4B8B-4269-BD1E-23B304A32711}" dt="2024-02-01T14:47:52.230" v="137"/>
        <pc:sldMkLst>
          <pc:docMk/>
          <pc:sldMk cId="4165651206" sldId="261"/>
        </pc:sldMkLst>
      </pc:sldChg>
      <pc:sldChg chg="addSp delSp modSp">
        <pc:chgData name="MARTYR Louis" userId="S::louis.martyr@edu.devinci.fr::6f210ffe-9526-4bea-bab0-b162dd2fdda5" providerId="AD" clId="Web-{103BB726-4B8B-4269-BD1E-23B304A32711}" dt="2024-02-01T14:43:51.032" v="72" actId="1076"/>
        <pc:sldMkLst>
          <pc:docMk/>
          <pc:sldMk cId="1657187540" sldId="262"/>
        </pc:sldMkLst>
        <pc:spChg chg="add mod">
          <ac:chgData name="MARTYR Louis" userId="S::louis.martyr@edu.devinci.fr::6f210ffe-9526-4bea-bab0-b162dd2fdda5" providerId="AD" clId="Web-{103BB726-4B8B-4269-BD1E-23B304A32711}" dt="2024-02-01T14:43:42.563" v="70" actId="1076"/>
          <ac:spMkLst>
            <pc:docMk/>
            <pc:sldMk cId="1657187540" sldId="262"/>
            <ac:spMk id="4" creationId="{009A06C4-3882-D60F-CC96-463D2B8B8841}"/>
          </ac:spMkLst>
        </pc:spChg>
        <pc:spChg chg="add mod ord">
          <ac:chgData name="MARTYR Louis" userId="S::louis.martyr@edu.devinci.fr::6f210ffe-9526-4bea-bab0-b162dd2fdda5" providerId="AD" clId="Web-{103BB726-4B8B-4269-BD1E-23B304A32711}" dt="2024-02-01T14:41:49.808" v="43"/>
          <ac:spMkLst>
            <pc:docMk/>
            <pc:sldMk cId="1657187540" sldId="262"/>
            <ac:spMk id="5" creationId="{9FC83F3E-F5E9-6DD9-6478-C03827F6CF60}"/>
          </ac:spMkLst>
        </pc:spChg>
        <pc:spChg chg="add mod ord">
          <ac:chgData name="MARTYR Louis" userId="S::louis.martyr@edu.devinci.fr::6f210ffe-9526-4bea-bab0-b162dd2fdda5" providerId="AD" clId="Web-{103BB726-4B8B-4269-BD1E-23B304A32711}" dt="2024-02-01T14:41:51.840" v="44"/>
          <ac:spMkLst>
            <pc:docMk/>
            <pc:sldMk cId="1657187540" sldId="262"/>
            <ac:spMk id="6" creationId="{D85F2689-1A81-96FA-435E-9AAEBC4E4BD6}"/>
          </ac:spMkLst>
        </pc:spChg>
        <pc:spChg chg="add mod">
          <ac:chgData name="MARTYR Louis" userId="S::louis.martyr@edu.devinci.fr::6f210ffe-9526-4bea-bab0-b162dd2fdda5" providerId="AD" clId="Web-{103BB726-4B8B-4269-BD1E-23B304A32711}" dt="2024-02-01T14:42:27.638" v="57" actId="1076"/>
          <ac:spMkLst>
            <pc:docMk/>
            <pc:sldMk cId="1657187540" sldId="262"/>
            <ac:spMk id="7" creationId="{1C89E5B2-148D-98C2-58B8-338D2E77575C}"/>
          </ac:spMkLst>
        </pc:spChg>
        <pc:spChg chg="add mod">
          <ac:chgData name="MARTYR Louis" userId="S::louis.martyr@edu.devinci.fr::6f210ffe-9526-4bea-bab0-b162dd2fdda5" providerId="AD" clId="Web-{103BB726-4B8B-4269-BD1E-23B304A32711}" dt="2024-02-01T14:43:16.640" v="67" actId="14100"/>
          <ac:spMkLst>
            <pc:docMk/>
            <pc:sldMk cId="1657187540" sldId="262"/>
            <ac:spMk id="8" creationId="{755B714F-7057-5EE0-95C2-15844C6E0AA4}"/>
          </ac:spMkLst>
        </pc:spChg>
        <pc:spChg chg="add mod">
          <ac:chgData name="MARTYR Louis" userId="S::louis.martyr@edu.devinci.fr::6f210ffe-9526-4bea-bab0-b162dd2fdda5" providerId="AD" clId="Web-{103BB726-4B8B-4269-BD1E-23B304A32711}" dt="2024-02-01T14:43:46.954" v="71" actId="1076"/>
          <ac:spMkLst>
            <pc:docMk/>
            <pc:sldMk cId="1657187540" sldId="262"/>
            <ac:spMk id="9" creationId="{313EDC64-024C-3B2D-85EE-DE600AC2C296}"/>
          </ac:spMkLst>
        </pc:spChg>
        <pc:spChg chg="add mod">
          <ac:chgData name="MARTYR Louis" userId="S::louis.martyr@edu.devinci.fr::6f210ffe-9526-4bea-bab0-b162dd2fdda5" providerId="AD" clId="Web-{103BB726-4B8B-4269-BD1E-23B304A32711}" dt="2024-02-01T14:42:21.544" v="54" actId="1076"/>
          <ac:spMkLst>
            <pc:docMk/>
            <pc:sldMk cId="1657187540" sldId="262"/>
            <ac:spMk id="10" creationId="{E3229070-1EB5-CB00-C713-D0E72B7B0C59}"/>
          </ac:spMkLst>
        </pc:spChg>
        <pc:spChg chg="add del mod">
          <ac:chgData name="MARTYR Louis" userId="S::louis.martyr@edu.devinci.fr::6f210ffe-9526-4bea-bab0-b162dd2fdda5" providerId="AD" clId="Web-{103BB726-4B8B-4269-BD1E-23B304A32711}" dt="2024-02-01T14:43:35.406" v="69"/>
          <ac:spMkLst>
            <pc:docMk/>
            <pc:sldMk cId="1657187540" sldId="262"/>
            <ac:spMk id="11" creationId="{F4D3F2FD-168C-03B5-E69F-03EE3BBFE6A5}"/>
          </ac:spMkLst>
        </pc:spChg>
        <pc:spChg chg="add mod">
          <ac:chgData name="MARTYR Louis" userId="S::louis.martyr@edu.devinci.fr::6f210ffe-9526-4bea-bab0-b162dd2fdda5" providerId="AD" clId="Web-{103BB726-4B8B-4269-BD1E-23B304A32711}" dt="2024-02-01T14:43:51.032" v="72" actId="1076"/>
          <ac:spMkLst>
            <pc:docMk/>
            <pc:sldMk cId="1657187540" sldId="262"/>
            <ac:spMk id="12" creationId="{2A9DF356-DD4A-AD7E-943C-47CBBF732CA2}"/>
          </ac:spMkLst>
        </pc:spChg>
      </pc:sldChg>
      <pc:sldChg chg="del">
        <pc:chgData name="MARTYR Louis" userId="S::louis.martyr@edu.devinci.fr::6f210ffe-9526-4bea-bab0-b162dd2fdda5" providerId="AD" clId="Web-{103BB726-4B8B-4269-BD1E-23B304A32711}" dt="2024-02-01T14:47:38.776" v="136"/>
        <pc:sldMkLst>
          <pc:docMk/>
          <pc:sldMk cId="1345851552" sldId="263"/>
        </pc:sldMkLst>
      </pc:sldChg>
      <pc:sldChg chg="modSp">
        <pc:chgData name="MARTYR Louis" userId="S::louis.martyr@edu.devinci.fr::6f210ffe-9526-4bea-bab0-b162dd2fdda5" providerId="AD" clId="Web-{103BB726-4B8B-4269-BD1E-23B304A32711}" dt="2024-02-01T14:49:12.748" v="190" actId="20577"/>
        <pc:sldMkLst>
          <pc:docMk/>
          <pc:sldMk cId="2253186580" sldId="264"/>
        </pc:sldMkLst>
        <pc:spChg chg="mod">
          <ac:chgData name="MARTYR Louis" userId="S::louis.martyr@edu.devinci.fr::6f210ffe-9526-4bea-bab0-b162dd2fdda5" providerId="AD" clId="Web-{103BB726-4B8B-4269-BD1E-23B304A32711}" dt="2024-02-01T14:49:12.748" v="190" actId="20577"/>
          <ac:spMkLst>
            <pc:docMk/>
            <pc:sldMk cId="2253186580" sldId="264"/>
            <ac:spMk id="3" creationId="{6EA29D64-0148-CFD6-D0F4-750C01103C8B}"/>
          </ac:spMkLst>
        </pc:spChg>
      </pc:sldChg>
      <pc:sldChg chg="modSp">
        <pc:chgData name="MARTYR Louis" userId="S::louis.martyr@edu.devinci.fr::6f210ffe-9526-4bea-bab0-b162dd2fdda5" providerId="AD" clId="Web-{103BB726-4B8B-4269-BD1E-23B304A32711}" dt="2024-02-01T14:47:37.166" v="135" actId="20577"/>
        <pc:sldMkLst>
          <pc:docMk/>
          <pc:sldMk cId="480922574" sldId="266"/>
        </pc:sldMkLst>
        <pc:spChg chg="mod">
          <ac:chgData name="MARTYR Louis" userId="S::louis.martyr@edu.devinci.fr::6f210ffe-9526-4bea-bab0-b162dd2fdda5" providerId="AD" clId="Web-{103BB726-4B8B-4269-BD1E-23B304A32711}" dt="2024-02-01T14:47:37.166" v="135" actId="20577"/>
          <ac:spMkLst>
            <pc:docMk/>
            <pc:sldMk cId="480922574" sldId="266"/>
            <ac:spMk id="3" creationId="{A94C5801-3DA1-78CF-89F1-A89F96040544}"/>
          </ac:spMkLst>
        </pc:spChg>
      </pc:sldChg>
      <pc:sldChg chg="modSp new">
        <pc:chgData name="MARTYR Louis" userId="S::louis.martyr@edu.devinci.fr::6f210ffe-9526-4bea-bab0-b162dd2fdda5" providerId="AD" clId="Web-{103BB726-4B8B-4269-BD1E-23B304A32711}" dt="2024-02-01T16:05:21.588" v="383" actId="20577"/>
        <pc:sldMkLst>
          <pc:docMk/>
          <pc:sldMk cId="225744334" sldId="267"/>
        </pc:sldMkLst>
        <pc:spChg chg="mod">
          <ac:chgData name="MARTYR Louis" userId="S::louis.martyr@edu.devinci.fr::6f210ffe-9526-4bea-bab0-b162dd2fdda5" providerId="AD" clId="Web-{103BB726-4B8B-4269-BD1E-23B304A32711}" dt="2024-02-01T14:46:22.835" v="97" actId="20577"/>
          <ac:spMkLst>
            <pc:docMk/>
            <pc:sldMk cId="225744334" sldId="267"/>
            <ac:spMk id="2" creationId="{E75EA2FA-9DAB-6355-295E-528E0633FF3F}"/>
          </ac:spMkLst>
        </pc:spChg>
        <pc:spChg chg="mod">
          <ac:chgData name="MARTYR Louis" userId="S::louis.martyr@edu.devinci.fr::6f210ffe-9526-4bea-bab0-b162dd2fdda5" providerId="AD" clId="Web-{103BB726-4B8B-4269-BD1E-23B304A32711}" dt="2024-02-01T16:05:21.588" v="383" actId="20577"/>
          <ac:spMkLst>
            <pc:docMk/>
            <pc:sldMk cId="225744334" sldId="267"/>
            <ac:spMk id="3" creationId="{D29140CB-61DC-1794-7908-4C6EAFB71902}"/>
          </ac:spMkLst>
        </pc:spChg>
      </pc:sldChg>
      <pc:sldChg chg="new del">
        <pc:chgData name="MARTYR Louis" userId="S::louis.martyr@edu.devinci.fr::6f210ffe-9526-4bea-bab0-b162dd2fdda5" providerId="AD" clId="Web-{103BB726-4B8B-4269-BD1E-23B304A32711}" dt="2024-02-01T14:46:11.210" v="93"/>
        <pc:sldMkLst>
          <pc:docMk/>
          <pc:sldMk cId="1125245934" sldId="267"/>
        </pc:sldMkLst>
      </pc:sldChg>
      <pc:sldChg chg="addSp modSp new">
        <pc:chgData name="MARTYR Louis" userId="S::louis.martyr@edu.devinci.fr::6f210ffe-9526-4bea-bab0-b162dd2fdda5" providerId="AD" clId="Web-{103BB726-4B8B-4269-BD1E-23B304A32711}" dt="2024-02-01T15:54:40.940" v="223"/>
        <pc:sldMkLst>
          <pc:docMk/>
          <pc:sldMk cId="642179628" sldId="268"/>
        </pc:sldMkLst>
        <pc:spChg chg="mod">
          <ac:chgData name="MARTYR Louis" userId="S::louis.martyr@edu.devinci.fr::6f210ffe-9526-4bea-bab0-b162dd2fdda5" providerId="AD" clId="Web-{103BB726-4B8B-4269-BD1E-23B304A32711}" dt="2024-02-01T15:54:22.861" v="218" actId="20577"/>
          <ac:spMkLst>
            <pc:docMk/>
            <pc:sldMk cId="642179628" sldId="268"/>
            <ac:spMk id="2" creationId="{DDB026B6-B7BA-F6A0-EF81-619D309C53D8}"/>
          </ac:spMkLst>
        </pc:spChg>
        <pc:spChg chg="add">
          <ac:chgData name="MARTYR Louis" userId="S::louis.martyr@edu.devinci.fr::6f210ffe-9526-4bea-bab0-b162dd2fdda5" providerId="AD" clId="Web-{103BB726-4B8B-4269-BD1E-23B304A32711}" dt="2024-02-01T15:54:40.940" v="223"/>
          <ac:spMkLst>
            <pc:docMk/>
            <pc:sldMk cId="642179628" sldId="268"/>
            <ac:spMk id="4" creationId="{673510E6-5C05-45A7-19C6-3DFBBE2A519A}"/>
          </ac:spMkLst>
        </pc:spChg>
      </pc:sldChg>
      <pc:sldChg chg="new del">
        <pc:chgData name="MARTYR Louis" userId="S::louis.martyr@edu.devinci.fr::6f210ffe-9526-4bea-bab0-b162dd2fdda5" providerId="AD" clId="Web-{103BB726-4B8B-4269-BD1E-23B304A32711}" dt="2024-02-01T14:48:02.886" v="139"/>
        <pc:sldMkLst>
          <pc:docMk/>
          <pc:sldMk cId="642555136" sldId="268"/>
        </pc:sldMkLst>
      </pc:sldChg>
    </pc:docChg>
  </pc:docChgLst>
  <pc:docChgLst>
    <pc:chgData name="GIRAUD Louis-Melchior" userId="S::louis-melchior.giraud@edu.devinci.fr::22d75960-6f99-4775-991a-b78fd8998b8b" providerId="AD" clId="Web-{1BB1BD87-FDD4-44C7-B684-33221280EE27}"/>
    <pc:docChg chg="addSld delSld modSld">
      <pc:chgData name="GIRAUD Louis-Melchior" userId="S::louis-melchior.giraud@edu.devinci.fr::22d75960-6f99-4775-991a-b78fd8998b8b" providerId="AD" clId="Web-{1BB1BD87-FDD4-44C7-B684-33221280EE27}" dt="2024-02-01T13:10:54.283" v="117" actId="20577"/>
      <pc:docMkLst>
        <pc:docMk/>
      </pc:docMkLst>
      <pc:sldChg chg="modSp">
        <pc:chgData name="GIRAUD Louis-Melchior" userId="S::louis-melchior.giraud@edu.devinci.fr::22d75960-6f99-4775-991a-b78fd8998b8b" providerId="AD" clId="Web-{1BB1BD87-FDD4-44C7-B684-33221280EE27}" dt="2024-02-01T13:10:54.283" v="117" actId="20577"/>
        <pc:sldMkLst>
          <pc:docMk/>
          <pc:sldMk cId="212497978" sldId="256"/>
        </pc:sldMkLst>
        <pc:spChg chg="mod">
          <ac:chgData name="GIRAUD Louis-Melchior" userId="S::louis-melchior.giraud@edu.devinci.fr::22d75960-6f99-4775-991a-b78fd8998b8b" providerId="AD" clId="Web-{1BB1BD87-FDD4-44C7-B684-33221280EE27}" dt="2024-02-01T13:03:09.494" v="0" actId="20577"/>
          <ac:spMkLst>
            <pc:docMk/>
            <pc:sldMk cId="212497978" sldId="256"/>
            <ac:spMk id="2" creationId="{92866D58-F16C-1BCD-8EBC-D0D62F474D2B}"/>
          </ac:spMkLst>
        </pc:spChg>
        <pc:spChg chg="mod">
          <ac:chgData name="GIRAUD Louis-Melchior" userId="S::louis-melchior.giraud@edu.devinci.fr::22d75960-6f99-4775-991a-b78fd8998b8b" providerId="AD" clId="Web-{1BB1BD87-FDD4-44C7-B684-33221280EE27}" dt="2024-02-01T13:10:54.283" v="117" actId="20577"/>
          <ac:spMkLst>
            <pc:docMk/>
            <pc:sldMk cId="212497978" sldId="256"/>
            <ac:spMk id="4" creationId="{58A641A1-44CF-0E12-61E2-EA4041D0280D}"/>
          </ac:spMkLst>
        </pc:spChg>
      </pc:sldChg>
      <pc:sldChg chg="modSp">
        <pc:chgData name="GIRAUD Louis-Melchior" userId="S::louis-melchior.giraud@edu.devinci.fr::22d75960-6f99-4775-991a-b78fd8998b8b" providerId="AD" clId="Web-{1BB1BD87-FDD4-44C7-B684-33221280EE27}" dt="2024-02-01T13:10:05.718" v="107" actId="20577"/>
        <pc:sldMkLst>
          <pc:docMk/>
          <pc:sldMk cId="1657187540" sldId="262"/>
        </pc:sldMkLst>
        <pc:spChg chg="mod">
          <ac:chgData name="GIRAUD Louis-Melchior" userId="S::louis-melchior.giraud@edu.devinci.fr::22d75960-6f99-4775-991a-b78fd8998b8b" providerId="AD" clId="Web-{1BB1BD87-FDD4-44C7-B684-33221280EE27}" dt="2024-02-01T13:03:14.213" v="1" actId="20577"/>
          <ac:spMkLst>
            <pc:docMk/>
            <pc:sldMk cId="1657187540" sldId="262"/>
            <ac:spMk id="2" creationId="{A4D3EB32-5EE5-E56F-7B2E-6FF70EEC047C}"/>
          </ac:spMkLst>
        </pc:spChg>
        <pc:spChg chg="mod">
          <ac:chgData name="GIRAUD Louis-Melchior" userId="S::louis-melchior.giraud@edu.devinci.fr::22d75960-6f99-4775-991a-b78fd8998b8b" providerId="AD" clId="Web-{1BB1BD87-FDD4-44C7-B684-33221280EE27}" dt="2024-02-01T13:10:05.718" v="107" actId="20577"/>
          <ac:spMkLst>
            <pc:docMk/>
            <pc:sldMk cId="1657187540" sldId="262"/>
            <ac:spMk id="3" creationId="{50499074-68C3-E46A-846C-EB55614DEB6F}"/>
          </ac:spMkLst>
        </pc:spChg>
      </pc:sldChg>
      <pc:sldChg chg="modSp new del">
        <pc:chgData name="GIRAUD Louis-Melchior" userId="S::louis-melchior.giraud@edu.devinci.fr::22d75960-6f99-4775-991a-b78fd8998b8b" providerId="AD" clId="Web-{1BB1BD87-FDD4-44C7-B684-33221280EE27}" dt="2024-02-01T13:07:12.944" v="10"/>
        <pc:sldMkLst>
          <pc:docMk/>
          <pc:sldMk cId="3200086813" sldId="266"/>
        </pc:sldMkLst>
        <pc:spChg chg="mod">
          <ac:chgData name="GIRAUD Louis-Melchior" userId="S::louis-melchior.giraud@edu.devinci.fr::22d75960-6f99-4775-991a-b78fd8998b8b" providerId="AD" clId="Web-{1BB1BD87-FDD4-44C7-B684-33221280EE27}" dt="2024-02-01T13:04:03.309" v="4" actId="20577"/>
          <ac:spMkLst>
            <pc:docMk/>
            <pc:sldMk cId="3200086813" sldId="266"/>
            <ac:spMk id="3" creationId="{5A393449-7B7C-137C-E777-E650E955D57F}"/>
          </ac:spMkLst>
        </pc:spChg>
      </pc:sldChg>
    </pc:docChg>
  </pc:docChgLst>
  <pc:docChgLst>
    <pc:chgData name="MEZIANI Emrys" userId="S::emrys.meziani@edu.devinci.fr::d704b108-11fa-412e-925f-0069f2917b4b" providerId="AD" clId="Web-{415B7E7A-AD76-4200-BF64-169AAC84EABA}"/>
    <pc:docChg chg="addSld delSld modSld">
      <pc:chgData name="MEZIANI Emrys" userId="S::emrys.meziani@edu.devinci.fr::d704b108-11fa-412e-925f-0069f2917b4b" providerId="AD" clId="Web-{415B7E7A-AD76-4200-BF64-169AAC84EABA}" dt="2024-02-04T20:35:56.420" v="232" actId="20577"/>
      <pc:docMkLst>
        <pc:docMk/>
      </pc:docMkLst>
      <pc:sldChg chg="modSp">
        <pc:chgData name="MEZIANI Emrys" userId="S::emrys.meziani@edu.devinci.fr::d704b108-11fa-412e-925f-0069f2917b4b" providerId="AD" clId="Web-{415B7E7A-AD76-4200-BF64-169AAC84EABA}" dt="2024-02-04T20:35:56.420" v="232" actId="20577"/>
        <pc:sldMkLst>
          <pc:docMk/>
          <pc:sldMk cId="3709960959" sldId="258"/>
        </pc:sldMkLst>
        <pc:spChg chg="mod">
          <ac:chgData name="MEZIANI Emrys" userId="S::emrys.meziani@edu.devinci.fr::d704b108-11fa-412e-925f-0069f2917b4b" providerId="AD" clId="Web-{415B7E7A-AD76-4200-BF64-169AAC84EABA}" dt="2024-02-04T20:35:56.420" v="232" actId="20577"/>
          <ac:spMkLst>
            <pc:docMk/>
            <pc:sldMk cId="3709960959" sldId="258"/>
            <ac:spMk id="2" creationId="{D662A58A-4D1F-0B87-7B40-D0F012FCC569}"/>
          </ac:spMkLst>
        </pc:spChg>
      </pc:sldChg>
      <pc:sldChg chg="modSp">
        <pc:chgData name="MEZIANI Emrys" userId="S::emrys.meziani@edu.devinci.fr::d704b108-11fa-412e-925f-0069f2917b4b" providerId="AD" clId="Web-{415B7E7A-AD76-4200-BF64-169AAC84EABA}" dt="2024-02-04T20:25:19.518" v="165" actId="20577"/>
        <pc:sldMkLst>
          <pc:docMk/>
          <pc:sldMk cId="4165651206" sldId="261"/>
        </pc:sldMkLst>
        <pc:graphicFrameChg chg="modGraphic">
          <ac:chgData name="MEZIANI Emrys" userId="S::emrys.meziani@edu.devinci.fr::d704b108-11fa-412e-925f-0069f2917b4b" providerId="AD" clId="Web-{415B7E7A-AD76-4200-BF64-169AAC84EABA}" dt="2024-02-04T20:25:19.518" v="165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  <pc:sldChg chg="modSp">
        <pc:chgData name="MEZIANI Emrys" userId="S::emrys.meziani@edu.devinci.fr::d704b108-11fa-412e-925f-0069f2917b4b" providerId="AD" clId="Web-{415B7E7A-AD76-4200-BF64-169AAC84EABA}" dt="2024-02-04T19:51:59.947" v="117" actId="20577"/>
        <pc:sldMkLst>
          <pc:docMk/>
          <pc:sldMk cId="225744334" sldId="267"/>
        </pc:sldMkLst>
        <pc:spChg chg="mod">
          <ac:chgData name="MEZIANI Emrys" userId="S::emrys.meziani@edu.devinci.fr::d704b108-11fa-412e-925f-0069f2917b4b" providerId="AD" clId="Web-{415B7E7A-AD76-4200-BF64-169AAC84EABA}" dt="2024-02-04T19:51:59.947" v="117" actId="20577"/>
          <ac:spMkLst>
            <pc:docMk/>
            <pc:sldMk cId="225744334" sldId="267"/>
            <ac:spMk id="3" creationId="{D29140CB-61DC-1794-7908-4C6EAFB71902}"/>
          </ac:spMkLst>
        </pc:spChg>
      </pc:sldChg>
      <pc:sldChg chg="modSp">
        <pc:chgData name="MEZIANI Emrys" userId="S::emrys.meziani@edu.devinci.fr::d704b108-11fa-412e-925f-0069f2917b4b" providerId="AD" clId="Web-{415B7E7A-AD76-4200-BF64-169AAC84EABA}" dt="2024-02-04T20:35:53.701" v="231" actId="20577"/>
        <pc:sldMkLst>
          <pc:docMk/>
          <pc:sldMk cId="642179628" sldId="268"/>
        </pc:sldMkLst>
        <pc:spChg chg="mod">
          <ac:chgData name="MEZIANI Emrys" userId="S::emrys.meziani@edu.devinci.fr::d704b108-11fa-412e-925f-0069f2917b4b" providerId="AD" clId="Web-{415B7E7A-AD76-4200-BF64-169AAC84EABA}" dt="2024-02-04T20:35:53.701" v="231" actId="20577"/>
          <ac:spMkLst>
            <pc:docMk/>
            <pc:sldMk cId="642179628" sldId="268"/>
            <ac:spMk id="2" creationId="{DDB026B6-B7BA-F6A0-EF81-619D309C53D8}"/>
          </ac:spMkLst>
        </pc:spChg>
      </pc:sldChg>
      <pc:sldChg chg="modSp">
        <pc:chgData name="MEZIANI Emrys" userId="S::emrys.meziani@edu.devinci.fr::d704b108-11fa-412e-925f-0069f2917b4b" providerId="AD" clId="Web-{415B7E7A-AD76-4200-BF64-169AAC84EABA}" dt="2024-02-04T20:35:48.733" v="229" actId="20577"/>
        <pc:sldMkLst>
          <pc:docMk/>
          <pc:sldMk cId="3517003413" sldId="270"/>
        </pc:sldMkLst>
        <pc:spChg chg="mod">
          <ac:chgData name="MEZIANI Emrys" userId="S::emrys.meziani@edu.devinci.fr::d704b108-11fa-412e-925f-0069f2917b4b" providerId="AD" clId="Web-{415B7E7A-AD76-4200-BF64-169AAC84EABA}" dt="2024-02-04T20:35:48.733" v="229" actId="20577"/>
          <ac:spMkLst>
            <pc:docMk/>
            <pc:sldMk cId="3517003413" sldId="270"/>
            <ac:spMk id="2" creationId="{DDB026B6-B7BA-F6A0-EF81-619D309C53D8}"/>
          </ac:spMkLst>
        </pc:spChg>
      </pc:sldChg>
      <pc:sldChg chg="addSp delSp modSp add del replId">
        <pc:chgData name="MEZIANI Emrys" userId="S::emrys.meziani@edu.devinci.fr::d704b108-11fa-412e-925f-0069f2917b4b" providerId="AD" clId="Web-{415B7E7A-AD76-4200-BF64-169AAC84EABA}" dt="2024-02-04T19:38:13.201" v="6"/>
        <pc:sldMkLst>
          <pc:docMk/>
          <pc:sldMk cId="497906671" sldId="271"/>
        </pc:sldMkLst>
        <pc:spChg chg="del">
          <ac:chgData name="MEZIANI Emrys" userId="S::emrys.meziani@edu.devinci.fr::d704b108-11fa-412e-925f-0069f2917b4b" providerId="AD" clId="Web-{415B7E7A-AD76-4200-BF64-169AAC84EABA}" dt="2024-02-04T19:37:05.058" v="4"/>
          <ac:spMkLst>
            <pc:docMk/>
            <pc:sldMk cId="497906671" sldId="271"/>
            <ac:spMk id="4" creationId="{673510E6-5C05-45A7-19C6-3DFBBE2A519A}"/>
          </ac:spMkLst>
        </pc:spChg>
        <pc:spChg chg="del">
          <ac:chgData name="MEZIANI Emrys" userId="S::emrys.meziani@edu.devinci.fr::d704b108-11fa-412e-925f-0069f2917b4b" providerId="AD" clId="Web-{415B7E7A-AD76-4200-BF64-169AAC84EABA}" dt="2024-02-04T19:37:00.964" v="1"/>
          <ac:spMkLst>
            <pc:docMk/>
            <pc:sldMk cId="497906671" sldId="271"/>
            <ac:spMk id="5" creationId="{6F01F6AB-18AA-DE26-CF55-70BAF2934DD6}"/>
          </ac:spMkLst>
        </pc:spChg>
        <pc:spChg chg="add mod">
          <ac:chgData name="MEZIANI Emrys" userId="S::emrys.meziani@edu.devinci.fr::d704b108-11fa-412e-925f-0069f2917b4b" providerId="AD" clId="Web-{415B7E7A-AD76-4200-BF64-169AAC84EABA}" dt="2024-02-04T19:37:54.903" v="5"/>
          <ac:spMkLst>
            <pc:docMk/>
            <pc:sldMk cId="497906671" sldId="271"/>
            <ac:spMk id="6" creationId="{2CD3E407-3FA2-4939-C18B-2F3F88F009BB}"/>
          </ac:spMkLst>
        </pc:spChg>
        <pc:picChg chg="del">
          <ac:chgData name="MEZIANI Emrys" userId="S::emrys.meziani@edu.devinci.fr::d704b108-11fa-412e-925f-0069f2917b4b" providerId="AD" clId="Web-{415B7E7A-AD76-4200-BF64-169AAC84EABA}" dt="2024-02-04T19:37:02.151" v="3"/>
          <ac:picMkLst>
            <pc:docMk/>
            <pc:sldMk cId="497906671" sldId="271"/>
            <ac:picMk id="10" creationId="{FDF79DBD-E618-A35F-BF4E-E6E7E72973CA}"/>
          </ac:picMkLst>
        </pc:picChg>
        <pc:picChg chg="del">
          <ac:chgData name="MEZIANI Emrys" userId="S::emrys.meziani@edu.devinci.fr::d704b108-11fa-412e-925f-0069f2917b4b" providerId="AD" clId="Web-{415B7E7A-AD76-4200-BF64-169AAC84EABA}" dt="2024-02-04T19:37:01.589" v="2"/>
          <ac:picMkLst>
            <pc:docMk/>
            <pc:sldMk cId="497906671" sldId="271"/>
            <ac:picMk id="11" creationId="{4FABD4DD-D93D-A85D-5BFD-77FB1BF67DE4}"/>
          </ac:picMkLst>
        </pc:picChg>
      </pc:sldChg>
      <pc:sldChg chg="modSp add del replId">
        <pc:chgData name="MEZIANI Emrys" userId="S::emrys.meziani@edu.devinci.fr::d704b108-11fa-412e-925f-0069f2917b4b" providerId="AD" clId="Web-{415B7E7A-AD76-4200-BF64-169AAC84EABA}" dt="2024-02-04T19:52:02.619" v="118"/>
        <pc:sldMkLst>
          <pc:docMk/>
          <pc:sldMk cId="1304779409" sldId="271"/>
        </pc:sldMkLst>
        <pc:spChg chg="mod">
          <ac:chgData name="MEZIANI Emrys" userId="S::emrys.meziani@edu.devinci.fr::d704b108-11fa-412e-925f-0069f2917b4b" providerId="AD" clId="Web-{415B7E7A-AD76-4200-BF64-169AAC84EABA}" dt="2024-02-04T19:51:29.681" v="105" actId="20577"/>
          <ac:spMkLst>
            <pc:docMk/>
            <pc:sldMk cId="1304779409" sldId="271"/>
            <ac:spMk id="3" creationId="{D29140CB-61DC-1794-7908-4C6EAFB71902}"/>
          </ac:spMkLst>
        </pc:spChg>
      </pc:sldChg>
      <pc:sldChg chg="addSp delSp modSp mod setBg">
        <pc:chgData name="MEZIANI Emrys" userId="S::emrys.meziani@edu.devinci.fr::d704b108-11fa-412e-925f-0069f2917b4b" providerId="AD" clId="Web-{415B7E7A-AD76-4200-BF64-169AAC84EABA}" dt="2024-02-04T20:35:45.561" v="228" actId="20577"/>
        <pc:sldMkLst>
          <pc:docMk/>
          <pc:sldMk cId="4278460544" sldId="271"/>
        </pc:sldMkLst>
        <pc:spChg chg="mod">
          <ac:chgData name="MEZIANI Emrys" userId="S::emrys.meziani@edu.devinci.fr::d704b108-11fa-412e-925f-0069f2917b4b" providerId="AD" clId="Web-{415B7E7A-AD76-4200-BF64-169AAC84EABA}" dt="2024-02-04T20:35:45.561" v="228" actId="20577"/>
          <ac:spMkLst>
            <pc:docMk/>
            <pc:sldMk cId="4278460544" sldId="271"/>
            <ac:spMk id="2" creationId="{B550263F-EF9F-6859-B6D6-3D536175DB2E}"/>
          </ac:spMkLst>
        </pc:spChg>
        <pc:spChg chg="add del mod">
          <ac:chgData name="MEZIANI Emrys" userId="S::emrys.meziani@edu.devinci.fr::d704b108-11fa-412e-925f-0069f2917b4b" providerId="AD" clId="Web-{415B7E7A-AD76-4200-BF64-169AAC84EABA}" dt="2024-02-04T20:29:21.106" v="169"/>
          <ac:spMkLst>
            <pc:docMk/>
            <pc:sldMk cId="4278460544" sldId="271"/>
            <ac:spMk id="6" creationId="{C5EFFEF9-F4FC-87B0-06A6-6B39DEBD0645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7.728" v="217"/>
          <ac:spMkLst>
            <pc:docMk/>
            <pc:sldMk cId="4278460544" sldId="271"/>
            <ac:spMk id="11" creationId="{19A1B461-788F-4C1B-B9FD-002300488E2E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7.728" v="217"/>
          <ac:spMkLst>
            <pc:docMk/>
            <pc:sldMk cId="4278460544" sldId="271"/>
            <ac:spMk id="12" creationId="{F5AC87AD-DBCB-4785-85EB-52357CC982FB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7.728" v="217"/>
          <ac:spMkLst>
            <pc:docMk/>
            <pc:sldMk cId="4278460544" sldId="271"/>
            <ac:spMk id="19" creationId="{F0B1E167-7C46-49B2-81B1-8555320917BB}"/>
          </ac:spMkLst>
        </pc:spChg>
        <pc:spChg chg="add del">
          <ac:chgData name="MEZIANI Emrys" userId="S::emrys.meziani@edu.devinci.fr::d704b108-11fa-412e-925f-0069f2917b4b" providerId="AD" clId="Web-{415B7E7A-AD76-4200-BF64-169AAC84EABA}" dt="2024-02-04T20:31:36.896" v="196"/>
          <ac:spMkLst>
            <pc:docMk/>
            <pc:sldMk cId="4278460544" sldId="271"/>
            <ac:spMk id="20" creationId="{19A1B461-788F-4C1B-B9FD-002300488E2E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7.728" v="217"/>
          <ac:spMkLst>
            <pc:docMk/>
            <pc:sldMk cId="4278460544" sldId="271"/>
            <ac:spMk id="21" creationId="{E7D26D0E-8E73-4C52-A25A-FA4F892FDA84}"/>
          </ac:spMkLst>
        </pc:spChg>
        <pc:spChg chg="add del">
          <ac:chgData name="MEZIANI Emrys" userId="S::emrys.meziani@edu.devinci.fr::d704b108-11fa-412e-925f-0069f2917b4b" providerId="AD" clId="Web-{415B7E7A-AD76-4200-BF64-169AAC84EABA}" dt="2024-02-04T20:31:36.896" v="196"/>
          <ac:spMkLst>
            <pc:docMk/>
            <pc:sldMk cId="4278460544" sldId="271"/>
            <ac:spMk id="22" creationId="{F5AC87AD-DBCB-4785-85EB-52357CC982FB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7.728" v="217"/>
          <ac:spMkLst>
            <pc:docMk/>
            <pc:sldMk cId="4278460544" sldId="271"/>
            <ac:spMk id="23" creationId="{BD18F43C-1686-41A2-B5B7-ACCA3D0D767A}"/>
          </ac:spMkLst>
        </pc:spChg>
        <pc:spChg chg="add del">
          <ac:chgData name="MEZIANI Emrys" userId="S::emrys.meziani@edu.devinci.fr::d704b108-11fa-412e-925f-0069f2917b4b" providerId="AD" clId="Web-{415B7E7A-AD76-4200-BF64-169AAC84EABA}" dt="2024-02-04T20:31:36.896" v="196"/>
          <ac:spMkLst>
            <pc:docMk/>
            <pc:sldMk cId="4278460544" sldId="271"/>
            <ac:spMk id="24" creationId="{F0B1E167-7C46-49B2-81B1-8555320917BB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7.728" v="217"/>
          <ac:spMkLst>
            <pc:docMk/>
            <pc:sldMk cId="4278460544" sldId="271"/>
            <ac:spMk id="25" creationId="{600719C4-94EF-484D-B445-651DB46CA21A}"/>
          </ac:spMkLst>
        </pc:spChg>
        <pc:spChg chg="add del">
          <ac:chgData name="MEZIANI Emrys" userId="S::emrys.meziani@edu.devinci.fr::d704b108-11fa-412e-925f-0069f2917b4b" providerId="AD" clId="Web-{415B7E7A-AD76-4200-BF64-169AAC84EABA}" dt="2024-02-04T20:31:36.896" v="196"/>
          <ac:spMkLst>
            <pc:docMk/>
            <pc:sldMk cId="4278460544" sldId="271"/>
            <ac:spMk id="26" creationId="{E7D26D0E-8E73-4C52-A25A-FA4F892FDA84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7.728" v="217"/>
          <ac:spMkLst>
            <pc:docMk/>
            <pc:sldMk cId="4278460544" sldId="271"/>
            <ac:spMk id="27" creationId="{D4F6EF1C-3A3C-4A43-8589-36603CB36E72}"/>
          </ac:spMkLst>
        </pc:spChg>
        <pc:spChg chg="add del">
          <ac:chgData name="MEZIANI Emrys" userId="S::emrys.meziani@edu.devinci.fr::d704b108-11fa-412e-925f-0069f2917b4b" providerId="AD" clId="Web-{415B7E7A-AD76-4200-BF64-169AAC84EABA}" dt="2024-02-04T20:31:36.896" v="196"/>
          <ac:spMkLst>
            <pc:docMk/>
            <pc:sldMk cId="4278460544" sldId="271"/>
            <ac:spMk id="28" creationId="{BD18F43C-1686-41A2-B5B7-ACCA3D0D767A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7.728" v="217"/>
          <ac:spMkLst>
            <pc:docMk/>
            <pc:sldMk cId="4278460544" sldId="271"/>
            <ac:spMk id="29" creationId="{C93481BC-7012-48F5-8642-E151171C878F}"/>
          </ac:spMkLst>
        </pc:spChg>
        <pc:spChg chg="add del">
          <ac:chgData name="MEZIANI Emrys" userId="S::emrys.meziani@edu.devinci.fr::d704b108-11fa-412e-925f-0069f2917b4b" providerId="AD" clId="Web-{415B7E7A-AD76-4200-BF64-169AAC84EABA}" dt="2024-02-04T20:31:36.896" v="196"/>
          <ac:spMkLst>
            <pc:docMk/>
            <pc:sldMk cId="4278460544" sldId="271"/>
            <ac:spMk id="30" creationId="{600719C4-94EF-484D-B445-651DB46CA21A}"/>
          </ac:spMkLst>
        </pc:spChg>
        <pc:spChg chg="add del">
          <ac:chgData name="MEZIANI Emrys" userId="S::emrys.meziani@edu.devinci.fr::d704b108-11fa-412e-925f-0069f2917b4b" providerId="AD" clId="Web-{415B7E7A-AD76-4200-BF64-169AAC84EABA}" dt="2024-02-04T20:31:36.896" v="196"/>
          <ac:spMkLst>
            <pc:docMk/>
            <pc:sldMk cId="4278460544" sldId="271"/>
            <ac:spMk id="32" creationId="{D4F6EF1C-3A3C-4A43-8589-36603CB36E72}"/>
          </ac:spMkLst>
        </pc:spChg>
        <pc:spChg chg="add del">
          <ac:chgData name="MEZIANI Emrys" userId="S::emrys.meziani@edu.devinci.fr::d704b108-11fa-412e-925f-0069f2917b4b" providerId="AD" clId="Web-{415B7E7A-AD76-4200-BF64-169AAC84EABA}" dt="2024-02-04T20:31:36.896" v="196"/>
          <ac:spMkLst>
            <pc:docMk/>
            <pc:sldMk cId="4278460544" sldId="271"/>
            <ac:spMk id="34" creationId="{C93481BC-7012-48F5-8642-E151171C878F}"/>
          </ac:spMkLst>
        </pc:spChg>
        <pc:grpChg chg="add">
          <ac:chgData name="MEZIANI Emrys" userId="S::emrys.meziani@edu.devinci.fr::d704b108-11fa-412e-925f-0069f2917b4b" providerId="AD" clId="Web-{415B7E7A-AD76-4200-BF64-169AAC84EABA}" dt="2024-02-04T20:33:27.728" v="217"/>
          <ac:grpSpMkLst>
            <pc:docMk/>
            <pc:sldMk cId="4278460544" sldId="271"/>
            <ac:grpSpMk id="10" creationId="{EF0B0C38-1259-4AEC-B522-265C67B7E192}"/>
          </ac:grpSpMkLst>
        </pc:grpChg>
        <pc:grpChg chg="add del">
          <ac:chgData name="MEZIANI Emrys" userId="S::emrys.meziani@edu.devinci.fr::d704b108-11fa-412e-925f-0069f2917b4b" providerId="AD" clId="Web-{415B7E7A-AD76-4200-BF64-169AAC84EABA}" dt="2024-02-04T20:31:36.896" v="196"/>
          <ac:grpSpMkLst>
            <pc:docMk/>
            <pc:sldMk cId="4278460544" sldId="271"/>
            <ac:grpSpMk id="13" creationId="{EF0B0C38-1259-4AEC-B522-265C67B7E192}"/>
          </ac:grpSpMkLst>
        </pc:grpChg>
        <pc:picChg chg="del">
          <ac:chgData name="MEZIANI Emrys" userId="S::emrys.meziani@edu.devinci.fr::d704b108-11fa-412e-925f-0069f2917b4b" providerId="AD" clId="Web-{415B7E7A-AD76-4200-BF64-169AAC84EABA}" dt="2024-02-04T20:29:18.575" v="167"/>
          <ac:picMkLst>
            <pc:docMk/>
            <pc:sldMk cId="4278460544" sldId="271"/>
            <ac:picMk id="4" creationId="{002FDC51-3242-4A6D-581F-5659982BA48C}"/>
          </ac:picMkLst>
        </pc:picChg>
        <pc:picChg chg="del">
          <ac:chgData name="MEZIANI Emrys" userId="S::emrys.meziani@edu.devinci.fr::d704b108-11fa-412e-925f-0069f2917b4b" providerId="AD" clId="Web-{415B7E7A-AD76-4200-BF64-169AAC84EABA}" dt="2024-02-04T20:29:18.965" v="168"/>
          <ac:picMkLst>
            <pc:docMk/>
            <pc:sldMk cId="4278460544" sldId="271"/>
            <ac:picMk id="5" creationId="{820BDD06-817A-2FF8-F6E5-C29F179A33EB}"/>
          </ac:picMkLst>
        </pc:picChg>
        <pc:picChg chg="add mod">
          <ac:chgData name="MEZIANI Emrys" userId="S::emrys.meziani@edu.devinci.fr::d704b108-11fa-412e-925f-0069f2917b4b" providerId="AD" clId="Web-{415B7E7A-AD76-4200-BF64-169AAC84EABA}" dt="2024-02-04T20:33:46.431" v="223" actId="1076"/>
          <ac:picMkLst>
            <pc:docMk/>
            <pc:sldMk cId="4278460544" sldId="271"/>
            <ac:picMk id="7" creationId="{EFB27AD3-FF2F-D8AA-0C84-B4FDBA71F2C3}"/>
          </ac:picMkLst>
        </pc:picChg>
        <pc:picChg chg="add mod">
          <ac:chgData name="MEZIANI Emrys" userId="S::emrys.meziani@edu.devinci.fr::d704b108-11fa-412e-925f-0069f2917b4b" providerId="AD" clId="Web-{415B7E7A-AD76-4200-BF64-169AAC84EABA}" dt="2024-02-04T20:33:46.463" v="224" actId="1076"/>
          <ac:picMkLst>
            <pc:docMk/>
            <pc:sldMk cId="4278460544" sldId="271"/>
            <ac:picMk id="8" creationId="{CF9D2B19-6AE6-5BBB-1BF6-EB10FAB5007B}"/>
          </ac:picMkLst>
        </pc:picChg>
      </pc:sldChg>
      <pc:sldChg chg="addSp delSp modSp add mod replId setBg">
        <pc:chgData name="MEZIANI Emrys" userId="S::emrys.meziani@edu.devinci.fr::d704b108-11fa-412e-925f-0069f2917b4b" providerId="AD" clId="Web-{415B7E7A-AD76-4200-BF64-169AAC84EABA}" dt="2024-02-04T20:35:42.685" v="227" actId="20577"/>
        <pc:sldMkLst>
          <pc:docMk/>
          <pc:sldMk cId="1567871631" sldId="272"/>
        </pc:sldMkLst>
        <pc:spChg chg="mod">
          <ac:chgData name="MEZIANI Emrys" userId="S::emrys.meziani@edu.devinci.fr::d704b108-11fa-412e-925f-0069f2917b4b" providerId="AD" clId="Web-{415B7E7A-AD76-4200-BF64-169AAC84EABA}" dt="2024-02-04T20:35:42.685" v="227" actId="20577"/>
          <ac:spMkLst>
            <pc:docMk/>
            <pc:sldMk cId="1567871631" sldId="272"/>
            <ac:spMk id="2" creationId="{B550263F-EF9F-6859-B6D6-3D536175DB2E}"/>
          </ac:spMkLst>
        </pc:spChg>
        <pc:spChg chg="add del mod">
          <ac:chgData name="MEZIANI Emrys" userId="S::emrys.meziani@edu.devinci.fr::d704b108-11fa-412e-925f-0069f2917b4b" providerId="AD" clId="Web-{415B7E7A-AD76-4200-BF64-169AAC84EABA}" dt="2024-02-04T20:30:18.127" v="182"/>
          <ac:spMkLst>
            <pc:docMk/>
            <pc:sldMk cId="1567871631" sldId="272"/>
            <ac:spMk id="6" creationId="{85305BF3-AAA2-3A4E-EC65-2FFD4A2DFBAA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0.430" v="216"/>
          <ac:spMkLst>
            <pc:docMk/>
            <pc:sldMk cId="1567871631" sldId="272"/>
            <ac:spMk id="21" creationId="{4B505776-1DA0-48D1-A09B-088F57D4C10B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0.430" v="216"/>
          <ac:spMkLst>
            <pc:docMk/>
            <pc:sldMk cId="1567871631" sldId="272"/>
            <ac:spMk id="23" creationId="{8EEB5221-5976-490D-912E-5E1120B42143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0.430" v="216"/>
          <ac:spMkLst>
            <pc:docMk/>
            <pc:sldMk cId="1567871631" sldId="272"/>
            <ac:spMk id="25" creationId="{929E595E-CCE6-462C-A8BF-2D07BC726816}"/>
          </ac:spMkLst>
        </pc:spChg>
        <pc:spChg chg="add">
          <ac:chgData name="MEZIANI Emrys" userId="S::emrys.meziani@edu.devinci.fr::d704b108-11fa-412e-925f-0069f2917b4b" providerId="AD" clId="Web-{415B7E7A-AD76-4200-BF64-169AAC84EABA}" dt="2024-02-04T20:33:20.430" v="216"/>
          <ac:spMkLst>
            <pc:docMk/>
            <pc:sldMk cId="1567871631" sldId="272"/>
            <ac:spMk id="27" creationId="{84011438-3479-432A-ACFE-FB7FEBD8986B}"/>
          </ac:spMkLst>
        </pc:spChg>
        <pc:grpChg chg="add">
          <ac:chgData name="MEZIANI Emrys" userId="S::emrys.meziani@edu.devinci.fr::d704b108-11fa-412e-925f-0069f2917b4b" providerId="AD" clId="Web-{415B7E7A-AD76-4200-BF64-169AAC84EABA}" dt="2024-02-04T20:33:20.430" v="216"/>
          <ac:grpSpMkLst>
            <pc:docMk/>
            <pc:sldMk cId="1567871631" sldId="272"/>
            <ac:grpSpMk id="14" creationId="{3272CA8C-C661-404E-AD0D-4AFFC33FFBD0}"/>
          </ac:grpSpMkLst>
        </pc:grpChg>
        <pc:picChg chg="del">
          <ac:chgData name="MEZIANI Emrys" userId="S::emrys.meziani@edu.devinci.fr::d704b108-11fa-412e-925f-0069f2917b4b" providerId="AD" clId="Web-{415B7E7A-AD76-4200-BF64-169AAC84EABA}" dt="2024-02-04T20:30:15.877" v="181"/>
          <ac:picMkLst>
            <pc:docMk/>
            <pc:sldMk cId="1567871631" sldId="272"/>
            <ac:picMk id="4" creationId="{002FDC51-3242-4A6D-581F-5659982BA48C}"/>
          </ac:picMkLst>
        </pc:picChg>
        <pc:picChg chg="del">
          <ac:chgData name="MEZIANI Emrys" userId="S::emrys.meziani@edu.devinci.fr::d704b108-11fa-412e-925f-0069f2917b4b" providerId="AD" clId="Web-{415B7E7A-AD76-4200-BF64-169AAC84EABA}" dt="2024-02-04T20:30:22.424" v="184"/>
          <ac:picMkLst>
            <pc:docMk/>
            <pc:sldMk cId="1567871631" sldId="272"/>
            <ac:picMk id="5" creationId="{820BDD06-817A-2FF8-F6E5-C29F179A33EB}"/>
          </ac:picMkLst>
        </pc:picChg>
        <pc:picChg chg="add mod ord">
          <ac:chgData name="MEZIANI Emrys" userId="S::emrys.meziani@edu.devinci.fr::d704b108-11fa-412e-925f-0069f2917b4b" providerId="AD" clId="Web-{415B7E7A-AD76-4200-BF64-169AAC84EABA}" dt="2024-02-04T20:33:20.430" v="216"/>
          <ac:picMkLst>
            <pc:docMk/>
            <pc:sldMk cId="1567871631" sldId="272"/>
            <ac:picMk id="7" creationId="{37BDA4CF-DF6F-8C80-A85B-677F0028F737}"/>
          </ac:picMkLst>
        </pc:picChg>
        <pc:picChg chg="add mod">
          <ac:chgData name="MEZIANI Emrys" userId="S::emrys.meziani@edu.devinci.fr::d704b108-11fa-412e-925f-0069f2917b4b" providerId="AD" clId="Web-{415B7E7A-AD76-4200-BF64-169AAC84EABA}" dt="2024-02-04T20:33:20.430" v="216"/>
          <ac:picMkLst>
            <pc:docMk/>
            <pc:sldMk cId="1567871631" sldId="272"/>
            <ac:picMk id="8" creationId="{5311DD98-8189-37DD-9A63-AC3A4FC1A055}"/>
          </ac:picMkLst>
        </pc:picChg>
        <pc:picChg chg="add mod">
          <ac:chgData name="MEZIANI Emrys" userId="S::emrys.meziani@edu.devinci.fr::d704b108-11fa-412e-925f-0069f2917b4b" providerId="AD" clId="Web-{415B7E7A-AD76-4200-BF64-169AAC84EABA}" dt="2024-02-04T20:33:20.430" v="216"/>
          <ac:picMkLst>
            <pc:docMk/>
            <pc:sldMk cId="1567871631" sldId="272"/>
            <ac:picMk id="9" creationId="{51788A8E-A5F0-FAFE-1F5C-58453DF5E510}"/>
          </ac:picMkLst>
        </pc:picChg>
      </pc:sldChg>
      <pc:sldChg chg="addSp delSp modSp add del replId">
        <pc:chgData name="MEZIANI Emrys" userId="S::emrys.meziani@edu.devinci.fr::d704b108-11fa-412e-925f-0069f2917b4b" providerId="AD" clId="Web-{415B7E7A-AD76-4200-BF64-169AAC84EABA}" dt="2024-02-04T20:33:56.713" v="225"/>
        <pc:sldMkLst>
          <pc:docMk/>
          <pc:sldMk cId="3688303117" sldId="273"/>
        </pc:sldMkLst>
        <pc:spChg chg="add del mod">
          <ac:chgData name="MEZIANI Emrys" userId="S::emrys.meziani@edu.devinci.fr::d704b108-11fa-412e-925f-0069f2917b4b" providerId="AD" clId="Web-{415B7E7A-AD76-4200-BF64-169AAC84EABA}" dt="2024-02-04T20:32:19.210" v="202"/>
          <ac:spMkLst>
            <pc:docMk/>
            <pc:sldMk cId="3688303117" sldId="273"/>
            <ac:spMk id="4" creationId="{1747DD7A-7309-AA1D-A148-B21B67016B50}"/>
          </ac:spMkLst>
        </pc:spChg>
        <pc:spChg chg="add del mod">
          <ac:chgData name="MEZIANI Emrys" userId="S::emrys.meziani@edu.devinci.fr::d704b108-11fa-412e-925f-0069f2917b4b" providerId="AD" clId="Web-{415B7E7A-AD76-4200-BF64-169AAC84EABA}" dt="2024-02-04T20:32:25.663" v="204"/>
          <ac:spMkLst>
            <pc:docMk/>
            <pc:sldMk cId="3688303117" sldId="273"/>
            <ac:spMk id="15" creationId="{27E7FA11-CAFE-3170-2DA0-646A39C5652E}"/>
          </ac:spMkLst>
        </pc:spChg>
        <pc:graphicFrameChg chg="add del mod ord modGraphic">
          <ac:chgData name="MEZIANI Emrys" userId="S::emrys.meziani@edu.devinci.fr::d704b108-11fa-412e-925f-0069f2917b4b" providerId="AD" clId="Web-{415B7E7A-AD76-4200-BF64-169AAC84EABA}" dt="2024-02-04T20:32:22.585" v="203"/>
          <ac:graphicFrameMkLst>
            <pc:docMk/>
            <pc:sldMk cId="3688303117" sldId="273"/>
            <ac:graphicFrameMk id="5" creationId="{25DAEC13-5CCA-2BE9-C888-B3333F6565C1}"/>
          </ac:graphicFrameMkLst>
        </pc:graphicFrameChg>
        <pc:picChg chg="del">
          <ac:chgData name="MEZIANI Emrys" userId="S::emrys.meziani@edu.devinci.fr::d704b108-11fa-412e-925f-0069f2917b4b" providerId="AD" clId="Web-{415B7E7A-AD76-4200-BF64-169AAC84EABA}" dt="2024-02-04T20:32:18.381" v="200"/>
          <ac:picMkLst>
            <pc:docMk/>
            <pc:sldMk cId="3688303117" sldId="273"/>
            <ac:picMk id="7" creationId="{37BDA4CF-DF6F-8C80-A85B-677F0028F737}"/>
          </ac:picMkLst>
        </pc:picChg>
        <pc:picChg chg="del">
          <ac:chgData name="MEZIANI Emrys" userId="S::emrys.meziani@edu.devinci.fr::d704b108-11fa-412e-925f-0069f2917b4b" providerId="AD" clId="Web-{415B7E7A-AD76-4200-BF64-169AAC84EABA}" dt="2024-02-04T20:32:19.131" v="201"/>
          <ac:picMkLst>
            <pc:docMk/>
            <pc:sldMk cId="3688303117" sldId="273"/>
            <ac:picMk id="8" creationId="{5311DD98-8189-37DD-9A63-AC3A4FC1A055}"/>
          </ac:picMkLst>
        </pc:picChg>
        <pc:picChg chg="add mod">
          <ac:chgData name="MEZIANI Emrys" userId="S::emrys.meziani@edu.devinci.fr::d704b108-11fa-412e-925f-0069f2917b4b" providerId="AD" clId="Web-{415B7E7A-AD76-4200-BF64-169AAC84EABA}" dt="2024-02-04T20:32:57.555" v="209" actId="1076"/>
          <ac:picMkLst>
            <pc:docMk/>
            <pc:sldMk cId="3688303117" sldId="273"/>
            <ac:picMk id="16" creationId="{D9A37410-2185-E067-D540-A0D22E0D2DC9}"/>
          </ac:picMkLst>
        </pc:picChg>
      </pc:sldChg>
    </pc:docChg>
  </pc:docChgLst>
  <pc:docChgLst>
    <pc:chgData name="MARTYR Louis" userId="S::louis.martyr@edu.devinci.fr::6f210ffe-9526-4bea-bab0-b162dd2fdda5" providerId="AD" clId="Web-{4978B5B9-E841-4CCC-8630-EFF92FDF9D23}"/>
    <pc:docChg chg="modSld">
      <pc:chgData name="MARTYR Louis" userId="S::louis.martyr@edu.devinci.fr::6f210ffe-9526-4bea-bab0-b162dd2fdda5" providerId="AD" clId="Web-{4978B5B9-E841-4CCC-8630-EFF92FDF9D23}" dt="2023-12-03T17:29:21.302" v="22" actId="1076"/>
      <pc:docMkLst>
        <pc:docMk/>
      </pc:docMkLst>
      <pc:sldChg chg="addSp delSp modSp mod setBg setClrOvrMap">
        <pc:chgData name="MARTYR Louis" userId="S::louis.martyr@edu.devinci.fr::6f210ffe-9526-4bea-bab0-b162dd2fdda5" providerId="AD" clId="Web-{4978B5B9-E841-4CCC-8630-EFF92FDF9D23}" dt="2023-12-03T17:29:21.302" v="22" actId="1076"/>
        <pc:sldMkLst>
          <pc:docMk/>
          <pc:sldMk cId="3709960959" sldId="258"/>
        </pc:sldMkLst>
        <pc:spChg chg="mod">
          <ac:chgData name="MARTYR Louis" userId="S::louis.martyr@edu.devinci.fr::6f210ffe-9526-4bea-bab0-b162dd2fdda5" providerId="AD" clId="Web-{4978B5B9-E841-4CCC-8630-EFF92FDF9D23}" dt="2023-12-03T17:28:59.583" v="13"/>
          <ac:spMkLst>
            <pc:docMk/>
            <pc:sldMk cId="3709960959" sldId="258"/>
            <ac:spMk id="2" creationId="{D662A58A-4D1F-0B87-7B40-D0F012FCC569}"/>
          </ac:spMkLst>
        </pc:spChg>
        <pc:spChg chg="add del">
          <ac:chgData name="MARTYR Louis" userId="S::louis.martyr@edu.devinci.fr::6f210ffe-9526-4bea-bab0-b162dd2fdda5" providerId="AD" clId="Web-{4978B5B9-E841-4CCC-8630-EFF92FDF9D23}" dt="2023-12-03T17:28:59.583" v="13"/>
          <ac:spMkLst>
            <pc:docMk/>
            <pc:sldMk cId="3709960959" sldId="258"/>
            <ac:spMk id="13" creationId="{E98CD42C-2E98-437C-AF0D-ADB770381DBE}"/>
          </ac:spMkLst>
        </pc:spChg>
        <pc:spChg chg="add del">
          <ac:chgData name="MARTYR Louis" userId="S::louis.martyr@edu.devinci.fr::6f210ffe-9526-4bea-bab0-b162dd2fdda5" providerId="AD" clId="Web-{4978B5B9-E841-4CCC-8630-EFF92FDF9D23}" dt="2023-12-03T17:28:59.583" v="13"/>
          <ac:spMkLst>
            <pc:docMk/>
            <pc:sldMk cId="3709960959" sldId="258"/>
            <ac:spMk id="15" creationId="{3AA7B5C7-7348-4EFC-BEE4-5AA469D57C32}"/>
          </ac:spMkLst>
        </pc:spChg>
        <pc:spChg chg="add del">
          <ac:chgData name="MARTYR Louis" userId="S::louis.martyr@edu.devinci.fr::6f210ffe-9526-4bea-bab0-b162dd2fdda5" providerId="AD" clId="Web-{4978B5B9-E841-4CCC-8630-EFF92FDF9D23}" dt="2023-12-03T17:28:59.583" v="13"/>
          <ac:spMkLst>
            <pc:docMk/>
            <pc:sldMk cId="3709960959" sldId="258"/>
            <ac:spMk id="17" creationId="{A76BBD40-26F7-4779-A7E1-17EADF348860}"/>
          </ac:spMkLst>
        </pc:spChg>
        <pc:picChg chg="add mod">
          <ac:chgData name="MARTYR Louis" userId="S::louis.martyr@edu.devinci.fr::6f210ffe-9526-4bea-bab0-b162dd2fdda5" providerId="AD" clId="Web-{4978B5B9-E841-4CCC-8630-EFF92FDF9D23}" dt="2023-12-03T17:29:14.521" v="20" actId="14100"/>
          <ac:picMkLst>
            <pc:docMk/>
            <pc:sldMk cId="3709960959" sldId="258"/>
            <ac:picMk id="3" creationId="{0893829E-9D20-C8C3-D769-E86AA18CE691}"/>
          </ac:picMkLst>
        </pc:picChg>
        <pc:picChg chg="mod">
          <ac:chgData name="MARTYR Louis" userId="S::louis.martyr@edu.devinci.fr::6f210ffe-9526-4bea-bab0-b162dd2fdda5" providerId="AD" clId="Web-{4978B5B9-E841-4CCC-8630-EFF92FDF9D23}" dt="2023-12-03T17:29:12.411" v="19" actId="1076"/>
          <ac:picMkLst>
            <pc:docMk/>
            <pc:sldMk cId="3709960959" sldId="258"/>
            <ac:picMk id="4" creationId="{37140E94-4EDD-8AB3-6E46-2971D12F9E1B}"/>
          </ac:picMkLst>
        </pc:picChg>
        <pc:picChg chg="mod">
          <ac:chgData name="MARTYR Louis" userId="S::louis.martyr@edu.devinci.fr::6f210ffe-9526-4bea-bab0-b162dd2fdda5" providerId="AD" clId="Web-{4978B5B9-E841-4CCC-8630-EFF92FDF9D23}" dt="2023-12-03T17:29:06.317" v="15" actId="1076"/>
          <ac:picMkLst>
            <pc:docMk/>
            <pc:sldMk cId="3709960959" sldId="258"/>
            <ac:picMk id="5" creationId="{75387366-B9BA-1D8D-18BB-8283A82AC4CE}"/>
          </ac:picMkLst>
        </pc:picChg>
        <pc:picChg chg="del">
          <ac:chgData name="MARTYR Louis" userId="S::louis.martyr@edu.devinci.fr::6f210ffe-9526-4bea-bab0-b162dd2fdda5" providerId="AD" clId="Web-{4978B5B9-E841-4CCC-8630-EFF92FDF9D23}" dt="2023-12-03T17:28:15.097" v="0"/>
          <ac:picMkLst>
            <pc:docMk/>
            <pc:sldMk cId="3709960959" sldId="258"/>
            <ac:picMk id="6" creationId="{247AEA76-B1C0-6863-B723-CD7F7797F1CE}"/>
          </ac:picMkLst>
        </pc:picChg>
        <pc:picChg chg="mod">
          <ac:chgData name="MARTYR Louis" userId="S::louis.martyr@edu.devinci.fr::6f210ffe-9526-4bea-bab0-b162dd2fdda5" providerId="AD" clId="Web-{4978B5B9-E841-4CCC-8630-EFF92FDF9D23}" dt="2023-12-03T17:29:21.302" v="22" actId="1076"/>
          <ac:picMkLst>
            <pc:docMk/>
            <pc:sldMk cId="3709960959" sldId="258"/>
            <ac:picMk id="7" creationId="{F4BC0A68-02FA-BBC1-4C45-0CB79E8ED97B}"/>
          </ac:picMkLst>
        </pc:picChg>
        <pc:picChg chg="mod">
          <ac:chgData name="MARTYR Louis" userId="S::louis.martyr@edu.devinci.fr::6f210ffe-9526-4bea-bab0-b162dd2fdda5" providerId="AD" clId="Web-{4978B5B9-E841-4CCC-8630-EFF92FDF9D23}" dt="2023-12-03T17:29:18.318" v="21" actId="1076"/>
          <ac:picMkLst>
            <pc:docMk/>
            <pc:sldMk cId="3709960959" sldId="258"/>
            <ac:picMk id="8" creationId="{D39ADBD3-AC31-17B4-40BF-22C357F1A493}"/>
          </ac:picMkLst>
        </pc:picChg>
      </pc:sldChg>
    </pc:docChg>
  </pc:docChgLst>
  <pc:docChgLst>
    <pc:chgData name="LEROY Malo" userId="fecd251b-61a9-427a-8517-bcb41f1e9296" providerId="ADAL" clId="{D47590E4-660A-49B8-A717-94CD5AA62F60}"/>
    <pc:docChg chg="undo custSel modSld">
      <pc:chgData name="LEROY Malo" userId="fecd251b-61a9-427a-8517-bcb41f1e9296" providerId="ADAL" clId="{D47590E4-660A-49B8-A717-94CD5AA62F60}" dt="2023-12-03T17:08:35.432" v="310" actId="20577"/>
      <pc:docMkLst>
        <pc:docMk/>
      </pc:docMkLst>
      <pc:sldChg chg="modSp">
        <pc:chgData name="LEROY Malo" userId="fecd251b-61a9-427a-8517-bcb41f1e9296" providerId="ADAL" clId="{D47590E4-660A-49B8-A717-94CD5AA62F60}" dt="2023-12-03T15:17:23.709" v="72" actId="20577"/>
        <pc:sldMkLst>
          <pc:docMk/>
          <pc:sldMk cId="4165651206" sldId="261"/>
        </pc:sldMkLst>
        <pc:graphicFrameChg chg="mod">
          <ac:chgData name="LEROY Malo" userId="fecd251b-61a9-427a-8517-bcb41f1e9296" providerId="ADAL" clId="{D47590E4-660A-49B8-A717-94CD5AA62F60}" dt="2023-12-03T15:17:23.709" v="72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  <pc:sldChg chg="addSp delSp modSp mod">
        <pc:chgData name="LEROY Malo" userId="fecd251b-61a9-427a-8517-bcb41f1e9296" providerId="ADAL" clId="{D47590E4-660A-49B8-A717-94CD5AA62F60}" dt="2023-12-03T17:08:35.432" v="310" actId="20577"/>
        <pc:sldMkLst>
          <pc:docMk/>
          <pc:sldMk cId="3577987131" sldId="265"/>
        </pc:sldMkLst>
        <pc:spChg chg="del">
          <ac:chgData name="LEROY Malo" userId="fecd251b-61a9-427a-8517-bcb41f1e9296" providerId="ADAL" clId="{D47590E4-660A-49B8-A717-94CD5AA62F60}" dt="2023-12-03T15:33:48.716" v="79"/>
          <ac:spMkLst>
            <pc:docMk/>
            <pc:sldMk cId="3577987131" sldId="265"/>
            <ac:spMk id="3" creationId="{A9725659-1568-1089-1CDA-0E0FF96D682B}"/>
          </ac:spMkLst>
        </pc:spChg>
        <pc:spChg chg="add del mod">
          <ac:chgData name="LEROY Malo" userId="fecd251b-61a9-427a-8517-bcb41f1e9296" providerId="ADAL" clId="{D47590E4-660A-49B8-A717-94CD5AA62F60}" dt="2023-12-03T15:33:31.538" v="78" actId="478"/>
          <ac:spMkLst>
            <pc:docMk/>
            <pc:sldMk cId="3577987131" sldId="265"/>
            <ac:spMk id="4" creationId="{7EC2DF56-9D7F-AD29-16D6-4F86F956DF26}"/>
          </ac:spMkLst>
        </pc:spChg>
        <pc:spChg chg="add mod">
          <ac:chgData name="LEROY Malo" userId="fecd251b-61a9-427a-8517-bcb41f1e9296" providerId="ADAL" clId="{D47590E4-660A-49B8-A717-94CD5AA62F60}" dt="2023-12-03T17:08:35.432" v="310" actId="20577"/>
          <ac:spMkLst>
            <pc:docMk/>
            <pc:sldMk cId="3577987131" sldId="265"/>
            <ac:spMk id="7" creationId="{FE37BCAD-E7F8-E332-ECF4-AB3366615357}"/>
          </ac:spMkLst>
        </pc:spChg>
        <pc:picChg chg="add mod modCrop">
          <ac:chgData name="LEROY Malo" userId="fecd251b-61a9-427a-8517-bcb41f1e9296" providerId="ADAL" clId="{D47590E4-660A-49B8-A717-94CD5AA62F60}" dt="2023-12-03T15:38:15.176" v="279" actId="14100"/>
          <ac:picMkLst>
            <pc:docMk/>
            <pc:sldMk cId="3577987131" sldId="265"/>
            <ac:picMk id="6" creationId="{EB57D1FB-704D-A600-05F0-F76D6D17F908}"/>
          </ac:picMkLst>
        </pc:picChg>
      </pc:sldChg>
    </pc:docChg>
  </pc:docChgLst>
  <pc:docChgLst>
    <pc:chgData name="MARTYR Louis" userId="S::louis.martyr@edu.devinci.fr::6f210ffe-9526-4bea-bab0-b162dd2fdda5" providerId="AD" clId="Web-{C0ECD1F1-4D42-4552-BADA-7A8EE30B8EBA}"/>
    <pc:docChg chg="addSld modSld">
      <pc:chgData name="MARTYR Louis" userId="S::louis.martyr@edu.devinci.fr::6f210ffe-9526-4bea-bab0-b162dd2fdda5" providerId="AD" clId="Web-{C0ECD1F1-4D42-4552-BADA-7A8EE30B8EBA}" dt="2024-02-04T19:56:27.375" v="32" actId="20577"/>
      <pc:docMkLst>
        <pc:docMk/>
      </pc:docMkLst>
      <pc:sldChg chg="modSp">
        <pc:chgData name="MARTYR Louis" userId="S::louis.martyr@edu.devinci.fr::6f210ffe-9526-4bea-bab0-b162dd2fdda5" providerId="AD" clId="Web-{C0ECD1F1-4D42-4552-BADA-7A8EE30B8EBA}" dt="2024-02-04T19:56:27.375" v="32" actId="20577"/>
        <pc:sldMkLst>
          <pc:docMk/>
          <pc:sldMk cId="3709960959" sldId="258"/>
        </pc:sldMkLst>
        <pc:spChg chg="mod">
          <ac:chgData name="MARTYR Louis" userId="S::louis.martyr@edu.devinci.fr::6f210ffe-9526-4bea-bab0-b162dd2fdda5" providerId="AD" clId="Web-{C0ECD1F1-4D42-4552-BADA-7A8EE30B8EBA}" dt="2024-02-04T19:56:27.375" v="32" actId="20577"/>
          <ac:spMkLst>
            <pc:docMk/>
            <pc:sldMk cId="3709960959" sldId="258"/>
            <ac:spMk id="2" creationId="{D662A58A-4D1F-0B87-7B40-D0F012FCC569}"/>
          </ac:spMkLst>
        </pc:spChg>
      </pc:sldChg>
      <pc:sldChg chg="modSp">
        <pc:chgData name="MARTYR Louis" userId="S::louis.martyr@edu.devinci.fr::6f210ffe-9526-4bea-bab0-b162dd2fdda5" providerId="AD" clId="Web-{C0ECD1F1-4D42-4552-BADA-7A8EE30B8EBA}" dt="2024-02-04T19:56:25.063" v="31" actId="20577"/>
        <pc:sldMkLst>
          <pc:docMk/>
          <pc:sldMk cId="642179628" sldId="268"/>
        </pc:sldMkLst>
        <pc:spChg chg="mod">
          <ac:chgData name="MARTYR Louis" userId="S::louis.martyr@edu.devinci.fr::6f210ffe-9526-4bea-bab0-b162dd2fdda5" providerId="AD" clId="Web-{C0ECD1F1-4D42-4552-BADA-7A8EE30B8EBA}" dt="2024-02-04T19:56:25.063" v="31" actId="20577"/>
          <ac:spMkLst>
            <pc:docMk/>
            <pc:sldMk cId="642179628" sldId="268"/>
            <ac:spMk id="2" creationId="{DDB026B6-B7BA-F6A0-EF81-619D309C53D8}"/>
          </ac:spMkLst>
        </pc:spChg>
      </pc:sldChg>
      <pc:sldChg chg="modSp">
        <pc:chgData name="MARTYR Louis" userId="S::louis.martyr@edu.devinci.fr::6f210ffe-9526-4bea-bab0-b162dd2fdda5" providerId="AD" clId="Web-{C0ECD1F1-4D42-4552-BADA-7A8EE30B8EBA}" dt="2024-02-04T19:56:22.531" v="29" actId="20577"/>
        <pc:sldMkLst>
          <pc:docMk/>
          <pc:sldMk cId="3517003413" sldId="270"/>
        </pc:sldMkLst>
        <pc:spChg chg="mod">
          <ac:chgData name="MARTYR Louis" userId="S::louis.martyr@edu.devinci.fr::6f210ffe-9526-4bea-bab0-b162dd2fdda5" providerId="AD" clId="Web-{C0ECD1F1-4D42-4552-BADA-7A8EE30B8EBA}" dt="2024-02-04T19:56:22.531" v="29" actId="20577"/>
          <ac:spMkLst>
            <pc:docMk/>
            <pc:sldMk cId="3517003413" sldId="270"/>
            <ac:spMk id="2" creationId="{DDB026B6-B7BA-F6A0-EF81-619D309C53D8}"/>
          </ac:spMkLst>
        </pc:spChg>
      </pc:sldChg>
      <pc:sldChg chg="addSp delSp modSp new">
        <pc:chgData name="MARTYR Louis" userId="S::louis.martyr@edu.devinci.fr::6f210ffe-9526-4bea-bab0-b162dd2fdda5" providerId="AD" clId="Web-{C0ECD1F1-4D42-4552-BADA-7A8EE30B8EBA}" dt="2024-02-04T19:56:08.358" v="28" actId="1076"/>
        <pc:sldMkLst>
          <pc:docMk/>
          <pc:sldMk cId="4278460544" sldId="271"/>
        </pc:sldMkLst>
        <pc:spChg chg="mod">
          <ac:chgData name="MARTYR Louis" userId="S::louis.martyr@edu.devinci.fr::6f210ffe-9526-4bea-bab0-b162dd2fdda5" providerId="AD" clId="Web-{C0ECD1F1-4D42-4552-BADA-7A8EE30B8EBA}" dt="2024-02-04T19:54:59.072" v="10" actId="20577"/>
          <ac:spMkLst>
            <pc:docMk/>
            <pc:sldMk cId="4278460544" sldId="271"/>
            <ac:spMk id="2" creationId="{B550263F-EF9F-6859-B6D6-3D536175DB2E}"/>
          </ac:spMkLst>
        </pc:spChg>
        <pc:spChg chg="del">
          <ac:chgData name="MARTYR Louis" userId="S::louis.martyr@edu.devinci.fr::6f210ffe-9526-4bea-bab0-b162dd2fdda5" providerId="AD" clId="Web-{C0ECD1F1-4D42-4552-BADA-7A8EE30B8EBA}" dt="2024-02-04T19:55:01.244" v="11"/>
          <ac:spMkLst>
            <pc:docMk/>
            <pc:sldMk cId="4278460544" sldId="271"/>
            <ac:spMk id="3" creationId="{716F97DA-EFD2-5A9A-1301-C7DC765FBD99}"/>
          </ac:spMkLst>
        </pc:spChg>
        <pc:picChg chg="add mod ord modCrop">
          <ac:chgData name="MARTYR Louis" userId="S::louis.martyr@edu.devinci.fr::6f210ffe-9526-4bea-bab0-b162dd2fdda5" providerId="AD" clId="Web-{C0ECD1F1-4D42-4552-BADA-7A8EE30B8EBA}" dt="2024-02-04T19:56:08.358" v="28" actId="1076"/>
          <ac:picMkLst>
            <pc:docMk/>
            <pc:sldMk cId="4278460544" sldId="271"/>
            <ac:picMk id="4" creationId="{002FDC51-3242-4A6D-581F-5659982BA48C}"/>
          </ac:picMkLst>
        </pc:picChg>
        <pc:picChg chg="add mod modCrop">
          <ac:chgData name="MARTYR Louis" userId="S::louis.martyr@edu.devinci.fr::6f210ffe-9526-4bea-bab0-b162dd2fdda5" providerId="AD" clId="Web-{C0ECD1F1-4D42-4552-BADA-7A8EE30B8EBA}" dt="2024-02-04T19:56:05.968" v="27" actId="1076"/>
          <ac:picMkLst>
            <pc:docMk/>
            <pc:sldMk cId="4278460544" sldId="271"/>
            <ac:picMk id="5" creationId="{820BDD06-817A-2FF8-F6E5-C29F179A33EB}"/>
          </ac:picMkLst>
        </pc:picChg>
      </pc:sldChg>
    </pc:docChg>
  </pc:docChgLst>
  <pc:docChgLst>
    <pc:chgData name="MARTYR Louis" userId="S::louis.martyr@edu.devinci.fr::6f210ffe-9526-4bea-bab0-b162dd2fdda5" providerId="AD" clId="Web-{CBB493ED-5933-4E0A-BD69-DDE5D03C3454}"/>
    <pc:docChg chg="modSld">
      <pc:chgData name="MARTYR Louis" userId="S::louis.martyr@edu.devinci.fr::6f210ffe-9526-4bea-bab0-b162dd2fdda5" providerId="AD" clId="Web-{CBB493ED-5933-4E0A-BD69-DDE5D03C3454}" dt="2023-12-04T08:58:07.714" v="43" actId="1076"/>
      <pc:docMkLst>
        <pc:docMk/>
      </pc:docMkLst>
      <pc:sldChg chg="addSp modSp">
        <pc:chgData name="MARTYR Louis" userId="S::louis.martyr@edu.devinci.fr::6f210ffe-9526-4bea-bab0-b162dd2fdda5" providerId="AD" clId="Web-{CBB493ED-5933-4E0A-BD69-DDE5D03C3454}" dt="2023-12-04T08:58:07.714" v="43" actId="1076"/>
        <pc:sldMkLst>
          <pc:docMk/>
          <pc:sldMk cId="3709960959" sldId="258"/>
        </pc:sldMkLst>
        <pc:spChg chg="add mod">
          <ac:chgData name="MARTYR Louis" userId="S::louis.martyr@edu.devinci.fr::6f210ffe-9526-4bea-bab0-b162dd2fdda5" providerId="AD" clId="Web-{CBB493ED-5933-4E0A-BD69-DDE5D03C3454}" dt="2023-12-04T08:58:07.714" v="43" actId="1076"/>
          <ac:spMkLst>
            <pc:docMk/>
            <pc:sldMk cId="3709960959" sldId="258"/>
            <ac:spMk id="6" creationId="{673510E6-5C05-45A7-19C6-3DFBBE2A519A}"/>
          </ac:spMkLst>
        </pc:spChg>
        <pc:picChg chg="mod">
          <ac:chgData name="MARTYR Louis" userId="S::louis.martyr@edu.devinci.fr::6f210ffe-9526-4bea-bab0-b162dd2fdda5" providerId="AD" clId="Web-{CBB493ED-5933-4E0A-BD69-DDE5D03C3454}" dt="2023-12-04T08:56:17.663" v="0" actId="1076"/>
          <ac:picMkLst>
            <pc:docMk/>
            <pc:sldMk cId="3709960959" sldId="258"/>
            <ac:picMk id="3" creationId="{0893829E-9D20-C8C3-D769-E86AA18CE691}"/>
          </ac:picMkLst>
        </pc:picChg>
      </pc:sldChg>
    </pc:docChg>
  </pc:docChgLst>
  <pc:docChgLst>
    <pc:chgData name="MARTYR Louis" userId="S::louis.martyr@edu.devinci.fr::6f210ffe-9526-4bea-bab0-b162dd2fdda5" providerId="AD" clId="Web-{15B95624-633F-4786-B556-D43F3E266DDA}"/>
    <pc:docChg chg="modSld">
      <pc:chgData name="MARTYR Louis" userId="S::louis.martyr@edu.devinci.fr::6f210ffe-9526-4bea-bab0-b162dd2fdda5" providerId="AD" clId="Web-{15B95624-633F-4786-B556-D43F3E266DDA}" dt="2024-02-05T08:50:03.177" v="100" actId="14100"/>
      <pc:docMkLst>
        <pc:docMk/>
      </pc:docMkLst>
      <pc:sldChg chg="addSp modSp">
        <pc:chgData name="MARTYR Louis" userId="S::louis.martyr@edu.devinci.fr::6f210ffe-9526-4bea-bab0-b162dd2fdda5" providerId="AD" clId="Web-{15B95624-633F-4786-B556-D43F3E266DDA}" dt="2024-02-05T08:50:03.177" v="100" actId="14100"/>
        <pc:sldMkLst>
          <pc:docMk/>
          <pc:sldMk cId="1657187540" sldId="262"/>
        </pc:sldMkLst>
        <pc:spChg chg="mod">
          <ac:chgData name="MARTYR Louis" userId="S::louis.martyr@edu.devinci.fr::6f210ffe-9526-4bea-bab0-b162dd2fdda5" providerId="AD" clId="Web-{15B95624-633F-4786-B556-D43F3E266DDA}" dt="2024-02-05T08:24:59.316" v="7" actId="14100"/>
          <ac:spMkLst>
            <pc:docMk/>
            <pc:sldMk cId="1657187540" sldId="262"/>
            <ac:spMk id="4" creationId="{009A06C4-3882-D60F-CC96-463D2B8B8841}"/>
          </ac:spMkLst>
        </pc:spChg>
        <pc:spChg chg="mod">
          <ac:chgData name="MARTYR Louis" userId="S::louis.martyr@edu.devinci.fr::6f210ffe-9526-4bea-bab0-b162dd2fdda5" providerId="AD" clId="Web-{15B95624-633F-4786-B556-D43F3E266DDA}" dt="2024-02-05T08:24:03.658" v="1" actId="14100"/>
          <ac:spMkLst>
            <pc:docMk/>
            <pc:sldMk cId="1657187540" sldId="262"/>
            <ac:spMk id="6" creationId="{D85F2689-1A81-96FA-435E-9AAEBC4E4BD6}"/>
          </ac:spMkLst>
        </pc:spChg>
        <pc:spChg chg="mod">
          <ac:chgData name="MARTYR Louis" userId="S::louis.martyr@edu.devinci.fr::6f210ffe-9526-4bea-bab0-b162dd2fdda5" providerId="AD" clId="Web-{15B95624-633F-4786-B556-D43F3E266DDA}" dt="2024-02-05T08:24:46.175" v="5" actId="14100"/>
          <ac:spMkLst>
            <pc:docMk/>
            <pc:sldMk cId="1657187540" sldId="262"/>
            <ac:spMk id="8" creationId="{755B714F-7057-5EE0-95C2-15844C6E0AA4}"/>
          </ac:spMkLst>
        </pc:spChg>
        <pc:spChg chg="mod">
          <ac:chgData name="MARTYR Louis" userId="S::louis.martyr@edu.devinci.fr::6f210ffe-9526-4bea-bab0-b162dd2fdda5" providerId="AD" clId="Web-{15B95624-633F-4786-B556-D43F3E266DDA}" dt="2024-02-05T08:25:01.722" v="9" actId="20577"/>
          <ac:spMkLst>
            <pc:docMk/>
            <pc:sldMk cId="1657187540" sldId="262"/>
            <ac:spMk id="9" creationId="{313EDC64-024C-3B2D-85EE-DE600AC2C296}"/>
          </ac:spMkLst>
        </pc:spChg>
        <pc:spChg chg="add mod ord">
          <ac:chgData name="MARTYR Louis" userId="S::louis.martyr@edu.devinci.fr::6f210ffe-9526-4bea-bab0-b162dd2fdda5" providerId="AD" clId="Web-{15B95624-633F-4786-B556-D43F3E266DDA}" dt="2024-02-05T08:50:03.177" v="100" actId="14100"/>
          <ac:spMkLst>
            <pc:docMk/>
            <pc:sldMk cId="1657187540" sldId="262"/>
            <ac:spMk id="11" creationId="{571224D1-4C34-EE45-0148-8A9BD8176949}"/>
          </ac:spMkLst>
        </pc:spChg>
        <pc:spChg chg="mod">
          <ac:chgData name="MARTYR Louis" userId="S::louis.martyr@edu.devinci.fr::6f210ffe-9526-4bea-bab0-b162dd2fdda5" providerId="AD" clId="Web-{15B95624-633F-4786-B556-D43F3E266DDA}" dt="2024-02-05T08:49:56.723" v="99" actId="20577"/>
          <ac:spMkLst>
            <pc:docMk/>
            <pc:sldMk cId="1657187540" sldId="262"/>
            <ac:spMk id="12" creationId="{2A9DF356-DD4A-AD7E-943C-47CBBF732CA2}"/>
          </ac:spMkLst>
        </pc:spChg>
      </pc:sldChg>
      <pc:sldChg chg="modSp">
        <pc:chgData name="MARTYR Louis" userId="S::louis.martyr@edu.devinci.fr::6f210ffe-9526-4bea-bab0-b162dd2fdda5" providerId="AD" clId="Web-{15B95624-633F-4786-B556-D43F3E266DDA}" dt="2024-02-05T08:27:10.148" v="92" actId="20577"/>
        <pc:sldMkLst>
          <pc:docMk/>
          <pc:sldMk cId="2253186580" sldId="264"/>
        </pc:sldMkLst>
        <pc:spChg chg="mod">
          <ac:chgData name="MARTYR Louis" userId="S::louis.martyr@edu.devinci.fr::6f210ffe-9526-4bea-bab0-b162dd2fdda5" providerId="AD" clId="Web-{15B95624-633F-4786-B556-D43F3E266DDA}" dt="2024-02-05T08:27:10.148" v="92" actId="20577"/>
          <ac:spMkLst>
            <pc:docMk/>
            <pc:sldMk cId="2253186580" sldId="264"/>
            <ac:spMk id="3" creationId="{6EA29D64-0148-CFD6-D0F4-750C01103C8B}"/>
          </ac:spMkLst>
        </pc:spChg>
      </pc:sldChg>
    </pc:docChg>
  </pc:docChgLst>
  <pc:docChgLst>
    <pc:chgData name="MEZIANI Emrys" userId="S::emrys.meziani@edu.devinci.fr::d704b108-11fa-412e-925f-0069f2917b4b" providerId="AD" clId="Web-{55C638CC-6E7A-417F-9577-8653FEF5D2F0}"/>
    <pc:docChg chg="modSld">
      <pc:chgData name="MEZIANI Emrys" userId="S::emrys.meziani@edu.devinci.fr::d704b108-11fa-412e-925f-0069f2917b4b" providerId="AD" clId="Web-{55C638CC-6E7A-417F-9577-8653FEF5D2F0}" dt="2024-02-03T20:58:47.433" v="24" actId="1076"/>
      <pc:docMkLst>
        <pc:docMk/>
      </pc:docMkLst>
      <pc:sldChg chg="addSp delSp modSp">
        <pc:chgData name="MEZIANI Emrys" userId="S::emrys.meziani@edu.devinci.fr::d704b108-11fa-412e-925f-0069f2917b4b" providerId="AD" clId="Web-{55C638CC-6E7A-417F-9577-8653FEF5D2F0}" dt="2024-02-03T20:58:47.433" v="24" actId="1076"/>
        <pc:sldMkLst>
          <pc:docMk/>
          <pc:sldMk cId="3577987131" sldId="265"/>
        </pc:sldMkLst>
        <pc:spChg chg="mod">
          <ac:chgData name="MEZIANI Emrys" userId="S::emrys.meziani@edu.devinci.fr::d704b108-11fa-412e-925f-0069f2917b4b" providerId="AD" clId="Web-{55C638CC-6E7A-417F-9577-8653FEF5D2F0}" dt="2024-02-03T20:40:46.599" v="7" actId="20577"/>
          <ac:spMkLst>
            <pc:docMk/>
            <pc:sldMk cId="3577987131" sldId="265"/>
            <ac:spMk id="2" creationId="{1EE7AC81-212C-7A0A-6CF3-B02FF25CD5F5}"/>
          </ac:spMkLst>
        </pc:spChg>
        <pc:spChg chg="add del mod">
          <ac:chgData name="MEZIANI Emrys" userId="S::emrys.meziani@edu.devinci.fr::d704b108-11fa-412e-925f-0069f2917b4b" providerId="AD" clId="Web-{55C638CC-6E7A-417F-9577-8653FEF5D2F0}" dt="2024-02-03T20:41:59.195" v="11"/>
          <ac:spMkLst>
            <pc:docMk/>
            <pc:sldMk cId="3577987131" sldId="265"/>
            <ac:spMk id="4" creationId="{B6DE6BEB-4FDF-F56C-B77F-DCB695C0FA42}"/>
          </ac:spMkLst>
        </pc:spChg>
        <pc:spChg chg="del mod">
          <ac:chgData name="MEZIANI Emrys" userId="S::emrys.meziani@edu.devinci.fr::d704b108-11fa-412e-925f-0069f2917b4b" providerId="AD" clId="Web-{55C638CC-6E7A-417F-9577-8653FEF5D2F0}" dt="2024-02-03T20:57:51.728" v="14"/>
          <ac:spMkLst>
            <pc:docMk/>
            <pc:sldMk cId="3577987131" sldId="265"/>
            <ac:spMk id="7" creationId="{FE37BCAD-E7F8-E332-ECF4-AB3366615357}"/>
          </ac:spMkLst>
        </pc:spChg>
        <pc:spChg chg="add del mod">
          <ac:chgData name="MEZIANI Emrys" userId="S::emrys.meziani@edu.devinci.fr::d704b108-11fa-412e-925f-0069f2917b4b" providerId="AD" clId="Web-{55C638CC-6E7A-417F-9577-8653FEF5D2F0}" dt="2024-02-03T20:57:53.665" v="15"/>
          <ac:spMkLst>
            <pc:docMk/>
            <pc:sldMk cId="3577987131" sldId="265"/>
            <ac:spMk id="8" creationId="{B59EAA60-4BDD-CB1B-EA32-DD6A1E086DDF}"/>
          </ac:spMkLst>
        </pc:spChg>
        <pc:picChg chg="add del">
          <ac:chgData name="MEZIANI Emrys" userId="S::emrys.meziani@edu.devinci.fr::d704b108-11fa-412e-925f-0069f2917b4b" providerId="AD" clId="Web-{55C638CC-6E7A-417F-9577-8653FEF5D2F0}" dt="2024-02-03T20:57:45.587" v="12"/>
          <ac:picMkLst>
            <pc:docMk/>
            <pc:sldMk cId="3577987131" sldId="265"/>
            <ac:picMk id="5" creationId="{DA84DAB8-2AD2-AD07-D754-4C96475F7CAD}"/>
          </ac:picMkLst>
        </pc:picChg>
        <pc:picChg chg="add del mod">
          <ac:chgData name="MEZIANI Emrys" userId="S::emrys.meziani@edu.devinci.fr::d704b108-11fa-412e-925f-0069f2917b4b" providerId="AD" clId="Web-{55C638CC-6E7A-417F-9577-8653FEF5D2F0}" dt="2024-02-03T20:58:40.667" v="21"/>
          <ac:picMkLst>
            <pc:docMk/>
            <pc:sldMk cId="3577987131" sldId="265"/>
            <ac:picMk id="9" creationId="{B77362EA-2412-CBE8-77DA-D23F523D106A}"/>
          </ac:picMkLst>
        </pc:picChg>
        <pc:picChg chg="add mod">
          <ac:chgData name="MEZIANI Emrys" userId="S::emrys.meziani@edu.devinci.fr::d704b108-11fa-412e-925f-0069f2917b4b" providerId="AD" clId="Web-{55C638CC-6E7A-417F-9577-8653FEF5D2F0}" dt="2024-02-03T20:58:47.433" v="24" actId="1076"/>
          <ac:picMkLst>
            <pc:docMk/>
            <pc:sldMk cId="3577987131" sldId="265"/>
            <ac:picMk id="10" creationId="{C1899525-8BA5-00BD-8BD3-0CC61CB682A3}"/>
          </ac:picMkLst>
        </pc:picChg>
      </pc:sldChg>
    </pc:docChg>
  </pc:docChgLst>
  <pc:docChgLst>
    <pc:chgData name="MARTYR Louis" userId="S::louis.martyr@edu.devinci.fr::6f210ffe-9526-4bea-bab0-b162dd2fdda5" providerId="AD" clId="Web-{D2F9EA08-994E-4E6B-AC48-27D7C86DA1D4}"/>
    <pc:docChg chg="modSld">
      <pc:chgData name="MARTYR Louis" userId="S::louis.martyr@edu.devinci.fr::6f210ffe-9526-4bea-bab0-b162dd2fdda5" providerId="AD" clId="Web-{D2F9EA08-994E-4E6B-AC48-27D7C86DA1D4}" dt="2023-12-03T14:18:44.534" v="249" actId="20577"/>
      <pc:docMkLst>
        <pc:docMk/>
      </pc:docMkLst>
      <pc:sldChg chg="modSp">
        <pc:chgData name="MARTYR Louis" userId="S::louis.martyr@edu.devinci.fr::6f210ffe-9526-4bea-bab0-b162dd2fdda5" providerId="AD" clId="Web-{D2F9EA08-994E-4E6B-AC48-27D7C86DA1D4}" dt="2023-12-03T13:55:27.688" v="53" actId="20577"/>
        <pc:sldMkLst>
          <pc:docMk/>
          <pc:sldMk cId="1990744704" sldId="257"/>
        </pc:sldMkLst>
        <pc:spChg chg="mod">
          <ac:chgData name="MARTYR Louis" userId="S::louis.martyr@edu.devinci.fr::6f210ffe-9526-4bea-bab0-b162dd2fdda5" providerId="AD" clId="Web-{D2F9EA08-994E-4E6B-AC48-27D7C86DA1D4}" dt="2023-12-03T13:55:27.688" v="53" actId="20577"/>
          <ac:spMkLst>
            <pc:docMk/>
            <pc:sldMk cId="1990744704" sldId="257"/>
            <ac:spMk id="5" creationId="{57EED70B-D50C-0AC6-3CC3-D5864D33AEEA}"/>
          </ac:spMkLst>
        </pc:spChg>
      </pc:sldChg>
      <pc:sldChg chg="modSp">
        <pc:chgData name="MARTYR Louis" userId="S::louis.martyr@edu.devinci.fr::6f210ffe-9526-4bea-bab0-b162dd2fdda5" providerId="AD" clId="Web-{D2F9EA08-994E-4E6B-AC48-27D7C86DA1D4}" dt="2023-12-03T13:55:40.173" v="55" actId="20577"/>
        <pc:sldMkLst>
          <pc:docMk/>
          <pc:sldMk cId="1538926041" sldId="260"/>
        </pc:sldMkLst>
        <pc:spChg chg="mod">
          <ac:chgData name="MARTYR Louis" userId="S::louis.martyr@edu.devinci.fr::6f210ffe-9526-4bea-bab0-b162dd2fdda5" providerId="AD" clId="Web-{D2F9EA08-994E-4E6B-AC48-27D7C86DA1D4}" dt="2023-12-03T13:55:40.173" v="55" actId="20577"/>
          <ac:spMkLst>
            <pc:docMk/>
            <pc:sldMk cId="1538926041" sldId="260"/>
            <ac:spMk id="3" creationId="{9A5BF125-0338-465D-475F-24C29399D935}"/>
          </ac:spMkLst>
        </pc:spChg>
      </pc:sldChg>
      <pc:sldChg chg="modSp">
        <pc:chgData name="MARTYR Louis" userId="S::louis.martyr@edu.devinci.fr::6f210ffe-9526-4bea-bab0-b162dd2fdda5" providerId="AD" clId="Web-{D2F9EA08-994E-4E6B-AC48-27D7C86DA1D4}" dt="2023-12-03T14:18:44.534" v="249" actId="20577"/>
        <pc:sldMkLst>
          <pc:docMk/>
          <pc:sldMk cId="4165651206" sldId="261"/>
        </pc:sldMkLst>
        <pc:spChg chg="mod">
          <ac:chgData name="MARTYR Louis" userId="S::louis.martyr@edu.devinci.fr::6f210ffe-9526-4bea-bab0-b162dd2fdda5" providerId="AD" clId="Web-{D2F9EA08-994E-4E6B-AC48-27D7C86DA1D4}" dt="2023-12-03T14:11:40.197" v="207" actId="20577"/>
          <ac:spMkLst>
            <pc:docMk/>
            <pc:sldMk cId="4165651206" sldId="261"/>
            <ac:spMk id="6" creationId="{73405F47-25FC-64EC-4958-A8A19F803FB4}"/>
          </ac:spMkLst>
        </pc:spChg>
        <pc:graphicFrameChg chg="mod modGraphic">
          <ac:chgData name="MARTYR Louis" userId="S::louis.martyr@edu.devinci.fr::6f210ffe-9526-4bea-bab0-b162dd2fdda5" providerId="AD" clId="Web-{D2F9EA08-994E-4E6B-AC48-27D7C86DA1D4}" dt="2023-12-03T14:18:44.534" v="249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  <pc:sldChg chg="modSp">
        <pc:chgData name="MARTYR Louis" userId="S::louis.martyr@edu.devinci.fr::6f210ffe-9526-4bea-bab0-b162dd2fdda5" providerId="AD" clId="Web-{D2F9EA08-994E-4E6B-AC48-27D7C86DA1D4}" dt="2023-12-03T13:55:15.985" v="51" actId="20577"/>
        <pc:sldMkLst>
          <pc:docMk/>
          <pc:sldMk cId="1657187540" sldId="262"/>
        </pc:sldMkLst>
        <pc:spChg chg="mod">
          <ac:chgData name="MARTYR Louis" userId="S::louis.martyr@edu.devinci.fr::6f210ffe-9526-4bea-bab0-b162dd2fdda5" providerId="AD" clId="Web-{D2F9EA08-994E-4E6B-AC48-27D7C86DA1D4}" dt="2023-12-03T13:55:15.985" v="51" actId="20577"/>
          <ac:spMkLst>
            <pc:docMk/>
            <pc:sldMk cId="1657187540" sldId="262"/>
            <ac:spMk id="3" creationId="{50499074-68C3-E46A-846C-EB55614DEB6F}"/>
          </ac:spMkLst>
        </pc:spChg>
      </pc:sldChg>
    </pc:docChg>
  </pc:docChgLst>
  <pc:docChgLst>
    <pc:chgData name="MARTYR Louis" userId="S::louis.martyr@edu.devinci.fr::6f210ffe-9526-4bea-bab0-b162dd2fdda5" providerId="AD" clId="Web-{F5F53C78-468D-4995-83FE-711CB4ADE04F}"/>
    <pc:docChg chg="modSld">
      <pc:chgData name="MARTYR Louis" userId="S::louis.martyr@edu.devinci.fr::6f210ffe-9526-4bea-bab0-b162dd2fdda5" providerId="AD" clId="Web-{F5F53C78-468D-4995-83FE-711CB4ADE04F}" dt="2023-12-03T13:30:43.016" v="72" actId="20577"/>
      <pc:docMkLst>
        <pc:docMk/>
      </pc:docMkLst>
      <pc:sldChg chg="modSp">
        <pc:chgData name="MARTYR Louis" userId="S::louis.martyr@edu.devinci.fr::6f210ffe-9526-4bea-bab0-b162dd2fdda5" providerId="AD" clId="Web-{F5F53C78-468D-4995-83FE-711CB4ADE04F}" dt="2023-12-03T13:30:43.016" v="72" actId="20577"/>
        <pc:sldMkLst>
          <pc:docMk/>
          <pc:sldMk cId="1990744704" sldId="257"/>
        </pc:sldMkLst>
        <pc:spChg chg="mod">
          <ac:chgData name="MARTYR Louis" userId="S::louis.martyr@edu.devinci.fr::6f210ffe-9526-4bea-bab0-b162dd2fdda5" providerId="AD" clId="Web-{F5F53C78-468D-4995-83FE-711CB4ADE04F}" dt="2023-12-03T13:30:43.016" v="72" actId="20577"/>
          <ac:spMkLst>
            <pc:docMk/>
            <pc:sldMk cId="1990744704" sldId="257"/>
            <ac:spMk id="3" creationId="{117CC7F0-BD70-61E8-78A0-4DDFED4961C3}"/>
          </ac:spMkLst>
        </pc:spChg>
      </pc:sldChg>
      <pc:sldChg chg="addSp delSp modSp mod setBg">
        <pc:chgData name="MARTYR Louis" userId="S::louis.martyr@edu.devinci.fr::6f210ffe-9526-4bea-bab0-b162dd2fdda5" providerId="AD" clId="Web-{F5F53C78-468D-4995-83FE-711CB4ADE04F}" dt="2023-12-03T13:24:30.958" v="42" actId="14100"/>
        <pc:sldMkLst>
          <pc:docMk/>
          <pc:sldMk cId="3709960959" sldId="258"/>
        </pc:sldMkLst>
        <pc:spChg chg="mod">
          <ac:chgData name="MARTYR Louis" userId="S::louis.martyr@edu.devinci.fr::6f210ffe-9526-4bea-bab0-b162dd2fdda5" providerId="AD" clId="Web-{F5F53C78-468D-4995-83FE-711CB4ADE04F}" dt="2023-12-03T13:15:30.114" v="14"/>
          <ac:spMkLst>
            <pc:docMk/>
            <pc:sldMk cId="3709960959" sldId="258"/>
            <ac:spMk id="2" creationId="{D662A58A-4D1F-0B87-7B40-D0F012FCC569}"/>
          </ac:spMkLst>
        </pc:spChg>
        <pc:spChg chg="del mod">
          <ac:chgData name="MARTYR Louis" userId="S::louis.martyr@edu.devinci.fr::6f210ffe-9526-4bea-bab0-b162dd2fdda5" providerId="AD" clId="Web-{F5F53C78-468D-4995-83FE-711CB4ADE04F}" dt="2023-12-03T13:12:55.089" v="6"/>
          <ac:spMkLst>
            <pc:docMk/>
            <pc:sldMk cId="3709960959" sldId="258"/>
            <ac:spMk id="3" creationId="{1E03EB53-7906-50B4-D286-3D59D2844969}"/>
          </ac:spMkLst>
        </pc:spChg>
        <pc:spChg chg="add del">
          <ac:chgData name="MARTYR Louis" userId="S::louis.martyr@edu.devinci.fr::6f210ffe-9526-4bea-bab0-b162dd2fdda5" providerId="AD" clId="Web-{F5F53C78-468D-4995-83FE-711CB4ADE04F}" dt="2023-12-03T13:15:34.082" v="15"/>
          <ac:spMkLst>
            <pc:docMk/>
            <pc:sldMk cId="3709960959" sldId="258"/>
            <ac:spMk id="11" creationId="{4390B844-A1EA-CE9C-4F45-7D670F2C3B39}"/>
          </ac:spMkLst>
        </pc:spChg>
        <pc:picChg chg="add mod ord">
          <ac:chgData name="MARTYR Louis" userId="S::louis.martyr@edu.devinci.fr::6f210ffe-9526-4bea-bab0-b162dd2fdda5" providerId="AD" clId="Web-{F5F53C78-468D-4995-83FE-711CB4ADE04F}" dt="2023-12-03T13:24:30.958" v="42" actId="14100"/>
          <ac:picMkLst>
            <pc:docMk/>
            <pc:sldMk cId="3709960959" sldId="258"/>
            <ac:picMk id="4" creationId="{37140E94-4EDD-8AB3-6E46-2971D12F9E1B}"/>
          </ac:picMkLst>
        </pc:picChg>
        <pc:picChg chg="add mod ord">
          <ac:chgData name="MARTYR Louis" userId="S::louis.martyr@edu.devinci.fr::6f210ffe-9526-4bea-bab0-b162dd2fdda5" providerId="AD" clId="Web-{F5F53C78-468D-4995-83FE-711CB4ADE04F}" dt="2023-12-03T13:23:51.566" v="34" actId="1076"/>
          <ac:picMkLst>
            <pc:docMk/>
            <pc:sldMk cId="3709960959" sldId="258"/>
            <ac:picMk id="5" creationId="{75387366-B9BA-1D8D-18BB-8283A82AC4CE}"/>
          </ac:picMkLst>
        </pc:picChg>
        <pc:picChg chg="add mod">
          <ac:chgData name="MARTYR Louis" userId="S::louis.martyr@edu.devinci.fr::6f210ffe-9526-4bea-bab0-b162dd2fdda5" providerId="AD" clId="Web-{F5F53C78-468D-4995-83FE-711CB4ADE04F}" dt="2023-12-03T13:16:45.882" v="33" actId="14100"/>
          <ac:picMkLst>
            <pc:docMk/>
            <pc:sldMk cId="3709960959" sldId="258"/>
            <ac:picMk id="6" creationId="{247AEA76-B1C0-6863-B723-CD7F7797F1CE}"/>
          </ac:picMkLst>
        </pc:picChg>
        <pc:picChg chg="add mod ord">
          <ac:chgData name="MARTYR Louis" userId="S::louis.martyr@edu.devinci.fr::6f210ffe-9526-4bea-bab0-b162dd2fdda5" providerId="AD" clId="Web-{F5F53C78-468D-4995-83FE-711CB4ADE04F}" dt="2023-12-03T13:16:41.569" v="32" actId="1076"/>
          <ac:picMkLst>
            <pc:docMk/>
            <pc:sldMk cId="3709960959" sldId="258"/>
            <ac:picMk id="7" creationId="{F4BC0A68-02FA-BBC1-4C45-0CB79E8ED97B}"/>
          </ac:picMkLst>
        </pc:picChg>
        <pc:picChg chg="add mod">
          <ac:chgData name="MARTYR Louis" userId="S::louis.martyr@edu.devinci.fr::6f210ffe-9526-4bea-bab0-b162dd2fdda5" providerId="AD" clId="Web-{F5F53C78-468D-4995-83FE-711CB4ADE04F}" dt="2023-12-03T13:24:02.348" v="38" actId="14100"/>
          <ac:picMkLst>
            <pc:docMk/>
            <pc:sldMk cId="3709960959" sldId="258"/>
            <ac:picMk id="8" creationId="{D39ADBD3-AC31-17B4-40BF-22C357F1A493}"/>
          </ac:picMkLst>
        </pc:picChg>
      </pc:sldChg>
      <pc:sldChg chg="modSp">
        <pc:chgData name="MARTYR Louis" userId="S::louis.martyr@edu.devinci.fr::6f210ffe-9526-4bea-bab0-b162dd2fdda5" providerId="AD" clId="Web-{F5F53C78-468D-4995-83FE-711CB4ADE04F}" dt="2023-12-03T13:30:10.937" v="59" actId="20577"/>
        <pc:sldMkLst>
          <pc:docMk/>
          <pc:sldMk cId="1657187540" sldId="262"/>
        </pc:sldMkLst>
        <pc:spChg chg="mod">
          <ac:chgData name="MARTYR Louis" userId="S::louis.martyr@edu.devinci.fr::6f210ffe-9526-4bea-bab0-b162dd2fdda5" providerId="AD" clId="Web-{F5F53C78-468D-4995-83FE-711CB4ADE04F}" dt="2023-12-03T13:30:10.937" v="59" actId="20577"/>
          <ac:spMkLst>
            <pc:docMk/>
            <pc:sldMk cId="1657187540" sldId="262"/>
            <ac:spMk id="3" creationId="{50499074-68C3-E46A-846C-EB55614DEB6F}"/>
          </ac:spMkLst>
        </pc:spChg>
      </pc:sldChg>
    </pc:docChg>
  </pc:docChgLst>
  <pc:docChgLst>
    <pc:chgData name="MICHON Raphaël" userId="S::raphael.michon@edu.devinci.fr::f377e8a7-4f67-4625-b548-c43de5711079" providerId="AD" clId="Web-{8B96DC86-325F-E1CB-8B69-13CC05345AB9}"/>
    <pc:docChg chg="modSld">
      <pc:chgData name="MICHON Raphaël" userId="S::raphael.michon@edu.devinci.fr::f377e8a7-4f67-4625-b548-c43de5711079" providerId="AD" clId="Web-{8B96DC86-325F-E1CB-8B69-13CC05345AB9}" dt="2024-02-03T21:58:11.191" v="179" actId="20577"/>
      <pc:docMkLst>
        <pc:docMk/>
      </pc:docMkLst>
      <pc:sldChg chg="modSp">
        <pc:chgData name="MICHON Raphaël" userId="S::raphael.michon@edu.devinci.fr::f377e8a7-4f67-4625-b548-c43de5711079" providerId="AD" clId="Web-{8B96DC86-325F-E1CB-8B69-13CC05345AB9}" dt="2024-02-03T21:58:11.191" v="179" actId="20577"/>
        <pc:sldMkLst>
          <pc:docMk/>
          <pc:sldMk cId="4165651206" sldId="261"/>
        </pc:sldMkLst>
        <pc:graphicFrameChg chg="modGraphic">
          <ac:chgData name="MICHON Raphaël" userId="S::raphael.michon@edu.devinci.fr::f377e8a7-4f67-4625-b548-c43de5711079" providerId="AD" clId="Web-{8B96DC86-325F-E1CB-8B69-13CC05345AB9}" dt="2024-02-03T21:58:11.191" v="179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</pc:docChg>
  </pc:docChgLst>
  <pc:docChgLst>
    <pc:chgData name="MARTYR Louis" userId="S::louis.martyr@edu.devinci.fr::6f210ffe-9526-4bea-bab0-b162dd2fdda5" providerId="AD" clId="Web-{116BB3D1-A8C5-4C4D-A469-8A305008606B}"/>
    <pc:docChg chg="addSld modSld">
      <pc:chgData name="MARTYR Louis" userId="S::louis.martyr@edu.devinci.fr::6f210ffe-9526-4bea-bab0-b162dd2fdda5" providerId="AD" clId="Web-{116BB3D1-A8C5-4C4D-A469-8A305008606B}" dt="2024-02-04T13:02:47.853" v="94" actId="20577"/>
      <pc:docMkLst>
        <pc:docMk/>
      </pc:docMkLst>
      <pc:sldChg chg="modSp">
        <pc:chgData name="MARTYR Louis" userId="S::louis.martyr@edu.devinci.fr::6f210ffe-9526-4bea-bab0-b162dd2fdda5" providerId="AD" clId="Web-{116BB3D1-A8C5-4C4D-A469-8A305008606B}" dt="2024-02-04T12:57:48.522" v="32" actId="20577"/>
        <pc:sldMkLst>
          <pc:docMk/>
          <pc:sldMk cId="3709960959" sldId="258"/>
        </pc:sldMkLst>
        <pc:spChg chg="mod">
          <ac:chgData name="MARTYR Louis" userId="S::louis.martyr@edu.devinci.fr::6f210ffe-9526-4bea-bab0-b162dd2fdda5" providerId="AD" clId="Web-{116BB3D1-A8C5-4C4D-A469-8A305008606B}" dt="2024-02-04T12:57:48.522" v="32" actId="20577"/>
          <ac:spMkLst>
            <pc:docMk/>
            <pc:sldMk cId="3709960959" sldId="258"/>
            <ac:spMk id="2" creationId="{D662A58A-4D1F-0B87-7B40-D0F012FCC569}"/>
          </ac:spMkLst>
        </pc:spChg>
      </pc:sldChg>
      <pc:sldChg chg="modSp">
        <pc:chgData name="MARTYR Louis" userId="S::louis.martyr@edu.devinci.fr::6f210ffe-9526-4bea-bab0-b162dd2fdda5" providerId="AD" clId="Web-{116BB3D1-A8C5-4C4D-A469-8A305008606B}" dt="2024-02-04T13:00:24.625" v="90" actId="20577"/>
        <pc:sldMkLst>
          <pc:docMk/>
          <pc:sldMk cId="4165651206" sldId="261"/>
        </pc:sldMkLst>
        <pc:graphicFrameChg chg="modGraphic">
          <ac:chgData name="MARTYR Louis" userId="S::louis.martyr@edu.devinci.fr::6f210ffe-9526-4bea-bab0-b162dd2fdda5" providerId="AD" clId="Web-{116BB3D1-A8C5-4C4D-A469-8A305008606B}" dt="2024-02-04T13:00:24.625" v="90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  <pc:sldChg chg="modSp">
        <pc:chgData name="MARTYR Louis" userId="S::louis.martyr@edu.devinci.fr::6f210ffe-9526-4bea-bab0-b162dd2fdda5" providerId="AD" clId="Web-{116BB3D1-A8C5-4C4D-A469-8A305008606B}" dt="2024-02-04T12:59:42.122" v="84" actId="20577"/>
        <pc:sldMkLst>
          <pc:docMk/>
          <pc:sldMk cId="2253186580" sldId="264"/>
        </pc:sldMkLst>
        <pc:spChg chg="mod">
          <ac:chgData name="MARTYR Louis" userId="S::louis.martyr@edu.devinci.fr::6f210ffe-9526-4bea-bab0-b162dd2fdda5" providerId="AD" clId="Web-{116BB3D1-A8C5-4C4D-A469-8A305008606B}" dt="2024-02-04T12:59:42.122" v="84" actId="20577"/>
          <ac:spMkLst>
            <pc:docMk/>
            <pc:sldMk cId="2253186580" sldId="264"/>
            <ac:spMk id="3" creationId="{6EA29D64-0148-CFD6-D0F4-750C01103C8B}"/>
          </ac:spMkLst>
        </pc:spChg>
      </pc:sldChg>
      <pc:sldChg chg="modSp">
        <pc:chgData name="MARTYR Louis" userId="S::louis.martyr@edu.devinci.fr::6f210ffe-9526-4bea-bab0-b162dd2fdda5" providerId="AD" clId="Web-{116BB3D1-A8C5-4C4D-A469-8A305008606B}" dt="2024-02-04T13:02:47.853" v="94" actId="20577"/>
        <pc:sldMkLst>
          <pc:docMk/>
          <pc:sldMk cId="225744334" sldId="267"/>
        </pc:sldMkLst>
        <pc:spChg chg="mod">
          <ac:chgData name="MARTYR Louis" userId="S::louis.martyr@edu.devinci.fr::6f210ffe-9526-4bea-bab0-b162dd2fdda5" providerId="AD" clId="Web-{116BB3D1-A8C5-4C4D-A469-8A305008606B}" dt="2024-02-04T13:02:47.853" v="94" actId="20577"/>
          <ac:spMkLst>
            <pc:docMk/>
            <pc:sldMk cId="225744334" sldId="267"/>
            <ac:spMk id="3" creationId="{D29140CB-61DC-1794-7908-4C6EAFB71902}"/>
          </ac:spMkLst>
        </pc:spChg>
      </pc:sldChg>
      <pc:sldChg chg="addSp delSp modSp">
        <pc:chgData name="MARTYR Louis" userId="S::louis.martyr@edu.devinci.fr::6f210ffe-9526-4bea-bab0-b162dd2fdda5" providerId="AD" clId="Web-{116BB3D1-A8C5-4C4D-A469-8A305008606B}" dt="2024-02-04T12:57:45.584" v="31" actId="20577"/>
        <pc:sldMkLst>
          <pc:docMk/>
          <pc:sldMk cId="642179628" sldId="268"/>
        </pc:sldMkLst>
        <pc:spChg chg="mod">
          <ac:chgData name="MARTYR Louis" userId="S::louis.martyr@edu.devinci.fr::6f210ffe-9526-4bea-bab0-b162dd2fdda5" providerId="AD" clId="Web-{116BB3D1-A8C5-4C4D-A469-8A305008606B}" dt="2024-02-04T12:57:45.584" v="31" actId="20577"/>
          <ac:spMkLst>
            <pc:docMk/>
            <pc:sldMk cId="642179628" sldId="268"/>
            <ac:spMk id="2" creationId="{DDB026B6-B7BA-F6A0-EF81-619D309C53D8}"/>
          </ac:spMkLst>
        </pc:spChg>
        <pc:spChg chg="del">
          <ac:chgData name="MARTYR Louis" userId="S::louis.martyr@edu.devinci.fr::6f210ffe-9526-4bea-bab0-b162dd2fdda5" providerId="AD" clId="Web-{116BB3D1-A8C5-4C4D-A469-8A305008606B}" dt="2024-02-04T12:54:29.308" v="0"/>
          <ac:spMkLst>
            <pc:docMk/>
            <pc:sldMk cId="642179628" sldId="268"/>
            <ac:spMk id="3" creationId="{7AE82533-EEF2-17B5-4F4D-0A41FBC940B9}"/>
          </ac:spMkLst>
        </pc:spChg>
        <pc:spChg chg="add del mod">
          <ac:chgData name="MARTYR Louis" userId="S::louis.martyr@edu.devinci.fr::6f210ffe-9526-4bea-bab0-b162dd2fdda5" providerId="AD" clId="Web-{116BB3D1-A8C5-4C4D-A469-8A305008606B}" dt="2024-02-04T12:54:51.465" v="2"/>
          <ac:spMkLst>
            <pc:docMk/>
            <pc:sldMk cId="642179628" sldId="268"/>
            <ac:spMk id="7" creationId="{5C8A918D-EB6E-761F-D495-BC457F7D46C8}"/>
          </ac:spMkLst>
        </pc:spChg>
        <pc:picChg chg="add del mod ord">
          <ac:chgData name="MARTYR Louis" userId="S::louis.martyr@edu.devinci.fr::6f210ffe-9526-4bea-bab0-b162dd2fdda5" providerId="AD" clId="Web-{116BB3D1-A8C5-4C4D-A469-8A305008606B}" dt="2024-02-04T12:54:32.886" v="1"/>
          <ac:picMkLst>
            <pc:docMk/>
            <pc:sldMk cId="642179628" sldId="268"/>
            <ac:picMk id="5" creationId="{31467CF3-D75F-1670-C452-62F84DB20F83}"/>
          </ac:picMkLst>
        </pc:picChg>
        <pc:picChg chg="add mod ord">
          <ac:chgData name="MARTYR Louis" userId="S::louis.martyr@edu.devinci.fr::6f210ffe-9526-4bea-bab0-b162dd2fdda5" providerId="AD" clId="Web-{116BB3D1-A8C5-4C4D-A469-8A305008606B}" dt="2024-02-04T12:56:44.159" v="20" actId="1076"/>
          <ac:picMkLst>
            <pc:docMk/>
            <pc:sldMk cId="642179628" sldId="268"/>
            <ac:picMk id="8" creationId="{518A0C75-D5DE-BECE-3964-5A10F0C27DD5}"/>
          </ac:picMkLst>
        </pc:picChg>
        <pc:picChg chg="add mod">
          <ac:chgData name="MARTYR Louis" userId="S::louis.martyr@edu.devinci.fr::6f210ffe-9526-4bea-bab0-b162dd2fdda5" providerId="AD" clId="Web-{116BB3D1-A8C5-4C4D-A469-8A305008606B}" dt="2024-02-04T12:57:06.535" v="27" actId="1076"/>
          <ac:picMkLst>
            <pc:docMk/>
            <pc:sldMk cId="642179628" sldId="268"/>
            <ac:picMk id="9" creationId="{F6C7021C-7C47-18EB-AEFB-26EA1EC6A8AB}"/>
          </ac:picMkLst>
        </pc:picChg>
        <pc:picChg chg="add del mod">
          <ac:chgData name="MARTYR Louis" userId="S::louis.martyr@edu.devinci.fr::6f210ffe-9526-4bea-bab0-b162dd2fdda5" providerId="AD" clId="Web-{116BB3D1-A8C5-4C4D-A469-8A305008606B}" dt="2024-02-04T12:56:54.816" v="22"/>
          <ac:picMkLst>
            <pc:docMk/>
            <pc:sldMk cId="642179628" sldId="268"/>
            <ac:picMk id="10" creationId="{FDF79DBD-E618-A35F-BF4E-E6E7E72973CA}"/>
          </ac:picMkLst>
        </pc:picChg>
        <pc:picChg chg="add del mod">
          <ac:chgData name="MARTYR Louis" userId="S::louis.martyr@edu.devinci.fr::6f210ffe-9526-4bea-bab0-b162dd2fdda5" providerId="AD" clId="Web-{116BB3D1-A8C5-4C4D-A469-8A305008606B}" dt="2024-02-04T12:56:55.925" v="23"/>
          <ac:picMkLst>
            <pc:docMk/>
            <pc:sldMk cId="642179628" sldId="268"/>
            <ac:picMk id="11" creationId="{4FABD4DD-D93D-A85D-5BFD-77FB1BF67DE4}"/>
          </ac:picMkLst>
        </pc:picChg>
      </pc:sldChg>
      <pc:sldChg chg="addSp delSp modSp add replId">
        <pc:chgData name="MARTYR Louis" userId="S::louis.martyr@edu.devinci.fr::6f210ffe-9526-4bea-bab0-b162dd2fdda5" providerId="AD" clId="Web-{116BB3D1-A8C5-4C4D-A469-8A305008606B}" dt="2024-02-04T12:57:51.319" v="33" actId="20577"/>
        <pc:sldMkLst>
          <pc:docMk/>
          <pc:sldMk cId="3517003413" sldId="270"/>
        </pc:sldMkLst>
        <pc:spChg chg="mod">
          <ac:chgData name="MARTYR Louis" userId="S::louis.martyr@edu.devinci.fr::6f210ffe-9526-4bea-bab0-b162dd2fdda5" providerId="AD" clId="Web-{116BB3D1-A8C5-4C4D-A469-8A305008606B}" dt="2024-02-04T12:57:51.319" v="33" actId="20577"/>
          <ac:spMkLst>
            <pc:docMk/>
            <pc:sldMk cId="3517003413" sldId="270"/>
            <ac:spMk id="2" creationId="{DDB026B6-B7BA-F6A0-EF81-619D309C53D8}"/>
          </ac:spMkLst>
        </pc:spChg>
        <pc:spChg chg="add mod">
          <ac:chgData name="MARTYR Louis" userId="S::louis.martyr@edu.devinci.fr::6f210ffe-9526-4bea-bab0-b162dd2fdda5" providerId="AD" clId="Web-{116BB3D1-A8C5-4C4D-A469-8A305008606B}" dt="2024-02-04T12:56:58.301" v="25"/>
          <ac:spMkLst>
            <pc:docMk/>
            <pc:sldMk cId="3517003413" sldId="270"/>
            <ac:spMk id="5" creationId="{6F01F6AB-18AA-DE26-CF55-70BAF2934DD6}"/>
          </ac:spMkLst>
        </pc:spChg>
        <pc:picChg chg="del">
          <ac:chgData name="MARTYR Louis" userId="S::louis.martyr@edu.devinci.fr::6f210ffe-9526-4bea-bab0-b162dd2fdda5" providerId="AD" clId="Web-{116BB3D1-A8C5-4C4D-A469-8A305008606B}" dt="2024-02-04T12:56:58.301" v="25"/>
          <ac:picMkLst>
            <pc:docMk/>
            <pc:sldMk cId="3517003413" sldId="270"/>
            <ac:picMk id="8" creationId="{518A0C75-D5DE-BECE-3964-5A10F0C27DD5}"/>
          </ac:picMkLst>
        </pc:picChg>
        <pc:picChg chg="del">
          <ac:chgData name="MARTYR Louis" userId="S::louis.martyr@edu.devinci.fr::6f210ffe-9526-4bea-bab0-b162dd2fdda5" providerId="AD" clId="Web-{116BB3D1-A8C5-4C4D-A469-8A305008606B}" dt="2024-02-04T12:56:57.269" v="24"/>
          <ac:picMkLst>
            <pc:docMk/>
            <pc:sldMk cId="3517003413" sldId="270"/>
            <ac:picMk id="9" creationId="{F6C7021C-7C47-18EB-AEFB-26EA1EC6A8AB}"/>
          </ac:picMkLst>
        </pc:picChg>
        <pc:picChg chg="mod">
          <ac:chgData name="MARTYR Louis" userId="S::louis.martyr@edu.devinci.fr::6f210ffe-9526-4bea-bab0-b162dd2fdda5" providerId="AD" clId="Web-{116BB3D1-A8C5-4C4D-A469-8A305008606B}" dt="2024-02-04T12:57:17.739" v="28" actId="1076"/>
          <ac:picMkLst>
            <pc:docMk/>
            <pc:sldMk cId="3517003413" sldId="270"/>
            <ac:picMk id="10" creationId="{FDF79DBD-E618-A35F-BF4E-E6E7E72973CA}"/>
          </ac:picMkLst>
        </pc:picChg>
        <pc:picChg chg="mod">
          <ac:chgData name="MARTYR Louis" userId="S::louis.martyr@edu.devinci.fr::6f210ffe-9526-4bea-bab0-b162dd2fdda5" providerId="AD" clId="Web-{116BB3D1-A8C5-4C4D-A469-8A305008606B}" dt="2024-02-04T12:57:26.302" v="30" actId="1076"/>
          <ac:picMkLst>
            <pc:docMk/>
            <pc:sldMk cId="3517003413" sldId="270"/>
            <ac:picMk id="11" creationId="{4FABD4DD-D93D-A85D-5BFD-77FB1BF67DE4}"/>
          </ac:picMkLst>
        </pc:picChg>
      </pc:sldChg>
    </pc:docChg>
  </pc:docChgLst>
  <pc:docChgLst>
    <pc:chgData name="CORNELIE Joalie" userId="S::joalie.cornelie@edu.devinci.fr::fa9549e1-be5b-485a-a899-4827054b17a4" providerId="AD" clId="Web-{5E79BD5B-91D6-4F1D-A4C0-05652F9B4947}"/>
    <pc:docChg chg="modSld">
      <pc:chgData name="CORNELIE Joalie" userId="S::joalie.cornelie@edu.devinci.fr::fa9549e1-be5b-485a-a899-4827054b17a4" providerId="AD" clId="Web-{5E79BD5B-91D6-4F1D-A4C0-05652F9B4947}" dt="2023-12-04T08:52:10.807" v="1" actId="20577"/>
      <pc:docMkLst>
        <pc:docMk/>
      </pc:docMkLst>
      <pc:sldChg chg="modSp">
        <pc:chgData name="CORNELIE Joalie" userId="S::joalie.cornelie@edu.devinci.fr::fa9549e1-be5b-485a-a899-4827054b17a4" providerId="AD" clId="Web-{5E79BD5B-91D6-4F1D-A4C0-05652F9B4947}" dt="2023-12-04T08:52:10.807" v="1" actId="20577"/>
        <pc:sldMkLst>
          <pc:docMk/>
          <pc:sldMk cId="2253186580" sldId="264"/>
        </pc:sldMkLst>
        <pc:spChg chg="mod">
          <ac:chgData name="CORNELIE Joalie" userId="S::joalie.cornelie@edu.devinci.fr::fa9549e1-be5b-485a-a899-4827054b17a4" providerId="AD" clId="Web-{5E79BD5B-91D6-4F1D-A4C0-05652F9B4947}" dt="2023-12-04T08:52:10.807" v="1" actId="20577"/>
          <ac:spMkLst>
            <pc:docMk/>
            <pc:sldMk cId="2253186580" sldId="264"/>
            <ac:spMk id="2" creationId="{D1E6334F-003E-9D44-69BD-6F7160AE5F64}"/>
          </ac:spMkLst>
        </pc:spChg>
      </pc:sldChg>
    </pc:docChg>
  </pc:docChgLst>
  <pc:docChgLst>
    <pc:chgData name="MARTYR Louis" userId="S::louis.martyr@edu.devinci.fr::6f210ffe-9526-4bea-bab0-b162dd2fdda5" providerId="AD" clId="Web-{746BC358-F076-44D8-BD12-E8CA225E8628}"/>
    <pc:docChg chg="modSld">
      <pc:chgData name="MARTYR Louis" userId="S::louis.martyr@edu.devinci.fr::6f210ffe-9526-4bea-bab0-b162dd2fdda5" providerId="AD" clId="Web-{746BC358-F076-44D8-BD12-E8CA225E8628}" dt="2023-12-03T13:34:17.395" v="34" actId="20577"/>
      <pc:docMkLst>
        <pc:docMk/>
      </pc:docMkLst>
      <pc:sldChg chg="addSp delSp modSp">
        <pc:chgData name="MARTYR Louis" userId="S::louis.martyr@edu.devinci.fr::6f210ffe-9526-4bea-bab0-b162dd2fdda5" providerId="AD" clId="Web-{746BC358-F076-44D8-BD12-E8CA225E8628}" dt="2023-12-03T13:34:17.395" v="34" actId="20577"/>
        <pc:sldMkLst>
          <pc:docMk/>
          <pc:sldMk cId="1990744704" sldId="257"/>
        </pc:sldMkLst>
        <pc:spChg chg="del mod">
          <ac:chgData name="MARTYR Louis" userId="S::louis.martyr@edu.devinci.fr::6f210ffe-9526-4bea-bab0-b162dd2fdda5" providerId="AD" clId="Web-{746BC358-F076-44D8-BD12-E8CA225E8628}" dt="2023-12-03T13:33:21.519" v="8"/>
          <ac:spMkLst>
            <pc:docMk/>
            <pc:sldMk cId="1990744704" sldId="257"/>
            <ac:spMk id="3" creationId="{117CC7F0-BD70-61E8-78A0-4DDFED4961C3}"/>
          </ac:spMkLst>
        </pc:spChg>
        <pc:spChg chg="add mod">
          <ac:chgData name="MARTYR Louis" userId="S::louis.martyr@edu.devinci.fr::6f210ffe-9526-4bea-bab0-b162dd2fdda5" providerId="AD" clId="Web-{746BC358-F076-44D8-BD12-E8CA225E8628}" dt="2023-12-03T13:34:17.395" v="34" actId="20577"/>
          <ac:spMkLst>
            <pc:docMk/>
            <pc:sldMk cId="1990744704" sldId="257"/>
            <ac:spMk id="5" creationId="{57EED70B-D50C-0AC6-3CC3-D5864D33AEEA}"/>
          </ac:spMkLst>
        </pc:spChg>
      </pc:sldChg>
    </pc:docChg>
  </pc:docChgLst>
  <pc:docChgLst>
    <pc:chgData name="GIRAUD Louis-Melchior" userId="S::louis-melchior.giraud@edu.devinci.fr::22d75960-6f99-4775-991a-b78fd8998b8b" providerId="AD" clId="Web-{23F77233-617B-4E02-A589-1D06A9B21D2C}"/>
    <pc:docChg chg="modSld">
      <pc:chgData name="GIRAUD Louis-Melchior" userId="S::louis-melchior.giraud@edu.devinci.fr::22d75960-6f99-4775-991a-b78fd8998b8b" providerId="AD" clId="Web-{23F77233-617B-4E02-A589-1D06A9B21D2C}" dt="2024-02-05T08:12:44.361" v="53"/>
      <pc:docMkLst>
        <pc:docMk/>
      </pc:docMkLst>
      <pc:sldChg chg="modNotes">
        <pc:chgData name="GIRAUD Louis-Melchior" userId="S::louis-melchior.giraud@edu.devinci.fr::22d75960-6f99-4775-991a-b78fd8998b8b" providerId="AD" clId="Web-{23F77233-617B-4E02-A589-1D06A9B21D2C}" dt="2024-02-05T08:12:10.797" v="39"/>
        <pc:sldMkLst>
          <pc:docMk/>
          <pc:sldMk cId="212497978" sldId="256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0:37.293" v="7"/>
        <pc:sldMkLst>
          <pc:docMk/>
          <pc:sldMk cId="3709960959" sldId="258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2:44.361" v="53"/>
        <pc:sldMkLst>
          <pc:docMk/>
          <pc:sldMk cId="1538926041" sldId="260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2:07.390" v="35"/>
        <pc:sldMkLst>
          <pc:docMk/>
          <pc:sldMk cId="4165651206" sldId="261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2:35.876" v="49"/>
        <pc:sldMkLst>
          <pc:docMk/>
          <pc:sldMk cId="1657187540" sldId="262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1:38.483" v="26"/>
        <pc:sldMkLst>
          <pc:docMk/>
          <pc:sldMk cId="2253186580" sldId="264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1:26.717" v="22"/>
        <pc:sldMkLst>
          <pc:docMk/>
          <pc:sldMk cId="3577987131" sldId="265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0:58.810" v="17"/>
        <pc:sldMkLst>
          <pc:docMk/>
          <pc:sldMk cId="225744334" sldId="267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0:39.856" v="8"/>
        <pc:sldMkLst>
          <pc:docMk/>
          <pc:sldMk cId="642179628" sldId="268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1:56.124" v="31"/>
        <pc:sldMkLst>
          <pc:docMk/>
          <pc:sldMk cId="1497050210" sldId="269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0:42.028" v="9"/>
        <pc:sldMkLst>
          <pc:docMk/>
          <pc:sldMk cId="3517003413" sldId="270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0:49.028" v="11"/>
        <pc:sldMkLst>
          <pc:docMk/>
          <pc:sldMk cId="4278460544" sldId="271"/>
        </pc:sldMkLst>
      </pc:sldChg>
      <pc:sldChg chg="modNotes">
        <pc:chgData name="GIRAUD Louis-Melchior" userId="S::louis-melchior.giraud@edu.devinci.fr::22d75960-6f99-4775-991a-b78fd8998b8b" providerId="AD" clId="Web-{23F77233-617B-4E02-A589-1D06A9B21D2C}" dt="2024-02-05T08:11:05.263" v="19"/>
        <pc:sldMkLst>
          <pc:docMk/>
          <pc:sldMk cId="1567871631" sldId="272"/>
        </pc:sldMkLst>
      </pc:sldChg>
    </pc:docChg>
  </pc:docChgLst>
  <pc:docChgLst>
    <pc:chgData name="CORNELIE Joalie" userId="S::joalie.cornelie@edu.devinci.fr::fa9549e1-be5b-485a-a899-4827054b17a4" providerId="AD" clId="Web-{0B85557D-AE7D-4FE1-9498-C3B1CE023773}"/>
    <pc:docChg chg="modSld">
      <pc:chgData name="CORNELIE Joalie" userId="S::joalie.cornelie@edu.devinci.fr::fa9549e1-be5b-485a-a899-4827054b17a4" providerId="AD" clId="Web-{0B85557D-AE7D-4FE1-9498-C3B1CE023773}" dt="2024-02-04T21:51:53.636" v="3"/>
      <pc:docMkLst>
        <pc:docMk/>
      </pc:docMkLst>
      <pc:sldChg chg="modNotes">
        <pc:chgData name="CORNELIE Joalie" userId="S::joalie.cornelie@edu.devinci.fr::fa9549e1-be5b-485a-a899-4827054b17a4" providerId="AD" clId="Web-{0B85557D-AE7D-4FE1-9498-C3B1CE023773}" dt="2024-02-04T21:51:53.636" v="3"/>
        <pc:sldMkLst>
          <pc:docMk/>
          <pc:sldMk cId="1497050210" sldId="269"/>
        </pc:sldMkLst>
      </pc:sldChg>
    </pc:docChg>
  </pc:docChgLst>
  <pc:docChgLst>
    <pc:chgData name="MEZIANI Emrys" userId="S::emrys.meziani@edu.devinci.fr::d704b108-11fa-412e-925f-0069f2917b4b" providerId="AD" clId="Web-{CAEDC771-F851-4437-9780-C0F571C4EC17}"/>
    <pc:docChg chg="modSld">
      <pc:chgData name="MEZIANI Emrys" userId="S::emrys.meziani@edu.devinci.fr::d704b108-11fa-412e-925f-0069f2917b4b" providerId="AD" clId="Web-{CAEDC771-F851-4437-9780-C0F571C4EC17}" dt="2023-12-04T09:12:05.898" v="17" actId="20577"/>
      <pc:docMkLst>
        <pc:docMk/>
      </pc:docMkLst>
      <pc:sldChg chg="modSp">
        <pc:chgData name="MEZIANI Emrys" userId="S::emrys.meziani@edu.devinci.fr::d704b108-11fa-412e-925f-0069f2917b4b" providerId="AD" clId="Web-{CAEDC771-F851-4437-9780-C0F571C4EC17}" dt="2023-12-04T09:12:05.898" v="17" actId="20577"/>
        <pc:sldMkLst>
          <pc:docMk/>
          <pc:sldMk cId="3577987131" sldId="265"/>
        </pc:sldMkLst>
        <pc:spChg chg="mod">
          <ac:chgData name="MEZIANI Emrys" userId="S::emrys.meziani@edu.devinci.fr::d704b108-11fa-412e-925f-0069f2917b4b" providerId="AD" clId="Web-{CAEDC771-F851-4437-9780-C0F571C4EC17}" dt="2023-12-04T09:12:05.898" v="17" actId="20577"/>
          <ac:spMkLst>
            <pc:docMk/>
            <pc:sldMk cId="3577987131" sldId="265"/>
            <ac:spMk id="2" creationId="{1EE7AC81-212C-7A0A-6CF3-B02FF25CD5F5}"/>
          </ac:spMkLst>
        </pc:spChg>
      </pc:sldChg>
    </pc:docChg>
  </pc:docChgLst>
  <pc:docChgLst>
    <pc:chgData name="GIRAUD Louis-Melchior" userId="S::louis-melchior.giraud@edu.devinci.fr::22d75960-6f99-4775-991a-b78fd8998b8b" providerId="AD" clId="Web-{401F424E-24CD-4B4D-92B9-1C876B1FEFF4}"/>
    <pc:docChg chg="modSld">
      <pc:chgData name="GIRAUD Louis-Melchior" userId="S::louis-melchior.giraud@edu.devinci.fr::22d75960-6f99-4775-991a-b78fd8998b8b" providerId="AD" clId="Web-{401F424E-24CD-4B4D-92B9-1C876B1FEFF4}" dt="2023-12-03T17:39:52.286" v="172"/>
      <pc:docMkLst>
        <pc:docMk/>
      </pc:docMkLst>
      <pc:sldChg chg="modNotes">
        <pc:chgData name="GIRAUD Louis-Melchior" userId="S::louis-melchior.giraud@edu.devinci.fr::22d75960-6f99-4775-991a-b78fd8998b8b" providerId="AD" clId="Web-{401F424E-24CD-4B4D-92B9-1C876B1FEFF4}" dt="2023-12-03T17:38:54.035" v="163"/>
        <pc:sldMkLst>
          <pc:docMk/>
          <pc:sldMk cId="1990744704" sldId="257"/>
        </pc:sldMkLst>
      </pc:sldChg>
      <pc:sldChg chg="modNotes">
        <pc:chgData name="GIRAUD Louis-Melchior" userId="S::louis-melchior.giraud@edu.devinci.fr::22d75960-6f99-4775-991a-b78fd8998b8b" providerId="AD" clId="Web-{401F424E-24CD-4B4D-92B9-1C876B1FEFF4}" dt="2023-12-03T17:37:51.517" v="141"/>
        <pc:sldMkLst>
          <pc:docMk/>
          <pc:sldMk cId="3709960959" sldId="258"/>
        </pc:sldMkLst>
      </pc:sldChg>
      <pc:sldChg chg="modNotes">
        <pc:chgData name="GIRAUD Louis-Melchior" userId="S::louis-melchior.giraud@edu.devinci.fr::22d75960-6f99-4775-991a-b78fd8998b8b" providerId="AD" clId="Web-{401F424E-24CD-4B4D-92B9-1C876B1FEFF4}" dt="2023-12-03T17:39:05.582" v="168"/>
        <pc:sldMkLst>
          <pc:docMk/>
          <pc:sldMk cId="1538926041" sldId="260"/>
        </pc:sldMkLst>
      </pc:sldChg>
      <pc:sldChg chg="modSp modNotes">
        <pc:chgData name="GIRAUD Louis-Melchior" userId="S::louis-melchior.giraud@edu.devinci.fr::22d75960-6f99-4775-991a-b78fd8998b8b" providerId="AD" clId="Web-{401F424E-24CD-4B4D-92B9-1C876B1FEFF4}" dt="2023-12-03T17:37:57.596" v="146"/>
        <pc:sldMkLst>
          <pc:docMk/>
          <pc:sldMk cId="4165651206" sldId="261"/>
        </pc:sldMkLst>
        <pc:graphicFrameChg chg="modGraphic">
          <ac:chgData name="GIRAUD Louis-Melchior" userId="S::louis-melchior.giraud@edu.devinci.fr::22d75960-6f99-4775-991a-b78fd8998b8b" providerId="AD" clId="Web-{401F424E-24CD-4B4D-92B9-1C876B1FEFF4}" dt="2023-12-03T17:28:40.153" v="135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  <pc:sldChg chg="modNotes">
        <pc:chgData name="GIRAUD Louis-Melchior" userId="S::louis-melchior.giraud@edu.devinci.fr::22d75960-6f99-4775-991a-b78fd8998b8b" providerId="AD" clId="Web-{401F424E-24CD-4B4D-92B9-1C876B1FEFF4}" dt="2023-12-03T17:39:52.286" v="172"/>
        <pc:sldMkLst>
          <pc:docMk/>
          <pc:sldMk cId="1657187540" sldId="262"/>
        </pc:sldMkLst>
      </pc:sldChg>
      <pc:sldChg chg="modNotes">
        <pc:chgData name="GIRAUD Louis-Melchior" userId="S::louis-melchior.giraud@edu.devinci.fr::22d75960-6f99-4775-991a-b78fd8998b8b" providerId="AD" clId="Web-{401F424E-24CD-4B4D-92B9-1C876B1FEFF4}" dt="2023-12-03T17:38:07.377" v="150"/>
        <pc:sldMkLst>
          <pc:docMk/>
          <pc:sldMk cId="1345851552" sldId="263"/>
        </pc:sldMkLst>
      </pc:sldChg>
      <pc:sldChg chg="modNotes">
        <pc:chgData name="GIRAUD Louis-Melchior" userId="S::louis-melchior.giraud@edu.devinci.fr::22d75960-6f99-4775-991a-b78fd8998b8b" providerId="AD" clId="Web-{401F424E-24CD-4B4D-92B9-1C876B1FEFF4}" dt="2023-12-03T17:38:18.299" v="156"/>
        <pc:sldMkLst>
          <pc:docMk/>
          <pc:sldMk cId="2253186580" sldId="264"/>
        </pc:sldMkLst>
      </pc:sldChg>
      <pc:sldChg chg="modNotes">
        <pc:chgData name="GIRAUD Louis-Melchior" userId="S::louis-melchior.giraud@edu.devinci.fr::22d75960-6f99-4775-991a-b78fd8998b8b" providerId="AD" clId="Web-{401F424E-24CD-4B4D-92B9-1C876B1FEFF4}" dt="2023-12-03T17:37:54.752" v="144"/>
        <pc:sldMkLst>
          <pc:docMk/>
          <pc:sldMk cId="3577987131" sldId="265"/>
        </pc:sldMkLst>
      </pc:sldChg>
    </pc:docChg>
  </pc:docChgLst>
  <pc:docChgLst>
    <pc:chgData name="MEZIANI Emrys" userId="S::emrys.meziani@edu.devinci.fr::d704b108-11fa-412e-925f-0069f2917b4b" providerId="AD" clId="Web-{D4188440-1F1E-414B-935C-B7CCCFFED771}"/>
    <pc:docChg chg="modSld">
      <pc:chgData name="MEZIANI Emrys" userId="S::emrys.meziani@edu.devinci.fr::d704b108-11fa-412e-925f-0069f2917b4b" providerId="AD" clId="Web-{D4188440-1F1E-414B-935C-B7CCCFFED771}" dt="2023-12-03T18:04:26.027" v="164" actId="20577"/>
      <pc:docMkLst>
        <pc:docMk/>
      </pc:docMkLst>
      <pc:sldChg chg="modSp">
        <pc:chgData name="MEZIANI Emrys" userId="S::emrys.meziani@edu.devinci.fr::d704b108-11fa-412e-925f-0069f2917b4b" providerId="AD" clId="Web-{D4188440-1F1E-414B-935C-B7CCCFFED771}" dt="2023-12-03T18:04:26.027" v="164" actId="20577"/>
        <pc:sldMkLst>
          <pc:docMk/>
          <pc:sldMk cId="2840269919" sldId="259"/>
        </pc:sldMkLst>
        <pc:spChg chg="mod">
          <ac:chgData name="MEZIANI Emrys" userId="S::emrys.meziani@edu.devinci.fr::d704b108-11fa-412e-925f-0069f2917b4b" providerId="AD" clId="Web-{D4188440-1F1E-414B-935C-B7CCCFFED771}" dt="2023-12-03T18:04:26.027" v="164" actId="20577"/>
          <ac:spMkLst>
            <pc:docMk/>
            <pc:sldMk cId="2840269919" sldId="259"/>
            <ac:spMk id="3" creationId="{126300A3-DC9F-E5C6-DC42-ED699F2BCDC1}"/>
          </ac:spMkLst>
        </pc:spChg>
      </pc:sldChg>
      <pc:sldChg chg="addSp delSp modSp mod setBg">
        <pc:chgData name="MEZIANI Emrys" userId="S::emrys.meziani@edu.devinci.fr::d704b108-11fa-412e-925f-0069f2917b4b" providerId="AD" clId="Web-{D4188440-1F1E-414B-935C-B7CCCFFED771}" dt="2023-12-03T18:00:44.175" v="58" actId="14100"/>
        <pc:sldMkLst>
          <pc:docMk/>
          <pc:sldMk cId="3577987131" sldId="265"/>
        </pc:sldMkLst>
        <pc:spChg chg="mod">
          <ac:chgData name="MEZIANI Emrys" userId="S::emrys.meziani@edu.devinci.fr::d704b108-11fa-412e-925f-0069f2917b4b" providerId="AD" clId="Web-{D4188440-1F1E-414B-935C-B7CCCFFED771}" dt="2023-12-03T17:59:19.812" v="12"/>
          <ac:spMkLst>
            <pc:docMk/>
            <pc:sldMk cId="3577987131" sldId="265"/>
            <ac:spMk id="2" creationId="{1EE7AC81-212C-7A0A-6CF3-B02FF25CD5F5}"/>
          </ac:spMkLst>
        </pc:spChg>
        <pc:spChg chg="add del mod">
          <ac:chgData name="MEZIANI Emrys" userId="S::emrys.meziani@edu.devinci.fr::d704b108-11fa-412e-925f-0069f2917b4b" providerId="AD" clId="Web-{D4188440-1F1E-414B-935C-B7CCCFFED771}" dt="2023-12-03T17:58:53.608" v="1"/>
          <ac:spMkLst>
            <pc:docMk/>
            <pc:sldMk cId="3577987131" sldId="265"/>
            <ac:spMk id="4" creationId="{7F18544F-8B85-E27D-3620-54FE8739ADA7}"/>
          </ac:spMkLst>
        </pc:spChg>
        <pc:spChg chg="mod">
          <ac:chgData name="MEZIANI Emrys" userId="S::emrys.meziani@edu.devinci.fr::d704b108-11fa-412e-925f-0069f2917b4b" providerId="AD" clId="Web-{D4188440-1F1E-414B-935C-B7CCCFFED771}" dt="2023-12-03T18:00:44.175" v="58" actId="14100"/>
          <ac:spMkLst>
            <pc:docMk/>
            <pc:sldMk cId="3577987131" sldId="265"/>
            <ac:spMk id="7" creationId="{FE37BCAD-E7F8-E332-ECF4-AB3366615357}"/>
          </ac:spMkLst>
        </pc:spChg>
        <pc:spChg chg="add del">
          <ac:chgData name="MEZIANI Emrys" userId="S::emrys.meziani@edu.devinci.fr::d704b108-11fa-412e-925f-0069f2917b4b" providerId="AD" clId="Web-{D4188440-1F1E-414B-935C-B7CCCFFED771}" dt="2023-12-03T17:59:19.812" v="12"/>
          <ac:spMkLst>
            <pc:docMk/>
            <pc:sldMk cId="3577987131" sldId="265"/>
            <ac:spMk id="24" creationId="{5014FF2D-4863-43AA-82A7-958E9F743951}"/>
          </ac:spMkLst>
        </pc:spChg>
        <pc:grpChg chg="add del">
          <ac:chgData name="MEZIANI Emrys" userId="S::emrys.meziani@edu.devinci.fr::d704b108-11fa-412e-925f-0069f2917b4b" providerId="AD" clId="Web-{D4188440-1F1E-414B-935C-B7CCCFFED771}" dt="2023-12-03T17:59:19.812" v="12"/>
          <ac:grpSpMkLst>
            <pc:docMk/>
            <pc:sldMk cId="3577987131" sldId="265"/>
            <ac:grpSpMk id="12" creationId="{353BC003-D6B7-4BF0-937D-4A015F6DEB15}"/>
          </ac:grpSpMkLst>
        </pc:grpChg>
        <pc:picChg chg="add mod ord">
          <ac:chgData name="MEZIANI Emrys" userId="S::emrys.meziani@edu.devinci.fr::d704b108-11fa-412e-925f-0069f2917b4b" providerId="AD" clId="Web-{D4188440-1F1E-414B-935C-B7CCCFFED771}" dt="2023-12-03T18:00:40.003" v="57" actId="1076"/>
          <ac:picMkLst>
            <pc:docMk/>
            <pc:sldMk cId="3577987131" sldId="265"/>
            <ac:picMk id="5" creationId="{DA84DAB8-2AD2-AD07-D754-4C96475F7CAD}"/>
          </ac:picMkLst>
        </pc:picChg>
        <pc:picChg chg="del">
          <ac:chgData name="MEZIANI Emrys" userId="S::emrys.meziani@edu.devinci.fr::d704b108-11fa-412e-925f-0069f2917b4b" providerId="AD" clId="Web-{D4188440-1F1E-414B-935C-B7CCCFFED771}" dt="2023-12-03T17:58:51.092" v="0"/>
          <ac:picMkLst>
            <pc:docMk/>
            <pc:sldMk cId="3577987131" sldId="265"/>
            <ac:picMk id="6" creationId="{EB57D1FB-704D-A600-05F0-F76D6D17F908}"/>
          </ac:picMkLst>
        </pc:picChg>
      </pc:sldChg>
    </pc:docChg>
  </pc:docChgLst>
  <pc:docChgLst>
    <pc:chgData name="GIRAUD Louis-Melchior" userId="S::louis-melchior.giraud@edu.devinci.fr::22d75960-6f99-4775-991a-b78fd8998b8b" providerId="AD" clId="Web-{F01C8444-E51D-4CC2-BA76-89E797FCE528}"/>
    <pc:docChg chg="modSld">
      <pc:chgData name="GIRAUD Louis-Melchior" userId="S::louis-melchior.giraud@edu.devinci.fr::22d75960-6f99-4775-991a-b78fd8998b8b" providerId="AD" clId="Web-{F01C8444-E51D-4CC2-BA76-89E797FCE528}" dt="2024-02-05T08:00:53.878" v="13" actId="20577"/>
      <pc:docMkLst>
        <pc:docMk/>
      </pc:docMkLst>
      <pc:sldChg chg="modSp">
        <pc:chgData name="GIRAUD Louis-Melchior" userId="S::louis-melchior.giraud@edu.devinci.fr::22d75960-6f99-4775-991a-b78fd8998b8b" providerId="AD" clId="Web-{F01C8444-E51D-4CC2-BA76-89E797FCE528}" dt="2024-02-05T07:59:02.890" v="1" actId="20577"/>
        <pc:sldMkLst>
          <pc:docMk/>
          <pc:sldMk cId="1538926041" sldId="260"/>
        </pc:sldMkLst>
        <pc:spChg chg="mod">
          <ac:chgData name="GIRAUD Louis-Melchior" userId="S::louis-melchior.giraud@edu.devinci.fr::22d75960-6f99-4775-991a-b78fd8998b8b" providerId="AD" clId="Web-{F01C8444-E51D-4CC2-BA76-89E797FCE528}" dt="2024-02-05T07:59:02.890" v="1" actId="20577"/>
          <ac:spMkLst>
            <pc:docMk/>
            <pc:sldMk cId="1538926041" sldId="260"/>
            <ac:spMk id="3" creationId="{9A5BF125-0338-465D-475F-24C29399D935}"/>
          </ac:spMkLst>
        </pc:spChg>
      </pc:sldChg>
      <pc:sldChg chg="modSp">
        <pc:chgData name="GIRAUD Louis-Melchior" userId="S::louis-melchior.giraud@edu.devinci.fr::22d75960-6f99-4775-991a-b78fd8998b8b" providerId="AD" clId="Web-{F01C8444-E51D-4CC2-BA76-89E797FCE528}" dt="2024-02-05T08:00:53.878" v="13" actId="20577"/>
        <pc:sldMkLst>
          <pc:docMk/>
          <pc:sldMk cId="225744334" sldId="267"/>
        </pc:sldMkLst>
        <pc:spChg chg="mod">
          <ac:chgData name="GIRAUD Louis-Melchior" userId="S::louis-melchior.giraud@edu.devinci.fr::22d75960-6f99-4775-991a-b78fd8998b8b" providerId="AD" clId="Web-{F01C8444-E51D-4CC2-BA76-89E797FCE528}" dt="2024-02-05T08:00:53.878" v="13" actId="20577"/>
          <ac:spMkLst>
            <pc:docMk/>
            <pc:sldMk cId="225744334" sldId="267"/>
            <ac:spMk id="3" creationId="{D29140CB-61DC-1794-7908-4C6EAFB71902}"/>
          </ac:spMkLst>
        </pc:spChg>
      </pc:sldChg>
      <pc:sldChg chg="delSp modSp">
        <pc:chgData name="GIRAUD Louis-Melchior" userId="S::louis-melchior.giraud@edu.devinci.fr::22d75960-6f99-4775-991a-b78fd8998b8b" providerId="AD" clId="Web-{F01C8444-E51D-4CC2-BA76-89E797FCE528}" dt="2024-02-05T07:59:46.110" v="3"/>
        <pc:sldMkLst>
          <pc:docMk/>
          <pc:sldMk cId="3517003413" sldId="270"/>
        </pc:sldMkLst>
        <pc:spChg chg="del mod">
          <ac:chgData name="GIRAUD Louis-Melchior" userId="S::louis-melchior.giraud@edu.devinci.fr::22d75960-6f99-4775-991a-b78fd8998b8b" providerId="AD" clId="Web-{F01C8444-E51D-4CC2-BA76-89E797FCE528}" dt="2024-02-05T07:59:46.110" v="3"/>
          <ac:spMkLst>
            <pc:docMk/>
            <pc:sldMk cId="3517003413" sldId="270"/>
            <ac:spMk id="5" creationId="{6F01F6AB-18AA-DE26-CF55-70BAF2934DD6}"/>
          </ac:spMkLst>
        </pc:spChg>
      </pc:sldChg>
    </pc:docChg>
  </pc:docChgLst>
  <pc:docChgLst>
    <pc:chgData name="CORNELIE Joalie" userId="fa9549e1-be5b-485a-a899-4827054b17a4" providerId="ADAL" clId="{62DE33D5-B97A-41D2-A0FA-0102CF502E38}"/>
    <pc:docChg chg="custSel addSld modSld">
      <pc:chgData name="CORNELIE Joalie" userId="fa9549e1-be5b-485a-a899-4827054b17a4" providerId="ADAL" clId="{62DE33D5-B97A-41D2-A0FA-0102CF502E38}" dt="2024-02-03T16:50:12.770" v="515" actId="20577"/>
      <pc:docMkLst>
        <pc:docMk/>
      </pc:docMkLst>
      <pc:sldChg chg="modSp mod">
        <pc:chgData name="CORNELIE Joalie" userId="fa9549e1-be5b-485a-a899-4827054b17a4" providerId="ADAL" clId="{62DE33D5-B97A-41D2-A0FA-0102CF502E38}" dt="2024-02-03T16:49:42.117" v="513" actId="20577"/>
        <pc:sldMkLst>
          <pc:docMk/>
          <pc:sldMk cId="4165651206" sldId="261"/>
        </pc:sldMkLst>
        <pc:graphicFrameChg chg="mod">
          <ac:chgData name="CORNELIE Joalie" userId="fa9549e1-be5b-485a-a899-4827054b17a4" providerId="ADAL" clId="{62DE33D5-B97A-41D2-A0FA-0102CF502E38}" dt="2024-02-03T16:49:42.117" v="513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  <pc:sldChg chg="modSp new mod">
        <pc:chgData name="CORNELIE Joalie" userId="fa9549e1-be5b-485a-a899-4827054b17a4" providerId="ADAL" clId="{62DE33D5-B97A-41D2-A0FA-0102CF502E38}" dt="2024-02-03T16:50:12.770" v="515" actId="20577"/>
        <pc:sldMkLst>
          <pc:docMk/>
          <pc:sldMk cId="1497050210" sldId="269"/>
        </pc:sldMkLst>
        <pc:spChg chg="mod">
          <ac:chgData name="CORNELIE Joalie" userId="fa9549e1-be5b-485a-a899-4827054b17a4" providerId="ADAL" clId="{62DE33D5-B97A-41D2-A0FA-0102CF502E38}" dt="2024-02-03T16:42:44.337" v="367" actId="20577"/>
          <ac:spMkLst>
            <pc:docMk/>
            <pc:sldMk cId="1497050210" sldId="269"/>
            <ac:spMk id="2" creationId="{74073C86-FD28-3004-1597-9B420B593AC3}"/>
          </ac:spMkLst>
        </pc:spChg>
        <pc:spChg chg="mod">
          <ac:chgData name="CORNELIE Joalie" userId="fa9549e1-be5b-485a-a899-4827054b17a4" providerId="ADAL" clId="{62DE33D5-B97A-41D2-A0FA-0102CF502E38}" dt="2024-02-03T16:50:12.770" v="515" actId="20577"/>
          <ac:spMkLst>
            <pc:docMk/>
            <pc:sldMk cId="1497050210" sldId="269"/>
            <ac:spMk id="3" creationId="{7465C888-4019-69C1-FE7A-E10957E7C6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C5C42-09E3-4728-9523-FE2232BEFAF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EDA24-CBBC-4B22-B075-719C48BB1A75}">
      <dgm:prSet phldrT="[Texte]" phldr="0" custT="1"/>
      <dgm:spPr/>
      <dgm:t>
        <a:bodyPr/>
        <a:lstStyle/>
        <a:p>
          <a:pPr rtl="0"/>
          <a:r>
            <a:rPr lang="en-US" sz="1600">
              <a:latin typeface="Century Gothic" panose="020B0502020202020204"/>
            </a:rPr>
            <a:t>Taille des images</a:t>
          </a:r>
          <a:endParaRPr lang="en-US" sz="1600"/>
        </a:p>
      </dgm:t>
    </dgm:pt>
    <dgm:pt modelId="{736BDE16-8BAA-4592-BB2F-944D31C19E60}" type="parTrans" cxnId="{CE7E0364-14BC-41D8-8B81-29CE4660081D}">
      <dgm:prSet/>
      <dgm:spPr/>
      <dgm:t>
        <a:bodyPr/>
        <a:lstStyle/>
        <a:p>
          <a:endParaRPr lang="en-US"/>
        </a:p>
      </dgm:t>
    </dgm:pt>
    <dgm:pt modelId="{40158AB7-9DA8-413A-BC18-5773430D5ADD}" type="sibTrans" cxnId="{CE7E0364-14BC-41D8-8B81-29CE4660081D}">
      <dgm:prSet/>
      <dgm:spPr/>
      <dgm:t>
        <a:bodyPr/>
        <a:lstStyle/>
        <a:p>
          <a:endParaRPr lang="en-US"/>
        </a:p>
      </dgm:t>
    </dgm:pt>
    <dgm:pt modelId="{8F7A4022-7B14-4F0C-8B9A-7E67EC3D1685}">
      <dgm:prSet phldrT="[Texte]" phldr="0" custT="1"/>
      <dgm:spPr/>
      <dgm:t>
        <a:bodyPr/>
        <a:lstStyle/>
        <a:p>
          <a:pPr rtl="0"/>
          <a:r>
            <a:rPr lang="en-US" sz="1400">
              <a:latin typeface="Century Gothic" panose="020B0502020202020204"/>
            </a:rPr>
            <a:t> </a:t>
          </a:r>
          <a:r>
            <a:rPr lang="en-US" sz="1400" err="1">
              <a:latin typeface="Century Gothic" panose="020B0502020202020204"/>
            </a:rPr>
            <a:t>Diviser</a:t>
          </a:r>
          <a:r>
            <a:rPr lang="en-US" sz="1400">
              <a:latin typeface="Century Gothic" panose="020B0502020202020204"/>
            </a:rPr>
            <a:t> </a:t>
          </a:r>
          <a:r>
            <a:rPr lang="en-US" sz="1400" err="1">
              <a:latin typeface="Century Gothic" panose="020B0502020202020204"/>
            </a:rPr>
            <a:t>en</a:t>
          </a:r>
          <a:r>
            <a:rPr lang="en-US" sz="1400">
              <a:latin typeface="Century Gothic" panose="020B0502020202020204"/>
            </a:rPr>
            <a:t> plus petits </a:t>
          </a:r>
          <a:r>
            <a:rPr lang="en-US" sz="1400" err="1">
              <a:latin typeface="Century Gothic" panose="020B0502020202020204"/>
            </a:rPr>
            <a:t>batchs</a:t>
          </a:r>
          <a:endParaRPr lang="en-US" sz="1400"/>
        </a:p>
      </dgm:t>
    </dgm:pt>
    <dgm:pt modelId="{42896385-A802-42AB-BE66-EF584C0F9059}" type="parTrans" cxnId="{AF949D2D-3259-43E0-994C-663F466B9898}">
      <dgm:prSet/>
      <dgm:spPr/>
      <dgm:t>
        <a:bodyPr/>
        <a:lstStyle/>
        <a:p>
          <a:endParaRPr lang="en-US"/>
        </a:p>
      </dgm:t>
    </dgm:pt>
    <dgm:pt modelId="{A4606F67-7826-4798-8E89-49D8DD3A34EA}" type="sibTrans" cxnId="{AF949D2D-3259-43E0-994C-663F466B9898}">
      <dgm:prSet/>
      <dgm:spPr/>
      <dgm:t>
        <a:bodyPr/>
        <a:lstStyle/>
        <a:p>
          <a:endParaRPr lang="en-US"/>
        </a:p>
      </dgm:t>
    </dgm:pt>
    <dgm:pt modelId="{31E9F911-AAA3-4CAA-8619-C21DE5BEE8CC}">
      <dgm:prSet phldr="0" custT="1"/>
      <dgm:spPr/>
      <dgm:t>
        <a:bodyPr/>
        <a:lstStyle/>
        <a:p>
          <a:pPr rtl="0"/>
          <a:r>
            <a:rPr lang="en-US" sz="1400">
              <a:latin typeface="+mj-lt"/>
            </a:rPr>
            <a:t> </a:t>
          </a:r>
          <a:r>
            <a:rPr lang="en-US" sz="1400" err="1"/>
            <a:t>Avoir</a:t>
          </a:r>
          <a:r>
            <a:rPr lang="en-US" sz="1400"/>
            <a:t> </a:t>
          </a:r>
          <a:r>
            <a:rPr lang="en-US" sz="1400" err="1"/>
            <a:t>accès</a:t>
          </a:r>
          <a:r>
            <a:rPr lang="en-US" sz="1400"/>
            <a:t> </a:t>
          </a:r>
          <a:r>
            <a:rPr lang="en-US" sz="1400">
              <a:latin typeface="Century Gothic" panose="020B0502020202020204"/>
            </a:rPr>
            <a:t>à un </a:t>
          </a:r>
          <a:r>
            <a:rPr lang="en-US" sz="1400" err="1">
              <a:latin typeface="Century Gothic" panose="020B0502020202020204"/>
            </a:rPr>
            <a:t>compte</a:t>
          </a:r>
          <a:r>
            <a:rPr lang="en-US" sz="1400">
              <a:latin typeface="Century Gothic" panose="020B0502020202020204"/>
            </a:rPr>
            <a:t> </a:t>
          </a:r>
          <a:r>
            <a:rPr lang="en-US" sz="1400">
              <a:solidFill>
                <a:schemeClr val="tx1"/>
              </a:solidFill>
              <a:latin typeface="+mj-lt"/>
            </a:rPr>
            <a:t>premium pour que collab </a:t>
          </a:r>
          <a:r>
            <a:rPr lang="en-US" sz="1400" err="1">
              <a:solidFill>
                <a:schemeClr val="tx1"/>
              </a:solidFill>
              <a:latin typeface="+mj-lt"/>
            </a:rPr>
            <a:t>utilise</a:t>
          </a:r>
          <a:r>
            <a:rPr lang="en-US" sz="1400">
              <a:solidFill>
                <a:schemeClr val="tx1"/>
              </a:solidFill>
              <a:latin typeface="+mj-lt"/>
            </a:rPr>
            <a:t> de </a:t>
          </a:r>
          <a:r>
            <a:rPr lang="en-US" sz="1400" err="1">
              <a:solidFill>
                <a:schemeClr val="tx1"/>
              </a:solidFill>
              <a:latin typeface="+mj-lt"/>
            </a:rPr>
            <a:t>meilleurs</a:t>
          </a:r>
          <a:r>
            <a:rPr lang="en-US" sz="1400">
              <a:solidFill>
                <a:schemeClr val="tx1"/>
              </a:solidFill>
              <a:latin typeface="+mj-lt"/>
            </a:rPr>
            <a:t> </a:t>
          </a:r>
          <a:r>
            <a:rPr lang="en-US" sz="1400">
              <a:solidFill>
                <a:schemeClr val="tx1"/>
              </a:solidFill>
              <a:latin typeface="+mj-lt"/>
              <a:ea typeface="Calibri"/>
              <a:cs typeface="Calibri"/>
            </a:rPr>
            <a:t>GPU</a:t>
          </a:r>
        </a:p>
      </dgm:t>
    </dgm:pt>
    <dgm:pt modelId="{571BBF90-588C-40C8-B280-A47C7C6408DC}" type="parTrans" cxnId="{8F9BAF21-F3BE-4619-AB01-60108CE004CB}">
      <dgm:prSet/>
      <dgm:spPr/>
      <dgm:t>
        <a:bodyPr/>
        <a:lstStyle/>
        <a:p>
          <a:endParaRPr lang="fr-FR"/>
        </a:p>
      </dgm:t>
    </dgm:pt>
    <dgm:pt modelId="{1A5C8A45-4B09-4B47-A21F-5D65007A267B}" type="sibTrans" cxnId="{8F9BAF21-F3BE-4619-AB01-60108CE004CB}">
      <dgm:prSet/>
      <dgm:spPr/>
      <dgm:t>
        <a:bodyPr/>
        <a:lstStyle/>
        <a:p>
          <a:endParaRPr lang="fr-FR"/>
        </a:p>
      </dgm:t>
    </dgm:pt>
    <dgm:pt modelId="{A1D51C0D-8ECB-4837-B8DA-32D7C316F14E}">
      <dgm:prSet phldr="0" custT="1"/>
      <dgm:spPr/>
      <dgm:t>
        <a:bodyPr/>
        <a:lstStyle/>
        <a:p>
          <a:pPr rtl="0"/>
          <a:r>
            <a:rPr lang="en-US" sz="1600">
              <a:latin typeface="Century Gothic" panose="020B0502020202020204"/>
            </a:rPr>
            <a:t>Taille des datasets</a:t>
          </a:r>
        </a:p>
      </dgm:t>
    </dgm:pt>
    <dgm:pt modelId="{C4934D61-1041-40AE-931A-A75C3FC8941C}" type="parTrans" cxnId="{DA41795E-7AC1-47A9-A24F-CCD3CBAD5019}">
      <dgm:prSet/>
      <dgm:spPr/>
      <dgm:t>
        <a:bodyPr/>
        <a:lstStyle/>
        <a:p>
          <a:endParaRPr lang="fr-FR"/>
        </a:p>
      </dgm:t>
    </dgm:pt>
    <dgm:pt modelId="{08C751CC-B718-47A5-B9F9-7E3EAC09F0C7}" type="sibTrans" cxnId="{DA41795E-7AC1-47A9-A24F-CCD3CBAD5019}">
      <dgm:prSet/>
      <dgm:spPr/>
      <dgm:t>
        <a:bodyPr/>
        <a:lstStyle/>
        <a:p>
          <a:endParaRPr lang="fr-FR"/>
        </a:p>
      </dgm:t>
    </dgm:pt>
    <dgm:pt modelId="{4DEC2B11-A5C5-4E63-B986-4EC1D773E602}">
      <dgm:prSet phldr="0" custT="1"/>
      <dgm:spPr/>
      <dgm:t>
        <a:bodyPr/>
        <a:lstStyle/>
        <a:p>
          <a:pPr rtl="0"/>
          <a:r>
            <a:rPr lang="en-US" sz="1400">
              <a:latin typeface="Century Gothic" panose="020B0502020202020204"/>
            </a:rPr>
            <a:t>Essayer de </a:t>
          </a:r>
          <a:r>
            <a:rPr lang="en-US" sz="1400" err="1">
              <a:latin typeface="Century Gothic" panose="020B0502020202020204"/>
            </a:rPr>
            <a:t>réduire</a:t>
          </a:r>
          <a:r>
            <a:rPr lang="en-US" sz="1400">
              <a:latin typeface="Century Gothic" panose="020B0502020202020204"/>
            </a:rPr>
            <a:t> les subsets </a:t>
          </a:r>
          <a:r>
            <a:rPr lang="en-US" sz="1400" err="1">
              <a:latin typeface="Century Gothic" panose="020B0502020202020204"/>
            </a:rPr>
            <a:t>d'entraînements</a:t>
          </a:r>
          <a:r>
            <a:rPr lang="en-US" sz="1400">
              <a:latin typeface="Century Gothic" panose="020B0502020202020204"/>
            </a:rPr>
            <a:t>, de test et de validation</a:t>
          </a:r>
        </a:p>
      </dgm:t>
    </dgm:pt>
    <dgm:pt modelId="{6F85D88B-5FE7-4FA1-9BE9-D7FACF9AAE38}" type="parTrans" cxnId="{5252F3EC-C152-48CD-9663-59CEE664E20C}">
      <dgm:prSet/>
      <dgm:spPr/>
      <dgm:t>
        <a:bodyPr/>
        <a:lstStyle/>
        <a:p>
          <a:endParaRPr lang="fr-FR"/>
        </a:p>
      </dgm:t>
    </dgm:pt>
    <dgm:pt modelId="{0C2C0A90-E696-403F-BC2A-6098C7F70B3C}" type="sibTrans" cxnId="{5252F3EC-C152-48CD-9663-59CEE664E20C}">
      <dgm:prSet/>
      <dgm:spPr/>
      <dgm:t>
        <a:bodyPr/>
        <a:lstStyle/>
        <a:p>
          <a:endParaRPr lang="fr-FR"/>
        </a:p>
      </dgm:t>
    </dgm:pt>
    <dgm:pt modelId="{13DA0036-FA24-4F85-92DA-41632BCD1BA0}">
      <dgm:prSet phldr="0" custT="1"/>
      <dgm:spPr/>
      <dgm:t>
        <a:bodyPr/>
        <a:lstStyle/>
        <a:p>
          <a:pPr rtl="0"/>
          <a:r>
            <a:rPr lang="en-US" sz="1400" err="1">
              <a:latin typeface="Century Gothic" panose="020B0502020202020204"/>
            </a:rPr>
            <a:t>Créer</a:t>
          </a:r>
          <a:r>
            <a:rPr lang="en-US" sz="1400">
              <a:latin typeface="Century Gothic" panose="020B0502020202020204"/>
            </a:rPr>
            <a:t> des </a:t>
          </a:r>
          <a:r>
            <a:rPr lang="en-US" sz="1400" err="1">
              <a:latin typeface="Century Gothic" panose="020B0502020202020204"/>
            </a:rPr>
            <a:t>méthodes</a:t>
          </a:r>
          <a:r>
            <a:rPr lang="en-US" sz="1400">
              <a:latin typeface="Century Gothic" panose="020B0502020202020204"/>
            </a:rPr>
            <a:t> </a:t>
          </a:r>
          <a:r>
            <a:rPr lang="en-US" sz="1400" err="1">
              <a:latin typeface="Century Gothic" panose="020B0502020202020204"/>
            </a:rPr>
            <a:t>d'optimisation</a:t>
          </a:r>
          <a:endParaRPr lang="en-US" sz="1400">
            <a:latin typeface="Century Gothic" panose="020B0502020202020204"/>
          </a:endParaRPr>
        </a:p>
      </dgm:t>
    </dgm:pt>
    <dgm:pt modelId="{84E6F182-8062-41E5-BD1B-599E4B5777CC}" type="parTrans" cxnId="{AB24A234-00CE-4C1C-B130-E825AEA8C674}">
      <dgm:prSet/>
      <dgm:spPr/>
      <dgm:t>
        <a:bodyPr/>
        <a:lstStyle/>
        <a:p>
          <a:endParaRPr lang="fr-FR"/>
        </a:p>
      </dgm:t>
    </dgm:pt>
    <dgm:pt modelId="{1080FF32-2963-41B3-BFD0-9F712FCC8BBC}" type="sibTrans" cxnId="{AB24A234-00CE-4C1C-B130-E825AEA8C674}">
      <dgm:prSet/>
      <dgm:spPr/>
      <dgm:t>
        <a:bodyPr/>
        <a:lstStyle/>
        <a:p>
          <a:endParaRPr lang="fr-FR"/>
        </a:p>
      </dgm:t>
    </dgm:pt>
    <dgm:pt modelId="{DACF7FB5-9CFA-4763-8C64-1F9C59EAF718}">
      <dgm:prSet phldr="0" custT="1"/>
      <dgm:spPr/>
      <dgm:t>
        <a:bodyPr/>
        <a:lstStyle/>
        <a:p>
          <a:pPr rtl="0"/>
          <a:r>
            <a:rPr lang="en-US" sz="1600">
              <a:latin typeface="Century Gothic" panose="020B0502020202020204"/>
            </a:rPr>
            <a:t>Manque de RAM et de temps de calcul</a:t>
          </a:r>
        </a:p>
      </dgm:t>
    </dgm:pt>
    <dgm:pt modelId="{F72CE1B3-5585-4469-85B3-62917C984CD7}" type="parTrans" cxnId="{1DD90E4D-2E5C-4037-9303-DF6D01913A62}">
      <dgm:prSet/>
      <dgm:spPr/>
      <dgm:t>
        <a:bodyPr/>
        <a:lstStyle/>
        <a:p>
          <a:endParaRPr lang="fr-FR"/>
        </a:p>
      </dgm:t>
    </dgm:pt>
    <dgm:pt modelId="{D3789232-6DDF-4FC5-AB61-8204C0CA8769}" type="sibTrans" cxnId="{1DD90E4D-2E5C-4037-9303-DF6D01913A62}">
      <dgm:prSet/>
      <dgm:spPr/>
      <dgm:t>
        <a:bodyPr/>
        <a:lstStyle/>
        <a:p>
          <a:endParaRPr lang="fr-FR"/>
        </a:p>
      </dgm:t>
    </dgm:pt>
    <dgm:pt modelId="{642FE2FC-C175-459E-9148-E6AC20773F83}">
      <dgm:prSet phldr="0" custT="1"/>
      <dgm:spPr/>
      <dgm:t>
        <a:bodyPr/>
        <a:lstStyle/>
        <a:p>
          <a:pPr rtl="0"/>
          <a:r>
            <a:rPr lang="en-US" sz="1400" err="1">
              <a:latin typeface="Century Gothic" panose="020B0502020202020204"/>
            </a:rPr>
            <a:t>Réduire</a:t>
          </a:r>
          <a:r>
            <a:rPr lang="en-US" sz="1400">
              <a:latin typeface="Century Gothic" panose="020B0502020202020204"/>
            </a:rPr>
            <a:t> la taille des images</a:t>
          </a:r>
        </a:p>
      </dgm:t>
    </dgm:pt>
    <dgm:pt modelId="{4C6328EB-E301-4ADE-A3B3-D0E1F72BEF74}" type="parTrans" cxnId="{169567CF-3967-48F7-93C7-FB564BA1C339}">
      <dgm:prSet/>
      <dgm:spPr/>
      <dgm:t>
        <a:bodyPr/>
        <a:lstStyle/>
        <a:p>
          <a:endParaRPr lang="fr-FR"/>
        </a:p>
      </dgm:t>
    </dgm:pt>
    <dgm:pt modelId="{97D7CD1D-3177-4B87-A478-AEE245EF6B46}" type="sibTrans" cxnId="{169567CF-3967-48F7-93C7-FB564BA1C339}">
      <dgm:prSet/>
      <dgm:spPr/>
      <dgm:t>
        <a:bodyPr/>
        <a:lstStyle/>
        <a:p>
          <a:endParaRPr lang="fr-FR"/>
        </a:p>
      </dgm:t>
    </dgm:pt>
    <dgm:pt modelId="{E00184F1-A704-4F29-A87A-249067EAE498}">
      <dgm:prSet phldr="0" custT="1"/>
      <dgm:spPr/>
      <dgm:t>
        <a:bodyPr/>
        <a:lstStyle/>
        <a:p>
          <a:pPr rtl="0"/>
          <a:r>
            <a:rPr lang="en-US" sz="1400" b="0">
              <a:solidFill>
                <a:schemeClr val="tx1"/>
              </a:solidFill>
              <a:latin typeface="+mj-lt"/>
              <a:ea typeface="Calibri"/>
              <a:cs typeface="Calibri"/>
            </a:rPr>
            <a:t>Essayer sur son propre ordinateur pourrait être envisageable</a:t>
          </a:r>
          <a:r>
            <a:rPr lang="en-US" sz="1400">
              <a:solidFill>
                <a:schemeClr val="tx1"/>
              </a:solidFill>
              <a:latin typeface="+mj-lt"/>
              <a:ea typeface="Calibri"/>
              <a:cs typeface="Calibri"/>
            </a:rPr>
            <a:t> si la machine est puissante </a:t>
          </a:r>
        </a:p>
      </dgm:t>
    </dgm:pt>
    <dgm:pt modelId="{7E71E594-64CA-42B6-98D1-61B16CBFEA7D}" type="parTrans" cxnId="{CBC0B1CB-9DD9-479F-AEA5-A0AB12A91F13}">
      <dgm:prSet/>
      <dgm:spPr/>
      <dgm:t>
        <a:bodyPr/>
        <a:lstStyle/>
        <a:p>
          <a:endParaRPr lang="fr-FR"/>
        </a:p>
      </dgm:t>
    </dgm:pt>
    <dgm:pt modelId="{A01DFE83-B284-4C4C-82CA-C7F4D27753A2}" type="sibTrans" cxnId="{CBC0B1CB-9DD9-479F-AEA5-A0AB12A91F13}">
      <dgm:prSet/>
      <dgm:spPr/>
      <dgm:t>
        <a:bodyPr/>
        <a:lstStyle/>
        <a:p>
          <a:endParaRPr lang="fr-FR"/>
        </a:p>
      </dgm:t>
    </dgm:pt>
    <dgm:pt modelId="{D98B5168-F39A-4D0D-887A-6A328A27C908}">
      <dgm:prSet phldr="0"/>
      <dgm:spPr/>
      <dgm:t>
        <a:bodyPr/>
        <a:lstStyle/>
        <a:p>
          <a:pPr rtl="0"/>
          <a:endParaRPr lang="en-US">
            <a:latin typeface="+mj-lt"/>
            <a:cs typeface="Calibri"/>
          </a:endParaRPr>
        </a:p>
      </dgm:t>
    </dgm:pt>
    <dgm:pt modelId="{8A12D980-C43E-44AE-B566-88DB12FBBA4D}" type="parTrans" cxnId="{E3BE64D4-0535-4D28-8687-179B76D96257}">
      <dgm:prSet/>
      <dgm:spPr/>
    </dgm:pt>
    <dgm:pt modelId="{C9EE913A-FF51-466C-AAD0-2AA7AA209D9A}" type="sibTrans" cxnId="{E3BE64D4-0535-4D28-8687-179B76D96257}">
      <dgm:prSet/>
      <dgm:spPr/>
    </dgm:pt>
    <dgm:pt modelId="{29B274DC-9428-45C6-8595-3F3B3F30F3B8}" type="pres">
      <dgm:prSet presAssocID="{CE5C5C42-09E3-4728-9523-FE2232BEFAF5}" presName="Name0" presStyleCnt="0">
        <dgm:presLayoutVars>
          <dgm:dir/>
          <dgm:animLvl val="lvl"/>
          <dgm:resizeHandles/>
        </dgm:presLayoutVars>
      </dgm:prSet>
      <dgm:spPr/>
    </dgm:pt>
    <dgm:pt modelId="{15EDD99A-7711-40DA-9C5E-98A7CD50973B}" type="pres">
      <dgm:prSet presAssocID="{BC2EDA24-CBBC-4B22-B075-719C48BB1A75}" presName="linNode" presStyleCnt="0"/>
      <dgm:spPr/>
    </dgm:pt>
    <dgm:pt modelId="{F283C273-92FC-454D-9FA7-3D8AA0326145}" type="pres">
      <dgm:prSet presAssocID="{BC2EDA24-CBBC-4B22-B075-719C48BB1A75}" presName="parentShp" presStyleLbl="node1" presStyleIdx="0" presStyleCnt="3">
        <dgm:presLayoutVars>
          <dgm:bulletEnabled val="1"/>
        </dgm:presLayoutVars>
      </dgm:prSet>
      <dgm:spPr/>
    </dgm:pt>
    <dgm:pt modelId="{7326574D-22B8-442A-90CF-DCDAD2884F02}" type="pres">
      <dgm:prSet presAssocID="{BC2EDA24-CBBC-4B22-B075-719C48BB1A75}" presName="childShp" presStyleLbl="bgAccFollowNode1" presStyleIdx="0" presStyleCnt="3">
        <dgm:presLayoutVars>
          <dgm:bulletEnabled val="1"/>
        </dgm:presLayoutVars>
      </dgm:prSet>
      <dgm:spPr/>
    </dgm:pt>
    <dgm:pt modelId="{B9410D7C-9D8B-40DF-9367-203187869376}" type="pres">
      <dgm:prSet presAssocID="{40158AB7-9DA8-413A-BC18-5773430D5ADD}" presName="spacing" presStyleCnt="0"/>
      <dgm:spPr/>
    </dgm:pt>
    <dgm:pt modelId="{54E64020-F1B7-4258-A780-020610EC36C4}" type="pres">
      <dgm:prSet presAssocID="{A1D51C0D-8ECB-4837-B8DA-32D7C316F14E}" presName="linNode" presStyleCnt="0"/>
      <dgm:spPr/>
    </dgm:pt>
    <dgm:pt modelId="{91953EF8-18BA-418C-83EA-47AC73E0739A}" type="pres">
      <dgm:prSet presAssocID="{A1D51C0D-8ECB-4837-B8DA-32D7C316F14E}" presName="parentShp" presStyleLbl="node1" presStyleIdx="1" presStyleCnt="3">
        <dgm:presLayoutVars>
          <dgm:bulletEnabled val="1"/>
        </dgm:presLayoutVars>
      </dgm:prSet>
      <dgm:spPr/>
    </dgm:pt>
    <dgm:pt modelId="{1D961D7D-E7FA-48FF-9CE9-900FC2B25DAA}" type="pres">
      <dgm:prSet presAssocID="{A1D51C0D-8ECB-4837-B8DA-32D7C316F14E}" presName="childShp" presStyleLbl="bgAccFollowNode1" presStyleIdx="1" presStyleCnt="3">
        <dgm:presLayoutVars>
          <dgm:bulletEnabled val="1"/>
        </dgm:presLayoutVars>
      </dgm:prSet>
      <dgm:spPr/>
    </dgm:pt>
    <dgm:pt modelId="{F4A76009-7403-416F-9E84-2942E920886B}" type="pres">
      <dgm:prSet presAssocID="{08C751CC-B718-47A5-B9F9-7E3EAC09F0C7}" presName="spacing" presStyleCnt="0"/>
      <dgm:spPr/>
    </dgm:pt>
    <dgm:pt modelId="{20CDB3A0-7143-452E-9711-B3CAA14ECDBC}" type="pres">
      <dgm:prSet presAssocID="{DACF7FB5-9CFA-4763-8C64-1F9C59EAF718}" presName="linNode" presStyleCnt="0"/>
      <dgm:spPr/>
    </dgm:pt>
    <dgm:pt modelId="{185AD7C4-1727-4E6B-AB0E-D7AC4B1CD94D}" type="pres">
      <dgm:prSet presAssocID="{DACF7FB5-9CFA-4763-8C64-1F9C59EAF718}" presName="parentShp" presStyleLbl="node1" presStyleIdx="2" presStyleCnt="3">
        <dgm:presLayoutVars>
          <dgm:bulletEnabled val="1"/>
        </dgm:presLayoutVars>
      </dgm:prSet>
      <dgm:spPr/>
    </dgm:pt>
    <dgm:pt modelId="{CE581C11-6467-42F2-AFD3-4641C6F04A9A}" type="pres">
      <dgm:prSet presAssocID="{DACF7FB5-9CFA-4763-8C64-1F9C59EAF718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BCE9840A-E2F4-4F70-A924-D79A56D5FCB8}" type="presOf" srcId="{E00184F1-A704-4F29-A87A-249067EAE498}" destId="{CE581C11-6467-42F2-AFD3-4641C6F04A9A}" srcOrd="0" destOrd="1" presId="urn:microsoft.com/office/officeart/2005/8/layout/vList6"/>
    <dgm:cxn modelId="{4C435C20-0704-4426-BC3D-CF6262F5925F}" type="presOf" srcId="{BC2EDA24-CBBC-4B22-B075-719C48BB1A75}" destId="{F283C273-92FC-454D-9FA7-3D8AA0326145}" srcOrd="0" destOrd="0" presId="urn:microsoft.com/office/officeart/2005/8/layout/vList6"/>
    <dgm:cxn modelId="{8F9BAF21-F3BE-4619-AB01-60108CE004CB}" srcId="{DACF7FB5-9CFA-4763-8C64-1F9C59EAF718}" destId="{31E9F911-AAA3-4CAA-8619-C21DE5BEE8CC}" srcOrd="0" destOrd="0" parTransId="{571BBF90-588C-40C8-B280-A47C7C6408DC}" sibTransId="{1A5C8A45-4B09-4B47-A21F-5D65007A267B}"/>
    <dgm:cxn modelId="{AF949D2D-3259-43E0-994C-663F466B9898}" srcId="{BC2EDA24-CBBC-4B22-B075-719C48BB1A75}" destId="{8F7A4022-7B14-4F0C-8B9A-7E67EC3D1685}" srcOrd="0" destOrd="0" parTransId="{42896385-A802-42AB-BE66-EF584C0F9059}" sibTransId="{A4606F67-7826-4798-8E89-49D8DD3A34EA}"/>
    <dgm:cxn modelId="{AB24A234-00CE-4C1C-B130-E825AEA8C674}" srcId="{A1D51C0D-8ECB-4837-B8DA-32D7C316F14E}" destId="{13DA0036-FA24-4F85-92DA-41632BCD1BA0}" srcOrd="1" destOrd="0" parTransId="{84E6F182-8062-41E5-BD1B-599E4B5777CC}" sibTransId="{1080FF32-2963-41B3-BFD0-9F712FCC8BBC}"/>
    <dgm:cxn modelId="{9BAA6737-978E-42B4-8253-2BB10F455011}" type="presOf" srcId="{642FE2FC-C175-459E-9148-E6AC20773F83}" destId="{7326574D-22B8-442A-90CF-DCDAD2884F02}" srcOrd="0" destOrd="1" presId="urn:microsoft.com/office/officeart/2005/8/layout/vList6"/>
    <dgm:cxn modelId="{DA41795E-7AC1-47A9-A24F-CCD3CBAD5019}" srcId="{CE5C5C42-09E3-4728-9523-FE2232BEFAF5}" destId="{A1D51C0D-8ECB-4837-B8DA-32D7C316F14E}" srcOrd="1" destOrd="0" parTransId="{C4934D61-1041-40AE-931A-A75C3FC8941C}" sibTransId="{08C751CC-B718-47A5-B9F9-7E3EAC09F0C7}"/>
    <dgm:cxn modelId="{CE7E0364-14BC-41D8-8B81-29CE4660081D}" srcId="{CE5C5C42-09E3-4728-9523-FE2232BEFAF5}" destId="{BC2EDA24-CBBC-4B22-B075-719C48BB1A75}" srcOrd="0" destOrd="0" parTransId="{736BDE16-8BAA-4592-BB2F-944D31C19E60}" sibTransId="{40158AB7-9DA8-413A-BC18-5773430D5ADD}"/>
    <dgm:cxn modelId="{233B5344-5DCA-4458-A156-8C34E99E39E4}" type="presOf" srcId="{CE5C5C42-09E3-4728-9523-FE2232BEFAF5}" destId="{29B274DC-9428-45C6-8595-3F3B3F30F3B8}" srcOrd="0" destOrd="0" presId="urn:microsoft.com/office/officeart/2005/8/layout/vList6"/>
    <dgm:cxn modelId="{017E304B-666D-4BF5-A51B-CFE29FAD42C4}" type="presOf" srcId="{8F7A4022-7B14-4F0C-8B9A-7E67EC3D1685}" destId="{7326574D-22B8-442A-90CF-DCDAD2884F02}" srcOrd="0" destOrd="0" presId="urn:microsoft.com/office/officeart/2005/8/layout/vList6"/>
    <dgm:cxn modelId="{1DD90E4D-2E5C-4037-9303-DF6D01913A62}" srcId="{CE5C5C42-09E3-4728-9523-FE2232BEFAF5}" destId="{DACF7FB5-9CFA-4763-8C64-1F9C59EAF718}" srcOrd="2" destOrd="0" parTransId="{F72CE1B3-5585-4469-85B3-62917C984CD7}" sibTransId="{D3789232-6DDF-4FC5-AB61-8204C0CA8769}"/>
    <dgm:cxn modelId="{EEF53C52-F866-44F6-AEEB-F20C6920B5D5}" type="presOf" srcId="{31E9F911-AAA3-4CAA-8619-C21DE5BEE8CC}" destId="{CE581C11-6467-42F2-AFD3-4641C6F04A9A}" srcOrd="0" destOrd="0" presId="urn:microsoft.com/office/officeart/2005/8/layout/vList6"/>
    <dgm:cxn modelId="{99E977AA-B135-493C-BB79-B7178798C9B1}" type="presOf" srcId="{4DEC2B11-A5C5-4E63-B986-4EC1D773E602}" destId="{1D961D7D-E7FA-48FF-9CE9-900FC2B25DAA}" srcOrd="0" destOrd="0" presId="urn:microsoft.com/office/officeart/2005/8/layout/vList6"/>
    <dgm:cxn modelId="{CBC0B1CB-9DD9-479F-AEA5-A0AB12A91F13}" srcId="{DACF7FB5-9CFA-4763-8C64-1F9C59EAF718}" destId="{E00184F1-A704-4F29-A87A-249067EAE498}" srcOrd="1" destOrd="0" parTransId="{7E71E594-64CA-42B6-98D1-61B16CBFEA7D}" sibTransId="{A01DFE83-B284-4C4C-82CA-C7F4D27753A2}"/>
    <dgm:cxn modelId="{169567CF-3967-48F7-93C7-FB564BA1C339}" srcId="{BC2EDA24-CBBC-4B22-B075-719C48BB1A75}" destId="{642FE2FC-C175-459E-9148-E6AC20773F83}" srcOrd="1" destOrd="0" parTransId="{4C6328EB-E301-4ADE-A3B3-D0E1F72BEF74}" sibTransId="{97D7CD1D-3177-4B87-A478-AEE245EF6B46}"/>
    <dgm:cxn modelId="{E3BE64D4-0535-4D28-8687-179B76D96257}" srcId="{DACF7FB5-9CFA-4763-8C64-1F9C59EAF718}" destId="{D98B5168-F39A-4D0D-887A-6A328A27C908}" srcOrd="2" destOrd="0" parTransId="{8A12D980-C43E-44AE-B566-88DB12FBBA4D}" sibTransId="{C9EE913A-FF51-466C-AAD0-2AA7AA209D9A}"/>
    <dgm:cxn modelId="{36D2ADDF-DC9E-4F40-A5EE-6C499276045A}" type="presOf" srcId="{A1D51C0D-8ECB-4837-B8DA-32D7C316F14E}" destId="{91953EF8-18BA-418C-83EA-47AC73E0739A}" srcOrd="0" destOrd="0" presId="urn:microsoft.com/office/officeart/2005/8/layout/vList6"/>
    <dgm:cxn modelId="{890305E6-8A11-47A8-AD9A-C15FD9A327D0}" type="presOf" srcId="{D98B5168-F39A-4D0D-887A-6A328A27C908}" destId="{CE581C11-6467-42F2-AFD3-4641C6F04A9A}" srcOrd="0" destOrd="2" presId="urn:microsoft.com/office/officeart/2005/8/layout/vList6"/>
    <dgm:cxn modelId="{AE031FE7-A90F-4025-A424-CA0EC146A732}" type="presOf" srcId="{13DA0036-FA24-4F85-92DA-41632BCD1BA0}" destId="{1D961D7D-E7FA-48FF-9CE9-900FC2B25DAA}" srcOrd="0" destOrd="1" presId="urn:microsoft.com/office/officeart/2005/8/layout/vList6"/>
    <dgm:cxn modelId="{5252F3EC-C152-48CD-9663-59CEE664E20C}" srcId="{A1D51C0D-8ECB-4837-B8DA-32D7C316F14E}" destId="{4DEC2B11-A5C5-4E63-B986-4EC1D773E602}" srcOrd="0" destOrd="0" parTransId="{6F85D88B-5FE7-4FA1-9BE9-D7FACF9AAE38}" sibTransId="{0C2C0A90-E696-403F-BC2A-6098C7F70B3C}"/>
    <dgm:cxn modelId="{E311CBFC-62DC-43E5-94D5-EC0CED0AABB4}" type="presOf" srcId="{DACF7FB5-9CFA-4763-8C64-1F9C59EAF718}" destId="{185AD7C4-1727-4E6B-AB0E-D7AC4B1CD94D}" srcOrd="0" destOrd="0" presId="urn:microsoft.com/office/officeart/2005/8/layout/vList6"/>
    <dgm:cxn modelId="{BBF5E2BE-06D8-4BDE-88A0-380D0B06017B}" type="presParOf" srcId="{29B274DC-9428-45C6-8595-3F3B3F30F3B8}" destId="{15EDD99A-7711-40DA-9C5E-98A7CD50973B}" srcOrd="0" destOrd="0" presId="urn:microsoft.com/office/officeart/2005/8/layout/vList6"/>
    <dgm:cxn modelId="{71EFEE07-52C1-4A66-8954-53B0BB178600}" type="presParOf" srcId="{15EDD99A-7711-40DA-9C5E-98A7CD50973B}" destId="{F283C273-92FC-454D-9FA7-3D8AA0326145}" srcOrd="0" destOrd="0" presId="urn:microsoft.com/office/officeart/2005/8/layout/vList6"/>
    <dgm:cxn modelId="{4B281951-611F-439C-A736-F1E776BE3114}" type="presParOf" srcId="{15EDD99A-7711-40DA-9C5E-98A7CD50973B}" destId="{7326574D-22B8-442A-90CF-DCDAD2884F02}" srcOrd="1" destOrd="0" presId="urn:microsoft.com/office/officeart/2005/8/layout/vList6"/>
    <dgm:cxn modelId="{B5F1D576-8044-478A-B1F9-D4DAF456BBA1}" type="presParOf" srcId="{29B274DC-9428-45C6-8595-3F3B3F30F3B8}" destId="{B9410D7C-9D8B-40DF-9367-203187869376}" srcOrd="1" destOrd="0" presId="urn:microsoft.com/office/officeart/2005/8/layout/vList6"/>
    <dgm:cxn modelId="{A3D6BFA9-7647-4328-8F11-15824ED21957}" type="presParOf" srcId="{29B274DC-9428-45C6-8595-3F3B3F30F3B8}" destId="{54E64020-F1B7-4258-A780-020610EC36C4}" srcOrd="2" destOrd="0" presId="urn:microsoft.com/office/officeart/2005/8/layout/vList6"/>
    <dgm:cxn modelId="{2F0ABB0E-C8CC-4DDA-A230-4D312C6F1A7A}" type="presParOf" srcId="{54E64020-F1B7-4258-A780-020610EC36C4}" destId="{91953EF8-18BA-418C-83EA-47AC73E0739A}" srcOrd="0" destOrd="0" presId="urn:microsoft.com/office/officeart/2005/8/layout/vList6"/>
    <dgm:cxn modelId="{925B5CC9-A5E3-4770-87BC-A8130703A819}" type="presParOf" srcId="{54E64020-F1B7-4258-A780-020610EC36C4}" destId="{1D961D7D-E7FA-48FF-9CE9-900FC2B25DAA}" srcOrd="1" destOrd="0" presId="urn:microsoft.com/office/officeart/2005/8/layout/vList6"/>
    <dgm:cxn modelId="{4AD4FACB-832F-467D-A3F1-8E4A3DDE7310}" type="presParOf" srcId="{29B274DC-9428-45C6-8595-3F3B3F30F3B8}" destId="{F4A76009-7403-416F-9E84-2942E920886B}" srcOrd="3" destOrd="0" presId="urn:microsoft.com/office/officeart/2005/8/layout/vList6"/>
    <dgm:cxn modelId="{04AC4200-2362-49CD-AD4E-8047D2924980}" type="presParOf" srcId="{29B274DC-9428-45C6-8595-3F3B3F30F3B8}" destId="{20CDB3A0-7143-452E-9711-B3CAA14ECDBC}" srcOrd="4" destOrd="0" presId="urn:microsoft.com/office/officeart/2005/8/layout/vList6"/>
    <dgm:cxn modelId="{426D4F31-537C-46A3-99BC-529B5434DD4E}" type="presParOf" srcId="{20CDB3A0-7143-452E-9711-B3CAA14ECDBC}" destId="{185AD7C4-1727-4E6B-AB0E-D7AC4B1CD94D}" srcOrd="0" destOrd="0" presId="urn:microsoft.com/office/officeart/2005/8/layout/vList6"/>
    <dgm:cxn modelId="{1BF23069-1A28-4FB1-BC26-80DF66BE492B}" type="presParOf" srcId="{20CDB3A0-7143-452E-9711-B3CAA14ECDBC}" destId="{CE581C11-6467-42F2-AFD3-4641C6F04A9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6574D-22B8-442A-90CF-DCDAD2884F02}">
      <dsp:nvSpPr>
        <dsp:cNvPr id="0" name=""/>
        <dsp:cNvSpPr/>
      </dsp:nvSpPr>
      <dsp:spPr>
        <a:xfrm>
          <a:off x="3902816" y="0"/>
          <a:ext cx="5854224" cy="10675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Century Gothic" panose="020B0502020202020204"/>
            </a:rPr>
            <a:t> </a:t>
          </a:r>
          <a:r>
            <a:rPr lang="en-US" sz="1400" kern="1200" err="1">
              <a:latin typeface="Century Gothic" panose="020B0502020202020204"/>
            </a:rPr>
            <a:t>Diviser</a:t>
          </a:r>
          <a:r>
            <a:rPr lang="en-US" sz="1400" kern="1200">
              <a:latin typeface="Century Gothic" panose="020B0502020202020204"/>
            </a:rPr>
            <a:t> </a:t>
          </a:r>
          <a:r>
            <a:rPr lang="en-US" sz="1400" kern="1200" err="1">
              <a:latin typeface="Century Gothic" panose="020B0502020202020204"/>
            </a:rPr>
            <a:t>en</a:t>
          </a:r>
          <a:r>
            <a:rPr lang="en-US" sz="1400" kern="1200">
              <a:latin typeface="Century Gothic" panose="020B0502020202020204"/>
            </a:rPr>
            <a:t> plus petits </a:t>
          </a:r>
          <a:r>
            <a:rPr lang="en-US" sz="1400" kern="1200" err="1">
              <a:latin typeface="Century Gothic" panose="020B0502020202020204"/>
            </a:rPr>
            <a:t>batchs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err="1">
              <a:latin typeface="Century Gothic" panose="020B0502020202020204"/>
            </a:rPr>
            <a:t>Réduire</a:t>
          </a:r>
          <a:r>
            <a:rPr lang="en-US" sz="1400" kern="1200">
              <a:latin typeface="Century Gothic" panose="020B0502020202020204"/>
            </a:rPr>
            <a:t> la taille des images</a:t>
          </a:r>
        </a:p>
      </dsp:txBody>
      <dsp:txXfrm>
        <a:off x="3902816" y="133449"/>
        <a:ext cx="5453877" cy="800695"/>
      </dsp:txXfrm>
    </dsp:sp>
    <dsp:sp modelId="{F283C273-92FC-454D-9FA7-3D8AA0326145}">
      <dsp:nvSpPr>
        <dsp:cNvPr id="0" name=""/>
        <dsp:cNvSpPr/>
      </dsp:nvSpPr>
      <dsp:spPr>
        <a:xfrm>
          <a:off x="0" y="0"/>
          <a:ext cx="3902816" cy="1067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 panose="020B0502020202020204"/>
            </a:rPr>
            <a:t>Taille des images</a:t>
          </a:r>
          <a:endParaRPr lang="en-US" sz="1600" kern="1200"/>
        </a:p>
      </dsp:txBody>
      <dsp:txXfrm>
        <a:off x="52116" y="52116"/>
        <a:ext cx="3798584" cy="963361"/>
      </dsp:txXfrm>
    </dsp:sp>
    <dsp:sp modelId="{1D961D7D-E7FA-48FF-9CE9-900FC2B25DAA}">
      <dsp:nvSpPr>
        <dsp:cNvPr id="0" name=""/>
        <dsp:cNvSpPr/>
      </dsp:nvSpPr>
      <dsp:spPr>
        <a:xfrm>
          <a:off x="3902816" y="1174353"/>
          <a:ext cx="5854224" cy="10675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Century Gothic" panose="020B0502020202020204"/>
            </a:rPr>
            <a:t>Essayer de </a:t>
          </a:r>
          <a:r>
            <a:rPr lang="en-US" sz="1400" kern="1200" err="1">
              <a:latin typeface="Century Gothic" panose="020B0502020202020204"/>
            </a:rPr>
            <a:t>réduire</a:t>
          </a:r>
          <a:r>
            <a:rPr lang="en-US" sz="1400" kern="1200">
              <a:latin typeface="Century Gothic" panose="020B0502020202020204"/>
            </a:rPr>
            <a:t> les subsets </a:t>
          </a:r>
          <a:r>
            <a:rPr lang="en-US" sz="1400" kern="1200" err="1">
              <a:latin typeface="Century Gothic" panose="020B0502020202020204"/>
            </a:rPr>
            <a:t>d'entraînements</a:t>
          </a:r>
          <a:r>
            <a:rPr lang="en-US" sz="1400" kern="1200">
              <a:latin typeface="Century Gothic" panose="020B0502020202020204"/>
            </a:rPr>
            <a:t>, de test et de validation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err="1">
              <a:latin typeface="Century Gothic" panose="020B0502020202020204"/>
            </a:rPr>
            <a:t>Créer</a:t>
          </a:r>
          <a:r>
            <a:rPr lang="en-US" sz="1400" kern="1200">
              <a:latin typeface="Century Gothic" panose="020B0502020202020204"/>
            </a:rPr>
            <a:t> des </a:t>
          </a:r>
          <a:r>
            <a:rPr lang="en-US" sz="1400" kern="1200" err="1">
              <a:latin typeface="Century Gothic" panose="020B0502020202020204"/>
            </a:rPr>
            <a:t>méthodes</a:t>
          </a:r>
          <a:r>
            <a:rPr lang="en-US" sz="1400" kern="1200">
              <a:latin typeface="Century Gothic" panose="020B0502020202020204"/>
            </a:rPr>
            <a:t> </a:t>
          </a:r>
          <a:r>
            <a:rPr lang="en-US" sz="1400" kern="1200" err="1">
              <a:latin typeface="Century Gothic" panose="020B0502020202020204"/>
            </a:rPr>
            <a:t>d'optimisation</a:t>
          </a:r>
          <a:endParaRPr lang="en-US" sz="1400" kern="1200">
            <a:latin typeface="Century Gothic" panose="020B0502020202020204"/>
          </a:endParaRPr>
        </a:p>
      </dsp:txBody>
      <dsp:txXfrm>
        <a:off x="3902816" y="1307802"/>
        <a:ext cx="5453877" cy="800695"/>
      </dsp:txXfrm>
    </dsp:sp>
    <dsp:sp modelId="{91953EF8-18BA-418C-83EA-47AC73E0739A}">
      <dsp:nvSpPr>
        <dsp:cNvPr id="0" name=""/>
        <dsp:cNvSpPr/>
      </dsp:nvSpPr>
      <dsp:spPr>
        <a:xfrm>
          <a:off x="0" y="1174353"/>
          <a:ext cx="3902816" cy="1067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 panose="020B0502020202020204"/>
            </a:rPr>
            <a:t>Taille des datasets</a:t>
          </a:r>
        </a:p>
      </dsp:txBody>
      <dsp:txXfrm>
        <a:off x="52116" y="1226469"/>
        <a:ext cx="3798584" cy="963361"/>
      </dsp:txXfrm>
    </dsp:sp>
    <dsp:sp modelId="{CE581C11-6467-42F2-AFD3-4641C6F04A9A}">
      <dsp:nvSpPr>
        <dsp:cNvPr id="0" name=""/>
        <dsp:cNvSpPr/>
      </dsp:nvSpPr>
      <dsp:spPr>
        <a:xfrm>
          <a:off x="3902816" y="2348706"/>
          <a:ext cx="5854224" cy="10675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 </a:t>
          </a:r>
          <a:r>
            <a:rPr lang="en-US" sz="1400" kern="1200" err="1"/>
            <a:t>Avoir</a:t>
          </a:r>
          <a:r>
            <a:rPr lang="en-US" sz="1400" kern="1200"/>
            <a:t> </a:t>
          </a:r>
          <a:r>
            <a:rPr lang="en-US" sz="1400" kern="1200" err="1"/>
            <a:t>accès</a:t>
          </a:r>
          <a:r>
            <a:rPr lang="en-US" sz="1400" kern="1200"/>
            <a:t> </a:t>
          </a:r>
          <a:r>
            <a:rPr lang="en-US" sz="1400" kern="1200">
              <a:latin typeface="Century Gothic" panose="020B0502020202020204"/>
            </a:rPr>
            <a:t>à un </a:t>
          </a:r>
          <a:r>
            <a:rPr lang="en-US" sz="1400" kern="1200" err="1">
              <a:latin typeface="Century Gothic" panose="020B0502020202020204"/>
            </a:rPr>
            <a:t>compte</a:t>
          </a:r>
          <a:r>
            <a:rPr lang="en-US" sz="1400" kern="1200">
              <a:latin typeface="Century Gothic" panose="020B0502020202020204"/>
            </a:rPr>
            <a:t> </a:t>
          </a:r>
          <a:r>
            <a:rPr lang="en-US" sz="1400" kern="1200">
              <a:solidFill>
                <a:schemeClr val="tx1"/>
              </a:solidFill>
              <a:latin typeface="+mj-lt"/>
            </a:rPr>
            <a:t>premium pour que collab </a:t>
          </a:r>
          <a:r>
            <a:rPr lang="en-US" sz="1400" kern="1200" err="1">
              <a:solidFill>
                <a:schemeClr val="tx1"/>
              </a:solidFill>
              <a:latin typeface="+mj-lt"/>
            </a:rPr>
            <a:t>utilise</a:t>
          </a:r>
          <a:r>
            <a:rPr lang="en-US" sz="1400" kern="1200">
              <a:solidFill>
                <a:schemeClr val="tx1"/>
              </a:solidFill>
              <a:latin typeface="+mj-lt"/>
            </a:rPr>
            <a:t> de </a:t>
          </a:r>
          <a:r>
            <a:rPr lang="en-US" sz="1400" kern="1200" err="1">
              <a:solidFill>
                <a:schemeClr val="tx1"/>
              </a:solidFill>
              <a:latin typeface="+mj-lt"/>
            </a:rPr>
            <a:t>meilleurs</a:t>
          </a:r>
          <a:r>
            <a:rPr lang="en-US" sz="1400" kern="1200">
              <a:solidFill>
                <a:schemeClr val="tx1"/>
              </a:solidFill>
              <a:latin typeface="+mj-lt"/>
            </a:rPr>
            <a:t> </a:t>
          </a:r>
          <a:r>
            <a:rPr lang="en-US" sz="1400" kern="1200">
              <a:solidFill>
                <a:schemeClr val="tx1"/>
              </a:solidFill>
              <a:latin typeface="+mj-lt"/>
              <a:ea typeface="Calibri"/>
              <a:cs typeface="Calibri"/>
            </a:rPr>
            <a:t>GPU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>
              <a:solidFill>
                <a:schemeClr val="tx1"/>
              </a:solidFill>
              <a:latin typeface="+mj-lt"/>
              <a:ea typeface="Calibri"/>
              <a:cs typeface="Calibri"/>
            </a:rPr>
            <a:t>Essayer sur son propre ordinateur pourrait être envisageable</a:t>
          </a:r>
          <a:r>
            <a:rPr lang="en-US" sz="1400" kern="1200">
              <a:solidFill>
                <a:schemeClr val="tx1"/>
              </a:solidFill>
              <a:latin typeface="+mj-lt"/>
              <a:ea typeface="Calibri"/>
              <a:cs typeface="Calibri"/>
            </a:rPr>
            <a:t> si la machine est puissante </a:t>
          </a: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>
            <a:latin typeface="+mj-lt"/>
            <a:cs typeface="Calibri"/>
          </a:endParaRPr>
        </a:p>
      </dsp:txBody>
      <dsp:txXfrm>
        <a:off x="3902816" y="2482155"/>
        <a:ext cx="5453877" cy="800695"/>
      </dsp:txXfrm>
    </dsp:sp>
    <dsp:sp modelId="{185AD7C4-1727-4E6B-AB0E-D7AC4B1CD94D}">
      <dsp:nvSpPr>
        <dsp:cNvPr id="0" name=""/>
        <dsp:cNvSpPr/>
      </dsp:nvSpPr>
      <dsp:spPr>
        <a:xfrm>
          <a:off x="0" y="2348706"/>
          <a:ext cx="3902816" cy="1067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 panose="020B0502020202020204"/>
            </a:rPr>
            <a:t>Manque de RAM et de temps de calcul</a:t>
          </a:r>
        </a:p>
      </dsp:txBody>
      <dsp:txXfrm>
        <a:off x="52116" y="2400822"/>
        <a:ext cx="3798584" cy="963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9D9EE-8B26-47CD-8E2C-6F75760BC1CA}" type="datetimeFigureOut">
              <a:t>2/5/2024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EA483-DA72-42C4-9749-EE7F5065F0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12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Malo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079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Emrys + LM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14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184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56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Joalie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5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Joalie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39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Malo </a:t>
            </a:r>
            <a:r>
              <a:rPr lang="en-US" err="1">
                <a:cs typeface="Calibri"/>
              </a:rPr>
              <a:t>ou</a:t>
            </a:r>
            <a:r>
              <a:rPr lang="en-US">
                <a:cs typeface="Calibri"/>
              </a:rPr>
              <a:t> 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45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Malo </a:t>
            </a:r>
            <a:r>
              <a:rPr lang="en-US" err="1">
                <a:cs typeface="Calibri"/>
              </a:rPr>
              <a:t>ou</a:t>
            </a:r>
            <a:r>
              <a:rPr lang="en-US">
                <a:cs typeface="Calibri"/>
              </a:rPr>
              <a:t> 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9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6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0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Emrys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12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Emrys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23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6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1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3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4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3412DD-2311-4D16-B9F6-C0D58E09449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66D58-F16C-1BCD-8EBC-D0D62F474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86538"/>
            <a:ext cx="8825658" cy="2677648"/>
          </a:xfrm>
        </p:spPr>
        <p:txBody>
          <a:bodyPr/>
          <a:lstStyle/>
          <a:p>
            <a:r>
              <a:rPr lang="en-US"/>
              <a:t>Réunion CTS n°3  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2C2F1D-A2DC-D884-72F8-A7E0FCC17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Louis-Melchior GIRAUD - Louis MARTYR - Joalie CORNELIE - Emrys MEZIANI - Raphaël MICHON - Malo LEROY</a:t>
            </a:r>
          </a:p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A641A1-44CF-0E12-61E2-EA4041D0280D}"/>
              </a:ext>
            </a:extLst>
          </p:cNvPr>
          <p:cNvSpPr txBox="1"/>
          <p:nvPr/>
        </p:nvSpPr>
        <p:spPr>
          <a:xfrm>
            <a:off x="8778240" y="6433066"/>
            <a:ext cx="34137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Lundi 5 Février 2024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2BAB06-A76E-C042-CB0B-EAF11D771C3D}"/>
              </a:ext>
            </a:extLst>
          </p:cNvPr>
          <p:cNvSpPr txBox="1"/>
          <p:nvPr/>
        </p:nvSpPr>
        <p:spPr>
          <a:xfrm>
            <a:off x="396240" y="6380480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Equipe 283</a:t>
            </a:r>
          </a:p>
        </p:txBody>
      </p:sp>
    </p:spTree>
    <p:extLst>
      <p:ext uri="{BB962C8B-B14F-4D97-AF65-F5344CB8AC3E}">
        <p14:creationId xmlns:p14="http://schemas.microsoft.com/office/powerpoint/2010/main" val="21249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EA2FA-9DAB-6355-295E-528E0633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retenus / rejetés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140CB-61DC-1794-7908-4C6EAFB7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Premiers poids testés pour la création des </a:t>
            </a:r>
            <a:r>
              <a:rPr lang="fr-FR" err="1"/>
              <a:t>CustomDataGen</a:t>
            </a:r>
            <a:r>
              <a:rPr lang="fr-FR"/>
              <a:t> :</a:t>
            </a:r>
            <a:br>
              <a:rPr lang="fr-FR"/>
            </a:br>
            <a:r>
              <a:rPr lang="fr-FR" err="1"/>
              <a:t>w_train</a:t>
            </a:r>
            <a:r>
              <a:rPr lang="fr-FR"/>
              <a:t>, </a:t>
            </a:r>
            <a:r>
              <a:rPr lang="fr-FR" err="1"/>
              <a:t>w_val</a:t>
            </a:r>
            <a:r>
              <a:rPr lang="fr-FR"/>
              <a:t>, </a:t>
            </a:r>
            <a:r>
              <a:rPr lang="fr-FR" err="1"/>
              <a:t>w_test</a:t>
            </a:r>
            <a:r>
              <a:rPr lang="fr-FR"/>
              <a:t> = 0.8, 0.1, 0.1</a:t>
            </a:r>
            <a:br>
              <a:rPr lang="fr-FR"/>
            </a:br>
            <a:r>
              <a:rPr lang="fr-FR"/>
              <a:t>(version du notebook exemple)</a:t>
            </a:r>
            <a:endParaRPr lang="fr-FR" i="1"/>
          </a:p>
          <a:p>
            <a:pPr lvl="1">
              <a:buFont typeface="Wingdings" charset="2"/>
              <a:buChar char="Ø"/>
            </a:pPr>
            <a:r>
              <a:rPr lang="fr-FR"/>
              <a:t>Rejeté car faisait crasher le kernel dû au manque de RAM</a:t>
            </a:r>
          </a:p>
          <a:p>
            <a:r>
              <a:rPr lang="fr-FR"/>
              <a:t>Deuxième tentative de poids pour la création des </a:t>
            </a:r>
            <a:r>
              <a:rPr lang="fr-FR" err="1"/>
              <a:t>CustomDataGen</a:t>
            </a:r>
            <a:r>
              <a:rPr lang="fr-FR"/>
              <a:t> :</a:t>
            </a:r>
            <a:br>
              <a:rPr lang="fr-FR"/>
            </a:br>
            <a:r>
              <a:rPr lang="fr-FR" err="1"/>
              <a:t>w_train</a:t>
            </a:r>
            <a:r>
              <a:rPr lang="fr-FR"/>
              <a:t>, </a:t>
            </a:r>
            <a:r>
              <a:rPr lang="fr-FR" err="1"/>
              <a:t>w_val</a:t>
            </a:r>
            <a:r>
              <a:rPr lang="fr-FR"/>
              <a:t>, </a:t>
            </a:r>
            <a:r>
              <a:rPr lang="fr-FR" err="1"/>
              <a:t>w_test</a:t>
            </a:r>
            <a:r>
              <a:rPr lang="fr-FR"/>
              <a:t>, </a:t>
            </a:r>
            <a:r>
              <a:rPr lang="fr-FR" err="1"/>
              <a:t>w_empty</a:t>
            </a:r>
            <a:r>
              <a:rPr lang="fr-FR"/>
              <a:t> = 0.2, 0.025, 0.025, </a:t>
            </a:r>
            <a:r>
              <a:rPr lang="fr-FR" u="sng"/>
              <a:t>0.5</a:t>
            </a:r>
            <a:r>
              <a:rPr lang="fr-FR"/>
              <a:t>(puis 0.75)</a:t>
            </a:r>
          </a:p>
          <a:p>
            <a:pPr lvl="1"/>
            <a:r>
              <a:rPr lang="fr-FR"/>
              <a:t>Probablement rejeté aussi car fait toujours crasher le kernel manque de RAM</a:t>
            </a:r>
          </a:p>
          <a:p>
            <a:pPr>
              <a:buFont typeface="Wingdings 3"/>
            </a:pPr>
            <a:r>
              <a:rPr lang="fr-FR"/>
              <a:t>Implémentation d'un </a:t>
            </a:r>
            <a:r>
              <a:rPr lang="fr-FR" err="1"/>
              <a:t>lazy</a:t>
            </a:r>
            <a:r>
              <a:rPr lang="fr-FR"/>
              <a:t> </a:t>
            </a:r>
            <a:r>
              <a:rPr lang="fr-FR" err="1"/>
              <a:t>loading</a:t>
            </a:r>
            <a:r>
              <a:rPr lang="fr-FR"/>
              <a:t> dans la création des </a:t>
            </a:r>
            <a:r>
              <a:rPr lang="fr-FR" err="1"/>
              <a:t>CustomDataGen</a:t>
            </a:r>
            <a:r>
              <a:rPr lang="fr-FR"/>
              <a:t> pour ne pas charger toutes les images en même temps dans la RAM.</a:t>
            </a:r>
            <a:endParaRPr lang="en-US"/>
          </a:p>
          <a:p>
            <a:pPr>
              <a:buFont typeface="Wingdings 3"/>
            </a:pPr>
            <a:endParaRPr lang="fr-FR"/>
          </a:p>
          <a:p>
            <a:pPr marL="457200" lvl="1" indent="0">
              <a:buNone/>
            </a:pP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4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7AC81-212C-7A0A-6CF3-B02FF25C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des </a:t>
            </a:r>
            <a:r>
              <a:rPr lang="en-US" err="1"/>
              <a:t>tâches</a:t>
            </a:r>
            <a:r>
              <a:rPr lang="en-US"/>
              <a:t> </a:t>
            </a:r>
            <a:r>
              <a:rPr lang="en-US" err="1"/>
              <a:t>restantes</a:t>
            </a:r>
          </a:p>
        </p:txBody>
      </p:sp>
      <p:pic>
        <p:nvPicPr>
          <p:cNvPr id="10" name="Image 9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C1899525-8BA5-00BD-8BD3-0CC61CB68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8128"/>
            <a:ext cx="12192000" cy="21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8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6334F-003E-9D44-69BD-6F7160AE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029" err="1"/>
              <a:t>Prochaines</a:t>
            </a:r>
            <a:r>
              <a:rPr lang="en-US"/>
              <a:t> étapes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29D64-0148-CFD6-D0F4-750C0110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Trouver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solution au </a:t>
            </a:r>
            <a:r>
              <a:rPr lang="en-US" err="1"/>
              <a:t>chargement</a:t>
            </a:r>
            <a:r>
              <a:rPr lang="en-US"/>
              <a:t> de </a:t>
            </a:r>
            <a:r>
              <a:rPr lang="en-US" err="1"/>
              <a:t>toutes</a:t>
            </a:r>
            <a:r>
              <a:rPr lang="en-US"/>
              <a:t> les données dans le </a:t>
            </a:r>
            <a:r>
              <a:rPr lang="en-US" err="1"/>
              <a:t>CustomDataGen</a:t>
            </a:r>
            <a:r>
              <a:rPr lang="en-US"/>
              <a:t>, </a:t>
            </a:r>
            <a:r>
              <a:rPr lang="en-US" err="1"/>
              <a:t>accélerer</a:t>
            </a:r>
            <a:r>
              <a:rPr lang="en-US"/>
              <a:t> le training, </a:t>
            </a:r>
            <a:r>
              <a:rPr lang="en-US" err="1"/>
              <a:t>régler</a:t>
            </a:r>
            <a:r>
              <a:rPr lang="en-US"/>
              <a:t> les couleurs</a:t>
            </a:r>
            <a:br>
              <a:rPr lang="en-US"/>
            </a:br>
            <a:r>
              <a:rPr lang="en-US"/>
              <a:t>Proba de succès : 50%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Ré-entraîner </a:t>
            </a:r>
            <a:r>
              <a:rPr lang="en-US" err="1"/>
              <a:t>notre</a:t>
            </a:r>
            <a:r>
              <a:rPr lang="en-US"/>
              <a:t> </a:t>
            </a:r>
            <a:r>
              <a:rPr lang="en-US" err="1"/>
              <a:t>modèle</a:t>
            </a:r>
            <a:r>
              <a:rPr lang="en-US"/>
              <a:t> et </a:t>
            </a:r>
            <a:r>
              <a:rPr lang="en-US" err="1"/>
              <a:t>l'évaluer</a:t>
            </a:r>
            <a:br>
              <a:rPr lang="en-US"/>
            </a:br>
            <a:r>
              <a:rPr lang="en-US"/>
              <a:t>Proba de succès : 90%</a:t>
            </a:r>
          </a:p>
          <a:p>
            <a:endParaRPr lang="en-US"/>
          </a:p>
          <a:p>
            <a:r>
              <a:rPr lang="en-US"/>
              <a:t>Tester </a:t>
            </a:r>
            <a:r>
              <a:rPr lang="en-US" err="1"/>
              <a:t>différents</a:t>
            </a:r>
            <a:r>
              <a:rPr lang="en-US"/>
              <a:t> </a:t>
            </a:r>
            <a:r>
              <a:rPr lang="en-US" err="1"/>
              <a:t>modèles</a:t>
            </a:r>
            <a:r>
              <a:rPr lang="en-US"/>
              <a:t> pour maximiser les performances</a:t>
            </a:r>
            <a:br>
              <a:rPr lang="en-US"/>
            </a:br>
            <a:r>
              <a:rPr lang="en-US"/>
              <a:t>Proba de succès : 60%</a:t>
            </a:r>
          </a:p>
        </p:txBody>
      </p:sp>
    </p:spTree>
    <p:extLst>
      <p:ext uri="{BB962C8B-B14F-4D97-AF65-F5344CB8AC3E}">
        <p14:creationId xmlns:p14="http://schemas.microsoft.com/office/powerpoint/2010/main" val="225318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7997A-3AC3-E1E4-4159-FF4BDB78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Etude des </a:t>
            </a:r>
            <a:r>
              <a:rPr lang="en-US" err="1"/>
              <a:t>risques</a:t>
            </a:r>
            <a:endParaRPr lang="en-US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CABB22D-83E6-CEE3-D612-CDD3056DE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772039"/>
              </p:ext>
            </p:extLst>
          </p:nvPr>
        </p:nvGraphicFramePr>
        <p:xfrm>
          <a:off x="1715293" y="3121660"/>
          <a:ext cx="9757040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A46D919-74D5-2320-BDF2-842B8A9ED96D}"/>
              </a:ext>
            </a:extLst>
          </p:cNvPr>
          <p:cNvSpPr txBox="1"/>
          <p:nvPr/>
        </p:nvSpPr>
        <p:spPr>
          <a:xfrm>
            <a:off x="1930400" y="2611120"/>
            <a:ext cx="342392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err="1"/>
              <a:t>Risques</a:t>
            </a:r>
            <a:endParaRPr lang="en-US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405F47-25FC-64EC-4958-A8A19F803FB4}"/>
              </a:ext>
            </a:extLst>
          </p:cNvPr>
          <p:cNvSpPr txBox="1"/>
          <p:nvPr/>
        </p:nvSpPr>
        <p:spPr>
          <a:xfrm>
            <a:off x="5569427" y="2611120"/>
            <a:ext cx="342392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Solutions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41656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73C86-FD28-3004-1597-9B420B59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Récapitulatif</a:t>
            </a:r>
            <a:r>
              <a:rPr lang="en-US"/>
              <a:t> de la fin du </a:t>
            </a:r>
            <a:r>
              <a:rPr lang="en-US" err="1"/>
              <a:t>jalon</a:t>
            </a:r>
            <a:r>
              <a:rPr lang="en-US"/>
              <a:t> 2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5C888-4019-69C1-FE7A-E10957E7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/>
              <a:t>Ce que nous avions fait:</a:t>
            </a:r>
          </a:p>
          <a:p>
            <a:pPr marL="0" indent="0">
              <a:buNone/>
            </a:pPr>
            <a:r>
              <a:rPr lang="en-US"/>
              <a:t>	-</a:t>
            </a:r>
            <a:r>
              <a:rPr lang="fr-FR"/>
              <a:t>Téléchargement</a:t>
            </a:r>
            <a:r>
              <a:rPr lang="en-US"/>
              <a:t> des dataset et annotations.</a:t>
            </a:r>
          </a:p>
          <a:p>
            <a:pPr marL="0" indent="0">
              <a:buNone/>
            </a:pPr>
            <a:r>
              <a:rPr lang="en-US"/>
              <a:t>	- </a:t>
            </a:r>
            <a:r>
              <a:rPr lang="en-US" err="1"/>
              <a:t>Datavisualisation</a:t>
            </a:r>
            <a:r>
              <a:rPr lang="en-US"/>
              <a:t>.</a:t>
            </a:r>
          </a:p>
          <a:p>
            <a:r>
              <a:rPr lang="en-US" b="1" i="1"/>
              <a:t>Ce </a:t>
            </a:r>
            <a:r>
              <a:rPr lang="en-US" b="1" i="1" err="1"/>
              <a:t>qu’il</a:t>
            </a:r>
            <a:r>
              <a:rPr lang="en-US" b="1" i="1"/>
              <a:t> nous </a:t>
            </a:r>
            <a:r>
              <a:rPr lang="en-US" b="1" i="1" err="1"/>
              <a:t>restait</a:t>
            </a:r>
            <a:r>
              <a:rPr lang="en-US" b="1" i="1"/>
              <a:t> à faire :</a:t>
            </a:r>
          </a:p>
          <a:p>
            <a:pPr marL="457200" lvl="1" indent="0">
              <a:buNone/>
            </a:pPr>
            <a:r>
              <a:rPr lang="en-US"/>
              <a:t>-</a:t>
            </a:r>
            <a:r>
              <a:rPr lang="en-US" err="1"/>
              <a:t>Amélioration</a:t>
            </a:r>
            <a:r>
              <a:rPr lang="en-US"/>
              <a:t> des </a:t>
            </a:r>
            <a:r>
              <a:rPr lang="en-US" err="1"/>
              <a:t>visualisations</a:t>
            </a:r>
            <a:r>
              <a:rPr lang="en-US"/>
              <a:t>.</a:t>
            </a:r>
          </a:p>
          <a:p>
            <a:pPr marL="457200" lvl="1" indent="0">
              <a:buNone/>
            </a:pPr>
            <a:r>
              <a:rPr lang="en-US"/>
              <a:t>-</a:t>
            </a:r>
            <a:r>
              <a:rPr lang="fr-FR"/>
              <a:t>Intégration</a:t>
            </a:r>
            <a:r>
              <a:rPr lang="en-US"/>
              <a:t> du dataset CAMPUS.</a:t>
            </a:r>
          </a:p>
          <a:p>
            <a:pPr marL="457200" lvl="1" indent="0">
              <a:buNone/>
            </a:pPr>
            <a:r>
              <a:rPr lang="en-US"/>
              <a:t>-</a:t>
            </a:r>
            <a:r>
              <a:rPr lang="en-US" err="1"/>
              <a:t>Création</a:t>
            </a:r>
            <a:r>
              <a:rPr lang="en-US"/>
              <a:t> des structures </a:t>
            </a:r>
            <a:r>
              <a:rPr lang="en-US" err="1"/>
              <a:t>pytorch</a:t>
            </a:r>
            <a:r>
              <a:rPr lang="en-US"/>
              <a:t> pour </a:t>
            </a:r>
            <a:r>
              <a:rPr lang="en-US" err="1"/>
              <a:t>l’entraînement</a:t>
            </a:r>
            <a:r>
              <a:rPr lang="en-US"/>
              <a:t>.</a:t>
            </a:r>
          </a:p>
          <a:p>
            <a:pPr marL="457200" lvl="1" indent="0">
              <a:buNone/>
            </a:pPr>
            <a:r>
              <a:rPr lang="en-US"/>
              <a:t>-Cloture et </a:t>
            </a:r>
            <a:r>
              <a:rPr lang="en-US" err="1"/>
              <a:t>rédaction</a:t>
            </a:r>
            <a:r>
              <a:rPr lang="en-US"/>
              <a:t> du rapport Jalon 2.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3EB32-5EE5-E56F-7B2E-6FF70EEC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Présentation</a:t>
            </a:r>
            <a:r>
              <a:rPr lang="en-US"/>
              <a:t> des </a:t>
            </a:r>
            <a:r>
              <a:rPr lang="en-US" err="1"/>
              <a:t>objectifs</a:t>
            </a:r>
            <a:r>
              <a:rPr lang="en-US"/>
              <a:t> du </a:t>
            </a:r>
            <a:r>
              <a:rPr lang="en-US" err="1"/>
              <a:t>jalon</a:t>
            </a:r>
            <a:r>
              <a:rPr lang="en-US"/>
              <a:t> 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99074-68C3-E46A-846C-EB55614D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36" y="2330545"/>
            <a:ext cx="9944217" cy="412143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/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Développement de modèles de réseaux de neurones </a:t>
            </a:r>
            <a:r>
              <a:rPr lang="fr-FR" err="1">
                <a:solidFill>
                  <a:srgbClr val="374151"/>
                </a:solidFill>
                <a:ea typeface="+mn-lt"/>
                <a:cs typeface="+mn-lt"/>
              </a:rPr>
              <a:t>convolutionnels</a:t>
            </a: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 (CNN) pour la </a:t>
            </a:r>
            <a:r>
              <a:rPr lang="fr-FR" err="1">
                <a:solidFill>
                  <a:srgbClr val="374151"/>
                </a:solidFill>
                <a:ea typeface="+mn-lt"/>
                <a:cs typeface="+mn-lt"/>
              </a:rPr>
              <a:t>ré-identification</a:t>
            </a: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 de personnes :</a:t>
            </a:r>
            <a:endParaRPr lang="fr-FR"/>
          </a:p>
          <a:p>
            <a:pPr marL="0" indent="0" algn="just">
              <a:buNone/>
            </a:pP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Conception de CNN personnalisés via </a:t>
            </a:r>
            <a:r>
              <a:rPr lang="fr-FR" err="1">
                <a:solidFill>
                  <a:srgbClr val="374151"/>
                </a:solidFill>
                <a:ea typeface="+mn-lt"/>
                <a:cs typeface="+mn-lt"/>
              </a:rPr>
              <a:t>Pytorch</a:t>
            </a: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/</a:t>
            </a:r>
            <a:r>
              <a:rPr lang="fr-FR" err="1">
                <a:solidFill>
                  <a:srgbClr val="374151"/>
                </a:solidFill>
                <a:ea typeface="+mn-lt"/>
                <a:cs typeface="+mn-lt"/>
              </a:rPr>
              <a:t>Tensorflow</a:t>
            </a: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 (Conv2D, </a:t>
            </a:r>
            <a:r>
              <a:rPr lang="fr-FR" err="1">
                <a:solidFill>
                  <a:srgbClr val="374151"/>
                </a:solidFill>
                <a:ea typeface="+mn-lt"/>
                <a:cs typeface="+mn-lt"/>
              </a:rPr>
              <a:t>Pooling</a:t>
            </a: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, etc.);</a:t>
            </a:r>
            <a:endParaRPr lang="fr-FR"/>
          </a:p>
          <a:p>
            <a:pPr marL="0" indent="0" algn="just">
              <a:buNone/>
            </a:pP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Emploi de modèles pré-entrainés (</a:t>
            </a:r>
            <a:r>
              <a:rPr lang="fr-FR" err="1">
                <a:solidFill>
                  <a:srgbClr val="374151"/>
                </a:solidFill>
                <a:ea typeface="+mn-lt"/>
                <a:cs typeface="+mn-lt"/>
              </a:rPr>
              <a:t>Resnet</a:t>
            </a: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fr-FR" err="1">
                <a:solidFill>
                  <a:srgbClr val="374151"/>
                </a:solidFill>
                <a:ea typeface="+mn-lt"/>
                <a:cs typeface="+mn-lt"/>
              </a:rPr>
              <a:t>Osnet</a:t>
            </a: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, etc.);</a:t>
            </a:r>
            <a:endParaRPr lang="fr-FR"/>
          </a:p>
          <a:p>
            <a:pPr marL="0" indent="0" algn="just">
              <a:buNone/>
            </a:pP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Intégration avancée de blocs d'attention et de fonctions de perte spécialisées.</a:t>
            </a:r>
            <a:endParaRPr lang="fr-FR"/>
          </a:p>
          <a:p>
            <a:pPr algn="just"/>
            <a:endParaRPr lang="fr-FR">
              <a:solidFill>
                <a:srgbClr val="374151"/>
              </a:solidFill>
              <a:ea typeface="+mn-lt"/>
              <a:cs typeface="+mn-lt"/>
            </a:endParaRPr>
          </a:p>
          <a:p>
            <a:pPr algn="just"/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Implémentation de cycles d’entraînement/validation :</a:t>
            </a:r>
            <a:endParaRPr lang="fr-FR"/>
          </a:p>
          <a:p>
            <a:pPr marL="0" indent="0" algn="just">
              <a:buNone/>
            </a:pP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Ajustement des hyperparamètres et choix des stratégies d'optimisation;</a:t>
            </a:r>
            <a:endParaRPr lang="fr-FR"/>
          </a:p>
          <a:p>
            <a:pPr marL="0" indent="0" algn="just">
              <a:buNone/>
            </a:pP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Séparation claire des phases d'entraînement et de validation;</a:t>
            </a:r>
            <a:endParaRPr lang="fr-FR"/>
          </a:p>
          <a:p>
            <a:pPr marL="0" indent="0" algn="just">
              <a:buNone/>
            </a:pP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Suivi des métriques de performance et ajustements itératifs.</a:t>
            </a:r>
            <a:endParaRPr lang="fr-FR"/>
          </a:p>
          <a:p>
            <a:pPr algn="just"/>
            <a:endParaRPr lang="fr-FR">
              <a:solidFill>
                <a:srgbClr val="374151"/>
              </a:solidFill>
              <a:ea typeface="+mn-lt"/>
              <a:cs typeface="+mn-lt"/>
            </a:endParaRPr>
          </a:p>
          <a:p>
            <a:pPr algn="just"/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Évaluation des modèles sur le jeu de test :</a:t>
            </a:r>
            <a:endParaRPr lang="fr-FR"/>
          </a:p>
          <a:p>
            <a:pPr marL="0" indent="0" algn="just">
              <a:buNone/>
            </a:pP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Exécution de l'inférence et calcul des métriques (Top-1 </a:t>
            </a:r>
            <a:r>
              <a:rPr lang="fr-FR" err="1">
                <a:solidFill>
                  <a:srgbClr val="374151"/>
                </a:solidFill>
                <a:ea typeface="+mn-lt"/>
                <a:cs typeface="+mn-lt"/>
              </a:rPr>
              <a:t>Accuracy</a:t>
            </a: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fr-FR" err="1">
                <a:solidFill>
                  <a:srgbClr val="374151"/>
                </a:solidFill>
                <a:ea typeface="+mn-lt"/>
                <a:cs typeface="+mn-lt"/>
              </a:rPr>
              <a:t>mAP</a:t>
            </a: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, etc.);</a:t>
            </a:r>
            <a:endParaRPr lang="fr-FR"/>
          </a:p>
          <a:p>
            <a:pPr marL="0" indent="0" algn="just">
              <a:buNone/>
            </a:pP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Analyse des résultats et vérification de l'absence de surajustement;</a:t>
            </a:r>
            <a:endParaRPr lang="fr-FR"/>
          </a:p>
          <a:p>
            <a:pPr marL="0" indent="0" algn="just">
              <a:buNone/>
            </a:pPr>
            <a:r>
              <a:rPr lang="fr-FR">
                <a:solidFill>
                  <a:srgbClr val="374151"/>
                </a:solidFill>
                <a:ea typeface="+mn-lt"/>
                <a:cs typeface="+mn-lt"/>
              </a:rPr>
              <a:t>Comparaison des prédictions aux vrais labels pour validation.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83F3E-F5E9-6DD9-6478-C03827F6CF60}"/>
              </a:ext>
            </a:extLst>
          </p:cNvPr>
          <p:cNvSpPr/>
          <p:nvPr/>
        </p:nvSpPr>
        <p:spPr>
          <a:xfrm>
            <a:off x="8206946" y="2862648"/>
            <a:ext cx="2574324" cy="4221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5F2689-1A81-96FA-435E-9AAEBC4E4BD6}"/>
              </a:ext>
            </a:extLst>
          </p:cNvPr>
          <p:cNvSpPr/>
          <p:nvPr/>
        </p:nvSpPr>
        <p:spPr>
          <a:xfrm>
            <a:off x="8217243" y="2862648"/>
            <a:ext cx="1802027" cy="422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9A06C4-3882-D60F-CC96-463D2B8B8841}"/>
              </a:ext>
            </a:extLst>
          </p:cNvPr>
          <p:cNvSpPr txBox="1"/>
          <p:nvPr/>
        </p:nvSpPr>
        <p:spPr>
          <a:xfrm>
            <a:off x="8196648" y="2862649"/>
            <a:ext cx="8752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75%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9E5B2-148D-98C2-58B8-338D2E77575C}"/>
              </a:ext>
            </a:extLst>
          </p:cNvPr>
          <p:cNvSpPr/>
          <p:nvPr/>
        </p:nvSpPr>
        <p:spPr>
          <a:xfrm>
            <a:off x="8217243" y="4139513"/>
            <a:ext cx="2574324" cy="4221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B714F-7057-5EE0-95C2-15844C6E0AA4}"/>
              </a:ext>
            </a:extLst>
          </p:cNvPr>
          <p:cNvSpPr/>
          <p:nvPr/>
        </p:nvSpPr>
        <p:spPr>
          <a:xfrm>
            <a:off x="8217243" y="4139513"/>
            <a:ext cx="1287162" cy="422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3EDC64-024C-3B2D-85EE-DE600AC2C296}"/>
              </a:ext>
            </a:extLst>
          </p:cNvPr>
          <p:cNvSpPr txBox="1"/>
          <p:nvPr/>
        </p:nvSpPr>
        <p:spPr>
          <a:xfrm>
            <a:off x="8196648" y="4139515"/>
            <a:ext cx="834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50%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29070-1EB5-CB00-C713-D0E72B7B0C59}"/>
              </a:ext>
            </a:extLst>
          </p:cNvPr>
          <p:cNvSpPr/>
          <p:nvPr/>
        </p:nvSpPr>
        <p:spPr>
          <a:xfrm>
            <a:off x="8217243" y="5560540"/>
            <a:ext cx="2574324" cy="4221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224D1-4C34-EE45-0148-8A9BD8176949}"/>
              </a:ext>
            </a:extLst>
          </p:cNvPr>
          <p:cNvSpPr/>
          <p:nvPr/>
        </p:nvSpPr>
        <p:spPr>
          <a:xfrm>
            <a:off x="8219041" y="5556944"/>
            <a:ext cx="2614041" cy="449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A9DF356-DD4A-AD7E-943C-47CBBF732CA2}"/>
              </a:ext>
            </a:extLst>
          </p:cNvPr>
          <p:cNvSpPr txBox="1"/>
          <p:nvPr/>
        </p:nvSpPr>
        <p:spPr>
          <a:xfrm>
            <a:off x="8217242" y="5581135"/>
            <a:ext cx="1596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6571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5925-B919-1AA0-450B-E611192C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BF125-0338-465D-475F-24C29399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sz="1800"/>
          </a:p>
          <a:p>
            <a:r>
              <a:rPr lang="fr-FR"/>
              <a:t>Tâches réparties selon les disponibilités et l'avancement en cours</a:t>
            </a:r>
          </a:p>
          <a:p>
            <a:pPr lvl="1">
              <a:buFont typeface="Courier New" charset="2"/>
              <a:buChar char="o"/>
            </a:pPr>
            <a:r>
              <a:rPr lang="fr-FR" sz="1800"/>
              <a:t>Les parties en cours sont celles sur lesquelles on s'attarde lorsque l'on travaille sur le notebook car elles dépendent des précédentes</a:t>
            </a:r>
          </a:p>
          <a:p>
            <a:pPr lvl="1">
              <a:buFont typeface="Courier New" charset="2"/>
              <a:buChar char="o"/>
            </a:pPr>
            <a:endParaRPr lang="fr-FR" sz="1800"/>
          </a:p>
          <a:p>
            <a:pPr lvl="1">
              <a:buFont typeface="Courier New" charset="2"/>
              <a:buChar char="o"/>
            </a:pPr>
            <a:r>
              <a:rPr lang="fr-FR" sz="1800"/>
              <a:t>Les taches sont décidées par réunions courtes ou par message si les disponibilités des membres de l’équipe ne corrèlent pas</a:t>
            </a:r>
          </a:p>
          <a:p>
            <a:pPr lvl="1">
              <a:buFont typeface="Courier New" charset="2"/>
              <a:buChar char="o"/>
            </a:pPr>
            <a:endParaRPr lang="fr-FR" sz="1800"/>
          </a:p>
          <a:p>
            <a:pPr lvl="1">
              <a:buFont typeface="Courier New" charset="2"/>
              <a:buChar char="o"/>
            </a:pPr>
            <a:endParaRPr lang="fr-FR" sz="1800"/>
          </a:p>
          <a:p>
            <a:pPr marL="457200" lvl="1" indent="0">
              <a:buNone/>
            </a:pP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92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2A58A-4D1F-0B87-7B40-D0F012FC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/>
              <a:t>Travail accompli 1/5</a:t>
            </a:r>
          </a:p>
        </p:txBody>
      </p:sp>
      <p:pic>
        <p:nvPicPr>
          <p:cNvPr id="4" name="Image 3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415A570D-3017-C727-812F-9DDD4D7E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51" y="2562864"/>
            <a:ext cx="2980314" cy="2251900"/>
          </a:xfrm>
          <a:prstGeom prst="rect">
            <a:avLst/>
          </a:prstGeom>
        </p:spPr>
      </p:pic>
      <p:pic>
        <p:nvPicPr>
          <p:cNvPr id="3" name="Image 2" descr="Une image contenant Caractère coloré, texte, capture d’écran&#10;&#10;Description générée automatiquement">
            <a:extLst>
              <a:ext uri="{FF2B5EF4-FFF2-40B4-BE49-F238E27FC236}">
                <a16:creationId xmlns:a16="http://schemas.microsoft.com/office/drawing/2014/main" id="{5B6A29E8-495B-9907-2F70-4B20623F6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659" y="2668691"/>
            <a:ext cx="3255400" cy="1947727"/>
          </a:xfrm>
          <a:prstGeom prst="rect">
            <a:avLst/>
          </a:prstGeom>
        </p:spPr>
      </p:pic>
      <p:pic>
        <p:nvPicPr>
          <p:cNvPr id="5" name="Image 4" descr="Une image contenant capture d’écran, Caractère coloré, texte, violet&#10;&#10;Description générée automatiquement">
            <a:extLst>
              <a:ext uri="{FF2B5EF4-FFF2-40B4-BE49-F238E27FC236}">
                <a16:creationId xmlns:a16="http://schemas.microsoft.com/office/drawing/2014/main" id="{AA746C9F-7823-0556-8159-849C23577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455" y="2558955"/>
            <a:ext cx="3569090" cy="21722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17C36A6-9F0D-99AE-A852-83CAAF293781}"/>
              </a:ext>
            </a:extLst>
          </p:cNvPr>
          <p:cNvSpPr txBox="1"/>
          <p:nvPr/>
        </p:nvSpPr>
        <p:spPr>
          <a:xfrm>
            <a:off x="3893146" y="5355669"/>
            <a:ext cx="44070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Correction des anciens graphiques &amp; visualisations erronées</a:t>
            </a:r>
          </a:p>
        </p:txBody>
      </p:sp>
    </p:spTree>
    <p:extLst>
      <p:ext uri="{BB962C8B-B14F-4D97-AF65-F5344CB8AC3E}">
        <p14:creationId xmlns:p14="http://schemas.microsoft.com/office/powerpoint/2010/main" val="370996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026B6-B7BA-F6A0-EF81-619D309C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accompli 2/5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673510E6-5C05-45A7-19C6-3DFBBE2A519A}"/>
              </a:ext>
            </a:extLst>
          </p:cNvPr>
          <p:cNvSpPr txBox="1"/>
          <p:nvPr/>
        </p:nvSpPr>
        <p:spPr>
          <a:xfrm>
            <a:off x="4705865" y="5323702"/>
            <a:ext cx="3696729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Problèmes rencontrés :</a:t>
            </a:r>
          </a:p>
          <a:p>
            <a:pPr marL="285750" indent="-285750">
              <a:buFont typeface="Arial"/>
              <a:buChar char="•"/>
            </a:pPr>
            <a:r>
              <a:rPr lang="fr-FR" sz="1600"/>
              <a:t>Manque de RAM sur </a:t>
            </a:r>
            <a:r>
              <a:rPr lang="fr-FR" sz="1600" err="1"/>
              <a:t>colab</a:t>
            </a:r>
            <a:r>
              <a:rPr lang="fr-FR" sz="1600"/>
              <a:t> donc kernel plante quand on crée les </a:t>
            </a:r>
            <a:r>
              <a:rPr lang="fr-FR" sz="1600" err="1"/>
              <a:t>subsets</a:t>
            </a:r>
            <a:r>
              <a:rPr lang="fr-FR" sz="1600"/>
              <a:t> </a:t>
            </a:r>
          </a:p>
        </p:txBody>
      </p:sp>
      <p:pic>
        <p:nvPicPr>
          <p:cNvPr id="8" name="Espace réservé du contenu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18A0C75-D5DE-BECE-3964-5A10F0C27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4597" y="4734959"/>
            <a:ext cx="8465711" cy="1882931"/>
          </a:xfrm>
        </p:spPr>
      </p:pic>
      <p:pic>
        <p:nvPicPr>
          <p:cNvPr id="9" name="Image 8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F6C7021C-7C47-18EB-AEFB-26EA1EC6A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71" y="2341728"/>
            <a:ext cx="5943458" cy="22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7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026B6-B7BA-F6A0-EF81-619D309C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accompli 3/5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673510E6-5C05-45A7-19C6-3DFBBE2A519A}"/>
              </a:ext>
            </a:extLst>
          </p:cNvPr>
          <p:cNvSpPr txBox="1"/>
          <p:nvPr/>
        </p:nvSpPr>
        <p:spPr>
          <a:xfrm>
            <a:off x="4705865" y="5323702"/>
            <a:ext cx="3696729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Problèmes rencontrés :</a:t>
            </a:r>
          </a:p>
          <a:p>
            <a:pPr marL="285750" indent="-285750">
              <a:buFont typeface="Arial"/>
              <a:buChar char="•"/>
            </a:pPr>
            <a:r>
              <a:rPr lang="fr-FR" sz="1600"/>
              <a:t>Manque de RAM sur </a:t>
            </a:r>
            <a:r>
              <a:rPr lang="fr-FR" sz="1600" err="1"/>
              <a:t>colab</a:t>
            </a:r>
            <a:r>
              <a:rPr lang="fr-FR" sz="1600"/>
              <a:t> donc kernel plante quand on crée les </a:t>
            </a:r>
            <a:r>
              <a:rPr lang="fr-FR" sz="1600" err="1"/>
              <a:t>subsets</a:t>
            </a:r>
            <a:r>
              <a:rPr lang="fr-FR" sz="1600"/>
              <a:t> </a:t>
            </a:r>
          </a:p>
        </p:txBody>
      </p:sp>
      <p:pic>
        <p:nvPicPr>
          <p:cNvPr id="10" name="Image 9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FDF79DBD-E618-A35F-BF4E-E6E7E7297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8" y="5325470"/>
            <a:ext cx="9801225" cy="1143000"/>
          </a:xfrm>
          <a:prstGeom prst="rect">
            <a:avLst/>
          </a:prstGeom>
        </p:spPr>
      </p:pic>
      <p:pic>
        <p:nvPicPr>
          <p:cNvPr id="11" name="Image 10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4FABD4DD-D93D-A85D-5BFD-77FB1BF67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877" y="2684699"/>
            <a:ext cx="6027619" cy="23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0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>
            <a:extLst>
              <a:ext uri="{FF2B5EF4-FFF2-40B4-BE49-F238E27FC236}">
                <a16:creationId xmlns:a16="http://schemas.microsoft.com/office/drawing/2014/main" id="{EF0B0C38-1259-4AEC-B522-265C67B7E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920FA7-F746-4E88-8DF5-E0F327F8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28A430-0B4B-469C-A5BF-259B1B882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4068A5-EB61-44D9-8AEE-2053AB6DC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83CADC-6A30-4966-97A2-7890A1BAE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8B22A6D-1F5E-4819-9D42-B2DB82B6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1B461-788F-4C1B-B9FD-002300488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AC87AD-DBCB-4785-85EB-52357CC98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F0B1E167-7C46-49B2-81B1-85553209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Oval 25">
            <a:extLst>
              <a:ext uri="{FF2B5EF4-FFF2-40B4-BE49-F238E27FC236}">
                <a16:creationId xmlns:a16="http://schemas.microsoft.com/office/drawing/2014/main" id="{E7D26D0E-8E73-4C52-A25A-FA4F892FD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D18F43C-1686-41A2-B5B7-ACCA3D0D7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600719C4-94EF-484D-B445-651DB46C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4F6EF1C-3A3C-4A43-8589-36603CB36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50263F-EF9F-6859-B6D6-3D536175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Travail accompli 4/5</a:t>
            </a:r>
          </a:p>
        </p:txBody>
      </p:sp>
      <p:pic>
        <p:nvPicPr>
          <p:cNvPr id="7" name="Image 6" descr="Une image contenant diagramme, ligne, Tracé, texte&#10;&#10;Description générée automatiquement">
            <a:extLst>
              <a:ext uri="{FF2B5EF4-FFF2-40B4-BE49-F238E27FC236}">
                <a16:creationId xmlns:a16="http://schemas.microsoft.com/office/drawing/2014/main" id="{EFB27AD3-FF2F-D8AA-0C84-B4FDBA71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4" y="1350656"/>
            <a:ext cx="6061669" cy="203293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Image 7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CF9D2B19-6AE6-5BBB-1BF6-EB10FAB50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428" y="1349154"/>
            <a:ext cx="5973784" cy="2073934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3481BC-7012-48F5-8642-E151171C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46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72CA8C-C661-404E-AD0D-4AFFC33FF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258624-C70B-4680-BFD0-D5EA2E4AD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0F01D2-34A5-4B92-899E-C9555554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7C3130-2558-4B10-95F9-31F9B0872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CD0379-7946-48A0-8485-E0A15EE7A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BD970A-CC15-412E-81C6-FECF17288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B505776-1DA0-48D1-A09B-088F57D4C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8EEB5221-5976-490D-912E-5E1120B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29E595E-CCE6-462C-A8BF-2D07BC726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50263F-EF9F-6859-B6D6-3D536175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Travail accompli 5/5</a:t>
            </a:r>
          </a:p>
        </p:txBody>
      </p:sp>
      <p:pic>
        <p:nvPicPr>
          <p:cNvPr id="8" name="Image 7" descr="Une image contenant texte, habits, chaussures, capture d’écran&#10;&#10;Description générée automatiquement">
            <a:extLst>
              <a:ext uri="{FF2B5EF4-FFF2-40B4-BE49-F238E27FC236}">
                <a16:creationId xmlns:a16="http://schemas.microsoft.com/office/drawing/2014/main" id="{5311DD98-8189-37DD-9A63-AC3A4FC1A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0" y="753349"/>
            <a:ext cx="3557016" cy="288118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Espace réservé du contenu 6" descr="Une image contenant texte, habits, chaussures, homme&#10;&#10;Description générée automatiquement">
            <a:extLst>
              <a:ext uri="{FF2B5EF4-FFF2-40B4-BE49-F238E27FC236}">
                <a16:creationId xmlns:a16="http://schemas.microsoft.com/office/drawing/2014/main" id="{37BDA4CF-DF6F-8C80-A85B-677F0028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266994" y="788125"/>
            <a:ext cx="3557016" cy="281004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Image 8" descr="Une image contenant texte, reçu, Police, algèbre&#10;&#10;Description générée automatiquement">
            <a:extLst>
              <a:ext uri="{FF2B5EF4-FFF2-40B4-BE49-F238E27FC236}">
                <a16:creationId xmlns:a16="http://schemas.microsoft.com/office/drawing/2014/main" id="{51788A8E-A5F0-FAFE-1F5C-58453DF5E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825" y="1284420"/>
            <a:ext cx="3557016" cy="1817453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4011438-3479-432A-ACFE-FB7FEBD8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87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9372130306D4FAFA45F57FFB321AF" ma:contentTypeVersion="9" ma:contentTypeDescription="Crée un document." ma:contentTypeScope="" ma:versionID="e0175bbe27f98b151b73827cd121e720">
  <xsd:schema xmlns:xsd="http://www.w3.org/2001/XMLSchema" xmlns:xs="http://www.w3.org/2001/XMLSchema" xmlns:p="http://schemas.microsoft.com/office/2006/metadata/properties" xmlns:ns2="7a7e1ddc-47d7-4f8a-a174-50a5dc509347" xmlns:ns3="bcae12e6-118a-4cf3-8a7e-a741ac68bcfd" targetNamespace="http://schemas.microsoft.com/office/2006/metadata/properties" ma:root="true" ma:fieldsID="34e6db9cb0f3fd81d652608f2064669f" ns2:_="" ns3:_="">
    <xsd:import namespace="7a7e1ddc-47d7-4f8a-a174-50a5dc509347"/>
    <xsd:import namespace="bcae12e6-118a-4cf3-8a7e-a741ac68b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e1ddc-47d7-4f8a-a174-50a5dc5093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12e6-118a-4cf3-8a7e-a741ac68bcf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5A9C5B-73C5-403D-AD14-49D2CD4D3983}">
  <ds:schemaRefs>
    <ds:schemaRef ds:uri="7a7e1ddc-47d7-4f8a-a174-50a5dc509347"/>
    <ds:schemaRef ds:uri="bcae12e6-118a-4cf3-8a7e-a741ac68bc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E5138EB-446C-4921-91D3-E4819619CD64}">
  <ds:schemaRefs>
    <ds:schemaRef ds:uri="7a7e1ddc-47d7-4f8a-a174-50a5dc509347"/>
    <ds:schemaRef ds:uri="bcae12e6-118a-4cf3-8a7e-a741ac68bcf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D5EB0D-C499-433E-B8CF-D808AB9620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Salle d’ions</vt:lpstr>
      <vt:lpstr>Réunion CTS n°3  </vt:lpstr>
      <vt:lpstr>Récapitulatif de la fin du jalon 2 </vt:lpstr>
      <vt:lpstr>Présentation des objectifs du jalon 3</vt:lpstr>
      <vt:lpstr>Répartition des tâches</vt:lpstr>
      <vt:lpstr>Travail accompli 1/5</vt:lpstr>
      <vt:lpstr>Travail accompli 2/5</vt:lpstr>
      <vt:lpstr>Travail accompli 3/5</vt:lpstr>
      <vt:lpstr>Travail accompli 4/5</vt:lpstr>
      <vt:lpstr>Travail accompli 5/5</vt:lpstr>
      <vt:lpstr>Choix retenus / rejetés</vt:lpstr>
      <vt:lpstr>Planning des tâches restantes</vt:lpstr>
      <vt:lpstr>Prochaines étapes </vt:lpstr>
      <vt:lpstr>Etude des risques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CTS  </dc:title>
  <dc:creator>CORNELIE Joalie</dc:creator>
  <cp:revision>1</cp:revision>
  <dcterms:created xsi:type="dcterms:W3CDTF">2023-12-02T17:43:54Z</dcterms:created>
  <dcterms:modified xsi:type="dcterms:W3CDTF">2024-02-05T09:28:58Z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0x010100D9F9372130306D4FAFA45F57FFB321AF</vt:lpwstr>
  </property>
</Properties>
</file>