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79AF-AC11-4DEC-8D2F-8F8BC8E1F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7DBC-D93D-42E4-8571-99C311E3B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AECE-C6B5-4117-B597-7510145B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E173-B8C7-4BA5-B54D-DA7113CDDF8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1942-F62B-4853-AEA1-C18A3C34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DE7C-3376-43AC-A536-30631A3C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C575-1A6F-41A5-B523-1E27C225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31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761F-40F3-4FCD-80E7-44719414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A86B3-F151-42FB-B682-ABE1369A2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85353-FC46-4A4B-965F-11E15572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E173-B8C7-4BA5-B54D-DA7113CDDF8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7F48-4367-43B8-B8FF-7F42AAF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466A-635E-4D2B-9845-EA5BB176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C575-1A6F-41A5-B523-1E27C225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C4ACE-F67D-472F-9BB1-7EEA5155E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E8794-C1A3-49FA-9365-EA91EF97D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BD15-6A0E-4D90-B524-D748D102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E173-B8C7-4BA5-B54D-DA7113CDDF8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C905-FE9D-4E4F-B56E-516F9CCA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78B5-E7D8-4E91-8CD7-CADA69D1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C575-1A6F-41A5-B523-1E27C225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42C1-494F-4D64-B513-D28C180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07D6-BFEC-4BA5-92BE-8DB7B78A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2E16-00C3-485F-A91D-440A6240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E173-B8C7-4BA5-B54D-DA7113CDDF8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5974-7EF6-479F-BD2B-96B98893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5BE1-A9BE-4107-8D7A-427DEBB4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C575-1A6F-41A5-B523-1E27C225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4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DB13-CF81-4FA5-A483-74351615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403BA-04B2-43B7-9087-7253B86A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2F70-F42D-4ECE-BBE0-77F548D5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E173-B8C7-4BA5-B54D-DA7113CDDF8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4398F-D6A9-4B9F-88E1-BE5846ED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FD73-5E70-439A-870E-3F13F06B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C575-1A6F-41A5-B523-1E27C225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82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50B1-C7B0-4F17-8D25-79396D39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1CB7-CE50-4427-B494-084398BF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D030B-1468-4952-B5EE-A9B6A2DA8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82844-A59F-4DEF-8FF0-C2A5D681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E173-B8C7-4BA5-B54D-DA7113CDDF8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D08E6-B870-4A0A-B1F3-6F1E3B4B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15AB6-D66A-429B-9B7C-29654686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C575-1A6F-41A5-B523-1E27C225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13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B970-4CCD-4594-B526-7214A36E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D3FD1-8531-46BC-9919-89E20F56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232B4-E36A-4749-A63F-243BED26D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FC2E9-BC33-4FFF-AA6B-DF8A31669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991CD-0769-4446-AA00-A59E62447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F3CCE-A292-49B9-AF49-490FF83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E173-B8C7-4BA5-B54D-DA7113CDDF8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4A752-3042-4962-8DF1-3ECDE315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43A64-98CE-4342-B305-99DAAA08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C575-1A6F-41A5-B523-1E27C225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0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E9CA-CBFB-4539-A76C-9548DD88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F7DA7-CAFC-42EC-B8E6-53EAFF19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E173-B8C7-4BA5-B54D-DA7113CDDF8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60DB3-AF44-43C3-9178-83235877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B35B6-035A-48CB-A8C7-ECE9A604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C575-1A6F-41A5-B523-1E27C225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DC056-8416-4919-840A-38860444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E173-B8C7-4BA5-B54D-DA7113CDDF8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89172-FE1B-4D41-9B43-4AE8E2D3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01C8E-C471-4CD2-8627-1728B2D0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C575-1A6F-41A5-B523-1E27C225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648B-5011-4F18-BE73-86841C2E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D08E-D554-4597-994D-43726685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D2221-15C8-4480-BEE9-835B41B9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44D32-BCC1-4343-BAAE-44577D5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E173-B8C7-4BA5-B54D-DA7113CDDF8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45DFA-FE87-4093-9CE7-79F075EE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6877D-BC9C-4149-B83B-9AEDC74D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C575-1A6F-41A5-B523-1E27C225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62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B3BA-4470-4A35-AF5E-8C2AB83F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C5F9C-70A6-450A-BCBB-11B437B11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7B0DB-65AC-4D85-A20D-1447DDFD6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72CFC-C871-4FC6-9495-107EB7DD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E173-B8C7-4BA5-B54D-DA7113CDDF8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E6C6-AF64-49ED-825F-31D8DF14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AE87A-650C-44BF-9034-D6423547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C575-1A6F-41A5-B523-1E27C225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8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07B1B-7B28-453B-A193-35632653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EB26C-2FDD-4362-A6CD-4FCDC2077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FC2C-D9BC-464C-AAA2-A6C73A891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E173-B8C7-4BA5-B54D-DA7113CDDF8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B702-86C7-4906-A74C-7D847304C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DA4A-3249-4571-BEA5-8E9C18B40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C575-1A6F-41A5-B523-1E27C225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0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D839417-2383-4B84-8140-C0181D7780B4}"/>
              </a:ext>
            </a:extLst>
          </p:cNvPr>
          <p:cNvGrpSpPr/>
          <p:nvPr/>
        </p:nvGrpSpPr>
        <p:grpSpPr>
          <a:xfrm>
            <a:off x="391336" y="1306056"/>
            <a:ext cx="10976496" cy="3958022"/>
            <a:chOff x="370170" y="1449989"/>
            <a:chExt cx="10976496" cy="39580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718F23-699F-4834-AF1C-D184097D4D78}"/>
                </a:ext>
              </a:extLst>
            </p:cNvPr>
            <p:cNvSpPr txBox="1"/>
            <p:nvPr/>
          </p:nvSpPr>
          <p:spPr>
            <a:xfrm>
              <a:off x="9093559" y="4869974"/>
              <a:ext cx="1106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&gt; T</a:t>
              </a:r>
              <a:r>
                <a:rPr lang="en-GB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9C3E90-D83B-499D-8808-6E683BF654A1}"/>
                </a:ext>
              </a:extLst>
            </p:cNvPr>
            <p:cNvGrpSpPr/>
            <p:nvPr/>
          </p:nvGrpSpPr>
          <p:grpSpPr>
            <a:xfrm>
              <a:off x="370170" y="1449989"/>
              <a:ext cx="7212118" cy="3958022"/>
              <a:chOff x="370170" y="1449989"/>
              <a:chExt cx="7212118" cy="395802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9D21B71-CDF8-483F-9AC0-87DABFF06714}"/>
                  </a:ext>
                </a:extLst>
              </p:cNvPr>
              <p:cNvGrpSpPr/>
              <p:nvPr/>
            </p:nvGrpSpPr>
            <p:grpSpPr>
              <a:xfrm>
                <a:off x="370170" y="1449989"/>
                <a:ext cx="3434802" cy="3958022"/>
                <a:chOff x="598770" y="1711599"/>
                <a:chExt cx="3434802" cy="3958022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6CD53A9-EF75-4942-974A-8024FBB3EA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439" t="2462" r="19662" b="4295"/>
                <a:stretch/>
              </p:blipFill>
              <p:spPr>
                <a:xfrm>
                  <a:off x="598770" y="1711599"/>
                  <a:ext cx="3434802" cy="3434802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6C7396D-C5F5-4109-82E2-099CF72EEB08}"/>
                    </a:ext>
                  </a:extLst>
                </p:cNvPr>
                <p:cNvSpPr txBox="1"/>
                <p:nvPr/>
              </p:nvSpPr>
              <p:spPr>
                <a:xfrm>
                  <a:off x="1762686" y="5146401"/>
                  <a:ext cx="110697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 &lt; T</a:t>
                  </a:r>
                  <a:r>
                    <a:rPr lang="en-GB" sz="28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F33727-4F7D-456B-BCF1-F51C908552EA}"/>
                  </a:ext>
                </a:extLst>
              </p:cNvPr>
              <p:cNvSpPr txBox="1"/>
              <p:nvPr/>
            </p:nvSpPr>
            <p:spPr>
              <a:xfrm>
                <a:off x="5322712" y="4884791"/>
                <a:ext cx="11069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T</a:t>
                </a:r>
                <a:r>
                  <a:rPr lang="en-GB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16BB69F-25C2-430C-838B-C827356B40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38" t="1728" r="3650" b="3334"/>
              <a:stretch/>
            </p:blipFill>
            <p:spPr>
              <a:xfrm>
                <a:off x="4170106" y="1449989"/>
                <a:ext cx="3412182" cy="3434802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A3E725-05E3-41B8-B9E7-0D23C0639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76" t="1790" r="21887" b="6111"/>
            <a:stretch/>
          </p:blipFill>
          <p:spPr>
            <a:xfrm>
              <a:off x="7947422" y="1464805"/>
              <a:ext cx="3399244" cy="3405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58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Salkeld, Joe</dc:creator>
  <cp:lastModifiedBy>Salkeld, Joe</cp:lastModifiedBy>
  <cp:revision>2</cp:revision>
  <dcterms:created xsi:type="dcterms:W3CDTF">2021-03-19T13:52:20Z</dcterms:created>
  <dcterms:modified xsi:type="dcterms:W3CDTF">2021-03-19T14:03:42Z</dcterms:modified>
</cp:coreProperties>
</file>