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5" r:id="rId5"/>
    <p:sldMasterId id="2147483657" r:id="rId6"/>
  </p:sldMasterIdLst>
  <p:sldIdLst>
    <p:sldId id="256" r:id="rId7"/>
    <p:sldId id="257" r:id="rId8"/>
    <p:sldId id="285" r:id="rId9"/>
    <p:sldId id="264" r:id="rId10"/>
    <p:sldId id="283" r:id="rId11"/>
    <p:sldId id="260" r:id="rId12"/>
    <p:sldId id="286" r:id="rId13"/>
    <p:sldId id="261" r:id="rId14"/>
    <p:sldId id="287" r:id="rId15"/>
    <p:sldId id="272" r:id="rId16"/>
    <p:sldId id="280" r:id="rId17"/>
  </p:sldIdLst>
  <p:sldSz cx="9144000" cy="514191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31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C00"/>
    <a:srgbClr val="920A00"/>
    <a:srgbClr val="820900"/>
    <a:srgbClr val="1C1C1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6" autoAdjust="0"/>
    <p:restoredTop sz="94660" autoAdjust="0"/>
  </p:normalViewPr>
  <p:slideViewPr>
    <p:cSldViewPr>
      <p:cViewPr varScale="1">
        <p:scale>
          <a:sx n="115" d="100"/>
          <a:sy n="115" d="100"/>
        </p:scale>
        <p:origin x="830" y="72"/>
      </p:cViewPr>
      <p:guideLst>
        <p:guide orient="horz" pos="1619"/>
        <p:guide pos="319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27FC97D-8E05-44F2-84DA-575DCA63BF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43225CE-5D54-4F4C-ACD1-9A557149C3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1CFF6A-B40E-460A-B231-B25B0C75D715}"/>
              </a:ext>
            </a:extLst>
          </p:cNvPr>
          <p:cNvSpPr>
            <a:spLocks noGrp="1" noChangeArrowheads="1"/>
          </p:cNvSpPr>
          <p:nvPr>
            <p:ph type="sldNum" sz="quarter" idx="12"/>
          </p:nvPr>
        </p:nvSpPr>
        <p:spPr>
          <a:ln/>
        </p:spPr>
        <p:txBody>
          <a:bodyPr/>
          <a:lstStyle>
            <a:lvl1pPr>
              <a:defRPr/>
            </a:lvl1pPr>
          </a:lstStyle>
          <a:p>
            <a:fld id="{CBAD5A04-D092-4CD6-9B5B-84CFE6B8558F}" type="slidenum">
              <a:rPr lang="en-US" altLang="zh-CN"/>
              <a:pPr/>
              <a:t>‹#›</a:t>
            </a:fld>
            <a:endParaRPr lang="en-US" altLang="zh-CN"/>
          </a:p>
        </p:txBody>
      </p:sp>
    </p:spTree>
    <p:extLst>
      <p:ext uri="{BB962C8B-B14F-4D97-AF65-F5344CB8AC3E}">
        <p14:creationId xmlns:p14="http://schemas.microsoft.com/office/powerpoint/2010/main" val="934520538"/>
      </p:ext>
    </p:extLst>
  </p:cSld>
  <p:clrMapOvr>
    <a:masterClrMapping/>
  </p:clrMapOvr>
  <p:transition advClick="0" advTm="300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7B48BAF-3EF8-4332-94CB-7B3103F91C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7430A2-91FB-41CB-A45E-7FA759B951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AAF5D28-8DDB-4B24-B10B-7A440EC4CEBE}"/>
              </a:ext>
            </a:extLst>
          </p:cNvPr>
          <p:cNvSpPr>
            <a:spLocks noGrp="1" noChangeArrowheads="1"/>
          </p:cNvSpPr>
          <p:nvPr>
            <p:ph type="sldNum" sz="quarter" idx="12"/>
          </p:nvPr>
        </p:nvSpPr>
        <p:spPr>
          <a:ln/>
        </p:spPr>
        <p:txBody>
          <a:bodyPr/>
          <a:lstStyle>
            <a:lvl1pPr>
              <a:defRPr/>
            </a:lvl1pPr>
          </a:lstStyle>
          <a:p>
            <a:fld id="{560CCB2B-A816-4692-B0E7-78E305903786}" type="slidenum">
              <a:rPr lang="en-US" altLang="zh-CN"/>
              <a:pPr/>
              <a:t>‹#›</a:t>
            </a:fld>
            <a:endParaRPr lang="en-US" altLang="zh-CN"/>
          </a:p>
        </p:txBody>
      </p:sp>
    </p:spTree>
    <p:extLst>
      <p:ext uri="{BB962C8B-B14F-4D97-AF65-F5344CB8AC3E}">
        <p14:creationId xmlns:p14="http://schemas.microsoft.com/office/powerpoint/2010/main" val="3675393815"/>
      </p:ext>
    </p:extLst>
  </p:cSld>
  <p:clrMapOvr>
    <a:masterClrMapping/>
  </p:clrMapOvr>
  <p:transition advClick="0" advTm="3000">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80A2A8D4-FD87-40B6-B95E-F0E093E7C8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F2E1FC2-9EB1-4B8C-B201-2ACFDA1B96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67B5829-C041-464B-BFE6-7E6B2465C49C}"/>
              </a:ext>
            </a:extLst>
          </p:cNvPr>
          <p:cNvSpPr>
            <a:spLocks noGrp="1" noChangeArrowheads="1"/>
          </p:cNvSpPr>
          <p:nvPr>
            <p:ph type="sldNum" sz="quarter" idx="12"/>
          </p:nvPr>
        </p:nvSpPr>
        <p:spPr>
          <a:ln/>
        </p:spPr>
        <p:txBody>
          <a:bodyPr/>
          <a:lstStyle>
            <a:lvl1pPr>
              <a:defRPr/>
            </a:lvl1pPr>
          </a:lstStyle>
          <a:p>
            <a:fld id="{E152E40C-937D-42BD-BEFE-1645E3747BBD}" type="slidenum">
              <a:rPr lang="en-US" altLang="zh-CN"/>
              <a:pPr/>
              <a:t>‹#›</a:t>
            </a:fld>
            <a:endParaRPr lang="en-US" altLang="zh-CN"/>
          </a:p>
        </p:txBody>
      </p:sp>
    </p:spTree>
    <p:extLst>
      <p:ext uri="{BB962C8B-B14F-4D97-AF65-F5344CB8AC3E}">
        <p14:creationId xmlns:p14="http://schemas.microsoft.com/office/powerpoint/2010/main" val="3459091245"/>
      </p:ext>
    </p:extLst>
  </p:cSld>
  <p:clrMapOvr>
    <a:masterClrMapping/>
  </p:clrMapOvr>
  <p:transition advClick="0" advTm="3000">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C552B21C-8731-4443-8361-E6F015867A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6C52589-FC6B-4935-8DA8-59FB87CE69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F647580-EE72-4F06-8C1D-7D0CFDA04484}"/>
              </a:ext>
            </a:extLst>
          </p:cNvPr>
          <p:cNvSpPr>
            <a:spLocks noGrp="1" noChangeArrowheads="1"/>
          </p:cNvSpPr>
          <p:nvPr>
            <p:ph type="sldNum" sz="quarter" idx="12"/>
          </p:nvPr>
        </p:nvSpPr>
        <p:spPr>
          <a:ln/>
        </p:spPr>
        <p:txBody>
          <a:bodyPr/>
          <a:lstStyle>
            <a:lvl1pPr>
              <a:defRPr/>
            </a:lvl1pPr>
          </a:lstStyle>
          <a:p>
            <a:fld id="{8E121316-ACE0-4463-AB62-1A09D8D796C4}" type="slidenum">
              <a:rPr lang="en-US" altLang="zh-CN"/>
              <a:pPr/>
              <a:t>‹#›</a:t>
            </a:fld>
            <a:endParaRPr lang="en-US" altLang="zh-CN"/>
          </a:p>
        </p:txBody>
      </p:sp>
    </p:spTree>
    <p:extLst>
      <p:ext uri="{BB962C8B-B14F-4D97-AF65-F5344CB8AC3E}">
        <p14:creationId xmlns:p14="http://schemas.microsoft.com/office/powerpoint/2010/main" val="1706990971"/>
      </p:ext>
    </p:extLst>
  </p:cSld>
  <p:clrMapOvr>
    <a:masterClrMapping/>
  </p:clrMapOvr>
  <p:transition advClick="0" advTm="300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CCA6A12B-BC8B-4EC5-91CC-82194CBB37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E134AD5-DE1D-4653-9BA1-3CE18F701A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4B455D6-2081-4FA5-BCE7-DBFF4ED73E87}"/>
              </a:ext>
            </a:extLst>
          </p:cNvPr>
          <p:cNvSpPr>
            <a:spLocks noGrp="1" noChangeArrowheads="1"/>
          </p:cNvSpPr>
          <p:nvPr>
            <p:ph type="sldNum" sz="quarter" idx="12"/>
          </p:nvPr>
        </p:nvSpPr>
        <p:spPr>
          <a:ln/>
        </p:spPr>
        <p:txBody>
          <a:bodyPr/>
          <a:lstStyle>
            <a:lvl1pPr>
              <a:defRPr/>
            </a:lvl1pPr>
          </a:lstStyle>
          <a:p>
            <a:fld id="{452B81D9-C494-4090-A834-D42E80A0BE0E}" type="slidenum">
              <a:rPr lang="en-US" altLang="zh-CN"/>
              <a:pPr/>
              <a:t>‹#›</a:t>
            </a:fld>
            <a:endParaRPr lang="en-US" altLang="zh-CN"/>
          </a:p>
        </p:txBody>
      </p:sp>
    </p:spTree>
    <p:extLst>
      <p:ext uri="{BB962C8B-B14F-4D97-AF65-F5344CB8AC3E}">
        <p14:creationId xmlns:p14="http://schemas.microsoft.com/office/powerpoint/2010/main" val="1849912955"/>
      </p:ext>
    </p:extLst>
  </p:cSld>
  <p:clrMapOvr>
    <a:masterClrMapping/>
  </p:clrMapOvr>
  <p:transition advClick="0" advTm="300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615BCF31-D4C3-422F-ACC6-E695AA3053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6D9BF4-EEBA-4021-BB40-8FFFABAFC5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D6B5953-844C-4A7A-91E7-514551C0497C}"/>
              </a:ext>
            </a:extLst>
          </p:cNvPr>
          <p:cNvSpPr>
            <a:spLocks noGrp="1" noChangeArrowheads="1"/>
          </p:cNvSpPr>
          <p:nvPr>
            <p:ph type="sldNum" sz="quarter" idx="12"/>
          </p:nvPr>
        </p:nvSpPr>
        <p:spPr>
          <a:ln/>
        </p:spPr>
        <p:txBody>
          <a:bodyPr/>
          <a:lstStyle>
            <a:lvl1pPr>
              <a:defRPr/>
            </a:lvl1pPr>
          </a:lstStyle>
          <a:p>
            <a:fld id="{A86D20D9-1415-451B-911F-8344B3ACCBFD}" type="slidenum">
              <a:rPr lang="en-US" altLang="zh-CN"/>
              <a:pPr/>
              <a:t>‹#›</a:t>
            </a:fld>
            <a:endParaRPr lang="en-US" altLang="zh-CN"/>
          </a:p>
        </p:txBody>
      </p:sp>
    </p:spTree>
    <p:extLst>
      <p:ext uri="{BB962C8B-B14F-4D97-AF65-F5344CB8AC3E}">
        <p14:creationId xmlns:p14="http://schemas.microsoft.com/office/powerpoint/2010/main" val="2848856180"/>
      </p:ext>
    </p:extLst>
  </p:cSld>
  <p:clrMapOvr>
    <a:masterClrMapping/>
  </p:clrMapOvr>
  <p:transition advClick="0" advTm="300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8AA8F06E-A56C-4DF0-8C4F-35B90F0D18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D4D4995-29C6-481D-BB1C-E46B00C195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049F7F3-EC36-49AF-A2A2-E6045FE9E32B}"/>
              </a:ext>
            </a:extLst>
          </p:cNvPr>
          <p:cNvSpPr>
            <a:spLocks noGrp="1" noChangeArrowheads="1"/>
          </p:cNvSpPr>
          <p:nvPr>
            <p:ph type="sldNum" sz="quarter" idx="12"/>
          </p:nvPr>
        </p:nvSpPr>
        <p:spPr>
          <a:ln/>
        </p:spPr>
        <p:txBody>
          <a:bodyPr/>
          <a:lstStyle>
            <a:lvl1pPr>
              <a:defRPr/>
            </a:lvl1pPr>
          </a:lstStyle>
          <a:p>
            <a:fld id="{6E5F0B4B-B5FD-4E9A-9652-F9AE4C4AACE1}" type="slidenum">
              <a:rPr lang="en-US" altLang="zh-CN"/>
              <a:pPr/>
              <a:t>‹#›</a:t>
            </a:fld>
            <a:endParaRPr lang="en-US" altLang="zh-CN"/>
          </a:p>
        </p:txBody>
      </p:sp>
    </p:spTree>
    <p:extLst>
      <p:ext uri="{BB962C8B-B14F-4D97-AF65-F5344CB8AC3E}">
        <p14:creationId xmlns:p14="http://schemas.microsoft.com/office/powerpoint/2010/main" val="1632411123"/>
      </p:ext>
    </p:extLst>
  </p:cSld>
  <p:clrMapOvr>
    <a:masterClrMapping/>
  </p:clrMapOvr>
  <p:transition advClick="0" advTm="300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E17088E5-8C7B-4980-BA91-B25AE1885B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086497F-707E-4EF8-B9B8-E9B290AF56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4001CA8-6204-470F-8CA7-2150CA794D66}"/>
              </a:ext>
            </a:extLst>
          </p:cNvPr>
          <p:cNvSpPr>
            <a:spLocks noGrp="1" noChangeArrowheads="1"/>
          </p:cNvSpPr>
          <p:nvPr>
            <p:ph type="sldNum" sz="quarter" idx="12"/>
          </p:nvPr>
        </p:nvSpPr>
        <p:spPr>
          <a:ln/>
        </p:spPr>
        <p:txBody>
          <a:bodyPr/>
          <a:lstStyle>
            <a:lvl1pPr>
              <a:defRPr/>
            </a:lvl1pPr>
          </a:lstStyle>
          <a:p>
            <a:fld id="{A23DF365-2AEF-4C04-B345-E0127B57D101}" type="slidenum">
              <a:rPr lang="en-US" altLang="zh-CN"/>
              <a:pPr/>
              <a:t>‹#›</a:t>
            </a:fld>
            <a:endParaRPr lang="en-US" altLang="zh-CN"/>
          </a:p>
        </p:txBody>
      </p:sp>
    </p:spTree>
    <p:extLst>
      <p:ext uri="{BB962C8B-B14F-4D97-AF65-F5344CB8AC3E}">
        <p14:creationId xmlns:p14="http://schemas.microsoft.com/office/powerpoint/2010/main" val="1742417343"/>
      </p:ext>
    </p:extLst>
  </p:cSld>
  <p:clrMapOvr>
    <a:masterClrMapping/>
  </p:clrMapOvr>
  <p:transition advClick="0" advTm="300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5C6EC7A-AD20-4370-87CC-1AD32929C0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213E3A9-1922-4E6A-AF91-76A9B86F6C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2B7FEDE-9A9B-41D7-9633-FD43E765583F}"/>
              </a:ext>
            </a:extLst>
          </p:cNvPr>
          <p:cNvSpPr>
            <a:spLocks noGrp="1" noChangeArrowheads="1"/>
          </p:cNvSpPr>
          <p:nvPr>
            <p:ph type="sldNum" sz="quarter" idx="12"/>
          </p:nvPr>
        </p:nvSpPr>
        <p:spPr>
          <a:ln/>
        </p:spPr>
        <p:txBody>
          <a:bodyPr/>
          <a:lstStyle>
            <a:lvl1pPr>
              <a:defRPr/>
            </a:lvl1pPr>
          </a:lstStyle>
          <a:p>
            <a:fld id="{A45668AF-952F-4564-8285-9323387A4615}" type="slidenum">
              <a:rPr lang="en-US" altLang="zh-CN"/>
              <a:pPr/>
              <a:t>‹#›</a:t>
            </a:fld>
            <a:endParaRPr lang="en-US" altLang="zh-CN"/>
          </a:p>
        </p:txBody>
      </p:sp>
    </p:spTree>
    <p:extLst>
      <p:ext uri="{BB962C8B-B14F-4D97-AF65-F5344CB8AC3E}">
        <p14:creationId xmlns:p14="http://schemas.microsoft.com/office/powerpoint/2010/main" val="3867283342"/>
      </p:ext>
    </p:extLst>
  </p:cSld>
  <p:clrMapOvr>
    <a:masterClrMapping/>
  </p:clrMapOvr>
  <p:transition advClick="0" advTm="3000">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0AB7AEC-7A73-451E-8112-8681C6D7AE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FC169FA-6CE2-42F4-971E-69F7FBD8D7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EFFFF9-FD5B-46FF-A619-02D5A1D172B1}"/>
              </a:ext>
            </a:extLst>
          </p:cNvPr>
          <p:cNvSpPr>
            <a:spLocks noGrp="1" noChangeArrowheads="1"/>
          </p:cNvSpPr>
          <p:nvPr>
            <p:ph type="sldNum" sz="quarter" idx="12"/>
          </p:nvPr>
        </p:nvSpPr>
        <p:spPr>
          <a:ln/>
        </p:spPr>
        <p:txBody>
          <a:bodyPr/>
          <a:lstStyle>
            <a:lvl1pPr>
              <a:defRPr/>
            </a:lvl1pPr>
          </a:lstStyle>
          <a:p>
            <a:fld id="{9F41E66E-4C58-4A40-BBA6-75A39321EE8C}" type="slidenum">
              <a:rPr lang="en-US" altLang="zh-CN"/>
              <a:pPr/>
              <a:t>‹#›</a:t>
            </a:fld>
            <a:endParaRPr lang="en-US" altLang="zh-CN"/>
          </a:p>
        </p:txBody>
      </p:sp>
    </p:spTree>
    <p:extLst>
      <p:ext uri="{BB962C8B-B14F-4D97-AF65-F5344CB8AC3E}">
        <p14:creationId xmlns:p14="http://schemas.microsoft.com/office/powerpoint/2010/main" val="2048098577"/>
      </p:ext>
    </p:extLst>
  </p:cSld>
  <p:clrMapOvr>
    <a:masterClrMapping/>
  </p:clrMapOvr>
  <p:transition advClick="0" advTm="3000">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27B76F3-48F6-42C9-8C32-30870B544A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B0A3A5-7AEE-44C6-A51D-341FA6651D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E1FA02-F229-423F-A2F1-8553EEA67196}"/>
              </a:ext>
            </a:extLst>
          </p:cNvPr>
          <p:cNvSpPr>
            <a:spLocks noGrp="1" noChangeArrowheads="1"/>
          </p:cNvSpPr>
          <p:nvPr>
            <p:ph type="sldNum" sz="quarter" idx="12"/>
          </p:nvPr>
        </p:nvSpPr>
        <p:spPr>
          <a:ln/>
        </p:spPr>
        <p:txBody>
          <a:bodyPr/>
          <a:lstStyle>
            <a:lvl1pPr>
              <a:defRPr/>
            </a:lvl1pPr>
          </a:lstStyle>
          <a:p>
            <a:fld id="{C7D21FF5-D10E-42F1-8F93-BCF1B093E268}" type="slidenum">
              <a:rPr lang="en-US" altLang="zh-CN"/>
              <a:pPr/>
              <a:t>‹#›</a:t>
            </a:fld>
            <a:endParaRPr lang="en-US" altLang="zh-CN"/>
          </a:p>
        </p:txBody>
      </p:sp>
    </p:spTree>
    <p:extLst>
      <p:ext uri="{BB962C8B-B14F-4D97-AF65-F5344CB8AC3E}">
        <p14:creationId xmlns:p14="http://schemas.microsoft.com/office/powerpoint/2010/main" val="2302462932"/>
      </p:ext>
    </p:extLst>
  </p:cSld>
  <p:clrMapOvr>
    <a:masterClrMapping/>
  </p:clrMapOvr>
  <p:transition advClick="0" advTm="300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E8FD3B8-9BE8-45CD-9FB5-8084311EB5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25106F-58EF-4C7D-96E2-90B9BB2983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F6094C-C63C-43FE-B5DE-1879BE57D6B4}"/>
              </a:ext>
            </a:extLst>
          </p:cNvPr>
          <p:cNvSpPr>
            <a:spLocks noGrp="1" noChangeArrowheads="1"/>
          </p:cNvSpPr>
          <p:nvPr>
            <p:ph type="sldNum" sz="quarter" idx="12"/>
          </p:nvPr>
        </p:nvSpPr>
        <p:spPr>
          <a:ln/>
        </p:spPr>
        <p:txBody>
          <a:bodyPr/>
          <a:lstStyle>
            <a:lvl1pPr>
              <a:defRPr/>
            </a:lvl1pPr>
          </a:lstStyle>
          <a:p>
            <a:fld id="{F604B450-A9D4-4C3D-AD87-EE0943FA5B3D}" type="slidenum">
              <a:rPr lang="en-US" altLang="zh-CN"/>
              <a:pPr/>
              <a:t>‹#›</a:t>
            </a:fld>
            <a:endParaRPr lang="en-US" altLang="zh-CN"/>
          </a:p>
        </p:txBody>
      </p:sp>
    </p:spTree>
    <p:extLst>
      <p:ext uri="{BB962C8B-B14F-4D97-AF65-F5344CB8AC3E}">
        <p14:creationId xmlns:p14="http://schemas.microsoft.com/office/powerpoint/2010/main" val="3284456218"/>
      </p:ext>
    </p:extLst>
  </p:cSld>
  <p:clrMapOvr>
    <a:masterClrMapping/>
  </p:clrMapOvr>
  <p:transition advClick="0" advTm="300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242FB19-8229-4367-961F-C4844B2104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35F1162-9022-45C7-8E7B-487DD45EE3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640AFB7-223F-44D1-B246-682B4671EE7B}"/>
              </a:ext>
            </a:extLst>
          </p:cNvPr>
          <p:cNvSpPr>
            <a:spLocks noGrp="1" noChangeArrowheads="1"/>
          </p:cNvSpPr>
          <p:nvPr>
            <p:ph type="sldNum" sz="quarter" idx="12"/>
          </p:nvPr>
        </p:nvSpPr>
        <p:spPr>
          <a:ln/>
        </p:spPr>
        <p:txBody>
          <a:bodyPr/>
          <a:lstStyle>
            <a:lvl1pPr>
              <a:defRPr/>
            </a:lvl1pPr>
          </a:lstStyle>
          <a:p>
            <a:fld id="{66CB5FB9-8106-4A0A-B14E-ADC84544D330}" type="slidenum">
              <a:rPr lang="en-US" altLang="zh-CN"/>
              <a:pPr/>
              <a:t>‹#›</a:t>
            </a:fld>
            <a:endParaRPr lang="en-US" altLang="zh-CN"/>
          </a:p>
        </p:txBody>
      </p:sp>
    </p:spTree>
    <p:extLst>
      <p:ext uri="{BB962C8B-B14F-4D97-AF65-F5344CB8AC3E}">
        <p14:creationId xmlns:p14="http://schemas.microsoft.com/office/powerpoint/2010/main" val="800432448"/>
      </p:ext>
    </p:extLst>
  </p:cSld>
  <p:clrMapOvr>
    <a:masterClrMapping/>
  </p:clrMapOvr>
  <p:transition advClick="0" advTm="3000">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A2526A66-7364-4CF3-BD4D-D7CC07C546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61C7563-2E3C-4CF7-8B3F-26586EE0DC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A16F916-69A4-45CC-BADD-9A499EF14BA6}"/>
              </a:ext>
            </a:extLst>
          </p:cNvPr>
          <p:cNvSpPr>
            <a:spLocks noGrp="1" noChangeArrowheads="1"/>
          </p:cNvSpPr>
          <p:nvPr>
            <p:ph type="sldNum" sz="quarter" idx="12"/>
          </p:nvPr>
        </p:nvSpPr>
        <p:spPr>
          <a:ln/>
        </p:spPr>
        <p:txBody>
          <a:bodyPr/>
          <a:lstStyle>
            <a:lvl1pPr>
              <a:defRPr/>
            </a:lvl1pPr>
          </a:lstStyle>
          <a:p>
            <a:fld id="{9054AC9F-66E5-449D-AC9B-76EE69FE25BC}" type="slidenum">
              <a:rPr lang="en-US" altLang="zh-CN"/>
              <a:pPr/>
              <a:t>‹#›</a:t>
            </a:fld>
            <a:endParaRPr lang="en-US" altLang="zh-CN"/>
          </a:p>
        </p:txBody>
      </p:sp>
    </p:spTree>
    <p:extLst>
      <p:ext uri="{BB962C8B-B14F-4D97-AF65-F5344CB8AC3E}">
        <p14:creationId xmlns:p14="http://schemas.microsoft.com/office/powerpoint/2010/main" val="1824807079"/>
      </p:ext>
    </p:extLst>
  </p:cSld>
  <p:clrMapOvr>
    <a:masterClrMapping/>
  </p:clrMapOvr>
  <p:transition advClick="0" advTm="3000">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26CE558-0C20-4F98-ABDD-812F743201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6831E6-334E-41A4-8742-8240E64FEE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17BEE07-CE81-41C9-9896-6F09BCD264B8}"/>
              </a:ext>
            </a:extLst>
          </p:cNvPr>
          <p:cNvSpPr>
            <a:spLocks noGrp="1" noChangeArrowheads="1"/>
          </p:cNvSpPr>
          <p:nvPr>
            <p:ph type="sldNum" sz="quarter" idx="12"/>
          </p:nvPr>
        </p:nvSpPr>
        <p:spPr>
          <a:ln/>
        </p:spPr>
        <p:txBody>
          <a:bodyPr/>
          <a:lstStyle>
            <a:lvl1pPr>
              <a:defRPr/>
            </a:lvl1pPr>
          </a:lstStyle>
          <a:p>
            <a:fld id="{6AE09D4A-43BC-4BC4-83E6-DE492BE897DC}" type="slidenum">
              <a:rPr lang="en-US" altLang="zh-CN"/>
              <a:pPr/>
              <a:t>‹#›</a:t>
            </a:fld>
            <a:endParaRPr lang="en-US" altLang="zh-CN"/>
          </a:p>
        </p:txBody>
      </p:sp>
    </p:spTree>
    <p:extLst>
      <p:ext uri="{BB962C8B-B14F-4D97-AF65-F5344CB8AC3E}">
        <p14:creationId xmlns:p14="http://schemas.microsoft.com/office/powerpoint/2010/main" val="474068212"/>
      </p:ext>
    </p:extLst>
  </p:cSld>
  <p:clrMapOvr>
    <a:masterClrMapping/>
  </p:clrMapOvr>
  <p:transition advClick="0" advTm="3000">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DC81E403-DFF8-4502-912C-6527D88DFA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2EAB4F6-C704-44F6-B4C3-CB1703B016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E4D5E6C-7739-4B1A-9ED5-CF5A4B5E9C60}"/>
              </a:ext>
            </a:extLst>
          </p:cNvPr>
          <p:cNvSpPr>
            <a:spLocks noGrp="1" noChangeArrowheads="1"/>
          </p:cNvSpPr>
          <p:nvPr>
            <p:ph type="sldNum" sz="quarter" idx="12"/>
          </p:nvPr>
        </p:nvSpPr>
        <p:spPr>
          <a:ln/>
        </p:spPr>
        <p:txBody>
          <a:bodyPr/>
          <a:lstStyle>
            <a:lvl1pPr>
              <a:defRPr/>
            </a:lvl1pPr>
          </a:lstStyle>
          <a:p>
            <a:fld id="{AF026A87-C88F-4F9C-9EE3-65CFAE64995F}" type="slidenum">
              <a:rPr lang="en-US" altLang="zh-CN"/>
              <a:pPr/>
              <a:t>‹#›</a:t>
            </a:fld>
            <a:endParaRPr lang="en-US" altLang="zh-CN"/>
          </a:p>
        </p:txBody>
      </p:sp>
    </p:spTree>
    <p:extLst>
      <p:ext uri="{BB962C8B-B14F-4D97-AF65-F5344CB8AC3E}">
        <p14:creationId xmlns:p14="http://schemas.microsoft.com/office/powerpoint/2010/main" val="1871820468"/>
      </p:ext>
    </p:extLst>
  </p:cSld>
  <p:clrMapOvr>
    <a:masterClrMapping/>
  </p:clrMapOvr>
  <p:transition advClick="0" advTm="3000">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E705979-11D9-41B9-BA41-DAEB121608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612F92-A3F1-4526-A2C3-AF7E4F4F9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51B517-5FEA-4E05-AD87-55D6C91DBED0}"/>
              </a:ext>
            </a:extLst>
          </p:cNvPr>
          <p:cNvSpPr>
            <a:spLocks noGrp="1" noChangeArrowheads="1"/>
          </p:cNvSpPr>
          <p:nvPr>
            <p:ph type="sldNum" sz="quarter" idx="12"/>
          </p:nvPr>
        </p:nvSpPr>
        <p:spPr>
          <a:ln/>
        </p:spPr>
        <p:txBody>
          <a:bodyPr/>
          <a:lstStyle>
            <a:lvl1pPr>
              <a:defRPr/>
            </a:lvl1pPr>
          </a:lstStyle>
          <a:p>
            <a:fld id="{E752AF94-D1C4-4375-987D-4B89AB427554}" type="slidenum">
              <a:rPr lang="en-US" altLang="zh-CN"/>
              <a:pPr/>
              <a:t>‹#›</a:t>
            </a:fld>
            <a:endParaRPr lang="en-US" altLang="zh-CN"/>
          </a:p>
        </p:txBody>
      </p:sp>
    </p:spTree>
    <p:extLst>
      <p:ext uri="{BB962C8B-B14F-4D97-AF65-F5344CB8AC3E}">
        <p14:creationId xmlns:p14="http://schemas.microsoft.com/office/powerpoint/2010/main" val="3515865574"/>
      </p:ext>
    </p:extLst>
  </p:cSld>
  <p:clrMapOvr>
    <a:masterClrMapping/>
  </p:clrMapOvr>
  <p:transition advClick="0" advTm="3000">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AF79E17-CCD7-40ED-9630-7233328D97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9FB1DDE-692C-4A66-80F2-389DF42D59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F45D82A-AAB5-41EE-A859-D8C6C7F64F0B}"/>
              </a:ext>
            </a:extLst>
          </p:cNvPr>
          <p:cNvSpPr>
            <a:spLocks noGrp="1" noChangeArrowheads="1"/>
          </p:cNvSpPr>
          <p:nvPr>
            <p:ph type="sldNum" sz="quarter" idx="12"/>
          </p:nvPr>
        </p:nvSpPr>
        <p:spPr>
          <a:ln/>
        </p:spPr>
        <p:txBody>
          <a:bodyPr/>
          <a:lstStyle>
            <a:lvl1pPr>
              <a:defRPr/>
            </a:lvl1pPr>
          </a:lstStyle>
          <a:p>
            <a:fld id="{4C319594-6A34-48B8-B1F7-CD0963437810}" type="slidenum">
              <a:rPr lang="en-US" altLang="zh-CN"/>
              <a:pPr/>
              <a:t>‹#›</a:t>
            </a:fld>
            <a:endParaRPr lang="en-US" altLang="zh-CN"/>
          </a:p>
        </p:txBody>
      </p:sp>
    </p:spTree>
    <p:extLst>
      <p:ext uri="{BB962C8B-B14F-4D97-AF65-F5344CB8AC3E}">
        <p14:creationId xmlns:p14="http://schemas.microsoft.com/office/powerpoint/2010/main" val="2212394084"/>
      </p:ext>
    </p:extLst>
  </p:cSld>
  <p:clrMapOvr>
    <a:masterClrMapping/>
  </p:clrMapOvr>
  <p:transition advClick="0" advTm="3000">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7945A6C-AAE9-4B97-ACD7-E4B89CEA0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2738E9-9D80-43DE-A3AA-879CEB8A9D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E19ED91-D929-46F4-87D1-F493D4EE8E4A}"/>
              </a:ext>
            </a:extLst>
          </p:cNvPr>
          <p:cNvSpPr>
            <a:spLocks noGrp="1" noChangeArrowheads="1"/>
          </p:cNvSpPr>
          <p:nvPr>
            <p:ph type="sldNum" sz="quarter" idx="12"/>
          </p:nvPr>
        </p:nvSpPr>
        <p:spPr>
          <a:ln/>
        </p:spPr>
        <p:txBody>
          <a:bodyPr/>
          <a:lstStyle>
            <a:lvl1pPr>
              <a:defRPr/>
            </a:lvl1pPr>
          </a:lstStyle>
          <a:p>
            <a:fld id="{AF211436-71D5-4071-AA09-EC57C846354C}" type="slidenum">
              <a:rPr lang="en-US" altLang="zh-CN"/>
              <a:pPr/>
              <a:t>‹#›</a:t>
            </a:fld>
            <a:endParaRPr lang="en-US" altLang="zh-CN"/>
          </a:p>
        </p:txBody>
      </p:sp>
    </p:spTree>
    <p:extLst>
      <p:ext uri="{BB962C8B-B14F-4D97-AF65-F5344CB8AC3E}">
        <p14:creationId xmlns:p14="http://schemas.microsoft.com/office/powerpoint/2010/main" val="2000055134"/>
      </p:ext>
    </p:extLst>
  </p:cSld>
  <p:clrMapOvr>
    <a:masterClrMapping/>
  </p:clrMapOvr>
  <p:transition advClick="0" advTm="3000">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A335DDBF-C59C-4364-A838-9583156FA8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88AB7FF-EAF0-4516-8046-AB7DA8E500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16D0831-C851-4E27-B2A6-7236FD902D97}"/>
              </a:ext>
            </a:extLst>
          </p:cNvPr>
          <p:cNvSpPr>
            <a:spLocks noGrp="1" noChangeArrowheads="1"/>
          </p:cNvSpPr>
          <p:nvPr>
            <p:ph type="sldNum" sz="quarter" idx="12"/>
          </p:nvPr>
        </p:nvSpPr>
        <p:spPr>
          <a:ln/>
        </p:spPr>
        <p:txBody>
          <a:bodyPr/>
          <a:lstStyle>
            <a:lvl1pPr>
              <a:defRPr/>
            </a:lvl1pPr>
          </a:lstStyle>
          <a:p>
            <a:fld id="{9D87E778-CF92-4FFA-9F47-03B6F65B9C64}" type="slidenum">
              <a:rPr lang="en-US" altLang="zh-CN"/>
              <a:pPr/>
              <a:t>‹#›</a:t>
            </a:fld>
            <a:endParaRPr lang="en-US" altLang="zh-CN"/>
          </a:p>
        </p:txBody>
      </p:sp>
    </p:spTree>
    <p:extLst>
      <p:ext uri="{BB962C8B-B14F-4D97-AF65-F5344CB8AC3E}">
        <p14:creationId xmlns:p14="http://schemas.microsoft.com/office/powerpoint/2010/main" val="133778578"/>
      </p:ext>
    </p:extLst>
  </p:cSld>
  <p:clrMapOvr>
    <a:masterClrMapping/>
  </p:clrMapOvr>
  <p:transition advClick="0" advTm="3000">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2A493B86-822D-4C4A-B5EC-48DFCB6C8F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E70D4EB-5317-45C8-9B57-C715A1E789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DAB9738-FF72-4BDC-87D5-37D6C896F350}"/>
              </a:ext>
            </a:extLst>
          </p:cNvPr>
          <p:cNvSpPr>
            <a:spLocks noGrp="1" noChangeArrowheads="1"/>
          </p:cNvSpPr>
          <p:nvPr>
            <p:ph type="sldNum" sz="quarter" idx="12"/>
          </p:nvPr>
        </p:nvSpPr>
        <p:spPr>
          <a:ln/>
        </p:spPr>
        <p:txBody>
          <a:bodyPr/>
          <a:lstStyle>
            <a:lvl1pPr>
              <a:defRPr/>
            </a:lvl1pPr>
          </a:lstStyle>
          <a:p>
            <a:fld id="{B683973A-4430-4E5B-AF9B-331281A651B1}" type="slidenum">
              <a:rPr lang="en-US" altLang="zh-CN"/>
              <a:pPr/>
              <a:t>‹#›</a:t>
            </a:fld>
            <a:endParaRPr lang="en-US" altLang="zh-CN"/>
          </a:p>
        </p:txBody>
      </p:sp>
    </p:spTree>
    <p:extLst>
      <p:ext uri="{BB962C8B-B14F-4D97-AF65-F5344CB8AC3E}">
        <p14:creationId xmlns:p14="http://schemas.microsoft.com/office/powerpoint/2010/main" val="1702447178"/>
      </p:ext>
    </p:extLst>
  </p:cSld>
  <p:clrMapOvr>
    <a:masterClrMapping/>
  </p:clrMapOvr>
  <p:transition advClick="0" advTm="3000">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95E9C44-5C10-4E47-9AAF-178A0F1E7D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9F43AAE-E454-47BE-B0B5-3B3DE4CA77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2AE87E9-18CD-4422-8715-C9BE3D821AB6}"/>
              </a:ext>
            </a:extLst>
          </p:cNvPr>
          <p:cNvSpPr>
            <a:spLocks noGrp="1" noChangeArrowheads="1"/>
          </p:cNvSpPr>
          <p:nvPr>
            <p:ph type="sldNum" sz="quarter" idx="12"/>
          </p:nvPr>
        </p:nvSpPr>
        <p:spPr>
          <a:ln/>
        </p:spPr>
        <p:txBody>
          <a:bodyPr/>
          <a:lstStyle>
            <a:lvl1pPr>
              <a:defRPr/>
            </a:lvl1pPr>
          </a:lstStyle>
          <a:p>
            <a:fld id="{73E20A5E-5E35-4F52-A887-E48E6C048BC7}" type="slidenum">
              <a:rPr lang="en-US" altLang="zh-CN"/>
              <a:pPr/>
              <a:t>‹#›</a:t>
            </a:fld>
            <a:endParaRPr lang="en-US" altLang="zh-CN"/>
          </a:p>
        </p:txBody>
      </p:sp>
    </p:spTree>
    <p:extLst>
      <p:ext uri="{BB962C8B-B14F-4D97-AF65-F5344CB8AC3E}">
        <p14:creationId xmlns:p14="http://schemas.microsoft.com/office/powerpoint/2010/main" val="2905166371"/>
      </p:ext>
    </p:extLst>
  </p:cSld>
  <p:clrMapOvr>
    <a:masterClrMapping/>
  </p:clrMapOvr>
  <p:transition advClick="0" advTm="3000">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BF9B7C5-66CB-44D0-9918-36BC2A04B1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258955C-349C-461F-9D8D-2399060280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22CAB9-0D5A-469D-8D1D-E8513E8B701B}"/>
              </a:ext>
            </a:extLst>
          </p:cNvPr>
          <p:cNvSpPr>
            <a:spLocks noGrp="1" noChangeArrowheads="1"/>
          </p:cNvSpPr>
          <p:nvPr>
            <p:ph type="sldNum" sz="quarter" idx="12"/>
          </p:nvPr>
        </p:nvSpPr>
        <p:spPr>
          <a:ln/>
        </p:spPr>
        <p:txBody>
          <a:bodyPr/>
          <a:lstStyle>
            <a:lvl1pPr>
              <a:defRPr/>
            </a:lvl1pPr>
          </a:lstStyle>
          <a:p>
            <a:fld id="{AEF2ECF8-5F82-40A6-9B06-D3D698CB89DF}" type="slidenum">
              <a:rPr lang="en-US" altLang="zh-CN"/>
              <a:pPr/>
              <a:t>‹#›</a:t>
            </a:fld>
            <a:endParaRPr lang="en-US" altLang="zh-CN"/>
          </a:p>
        </p:txBody>
      </p:sp>
    </p:spTree>
    <p:extLst>
      <p:ext uri="{BB962C8B-B14F-4D97-AF65-F5344CB8AC3E}">
        <p14:creationId xmlns:p14="http://schemas.microsoft.com/office/powerpoint/2010/main" val="2151892947"/>
      </p:ext>
    </p:extLst>
  </p:cSld>
  <p:clrMapOvr>
    <a:masterClrMapping/>
  </p:clrMapOvr>
  <p:transition advClick="0" advTm="3000">
    <p:split orient="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28A7E00-AC0F-45B1-949E-F0164F5E4B3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B171384-008B-4CAD-95D4-F4CE767761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F789713-2856-4067-81F6-EA2DC730E14B}"/>
              </a:ext>
            </a:extLst>
          </p:cNvPr>
          <p:cNvSpPr>
            <a:spLocks noGrp="1" noChangeArrowheads="1"/>
          </p:cNvSpPr>
          <p:nvPr>
            <p:ph type="sldNum" sz="quarter" idx="12"/>
          </p:nvPr>
        </p:nvSpPr>
        <p:spPr>
          <a:ln/>
        </p:spPr>
        <p:txBody>
          <a:bodyPr/>
          <a:lstStyle>
            <a:lvl1pPr>
              <a:defRPr/>
            </a:lvl1pPr>
          </a:lstStyle>
          <a:p>
            <a:fld id="{7C86F5E0-8B43-4DA0-A784-395CB343A394}" type="slidenum">
              <a:rPr lang="en-US" altLang="zh-CN"/>
              <a:pPr/>
              <a:t>‹#›</a:t>
            </a:fld>
            <a:endParaRPr lang="en-US" altLang="zh-CN"/>
          </a:p>
        </p:txBody>
      </p:sp>
    </p:spTree>
    <p:extLst>
      <p:ext uri="{BB962C8B-B14F-4D97-AF65-F5344CB8AC3E}">
        <p14:creationId xmlns:p14="http://schemas.microsoft.com/office/powerpoint/2010/main" val="3081221523"/>
      </p:ext>
    </p:extLst>
  </p:cSld>
  <p:clrMapOvr>
    <a:masterClrMapping/>
  </p:clrMapOvr>
  <p:transition advClick="0" advTm="3000">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FB99DB86-4BCE-4B8D-8C3E-60793C7DF5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ABD831-27D3-4A49-978F-168B5C0F40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DFD4820-F40E-4649-ADB4-8157CA611FEE}"/>
              </a:ext>
            </a:extLst>
          </p:cNvPr>
          <p:cNvSpPr>
            <a:spLocks noGrp="1" noChangeArrowheads="1"/>
          </p:cNvSpPr>
          <p:nvPr>
            <p:ph type="sldNum" sz="quarter" idx="12"/>
          </p:nvPr>
        </p:nvSpPr>
        <p:spPr>
          <a:ln/>
        </p:spPr>
        <p:txBody>
          <a:bodyPr/>
          <a:lstStyle>
            <a:lvl1pPr>
              <a:defRPr/>
            </a:lvl1pPr>
          </a:lstStyle>
          <a:p>
            <a:fld id="{6A0D6B51-8E26-4965-A534-CD5D5D93ECF9}" type="slidenum">
              <a:rPr lang="en-US" altLang="zh-CN"/>
              <a:pPr/>
              <a:t>‹#›</a:t>
            </a:fld>
            <a:endParaRPr lang="en-US" altLang="zh-CN"/>
          </a:p>
        </p:txBody>
      </p:sp>
    </p:spTree>
    <p:extLst>
      <p:ext uri="{BB962C8B-B14F-4D97-AF65-F5344CB8AC3E}">
        <p14:creationId xmlns:p14="http://schemas.microsoft.com/office/powerpoint/2010/main" val="412542058"/>
      </p:ext>
    </p:extLst>
  </p:cSld>
  <p:clrMapOvr>
    <a:masterClrMapping/>
  </p:clrMapOvr>
  <p:transition advClick="0" advTm="3000">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9E0A5AC-2A2B-43B9-B06C-16EA20E782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AB4122-0507-4BD5-AAC1-4771A9D0BA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5B94924-7A1A-40EE-AB8A-50E11C6178ED}"/>
              </a:ext>
            </a:extLst>
          </p:cNvPr>
          <p:cNvSpPr>
            <a:spLocks noGrp="1" noChangeArrowheads="1"/>
          </p:cNvSpPr>
          <p:nvPr>
            <p:ph type="sldNum" sz="quarter" idx="12"/>
          </p:nvPr>
        </p:nvSpPr>
        <p:spPr>
          <a:ln/>
        </p:spPr>
        <p:txBody>
          <a:bodyPr/>
          <a:lstStyle>
            <a:lvl1pPr>
              <a:defRPr/>
            </a:lvl1pPr>
          </a:lstStyle>
          <a:p>
            <a:fld id="{56844168-E34B-41FA-97FC-12748F9A04E0}" type="slidenum">
              <a:rPr lang="en-US" altLang="zh-CN"/>
              <a:pPr/>
              <a:t>‹#›</a:t>
            </a:fld>
            <a:endParaRPr lang="en-US" altLang="zh-CN"/>
          </a:p>
        </p:txBody>
      </p:sp>
    </p:spTree>
    <p:extLst>
      <p:ext uri="{BB962C8B-B14F-4D97-AF65-F5344CB8AC3E}">
        <p14:creationId xmlns:p14="http://schemas.microsoft.com/office/powerpoint/2010/main" val="3300078774"/>
      </p:ext>
    </p:extLst>
  </p:cSld>
  <p:clrMapOvr>
    <a:masterClrMapping/>
  </p:clrMapOvr>
  <p:transition advClick="0" advTm="3000">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20A01D2-A797-4F87-895A-DEA7FFC10C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6BFE9C-5B68-43C4-9197-E8C3BEC373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EED76D8-F5BE-41AC-9082-2CB029B3DF17}"/>
              </a:ext>
            </a:extLst>
          </p:cNvPr>
          <p:cNvSpPr>
            <a:spLocks noGrp="1" noChangeArrowheads="1"/>
          </p:cNvSpPr>
          <p:nvPr>
            <p:ph type="sldNum" sz="quarter" idx="12"/>
          </p:nvPr>
        </p:nvSpPr>
        <p:spPr>
          <a:ln/>
        </p:spPr>
        <p:txBody>
          <a:bodyPr/>
          <a:lstStyle>
            <a:lvl1pPr>
              <a:defRPr/>
            </a:lvl1pPr>
          </a:lstStyle>
          <a:p>
            <a:fld id="{7B9A7FDE-E084-4603-8135-CF9039E171A6}" type="slidenum">
              <a:rPr lang="en-US" altLang="zh-CN"/>
              <a:pPr/>
              <a:t>‹#›</a:t>
            </a:fld>
            <a:endParaRPr lang="en-US" altLang="zh-CN"/>
          </a:p>
        </p:txBody>
      </p:sp>
    </p:spTree>
    <p:extLst>
      <p:ext uri="{BB962C8B-B14F-4D97-AF65-F5344CB8AC3E}">
        <p14:creationId xmlns:p14="http://schemas.microsoft.com/office/powerpoint/2010/main" val="2601492585"/>
      </p:ext>
    </p:extLst>
  </p:cSld>
  <p:clrMapOvr>
    <a:masterClrMapping/>
  </p:clrMapOvr>
  <p:transition advClick="0" advTm="3000">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562E374-57B4-4F83-8A24-02E29AFE68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FF2AD1-E70B-4D8D-AB7E-ABD18815F5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F9CC0B-15CB-4D5B-8D53-D22E19413CAF}"/>
              </a:ext>
            </a:extLst>
          </p:cNvPr>
          <p:cNvSpPr>
            <a:spLocks noGrp="1" noChangeArrowheads="1"/>
          </p:cNvSpPr>
          <p:nvPr>
            <p:ph type="sldNum" sz="quarter" idx="12"/>
          </p:nvPr>
        </p:nvSpPr>
        <p:spPr>
          <a:ln/>
        </p:spPr>
        <p:txBody>
          <a:bodyPr/>
          <a:lstStyle>
            <a:lvl1pPr>
              <a:defRPr/>
            </a:lvl1pPr>
          </a:lstStyle>
          <a:p>
            <a:fld id="{008A08F9-A10D-48F0-A05D-9CC598859704}" type="slidenum">
              <a:rPr lang="en-US" altLang="zh-CN"/>
              <a:pPr/>
              <a:t>‹#›</a:t>
            </a:fld>
            <a:endParaRPr lang="en-US" altLang="zh-CN"/>
          </a:p>
        </p:txBody>
      </p:sp>
    </p:spTree>
    <p:extLst>
      <p:ext uri="{BB962C8B-B14F-4D97-AF65-F5344CB8AC3E}">
        <p14:creationId xmlns:p14="http://schemas.microsoft.com/office/powerpoint/2010/main" val="4138504345"/>
      </p:ext>
    </p:extLst>
  </p:cSld>
  <p:clrMapOvr>
    <a:masterClrMapping/>
  </p:clrMapOvr>
  <p:transition advClick="0" advTm="3000">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93306E3-2953-4F7E-91A1-1301107D47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EE379D-7DB3-4522-9570-B1B2F27FC4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D398F1-AD49-433E-8661-6ADB4A54915C}"/>
              </a:ext>
            </a:extLst>
          </p:cNvPr>
          <p:cNvSpPr>
            <a:spLocks noGrp="1" noChangeArrowheads="1"/>
          </p:cNvSpPr>
          <p:nvPr>
            <p:ph type="sldNum" sz="quarter" idx="12"/>
          </p:nvPr>
        </p:nvSpPr>
        <p:spPr>
          <a:ln/>
        </p:spPr>
        <p:txBody>
          <a:bodyPr/>
          <a:lstStyle>
            <a:lvl1pPr>
              <a:defRPr/>
            </a:lvl1pPr>
          </a:lstStyle>
          <a:p>
            <a:fld id="{FE776A5D-3000-4311-88DA-33B31E709594}" type="slidenum">
              <a:rPr lang="en-US" altLang="zh-CN"/>
              <a:pPr/>
              <a:t>‹#›</a:t>
            </a:fld>
            <a:endParaRPr lang="en-US" altLang="zh-CN"/>
          </a:p>
        </p:txBody>
      </p:sp>
    </p:spTree>
    <p:extLst>
      <p:ext uri="{BB962C8B-B14F-4D97-AF65-F5344CB8AC3E}">
        <p14:creationId xmlns:p14="http://schemas.microsoft.com/office/powerpoint/2010/main" val="1996071923"/>
      </p:ext>
    </p:extLst>
  </p:cSld>
  <p:clrMapOvr>
    <a:masterClrMapping/>
  </p:clrMapOvr>
  <p:transition advClick="0" advTm="3000">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5AB309A-73CE-4C00-8142-6AA5DB82F0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98534D6-E0B9-4FAC-A925-7FC46FCE79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B9DE198-B152-413D-BE21-9414DD5F63FC}"/>
              </a:ext>
            </a:extLst>
          </p:cNvPr>
          <p:cNvSpPr>
            <a:spLocks noGrp="1" noChangeArrowheads="1"/>
          </p:cNvSpPr>
          <p:nvPr>
            <p:ph type="sldNum" sz="quarter" idx="12"/>
          </p:nvPr>
        </p:nvSpPr>
        <p:spPr>
          <a:ln/>
        </p:spPr>
        <p:txBody>
          <a:bodyPr/>
          <a:lstStyle>
            <a:lvl1pPr>
              <a:defRPr/>
            </a:lvl1pPr>
          </a:lstStyle>
          <a:p>
            <a:fld id="{1914F183-6E29-4A43-9FB3-1E89E126C593}" type="slidenum">
              <a:rPr lang="en-US" altLang="zh-CN"/>
              <a:pPr/>
              <a:t>‹#›</a:t>
            </a:fld>
            <a:endParaRPr lang="en-US" altLang="zh-CN"/>
          </a:p>
        </p:txBody>
      </p:sp>
    </p:spTree>
    <p:extLst>
      <p:ext uri="{BB962C8B-B14F-4D97-AF65-F5344CB8AC3E}">
        <p14:creationId xmlns:p14="http://schemas.microsoft.com/office/powerpoint/2010/main" val="272142273"/>
      </p:ext>
    </p:extLst>
  </p:cSld>
  <p:clrMapOvr>
    <a:masterClrMapping/>
  </p:clrMapOvr>
  <p:transition advClick="0" advTm="3000">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360C73BB-0630-47C7-A904-6B4C26B7D3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6720965-D4C6-4275-96F4-814E88081E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2423436-8EA6-40FD-A7EA-E21028CD455A}"/>
              </a:ext>
            </a:extLst>
          </p:cNvPr>
          <p:cNvSpPr>
            <a:spLocks noGrp="1" noChangeArrowheads="1"/>
          </p:cNvSpPr>
          <p:nvPr>
            <p:ph type="sldNum" sz="quarter" idx="12"/>
          </p:nvPr>
        </p:nvSpPr>
        <p:spPr>
          <a:ln/>
        </p:spPr>
        <p:txBody>
          <a:bodyPr/>
          <a:lstStyle>
            <a:lvl1pPr>
              <a:defRPr/>
            </a:lvl1pPr>
          </a:lstStyle>
          <a:p>
            <a:fld id="{5287B84E-0509-4C75-BE21-F97BB7A3C429}" type="slidenum">
              <a:rPr lang="en-US" altLang="zh-CN"/>
              <a:pPr/>
              <a:t>‹#›</a:t>
            </a:fld>
            <a:endParaRPr lang="en-US" altLang="zh-CN"/>
          </a:p>
        </p:txBody>
      </p:sp>
    </p:spTree>
    <p:extLst>
      <p:ext uri="{BB962C8B-B14F-4D97-AF65-F5344CB8AC3E}">
        <p14:creationId xmlns:p14="http://schemas.microsoft.com/office/powerpoint/2010/main" val="2658311762"/>
      </p:ext>
    </p:extLst>
  </p:cSld>
  <p:clrMapOvr>
    <a:masterClrMapping/>
  </p:clrMapOvr>
  <p:transition advClick="0" advTm="3000">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CDD23629-E5E7-4EB1-B6EF-C58EDE7D3C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FDBBFDF-78F5-42EF-A47E-F31EACACCA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FCB6C0D-9CE0-4117-8E16-71D5C8B4BB80}"/>
              </a:ext>
            </a:extLst>
          </p:cNvPr>
          <p:cNvSpPr>
            <a:spLocks noGrp="1" noChangeArrowheads="1"/>
          </p:cNvSpPr>
          <p:nvPr>
            <p:ph type="sldNum" sz="quarter" idx="12"/>
          </p:nvPr>
        </p:nvSpPr>
        <p:spPr>
          <a:ln/>
        </p:spPr>
        <p:txBody>
          <a:bodyPr/>
          <a:lstStyle>
            <a:lvl1pPr>
              <a:defRPr/>
            </a:lvl1pPr>
          </a:lstStyle>
          <a:p>
            <a:fld id="{790688A2-8741-4FD6-BF3E-639E03D93F56}" type="slidenum">
              <a:rPr lang="en-US" altLang="zh-CN"/>
              <a:pPr/>
              <a:t>‹#›</a:t>
            </a:fld>
            <a:endParaRPr lang="en-US" altLang="zh-CN"/>
          </a:p>
        </p:txBody>
      </p:sp>
    </p:spTree>
    <p:extLst>
      <p:ext uri="{BB962C8B-B14F-4D97-AF65-F5344CB8AC3E}">
        <p14:creationId xmlns:p14="http://schemas.microsoft.com/office/powerpoint/2010/main" val="475935032"/>
      </p:ext>
    </p:extLst>
  </p:cSld>
  <p:clrMapOvr>
    <a:masterClrMapping/>
  </p:clrMapOvr>
  <p:transition advClick="0" advTm="3000">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E02BA494-2603-4F12-9935-9A60C83E00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7D6DEAF-E2C7-4339-AD9D-16A84743FA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DE50CC8-B5E0-4E73-AE14-375347069749}"/>
              </a:ext>
            </a:extLst>
          </p:cNvPr>
          <p:cNvSpPr>
            <a:spLocks noGrp="1" noChangeArrowheads="1"/>
          </p:cNvSpPr>
          <p:nvPr>
            <p:ph type="sldNum" sz="quarter" idx="12"/>
          </p:nvPr>
        </p:nvSpPr>
        <p:spPr>
          <a:ln/>
        </p:spPr>
        <p:txBody>
          <a:bodyPr/>
          <a:lstStyle>
            <a:lvl1pPr>
              <a:defRPr/>
            </a:lvl1pPr>
          </a:lstStyle>
          <a:p>
            <a:fld id="{12CBD453-ECC0-4091-BF1B-132AD6196826}" type="slidenum">
              <a:rPr lang="en-US" altLang="zh-CN"/>
              <a:pPr/>
              <a:t>‹#›</a:t>
            </a:fld>
            <a:endParaRPr lang="en-US" altLang="zh-CN"/>
          </a:p>
        </p:txBody>
      </p:sp>
    </p:spTree>
    <p:extLst>
      <p:ext uri="{BB962C8B-B14F-4D97-AF65-F5344CB8AC3E}">
        <p14:creationId xmlns:p14="http://schemas.microsoft.com/office/powerpoint/2010/main" val="2654165460"/>
      </p:ext>
    </p:extLst>
  </p:cSld>
  <p:clrMapOvr>
    <a:masterClrMapping/>
  </p:clrMapOvr>
  <p:transition advClick="0" advTm="300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5F870770-4323-4827-A226-C2DFC581841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E02409-7FA4-40A0-9F12-3956E88BAB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310A340-FE59-4DBC-971E-1A0200B00634}"/>
              </a:ext>
            </a:extLst>
          </p:cNvPr>
          <p:cNvSpPr>
            <a:spLocks noGrp="1" noChangeArrowheads="1"/>
          </p:cNvSpPr>
          <p:nvPr>
            <p:ph type="sldNum" sz="quarter" idx="12"/>
          </p:nvPr>
        </p:nvSpPr>
        <p:spPr>
          <a:ln/>
        </p:spPr>
        <p:txBody>
          <a:bodyPr/>
          <a:lstStyle>
            <a:lvl1pPr>
              <a:defRPr/>
            </a:lvl1pPr>
          </a:lstStyle>
          <a:p>
            <a:fld id="{D995E09E-BEA3-44C4-A20A-9874BE96756D}" type="slidenum">
              <a:rPr lang="en-US" altLang="zh-CN"/>
              <a:pPr/>
              <a:t>‹#›</a:t>
            </a:fld>
            <a:endParaRPr lang="en-US" altLang="zh-CN"/>
          </a:p>
        </p:txBody>
      </p:sp>
    </p:spTree>
    <p:extLst>
      <p:ext uri="{BB962C8B-B14F-4D97-AF65-F5344CB8AC3E}">
        <p14:creationId xmlns:p14="http://schemas.microsoft.com/office/powerpoint/2010/main" val="3892926661"/>
      </p:ext>
    </p:extLst>
  </p:cSld>
  <p:clrMapOvr>
    <a:masterClrMapping/>
  </p:clrMapOvr>
  <p:transition advClick="0" advTm="3000">
    <p:split orient="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CF0659-65EE-4145-A9F4-4F2198ACA7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F154292-0F8B-47E5-A73F-F9725500A0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CBDA45C-CA0E-45B4-B093-E2A9823D5221}"/>
              </a:ext>
            </a:extLst>
          </p:cNvPr>
          <p:cNvSpPr>
            <a:spLocks noGrp="1" noChangeArrowheads="1"/>
          </p:cNvSpPr>
          <p:nvPr>
            <p:ph type="sldNum" sz="quarter" idx="12"/>
          </p:nvPr>
        </p:nvSpPr>
        <p:spPr>
          <a:ln/>
        </p:spPr>
        <p:txBody>
          <a:bodyPr/>
          <a:lstStyle>
            <a:lvl1pPr>
              <a:defRPr/>
            </a:lvl1pPr>
          </a:lstStyle>
          <a:p>
            <a:fld id="{FF5F39F2-448A-41F4-A72E-D6247FE8DCE2}" type="slidenum">
              <a:rPr lang="en-US" altLang="zh-CN"/>
              <a:pPr/>
              <a:t>‹#›</a:t>
            </a:fld>
            <a:endParaRPr lang="en-US" altLang="zh-CN"/>
          </a:p>
        </p:txBody>
      </p:sp>
    </p:spTree>
    <p:extLst>
      <p:ext uri="{BB962C8B-B14F-4D97-AF65-F5344CB8AC3E}">
        <p14:creationId xmlns:p14="http://schemas.microsoft.com/office/powerpoint/2010/main" val="1912239851"/>
      </p:ext>
    </p:extLst>
  </p:cSld>
  <p:clrMapOvr>
    <a:masterClrMapping/>
  </p:clrMapOvr>
  <p:transition advClick="0" advTm="3000">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BB30A55-6D0A-4795-B4CF-F24A942B4C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651869D-8054-42C2-A73E-0C9D3D0FD4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717B33A-A86D-4CD6-B6E9-2E58BE5CCA65}"/>
              </a:ext>
            </a:extLst>
          </p:cNvPr>
          <p:cNvSpPr>
            <a:spLocks noGrp="1" noChangeArrowheads="1"/>
          </p:cNvSpPr>
          <p:nvPr>
            <p:ph type="sldNum" sz="quarter" idx="12"/>
          </p:nvPr>
        </p:nvSpPr>
        <p:spPr>
          <a:ln/>
        </p:spPr>
        <p:txBody>
          <a:bodyPr/>
          <a:lstStyle>
            <a:lvl1pPr>
              <a:defRPr/>
            </a:lvl1pPr>
          </a:lstStyle>
          <a:p>
            <a:fld id="{A542CBD9-8C48-4519-807B-AD004ECEAC88}" type="slidenum">
              <a:rPr lang="en-US" altLang="zh-CN"/>
              <a:pPr/>
              <a:t>‹#›</a:t>
            </a:fld>
            <a:endParaRPr lang="en-US" altLang="zh-CN"/>
          </a:p>
        </p:txBody>
      </p:sp>
    </p:spTree>
    <p:extLst>
      <p:ext uri="{BB962C8B-B14F-4D97-AF65-F5344CB8AC3E}">
        <p14:creationId xmlns:p14="http://schemas.microsoft.com/office/powerpoint/2010/main" val="586840982"/>
      </p:ext>
    </p:extLst>
  </p:cSld>
  <p:clrMapOvr>
    <a:masterClrMapping/>
  </p:clrMapOvr>
  <p:transition advClick="0" advTm="3000">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8E5533D-FB12-4A2A-BAE5-8F02BD75DD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4D40F03-2DF2-443D-9A0D-2CFBDF5C05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643C1D-EE1C-401E-BEE7-B6C41C60127E}"/>
              </a:ext>
            </a:extLst>
          </p:cNvPr>
          <p:cNvSpPr>
            <a:spLocks noGrp="1" noChangeArrowheads="1"/>
          </p:cNvSpPr>
          <p:nvPr>
            <p:ph type="sldNum" sz="quarter" idx="12"/>
          </p:nvPr>
        </p:nvSpPr>
        <p:spPr>
          <a:ln/>
        </p:spPr>
        <p:txBody>
          <a:bodyPr/>
          <a:lstStyle>
            <a:lvl1pPr>
              <a:defRPr/>
            </a:lvl1pPr>
          </a:lstStyle>
          <a:p>
            <a:fld id="{9F238806-0116-4067-BB0F-34D7E929E080}" type="slidenum">
              <a:rPr lang="en-US" altLang="zh-CN"/>
              <a:pPr/>
              <a:t>‹#›</a:t>
            </a:fld>
            <a:endParaRPr lang="en-US" altLang="zh-CN"/>
          </a:p>
        </p:txBody>
      </p:sp>
    </p:spTree>
    <p:extLst>
      <p:ext uri="{BB962C8B-B14F-4D97-AF65-F5344CB8AC3E}">
        <p14:creationId xmlns:p14="http://schemas.microsoft.com/office/powerpoint/2010/main" val="3198709240"/>
      </p:ext>
    </p:extLst>
  </p:cSld>
  <p:clrMapOvr>
    <a:masterClrMapping/>
  </p:clrMapOvr>
  <p:transition advClick="0" advTm="3000">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1CD9A0F-28F0-4E59-A4EF-C219AA6777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83E9CBC-D874-47E8-A814-F5F13022A0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FB55EB-CF68-444E-A966-29A1AF8C1AAA}"/>
              </a:ext>
            </a:extLst>
          </p:cNvPr>
          <p:cNvSpPr>
            <a:spLocks noGrp="1" noChangeArrowheads="1"/>
          </p:cNvSpPr>
          <p:nvPr>
            <p:ph type="sldNum" sz="quarter" idx="12"/>
          </p:nvPr>
        </p:nvSpPr>
        <p:spPr>
          <a:ln/>
        </p:spPr>
        <p:txBody>
          <a:bodyPr/>
          <a:lstStyle>
            <a:lvl1pPr>
              <a:defRPr/>
            </a:lvl1pPr>
          </a:lstStyle>
          <a:p>
            <a:fld id="{AB7371A5-75B1-4E9B-889F-F02A228BFD6F}" type="slidenum">
              <a:rPr lang="en-US" altLang="zh-CN"/>
              <a:pPr/>
              <a:t>‹#›</a:t>
            </a:fld>
            <a:endParaRPr lang="en-US" altLang="zh-CN"/>
          </a:p>
        </p:txBody>
      </p:sp>
    </p:spTree>
    <p:extLst>
      <p:ext uri="{BB962C8B-B14F-4D97-AF65-F5344CB8AC3E}">
        <p14:creationId xmlns:p14="http://schemas.microsoft.com/office/powerpoint/2010/main" val="3258888368"/>
      </p:ext>
    </p:extLst>
  </p:cSld>
  <p:clrMapOvr>
    <a:masterClrMapping/>
  </p:clrMapOvr>
  <p:transition advClick="0" advTm="3000">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D60161E-5517-4961-A0F8-1373B9C060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92C71FE-5E7B-4D40-A2F1-328C23203F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ED1541-2CA8-4DFF-A51B-3D64477D2A4D}"/>
              </a:ext>
            </a:extLst>
          </p:cNvPr>
          <p:cNvSpPr>
            <a:spLocks noGrp="1" noChangeArrowheads="1"/>
          </p:cNvSpPr>
          <p:nvPr>
            <p:ph type="sldNum" sz="quarter" idx="12"/>
          </p:nvPr>
        </p:nvSpPr>
        <p:spPr>
          <a:ln/>
        </p:spPr>
        <p:txBody>
          <a:bodyPr/>
          <a:lstStyle>
            <a:lvl1pPr>
              <a:defRPr/>
            </a:lvl1pPr>
          </a:lstStyle>
          <a:p>
            <a:fld id="{258263D0-388D-41AC-AF81-9FA96C89C5D5}" type="slidenum">
              <a:rPr lang="en-US" altLang="zh-CN"/>
              <a:pPr/>
              <a:t>‹#›</a:t>
            </a:fld>
            <a:endParaRPr lang="en-US" altLang="zh-CN"/>
          </a:p>
        </p:txBody>
      </p:sp>
    </p:spTree>
    <p:extLst>
      <p:ext uri="{BB962C8B-B14F-4D97-AF65-F5344CB8AC3E}">
        <p14:creationId xmlns:p14="http://schemas.microsoft.com/office/powerpoint/2010/main" val="16116998"/>
      </p:ext>
    </p:extLst>
  </p:cSld>
  <p:clrMapOvr>
    <a:masterClrMapping/>
  </p:clrMapOvr>
  <p:transition advClick="0" advTm="3000">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A4185A87-7AEB-4095-8D10-230AAAFF8E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7F5835-27C5-474F-B6C4-4314619B1C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C9EEE0-FBAC-4B4B-AC3B-B3E3302E5B04}"/>
              </a:ext>
            </a:extLst>
          </p:cNvPr>
          <p:cNvSpPr>
            <a:spLocks noGrp="1" noChangeArrowheads="1"/>
          </p:cNvSpPr>
          <p:nvPr>
            <p:ph type="sldNum" sz="quarter" idx="12"/>
          </p:nvPr>
        </p:nvSpPr>
        <p:spPr>
          <a:ln/>
        </p:spPr>
        <p:txBody>
          <a:bodyPr/>
          <a:lstStyle>
            <a:lvl1pPr>
              <a:defRPr/>
            </a:lvl1pPr>
          </a:lstStyle>
          <a:p>
            <a:fld id="{35A9A453-D194-4B32-AFBE-E7BC642E4580}" type="slidenum">
              <a:rPr lang="en-US" altLang="zh-CN"/>
              <a:pPr/>
              <a:t>‹#›</a:t>
            </a:fld>
            <a:endParaRPr lang="en-US" altLang="zh-CN"/>
          </a:p>
        </p:txBody>
      </p:sp>
    </p:spTree>
    <p:extLst>
      <p:ext uri="{BB962C8B-B14F-4D97-AF65-F5344CB8AC3E}">
        <p14:creationId xmlns:p14="http://schemas.microsoft.com/office/powerpoint/2010/main" val="1532709794"/>
      </p:ext>
    </p:extLst>
  </p:cSld>
  <p:clrMapOvr>
    <a:masterClrMapping/>
  </p:clrMapOvr>
  <p:transition advClick="0" advTm="3000">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46B7DD6-BE1A-40D2-9FE4-7494305B69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CC4A28F-4707-4DC0-9E3D-A6F1F24BE8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E1F14F-BC98-4074-92F9-7240EC089535}"/>
              </a:ext>
            </a:extLst>
          </p:cNvPr>
          <p:cNvSpPr>
            <a:spLocks noGrp="1" noChangeArrowheads="1"/>
          </p:cNvSpPr>
          <p:nvPr>
            <p:ph type="sldNum" sz="quarter" idx="12"/>
          </p:nvPr>
        </p:nvSpPr>
        <p:spPr>
          <a:ln/>
        </p:spPr>
        <p:txBody>
          <a:bodyPr/>
          <a:lstStyle>
            <a:lvl1pPr>
              <a:defRPr/>
            </a:lvl1pPr>
          </a:lstStyle>
          <a:p>
            <a:fld id="{50E0F9DC-C2C9-4A0A-8B45-AB2FEEC01C74}" type="slidenum">
              <a:rPr lang="en-US" altLang="zh-CN"/>
              <a:pPr/>
              <a:t>‹#›</a:t>
            </a:fld>
            <a:endParaRPr lang="en-US" altLang="zh-CN"/>
          </a:p>
        </p:txBody>
      </p:sp>
    </p:spTree>
    <p:extLst>
      <p:ext uri="{BB962C8B-B14F-4D97-AF65-F5344CB8AC3E}">
        <p14:creationId xmlns:p14="http://schemas.microsoft.com/office/powerpoint/2010/main" val="1854496000"/>
      </p:ext>
    </p:extLst>
  </p:cSld>
  <p:clrMapOvr>
    <a:masterClrMapping/>
  </p:clrMapOvr>
  <p:transition advClick="0" advTm="3000">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3433189-3B03-4ADB-B9F7-E4C3F24859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E096B1-6C73-43EF-B9C4-6E345D6BE1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C138DD6-380C-4E44-A627-B9CA049A47F2}"/>
              </a:ext>
            </a:extLst>
          </p:cNvPr>
          <p:cNvSpPr>
            <a:spLocks noGrp="1" noChangeArrowheads="1"/>
          </p:cNvSpPr>
          <p:nvPr>
            <p:ph type="sldNum" sz="quarter" idx="12"/>
          </p:nvPr>
        </p:nvSpPr>
        <p:spPr>
          <a:ln/>
        </p:spPr>
        <p:txBody>
          <a:bodyPr/>
          <a:lstStyle>
            <a:lvl1pPr>
              <a:defRPr/>
            </a:lvl1pPr>
          </a:lstStyle>
          <a:p>
            <a:fld id="{209E70CB-5344-4409-92A0-52AA6076911A}" type="slidenum">
              <a:rPr lang="en-US" altLang="zh-CN"/>
              <a:pPr/>
              <a:t>‹#›</a:t>
            </a:fld>
            <a:endParaRPr lang="en-US" altLang="zh-CN"/>
          </a:p>
        </p:txBody>
      </p:sp>
    </p:spTree>
    <p:extLst>
      <p:ext uri="{BB962C8B-B14F-4D97-AF65-F5344CB8AC3E}">
        <p14:creationId xmlns:p14="http://schemas.microsoft.com/office/powerpoint/2010/main" val="579287316"/>
      </p:ext>
    </p:extLst>
  </p:cSld>
  <p:clrMapOvr>
    <a:masterClrMapping/>
  </p:clrMapOvr>
  <p:transition advClick="0" advTm="3000">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303F6675-C525-4467-BF9F-08DDEEB88A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E8ADCEC-B24B-402F-9B4F-4D38517802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7645D64-3E37-4B93-8E22-CE27D4EC01C8}"/>
              </a:ext>
            </a:extLst>
          </p:cNvPr>
          <p:cNvSpPr>
            <a:spLocks noGrp="1" noChangeArrowheads="1"/>
          </p:cNvSpPr>
          <p:nvPr>
            <p:ph type="sldNum" sz="quarter" idx="12"/>
          </p:nvPr>
        </p:nvSpPr>
        <p:spPr>
          <a:ln/>
        </p:spPr>
        <p:txBody>
          <a:bodyPr/>
          <a:lstStyle>
            <a:lvl1pPr>
              <a:defRPr/>
            </a:lvl1pPr>
          </a:lstStyle>
          <a:p>
            <a:fld id="{97F212B9-D27C-4E21-B38F-AB6D359DD81B}" type="slidenum">
              <a:rPr lang="en-US" altLang="zh-CN"/>
              <a:pPr/>
              <a:t>‹#›</a:t>
            </a:fld>
            <a:endParaRPr lang="en-US" altLang="zh-CN"/>
          </a:p>
        </p:txBody>
      </p:sp>
    </p:spTree>
    <p:extLst>
      <p:ext uri="{BB962C8B-B14F-4D97-AF65-F5344CB8AC3E}">
        <p14:creationId xmlns:p14="http://schemas.microsoft.com/office/powerpoint/2010/main" val="3810780774"/>
      </p:ext>
    </p:extLst>
  </p:cSld>
  <p:clrMapOvr>
    <a:masterClrMapping/>
  </p:clrMapOvr>
  <p:transition advClick="0" advTm="3000">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5B8DC193-7C98-43B4-B7A4-BF7C3C70BF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792094F-BF0E-4A30-A0E5-7F89711BAB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7A7BE33-1BF9-4EFC-B8E7-440BB1CBF91B}"/>
              </a:ext>
            </a:extLst>
          </p:cNvPr>
          <p:cNvSpPr>
            <a:spLocks noGrp="1" noChangeArrowheads="1"/>
          </p:cNvSpPr>
          <p:nvPr>
            <p:ph type="sldNum" sz="quarter" idx="12"/>
          </p:nvPr>
        </p:nvSpPr>
        <p:spPr>
          <a:ln/>
        </p:spPr>
        <p:txBody>
          <a:bodyPr/>
          <a:lstStyle>
            <a:lvl1pPr>
              <a:defRPr/>
            </a:lvl1pPr>
          </a:lstStyle>
          <a:p>
            <a:fld id="{39A3B324-5621-4C6A-8339-D6BCBB8DCAD0}" type="slidenum">
              <a:rPr lang="en-US" altLang="zh-CN"/>
              <a:pPr/>
              <a:t>‹#›</a:t>
            </a:fld>
            <a:endParaRPr lang="en-US" altLang="zh-CN"/>
          </a:p>
        </p:txBody>
      </p:sp>
    </p:spTree>
    <p:extLst>
      <p:ext uri="{BB962C8B-B14F-4D97-AF65-F5344CB8AC3E}">
        <p14:creationId xmlns:p14="http://schemas.microsoft.com/office/powerpoint/2010/main" val="3310913431"/>
      </p:ext>
    </p:extLst>
  </p:cSld>
  <p:clrMapOvr>
    <a:masterClrMapping/>
  </p:clrMapOvr>
  <p:transition advClick="0" advTm="300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5CEE0879-53B2-4ED7-AD0C-55AF584000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59F2DB0-9668-40E7-8DA0-2924B20DC4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A245BCB-5A47-4C00-B5FB-FA7FDD4BBA7F}"/>
              </a:ext>
            </a:extLst>
          </p:cNvPr>
          <p:cNvSpPr>
            <a:spLocks noGrp="1" noChangeArrowheads="1"/>
          </p:cNvSpPr>
          <p:nvPr>
            <p:ph type="sldNum" sz="quarter" idx="12"/>
          </p:nvPr>
        </p:nvSpPr>
        <p:spPr>
          <a:ln/>
        </p:spPr>
        <p:txBody>
          <a:bodyPr/>
          <a:lstStyle>
            <a:lvl1pPr>
              <a:defRPr/>
            </a:lvl1pPr>
          </a:lstStyle>
          <a:p>
            <a:fld id="{2AE91911-CBC0-4F86-8EBC-8FD01C319C51}" type="slidenum">
              <a:rPr lang="en-US" altLang="zh-CN"/>
              <a:pPr/>
              <a:t>‹#›</a:t>
            </a:fld>
            <a:endParaRPr lang="en-US" altLang="zh-CN"/>
          </a:p>
        </p:txBody>
      </p:sp>
    </p:spTree>
    <p:extLst>
      <p:ext uri="{BB962C8B-B14F-4D97-AF65-F5344CB8AC3E}">
        <p14:creationId xmlns:p14="http://schemas.microsoft.com/office/powerpoint/2010/main" val="3998964976"/>
      </p:ext>
    </p:extLst>
  </p:cSld>
  <p:clrMapOvr>
    <a:masterClrMapping/>
  </p:clrMapOvr>
  <p:transition advClick="0" advTm="3000">
    <p:split orient="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444AB836-989D-4B20-A7D0-31AAABE1E2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B5189EC-690F-49F8-A38F-076F8CA2F9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00A30C4-816A-4605-9D6B-341CCDA0B033}"/>
              </a:ext>
            </a:extLst>
          </p:cNvPr>
          <p:cNvSpPr>
            <a:spLocks noGrp="1" noChangeArrowheads="1"/>
          </p:cNvSpPr>
          <p:nvPr>
            <p:ph type="sldNum" sz="quarter" idx="12"/>
          </p:nvPr>
        </p:nvSpPr>
        <p:spPr>
          <a:ln/>
        </p:spPr>
        <p:txBody>
          <a:bodyPr/>
          <a:lstStyle>
            <a:lvl1pPr>
              <a:defRPr/>
            </a:lvl1pPr>
          </a:lstStyle>
          <a:p>
            <a:fld id="{9BB7C4CA-3064-4C81-BB49-F0A5ED126097}" type="slidenum">
              <a:rPr lang="en-US" altLang="zh-CN"/>
              <a:pPr/>
              <a:t>‹#›</a:t>
            </a:fld>
            <a:endParaRPr lang="en-US" altLang="zh-CN"/>
          </a:p>
        </p:txBody>
      </p:sp>
    </p:spTree>
    <p:extLst>
      <p:ext uri="{BB962C8B-B14F-4D97-AF65-F5344CB8AC3E}">
        <p14:creationId xmlns:p14="http://schemas.microsoft.com/office/powerpoint/2010/main" val="2312244737"/>
      </p:ext>
    </p:extLst>
  </p:cSld>
  <p:clrMapOvr>
    <a:masterClrMapping/>
  </p:clrMapOvr>
  <p:transition advClick="0" advTm="3000">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9EDC4C-8817-4884-AC91-55E8F3FBA8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447A1FA-2B1D-48B4-9105-23F1D623DF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8E0D4CD-4468-4FF4-8EE1-BCE6EF4F8E98}"/>
              </a:ext>
            </a:extLst>
          </p:cNvPr>
          <p:cNvSpPr>
            <a:spLocks noGrp="1" noChangeArrowheads="1"/>
          </p:cNvSpPr>
          <p:nvPr>
            <p:ph type="sldNum" sz="quarter" idx="12"/>
          </p:nvPr>
        </p:nvSpPr>
        <p:spPr>
          <a:ln/>
        </p:spPr>
        <p:txBody>
          <a:bodyPr/>
          <a:lstStyle>
            <a:lvl1pPr>
              <a:defRPr/>
            </a:lvl1pPr>
          </a:lstStyle>
          <a:p>
            <a:fld id="{1BCB4A98-5DAE-45CD-AD5F-915519DAFADD}" type="slidenum">
              <a:rPr lang="en-US" altLang="zh-CN"/>
              <a:pPr/>
              <a:t>‹#›</a:t>
            </a:fld>
            <a:endParaRPr lang="en-US" altLang="zh-CN"/>
          </a:p>
        </p:txBody>
      </p:sp>
    </p:spTree>
    <p:extLst>
      <p:ext uri="{BB962C8B-B14F-4D97-AF65-F5344CB8AC3E}">
        <p14:creationId xmlns:p14="http://schemas.microsoft.com/office/powerpoint/2010/main" val="958506169"/>
      </p:ext>
    </p:extLst>
  </p:cSld>
  <p:clrMapOvr>
    <a:masterClrMapping/>
  </p:clrMapOvr>
  <p:transition advClick="0" advTm="3000">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B05083F-7850-4E4E-B7FB-4B8292C370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B93FF8C-DF18-467D-BBF0-31A207DBBD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8BA2E32-1FF8-4073-9543-E85224356B3C}"/>
              </a:ext>
            </a:extLst>
          </p:cNvPr>
          <p:cNvSpPr>
            <a:spLocks noGrp="1" noChangeArrowheads="1"/>
          </p:cNvSpPr>
          <p:nvPr>
            <p:ph type="sldNum" sz="quarter" idx="12"/>
          </p:nvPr>
        </p:nvSpPr>
        <p:spPr>
          <a:ln/>
        </p:spPr>
        <p:txBody>
          <a:bodyPr/>
          <a:lstStyle>
            <a:lvl1pPr>
              <a:defRPr/>
            </a:lvl1pPr>
          </a:lstStyle>
          <a:p>
            <a:fld id="{28746BA4-600C-4A1F-B28D-5C644AF994D0}" type="slidenum">
              <a:rPr lang="en-US" altLang="zh-CN"/>
              <a:pPr/>
              <a:t>‹#›</a:t>
            </a:fld>
            <a:endParaRPr lang="en-US" altLang="zh-CN"/>
          </a:p>
        </p:txBody>
      </p:sp>
    </p:spTree>
    <p:extLst>
      <p:ext uri="{BB962C8B-B14F-4D97-AF65-F5344CB8AC3E}">
        <p14:creationId xmlns:p14="http://schemas.microsoft.com/office/powerpoint/2010/main" val="3927046001"/>
      </p:ext>
    </p:extLst>
  </p:cSld>
  <p:clrMapOvr>
    <a:masterClrMapping/>
  </p:clrMapOvr>
  <p:transition advClick="0" advTm="3000">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29AE34F-2EB5-49D8-A004-3A8F54B5E8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5D5E18D-AFD9-4EB3-9F5C-F4955AFCEF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3F5E796-2A34-4685-9898-33E1411F61F8}"/>
              </a:ext>
            </a:extLst>
          </p:cNvPr>
          <p:cNvSpPr>
            <a:spLocks noGrp="1" noChangeArrowheads="1"/>
          </p:cNvSpPr>
          <p:nvPr>
            <p:ph type="sldNum" sz="quarter" idx="12"/>
          </p:nvPr>
        </p:nvSpPr>
        <p:spPr>
          <a:ln/>
        </p:spPr>
        <p:txBody>
          <a:bodyPr/>
          <a:lstStyle>
            <a:lvl1pPr>
              <a:defRPr/>
            </a:lvl1pPr>
          </a:lstStyle>
          <a:p>
            <a:fld id="{446F2B01-E6FF-48F6-8380-24514586A03D}" type="slidenum">
              <a:rPr lang="en-US" altLang="zh-CN"/>
              <a:pPr/>
              <a:t>‹#›</a:t>
            </a:fld>
            <a:endParaRPr lang="en-US" altLang="zh-CN"/>
          </a:p>
        </p:txBody>
      </p:sp>
    </p:spTree>
    <p:extLst>
      <p:ext uri="{BB962C8B-B14F-4D97-AF65-F5344CB8AC3E}">
        <p14:creationId xmlns:p14="http://schemas.microsoft.com/office/powerpoint/2010/main" val="3107392963"/>
      </p:ext>
    </p:extLst>
  </p:cSld>
  <p:clrMapOvr>
    <a:masterClrMapping/>
  </p:clrMapOvr>
  <p:transition advClick="0" advTm="3000">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E23F69E-468B-40C1-BD15-53DCBDFEC2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7B6713-8C0B-4B2F-B877-E4E6DC38B0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F326878-5CBA-4AA9-9C04-0E91527B9ACF}"/>
              </a:ext>
            </a:extLst>
          </p:cNvPr>
          <p:cNvSpPr>
            <a:spLocks noGrp="1" noChangeArrowheads="1"/>
          </p:cNvSpPr>
          <p:nvPr>
            <p:ph type="sldNum" sz="quarter" idx="12"/>
          </p:nvPr>
        </p:nvSpPr>
        <p:spPr>
          <a:ln/>
        </p:spPr>
        <p:txBody>
          <a:bodyPr/>
          <a:lstStyle>
            <a:lvl1pPr>
              <a:defRPr/>
            </a:lvl1pPr>
          </a:lstStyle>
          <a:p>
            <a:fld id="{9D7CE420-FE1C-4579-901B-4FE52D6043CF}" type="slidenum">
              <a:rPr lang="en-US" altLang="zh-CN"/>
              <a:pPr/>
              <a:t>‹#›</a:t>
            </a:fld>
            <a:endParaRPr lang="en-US" altLang="zh-CN"/>
          </a:p>
        </p:txBody>
      </p:sp>
    </p:spTree>
    <p:extLst>
      <p:ext uri="{BB962C8B-B14F-4D97-AF65-F5344CB8AC3E}">
        <p14:creationId xmlns:p14="http://schemas.microsoft.com/office/powerpoint/2010/main" val="1439812701"/>
      </p:ext>
    </p:extLst>
  </p:cSld>
  <p:clrMapOvr>
    <a:masterClrMapping/>
  </p:clrMapOvr>
  <p:transition advClick="0" advTm="3000">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02D3A4-8AFF-4CAE-88A8-A91780DB91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0D0B616-2BAE-494B-9364-353F2385D4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7FF8CF-AF11-474D-89EE-8A82539A5DE1}"/>
              </a:ext>
            </a:extLst>
          </p:cNvPr>
          <p:cNvSpPr>
            <a:spLocks noGrp="1" noChangeArrowheads="1"/>
          </p:cNvSpPr>
          <p:nvPr>
            <p:ph type="sldNum" sz="quarter" idx="12"/>
          </p:nvPr>
        </p:nvSpPr>
        <p:spPr>
          <a:ln/>
        </p:spPr>
        <p:txBody>
          <a:bodyPr/>
          <a:lstStyle>
            <a:lvl1pPr>
              <a:defRPr/>
            </a:lvl1pPr>
          </a:lstStyle>
          <a:p>
            <a:fld id="{A70195C6-6AB7-4D58-99D6-81362BAE55CE}" type="slidenum">
              <a:rPr lang="en-US" altLang="zh-CN"/>
              <a:pPr/>
              <a:t>‹#›</a:t>
            </a:fld>
            <a:endParaRPr lang="en-US" altLang="zh-CN"/>
          </a:p>
        </p:txBody>
      </p:sp>
    </p:spTree>
    <p:extLst>
      <p:ext uri="{BB962C8B-B14F-4D97-AF65-F5344CB8AC3E}">
        <p14:creationId xmlns:p14="http://schemas.microsoft.com/office/powerpoint/2010/main" val="1058895470"/>
      </p:ext>
    </p:extLst>
  </p:cSld>
  <p:clrMapOvr>
    <a:masterClrMapping/>
  </p:clrMapOvr>
  <p:transition advClick="0" advTm="3000">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C1EC55E1-B311-46FA-9D91-A4AD9C34D5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3BC07A-CEC4-40CC-A14E-CD3523E265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959449-2DD7-400F-9114-EB96E4D7B99D}"/>
              </a:ext>
            </a:extLst>
          </p:cNvPr>
          <p:cNvSpPr>
            <a:spLocks noGrp="1" noChangeArrowheads="1"/>
          </p:cNvSpPr>
          <p:nvPr>
            <p:ph type="sldNum" sz="quarter" idx="12"/>
          </p:nvPr>
        </p:nvSpPr>
        <p:spPr>
          <a:ln/>
        </p:spPr>
        <p:txBody>
          <a:bodyPr/>
          <a:lstStyle>
            <a:lvl1pPr>
              <a:defRPr/>
            </a:lvl1pPr>
          </a:lstStyle>
          <a:p>
            <a:fld id="{761B0523-5DC5-4959-BD11-BF5B8FBB6FAB}" type="slidenum">
              <a:rPr lang="en-US" altLang="zh-CN"/>
              <a:pPr/>
              <a:t>‹#›</a:t>
            </a:fld>
            <a:endParaRPr lang="en-US" altLang="zh-CN"/>
          </a:p>
        </p:txBody>
      </p:sp>
    </p:spTree>
    <p:extLst>
      <p:ext uri="{BB962C8B-B14F-4D97-AF65-F5344CB8AC3E}">
        <p14:creationId xmlns:p14="http://schemas.microsoft.com/office/powerpoint/2010/main" val="2687091661"/>
      </p:ext>
    </p:extLst>
  </p:cSld>
  <p:clrMapOvr>
    <a:masterClrMapping/>
  </p:clrMapOvr>
  <p:transition advClick="0" advTm="3000">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EBF958D-E10D-4CA4-AE18-2F1C582097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1373D0E-66DF-47E4-A278-BFA744ADAA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6124443-1468-43F8-A226-4ED50F78FE22}"/>
              </a:ext>
            </a:extLst>
          </p:cNvPr>
          <p:cNvSpPr>
            <a:spLocks noGrp="1" noChangeArrowheads="1"/>
          </p:cNvSpPr>
          <p:nvPr>
            <p:ph type="sldNum" sz="quarter" idx="12"/>
          </p:nvPr>
        </p:nvSpPr>
        <p:spPr>
          <a:ln/>
        </p:spPr>
        <p:txBody>
          <a:bodyPr/>
          <a:lstStyle>
            <a:lvl1pPr>
              <a:defRPr/>
            </a:lvl1pPr>
          </a:lstStyle>
          <a:p>
            <a:fld id="{BD9EC292-B757-4967-AAFA-7FC484BF0420}" type="slidenum">
              <a:rPr lang="en-US" altLang="zh-CN"/>
              <a:pPr/>
              <a:t>‹#›</a:t>
            </a:fld>
            <a:endParaRPr lang="en-US" altLang="zh-CN"/>
          </a:p>
        </p:txBody>
      </p:sp>
    </p:spTree>
    <p:extLst>
      <p:ext uri="{BB962C8B-B14F-4D97-AF65-F5344CB8AC3E}">
        <p14:creationId xmlns:p14="http://schemas.microsoft.com/office/powerpoint/2010/main" val="1717284313"/>
      </p:ext>
    </p:extLst>
  </p:cSld>
  <p:clrMapOvr>
    <a:masterClrMapping/>
  </p:clrMapOvr>
  <p:transition advClick="0" advTm="3000">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52CF6895-F2F0-4403-8049-069C3A24BE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A56C17-3D97-43B7-9E65-6D87B7C3D7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6FA69F1-D66F-40A5-9ABF-14AC53F27D6C}"/>
              </a:ext>
            </a:extLst>
          </p:cNvPr>
          <p:cNvSpPr>
            <a:spLocks noGrp="1" noChangeArrowheads="1"/>
          </p:cNvSpPr>
          <p:nvPr>
            <p:ph type="sldNum" sz="quarter" idx="12"/>
          </p:nvPr>
        </p:nvSpPr>
        <p:spPr>
          <a:ln/>
        </p:spPr>
        <p:txBody>
          <a:bodyPr/>
          <a:lstStyle>
            <a:lvl1pPr>
              <a:defRPr/>
            </a:lvl1pPr>
          </a:lstStyle>
          <a:p>
            <a:fld id="{2363E8EE-8B56-4301-9566-75B53B544957}" type="slidenum">
              <a:rPr lang="en-US" altLang="zh-CN"/>
              <a:pPr/>
              <a:t>‹#›</a:t>
            </a:fld>
            <a:endParaRPr lang="en-US" altLang="zh-CN"/>
          </a:p>
        </p:txBody>
      </p:sp>
    </p:spTree>
    <p:extLst>
      <p:ext uri="{BB962C8B-B14F-4D97-AF65-F5344CB8AC3E}">
        <p14:creationId xmlns:p14="http://schemas.microsoft.com/office/powerpoint/2010/main" val="3714245883"/>
      </p:ext>
    </p:extLst>
  </p:cSld>
  <p:clrMapOvr>
    <a:masterClrMapping/>
  </p:clrMapOvr>
  <p:transition advClick="0" advTm="3000">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BC0016AE-7126-44F4-A6C6-9169AD5F51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B7BB639-0F38-4D2F-BFF7-0DA2ABBCAF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E09D6BE-0540-4053-A98E-C3F6EAF8FF3F}"/>
              </a:ext>
            </a:extLst>
          </p:cNvPr>
          <p:cNvSpPr>
            <a:spLocks noGrp="1" noChangeArrowheads="1"/>
          </p:cNvSpPr>
          <p:nvPr>
            <p:ph type="sldNum" sz="quarter" idx="12"/>
          </p:nvPr>
        </p:nvSpPr>
        <p:spPr>
          <a:ln/>
        </p:spPr>
        <p:txBody>
          <a:bodyPr/>
          <a:lstStyle>
            <a:lvl1pPr>
              <a:defRPr/>
            </a:lvl1pPr>
          </a:lstStyle>
          <a:p>
            <a:fld id="{18EB3D8D-EC0E-4260-A971-ECE0128824E1}" type="slidenum">
              <a:rPr lang="en-US" altLang="zh-CN"/>
              <a:pPr/>
              <a:t>‹#›</a:t>
            </a:fld>
            <a:endParaRPr lang="en-US" altLang="zh-CN"/>
          </a:p>
        </p:txBody>
      </p:sp>
    </p:spTree>
    <p:extLst>
      <p:ext uri="{BB962C8B-B14F-4D97-AF65-F5344CB8AC3E}">
        <p14:creationId xmlns:p14="http://schemas.microsoft.com/office/powerpoint/2010/main" val="2333048116"/>
      </p:ext>
    </p:extLst>
  </p:cSld>
  <p:clrMapOvr>
    <a:masterClrMapping/>
  </p:clrMapOvr>
  <p:transition advClick="0" advTm="300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A6F3FA9-843D-4A10-814D-2B1E676F70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0E8C124-1B4B-47A3-9285-8E459BEA23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3E6AF9A-0940-435B-81E3-B8E8EB76D945}"/>
              </a:ext>
            </a:extLst>
          </p:cNvPr>
          <p:cNvSpPr>
            <a:spLocks noGrp="1" noChangeArrowheads="1"/>
          </p:cNvSpPr>
          <p:nvPr>
            <p:ph type="sldNum" sz="quarter" idx="12"/>
          </p:nvPr>
        </p:nvSpPr>
        <p:spPr>
          <a:ln/>
        </p:spPr>
        <p:txBody>
          <a:bodyPr/>
          <a:lstStyle>
            <a:lvl1pPr>
              <a:defRPr/>
            </a:lvl1pPr>
          </a:lstStyle>
          <a:p>
            <a:fld id="{B0F34D85-FBEE-4EAD-83C7-C2813EADA2E1}" type="slidenum">
              <a:rPr lang="en-US" altLang="zh-CN"/>
              <a:pPr/>
              <a:t>‹#›</a:t>
            </a:fld>
            <a:endParaRPr lang="en-US" altLang="zh-CN"/>
          </a:p>
        </p:txBody>
      </p:sp>
    </p:spTree>
    <p:extLst>
      <p:ext uri="{BB962C8B-B14F-4D97-AF65-F5344CB8AC3E}">
        <p14:creationId xmlns:p14="http://schemas.microsoft.com/office/powerpoint/2010/main" val="2264062699"/>
      </p:ext>
    </p:extLst>
  </p:cSld>
  <p:clrMapOvr>
    <a:masterClrMapping/>
  </p:clrMapOvr>
  <p:transition advClick="0" advTm="3000">
    <p:split orient="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957293C3-C870-483B-891A-B0C4976B19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16A53CC-B3D4-4A11-BCA8-173F8E9A61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FC71872-26C3-456E-9B32-CE1AF0FE4A54}"/>
              </a:ext>
            </a:extLst>
          </p:cNvPr>
          <p:cNvSpPr>
            <a:spLocks noGrp="1" noChangeArrowheads="1"/>
          </p:cNvSpPr>
          <p:nvPr>
            <p:ph type="sldNum" sz="quarter" idx="12"/>
          </p:nvPr>
        </p:nvSpPr>
        <p:spPr>
          <a:ln/>
        </p:spPr>
        <p:txBody>
          <a:bodyPr/>
          <a:lstStyle>
            <a:lvl1pPr>
              <a:defRPr/>
            </a:lvl1pPr>
          </a:lstStyle>
          <a:p>
            <a:fld id="{991F0B13-0574-4BE3-B0AE-9C395A9F6A9F}" type="slidenum">
              <a:rPr lang="en-US" altLang="zh-CN"/>
              <a:pPr/>
              <a:t>‹#›</a:t>
            </a:fld>
            <a:endParaRPr lang="en-US" altLang="zh-CN"/>
          </a:p>
        </p:txBody>
      </p:sp>
    </p:spTree>
    <p:extLst>
      <p:ext uri="{BB962C8B-B14F-4D97-AF65-F5344CB8AC3E}">
        <p14:creationId xmlns:p14="http://schemas.microsoft.com/office/powerpoint/2010/main" val="1815690391"/>
      </p:ext>
    </p:extLst>
  </p:cSld>
  <p:clrMapOvr>
    <a:masterClrMapping/>
  </p:clrMapOvr>
  <p:transition advClick="0" advTm="3000">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54CA2186-7E0F-47EB-BB57-D09EBC8464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48509C0-2783-43E1-8473-F2855D2DAA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C78694C-ED02-470C-9CD0-C788F61F29BE}"/>
              </a:ext>
            </a:extLst>
          </p:cNvPr>
          <p:cNvSpPr>
            <a:spLocks noGrp="1" noChangeArrowheads="1"/>
          </p:cNvSpPr>
          <p:nvPr>
            <p:ph type="sldNum" sz="quarter" idx="12"/>
          </p:nvPr>
        </p:nvSpPr>
        <p:spPr>
          <a:ln/>
        </p:spPr>
        <p:txBody>
          <a:bodyPr/>
          <a:lstStyle>
            <a:lvl1pPr>
              <a:defRPr/>
            </a:lvl1pPr>
          </a:lstStyle>
          <a:p>
            <a:fld id="{ADFBB4E7-2B4F-4B33-BB4A-1D4BF6D31CC7}" type="slidenum">
              <a:rPr lang="en-US" altLang="zh-CN"/>
              <a:pPr/>
              <a:t>‹#›</a:t>
            </a:fld>
            <a:endParaRPr lang="en-US" altLang="zh-CN"/>
          </a:p>
        </p:txBody>
      </p:sp>
    </p:spTree>
    <p:extLst>
      <p:ext uri="{BB962C8B-B14F-4D97-AF65-F5344CB8AC3E}">
        <p14:creationId xmlns:p14="http://schemas.microsoft.com/office/powerpoint/2010/main" val="2751128931"/>
      </p:ext>
    </p:extLst>
  </p:cSld>
  <p:clrMapOvr>
    <a:masterClrMapping/>
  </p:clrMapOvr>
  <p:transition advClick="0" advTm="3000">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4DA6A0E-0F12-4DB7-9ABD-45F7192523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C2630FB-0146-4F8C-BC7A-B24BCE9E31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20CC1DD-46B5-438D-9501-C3A6E37B41EB}"/>
              </a:ext>
            </a:extLst>
          </p:cNvPr>
          <p:cNvSpPr>
            <a:spLocks noGrp="1" noChangeArrowheads="1"/>
          </p:cNvSpPr>
          <p:nvPr>
            <p:ph type="sldNum" sz="quarter" idx="12"/>
          </p:nvPr>
        </p:nvSpPr>
        <p:spPr>
          <a:ln/>
        </p:spPr>
        <p:txBody>
          <a:bodyPr/>
          <a:lstStyle>
            <a:lvl1pPr>
              <a:defRPr/>
            </a:lvl1pPr>
          </a:lstStyle>
          <a:p>
            <a:fld id="{24FE09D7-F8BD-41ED-BCBE-EB6EA2816D77}" type="slidenum">
              <a:rPr lang="en-US" altLang="zh-CN"/>
              <a:pPr/>
              <a:t>‹#›</a:t>
            </a:fld>
            <a:endParaRPr lang="en-US" altLang="zh-CN"/>
          </a:p>
        </p:txBody>
      </p:sp>
    </p:spTree>
    <p:extLst>
      <p:ext uri="{BB962C8B-B14F-4D97-AF65-F5344CB8AC3E}">
        <p14:creationId xmlns:p14="http://schemas.microsoft.com/office/powerpoint/2010/main" val="2383358481"/>
      </p:ext>
    </p:extLst>
  </p:cSld>
  <p:clrMapOvr>
    <a:masterClrMapping/>
  </p:clrMapOvr>
  <p:transition advClick="0" advTm="3000">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D64FCEBC-5920-4396-9EAA-4D838FAF43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FEAD88E-078F-4534-89A5-2CD4393C4D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6130E1-6FA2-4C7B-B2B1-1BD5AF4F0E40}"/>
              </a:ext>
            </a:extLst>
          </p:cNvPr>
          <p:cNvSpPr>
            <a:spLocks noGrp="1" noChangeArrowheads="1"/>
          </p:cNvSpPr>
          <p:nvPr>
            <p:ph type="sldNum" sz="quarter" idx="12"/>
          </p:nvPr>
        </p:nvSpPr>
        <p:spPr>
          <a:ln/>
        </p:spPr>
        <p:txBody>
          <a:bodyPr/>
          <a:lstStyle>
            <a:lvl1pPr>
              <a:defRPr/>
            </a:lvl1pPr>
          </a:lstStyle>
          <a:p>
            <a:fld id="{C757717F-4713-411E-9794-B3F8D84A9AD1}" type="slidenum">
              <a:rPr lang="en-US" altLang="zh-CN"/>
              <a:pPr/>
              <a:t>‹#›</a:t>
            </a:fld>
            <a:endParaRPr lang="en-US" altLang="zh-CN"/>
          </a:p>
        </p:txBody>
      </p:sp>
    </p:spTree>
    <p:extLst>
      <p:ext uri="{BB962C8B-B14F-4D97-AF65-F5344CB8AC3E}">
        <p14:creationId xmlns:p14="http://schemas.microsoft.com/office/powerpoint/2010/main" val="2519740673"/>
      </p:ext>
    </p:extLst>
  </p:cSld>
  <p:clrMapOvr>
    <a:masterClrMapping/>
  </p:clrMapOvr>
  <p:transition advClick="0" advTm="3000">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8AD1E89-9C45-4C61-B2DF-096007A519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102518D-72DC-4159-8FFE-23FF02AEBD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1E9258-1AEC-47F6-B347-3663F4D9909F}"/>
              </a:ext>
            </a:extLst>
          </p:cNvPr>
          <p:cNvSpPr>
            <a:spLocks noGrp="1" noChangeArrowheads="1"/>
          </p:cNvSpPr>
          <p:nvPr>
            <p:ph type="sldNum" sz="quarter" idx="12"/>
          </p:nvPr>
        </p:nvSpPr>
        <p:spPr>
          <a:ln/>
        </p:spPr>
        <p:txBody>
          <a:bodyPr/>
          <a:lstStyle>
            <a:lvl1pPr>
              <a:defRPr/>
            </a:lvl1pPr>
          </a:lstStyle>
          <a:p>
            <a:fld id="{16A7830F-9E61-4225-A92A-CF6219627207}" type="slidenum">
              <a:rPr lang="en-US" altLang="zh-CN"/>
              <a:pPr/>
              <a:t>‹#›</a:t>
            </a:fld>
            <a:endParaRPr lang="en-US" altLang="zh-CN"/>
          </a:p>
        </p:txBody>
      </p:sp>
    </p:spTree>
    <p:extLst>
      <p:ext uri="{BB962C8B-B14F-4D97-AF65-F5344CB8AC3E}">
        <p14:creationId xmlns:p14="http://schemas.microsoft.com/office/powerpoint/2010/main" val="1328397649"/>
      </p:ext>
    </p:extLst>
  </p:cSld>
  <p:clrMapOvr>
    <a:masterClrMapping/>
  </p:clrMapOvr>
  <p:transition advClick="0" advTm="3000">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309274BD-8D23-4721-BFD6-CBBD409B58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A454F53-F2B3-4230-BABD-52CF0F8EA5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A238B9E-86D9-48D3-8A2E-C13B086A9709}"/>
              </a:ext>
            </a:extLst>
          </p:cNvPr>
          <p:cNvSpPr>
            <a:spLocks noGrp="1" noChangeArrowheads="1"/>
          </p:cNvSpPr>
          <p:nvPr>
            <p:ph type="sldNum" sz="quarter" idx="12"/>
          </p:nvPr>
        </p:nvSpPr>
        <p:spPr>
          <a:ln/>
        </p:spPr>
        <p:txBody>
          <a:bodyPr/>
          <a:lstStyle>
            <a:lvl1pPr>
              <a:defRPr/>
            </a:lvl1pPr>
          </a:lstStyle>
          <a:p>
            <a:fld id="{D9F6E8FB-FD8C-4310-AF53-1C648E82E688}" type="slidenum">
              <a:rPr lang="en-US" altLang="zh-CN"/>
              <a:pPr/>
              <a:t>‹#›</a:t>
            </a:fld>
            <a:endParaRPr lang="en-US" altLang="zh-CN"/>
          </a:p>
        </p:txBody>
      </p:sp>
    </p:spTree>
    <p:extLst>
      <p:ext uri="{BB962C8B-B14F-4D97-AF65-F5344CB8AC3E}">
        <p14:creationId xmlns:p14="http://schemas.microsoft.com/office/powerpoint/2010/main" val="3537937289"/>
      </p:ext>
    </p:extLst>
  </p:cSld>
  <p:clrMapOvr>
    <a:masterClrMapping/>
  </p:clrMapOvr>
  <p:transition advClick="0" advTm="3000">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6699D3A-F8D2-483C-9787-B8AA4C1211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B94560-57ED-4947-AC11-9BAA8C299D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995497-1E84-4739-A445-F2B01E90E85D}"/>
              </a:ext>
            </a:extLst>
          </p:cNvPr>
          <p:cNvSpPr>
            <a:spLocks noGrp="1" noChangeArrowheads="1"/>
          </p:cNvSpPr>
          <p:nvPr>
            <p:ph type="sldNum" sz="quarter" idx="12"/>
          </p:nvPr>
        </p:nvSpPr>
        <p:spPr>
          <a:ln/>
        </p:spPr>
        <p:txBody>
          <a:bodyPr/>
          <a:lstStyle>
            <a:lvl1pPr>
              <a:defRPr/>
            </a:lvl1pPr>
          </a:lstStyle>
          <a:p>
            <a:fld id="{F95BF880-EF4F-4674-BCEB-57C22A23E484}" type="slidenum">
              <a:rPr lang="en-US" altLang="zh-CN"/>
              <a:pPr/>
              <a:t>‹#›</a:t>
            </a:fld>
            <a:endParaRPr lang="en-US" altLang="zh-CN"/>
          </a:p>
        </p:txBody>
      </p:sp>
    </p:spTree>
    <p:extLst>
      <p:ext uri="{BB962C8B-B14F-4D97-AF65-F5344CB8AC3E}">
        <p14:creationId xmlns:p14="http://schemas.microsoft.com/office/powerpoint/2010/main" val="397159261"/>
      </p:ext>
    </p:extLst>
  </p:cSld>
  <p:clrMapOvr>
    <a:masterClrMapping/>
  </p:clrMapOvr>
  <p:transition advClick="0" advTm="300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0E19DD3-EB76-47F4-AB13-F008D74A34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D94DB8B-A3E5-43A6-A3C4-A25BFF7249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CF48135-09F6-4413-A4F8-4F6257D52783}"/>
              </a:ext>
            </a:extLst>
          </p:cNvPr>
          <p:cNvSpPr>
            <a:spLocks noGrp="1" noChangeArrowheads="1"/>
          </p:cNvSpPr>
          <p:nvPr>
            <p:ph type="sldNum" sz="quarter" idx="12"/>
          </p:nvPr>
        </p:nvSpPr>
        <p:spPr>
          <a:ln/>
        </p:spPr>
        <p:txBody>
          <a:bodyPr/>
          <a:lstStyle>
            <a:lvl1pPr>
              <a:defRPr/>
            </a:lvl1pPr>
          </a:lstStyle>
          <a:p>
            <a:fld id="{F9A8375D-7DDE-4363-9178-601744079E95}" type="slidenum">
              <a:rPr lang="en-US" altLang="zh-CN"/>
              <a:pPr/>
              <a:t>‹#›</a:t>
            </a:fld>
            <a:endParaRPr lang="en-US" altLang="zh-CN"/>
          </a:p>
        </p:txBody>
      </p:sp>
    </p:spTree>
    <p:extLst>
      <p:ext uri="{BB962C8B-B14F-4D97-AF65-F5344CB8AC3E}">
        <p14:creationId xmlns:p14="http://schemas.microsoft.com/office/powerpoint/2010/main" val="3234147432"/>
      </p:ext>
    </p:extLst>
  </p:cSld>
  <p:clrMapOvr>
    <a:masterClrMapping/>
  </p:clrMapOvr>
  <p:transition advClick="0" advTm="300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D655F213-645F-4521-9F33-D8BFC7ED47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64A4B77-F8F5-40A4-B300-5946315E9B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E1CA355-6E19-455E-982B-74430F75A39C}"/>
              </a:ext>
            </a:extLst>
          </p:cNvPr>
          <p:cNvSpPr>
            <a:spLocks noGrp="1" noChangeArrowheads="1"/>
          </p:cNvSpPr>
          <p:nvPr>
            <p:ph type="sldNum" sz="quarter" idx="12"/>
          </p:nvPr>
        </p:nvSpPr>
        <p:spPr>
          <a:ln/>
        </p:spPr>
        <p:txBody>
          <a:bodyPr/>
          <a:lstStyle>
            <a:lvl1pPr>
              <a:defRPr/>
            </a:lvl1pPr>
          </a:lstStyle>
          <a:p>
            <a:fld id="{57BA6804-2DA6-4C24-B73D-2D2319942D22}" type="slidenum">
              <a:rPr lang="en-US" altLang="zh-CN"/>
              <a:pPr/>
              <a:t>‹#›</a:t>
            </a:fld>
            <a:endParaRPr lang="en-US" altLang="zh-CN"/>
          </a:p>
        </p:txBody>
      </p:sp>
    </p:spTree>
    <p:extLst>
      <p:ext uri="{BB962C8B-B14F-4D97-AF65-F5344CB8AC3E}">
        <p14:creationId xmlns:p14="http://schemas.microsoft.com/office/powerpoint/2010/main" val="1619138626"/>
      </p:ext>
    </p:extLst>
  </p:cSld>
  <p:clrMapOvr>
    <a:masterClrMapping/>
  </p:clrMapOvr>
  <p:transition advClick="0" advTm="3000">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82244FC-CFC2-45E0-AA47-4B523A0FE1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830F650-C475-4939-9C01-3AEC9A3A24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D3162EA-4474-418A-A267-D2E65BB6FEBD}"/>
              </a:ext>
            </a:extLst>
          </p:cNvPr>
          <p:cNvSpPr>
            <a:spLocks noGrp="1" noChangeArrowheads="1"/>
          </p:cNvSpPr>
          <p:nvPr>
            <p:ph type="sldNum" sz="quarter" idx="12"/>
          </p:nvPr>
        </p:nvSpPr>
        <p:spPr>
          <a:ln/>
        </p:spPr>
        <p:txBody>
          <a:bodyPr/>
          <a:lstStyle>
            <a:lvl1pPr>
              <a:defRPr/>
            </a:lvl1pPr>
          </a:lstStyle>
          <a:p>
            <a:fld id="{E8A431C2-5460-4308-BC1D-CF035DBA3DCB}" type="slidenum">
              <a:rPr lang="en-US" altLang="zh-CN"/>
              <a:pPr/>
              <a:t>‹#›</a:t>
            </a:fld>
            <a:endParaRPr lang="en-US" altLang="zh-CN"/>
          </a:p>
        </p:txBody>
      </p:sp>
    </p:spTree>
    <p:extLst>
      <p:ext uri="{BB962C8B-B14F-4D97-AF65-F5344CB8AC3E}">
        <p14:creationId xmlns:p14="http://schemas.microsoft.com/office/powerpoint/2010/main" val="4258962793"/>
      </p:ext>
    </p:extLst>
  </p:cSld>
  <p:clrMapOvr>
    <a:masterClrMapping/>
  </p:clrMapOvr>
  <p:transition advClick="0" advTm="3000">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85681F5-891E-4B42-A726-F620652E0892}"/>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C03B60B-B192-4D8B-A0AE-F7E131DD94B5}"/>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0A7BB0D-04D9-4CDB-B6BE-F123EB75D7D8}"/>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30B845BC-104A-4142-B6DD-E81C68EE8922}"/>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F87A4F11-CFF4-4D42-AA76-7EC9045ACF78}"/>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4C878FA2-354A-4B11-925C-13561AB3258E}"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2EC1674-940E-4CC3-A236-736A3F18E0F9}"/>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C023D3A3-F4F2-42C2-8056-6276D449BD70}"/>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a:extLst>
              <a:ext uri="{FF2B5EF4-FFF2-40B4-BE49-F238E27FC236}">
                <a16:creationId xmlns:a16="http://schemas.microsoft.com/office/drawing/2014/main" id="{84DD3B8A-A9FA-4623-BD5C-41A1941E4193}"/>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5125" name="Rectangle 5">
            <a:extLst>
              <a:ext uri="{FF2B5EF4-FFF2-40B4-BE49-F238E27FC236}">
                <a16:creationId xmlns:a16="http://schemas.microsoft.com/office/drawing/2014/main" id="{B12244CA-7881-4767-A04E-CC8F5F364175}"/>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5126" name="Rectangle 6">
            <a:extLst>
              <a:ext uri="{FF2B5EF4-FFF2-40B4-BE49-F238E27FC236}">
                <a16:creationId xmlns:a16="http://schemas.microsoft.com/office/drawing/2014/main" id="{12EFFF64-0098-40D1-9F6E-FD22875D80AE}"/>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CF195E32-EA62-4474-8FBE-1FF5CBBE5076}"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9" r:id="rId1"/>
    <p:sldLayoutId id="2147483678" r:id="rId2"/>
    <p:sldLayoutId id="2147483677" r:id="rId3"/>
    <p:sldLayoutId id="2147483676" r:id="rId4"/>
    <p:sldLayoutId id="2147483675" r:id="rId5"/>
    <p:sldLayoutId id="2147483674" r:id="rId6"/>
    <p:sldLayoutId id="2147483673" r:id="rId7"/>
    <p:sldLayoutId id="2147483672" r:id="rId8"/>
    <p:sldLayoutId id="2147483671" r:id="rId9"/>
    <p:sldLayoutId id="2147483670" r:id="rId10"/>
    <p:sldLayoutId id="2147483669"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EEAD54-C3A6-49BF-AEDF-3887B15F5C6C}"/>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F6C1CB49-949D-42BE-9582-12F859FE2B63}"/>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88" name="Rectangle 4">
            <a:extLst>
              <a:ext uri="{FF2B5EF4-FFF2-40B4-BE49-F238E27FC236}">
                <a16:creationId xmlns:a16="http://schemas.microsoft.com/office/drawing/2014/main" id="{E8A7FF4C-1DD7-4731-A995-17BE17716845}"/>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16389" name="Rectangle 5">
            <a:extLst>
              <a:ext uri="{FF2B5EF4-FFF2-40B4-BE49-F238E27FC236}">
                <a16:creationId xmlns:a16="http://schemas.microsoft.com/office/drawing/2014/main" id="{20FC5C59-018A-4B3E-950B-CCB390EBB004}"/>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16390" name="Rectangle 6">
            <a:extLst>
              <a:ext uri="{FF2B5EF4-FFF2-40B4-BE49-F238E27FC236}">
                <a16:creationId xmlns:a16="http://schemas.microsoft.com/office/drawing/2014/main" id="{03358504-9AE5-4F30-AE3E-B1919A184C2D}"/>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A9A7ACFF-E9E2-46F1-92D4-B7ED07BF0A9B}"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89" r:id="rId2"/>
    <p:sldLayoutId id="2147483688" r:id="rId3"/>
    <p:sldLayoutId id="2147483687" r:id="rId4"/>
    <p:sldLayoutId id="2147483686" r:id="rId5"/>
    <p:sldLayoutId id="2147483685" r:id="rId6"/>
    <p:sldLayoutId id="2147483684" r:id="rId7"/>
    <p:sldLayoutId id="2147483683" r:id="rId8"/>
    <p:sldLayoutId id="2147483682" r:id="rId9"/>
    <p:sldLayoutId id="2147483681" r:id="rId10"/>
    <p:sldLayoutId id="2147483680"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EBC18FF-BB67-445E-BEBE-55452C097530}"/>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86AB4B63-70C0-4C3C-A4EF-2671607B5BE7}"/>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2" name="Rectangle 4">
            <a:extLst>
              <a:ext uri="{FF2B5EF4-FFF2-40B4-BE49-F238E27FC236}">
                <a16:creationId xmlns:a16="http://schemas.microsoft.com/office/drawing/2014/main" id="{6CBCACBE-1FBC-4DB3-8D09-570A448FA6CD}"/>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27653" name="Rectangle 5">
            <a:extLst>
              <a:ext uri="{FF2B5EF4-FFF2-40B4-BE49-F238E27FC236}">
                <a16:creationId xmlns:a16="http://schemas.microsoft.com/office/drawing/2014/main" id="{AA3E80E1-7B42-4835-AD11-72D46767EB42}"/>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27654" name="Rectangle 6">
            <a:extLst>
              <a:ext uri="{FF2B5EF4-FFF2-40B4-BE49-F238E27FC236}">
                <a16:creationId xmlns:a16="http://schemas.microsoft.com/office/drawing/2014/main" id="{DE231090-2DC9-4021-AFA1-CF82C0237724}"/>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0A3D023F-060A-4306-A9B6-3378CDB43D81}"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0"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1CC2EDD-508B-4289-A2C3-08D7D0C1BF25}"/>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6F5CF66D-A88B-47C4-AFD6-644575F904EB}"/>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4276" name="Rectangle 4">
            <a:extLst>
              <a:ext uri="{FF2B5EF4-FFF2-40B4-BE49-F238E27FC236}">
                <a16:creationId xmlns:a16="http://schemas.microsoft.com/office/drawing/2014/main" id="{9528862A-4B3E-48D3-A3E8-EC2DFA7FE97C}"/>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54277" name="Rectangle 5">
            <a:extLst>
              <a:ext uri="{FF2B5EF4-FFF2-40B4-BE49-F238E27FC236}">
                <a16:creationId xmlns:a16="http://schemas.microsoft.com/office/drawing/2014/main" id="{22579466-ACAE-486D-9649-D4DE154E6E77}"/>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54278" name="Rectangle 6">
            <a:extLst>
              <a:ext uri="{FF2B5EF4-FFF2-40B4-BE49-F238E27FC236}">
                <a16:creationId xmlns:a16="http://schemas.microsoft.com/office/drawing/2014/main" id="{989D84E8-89F7-4AD3-815B-022EDC6B385F}"/>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53B24DC6-3D05-4379-BDB2-103DD63F58B0}"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4" r:id="rId1"/>
    <p:sldLayoutId id="2147483733" r:id="rId2"/>
    <p:sldLayoutId id="2147483732" r:id="rId3"/>
    <p:sldLayoutId id="2147483731" r:id="rId4"/>
    <p:sldLayoutId id="2147483730" r:id="rId5"/>
    <p:sldLayoutId id="2147483729" r:id="rId6"/>
    <p:sldLayoutId id="2147483728" r:id="rId7"/>
    <p:sldLayoutId id="2147483727" r:id="rId8"/>
    <p:sldLayoutId id="2147483726" r:id="rId9"/>
    <p:sldLayoutId id="2147483725" r:id="rId10"/>
    <p:sldLayoutId id="2147483724"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E4CA56F-B73E-47D4-837E-17F113F19C35}"/>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29098902-AD07-428B-8CD2-6E9BF1079954}"/>
              </a:ext>
            </a:extLst>
          </p:cNvPr>
          <p:cNvSpPr>
            <a:spLocks noGrp="1" noChangeArrowheads="1"/>
          </p:cNvSpPr>
          <p:nvPr>
            <p:ph type="body" idx="4294967295"/>
          </p:nvPr>
        </p:nvSpPr>
        <p:spPr bwMode="auto">
          <a:xfrm>
            <a:off x="457200" y="1200150"/>
            <a:ext cx="822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16" name="Rectangle 4">
            <a:extLst>
              <a:ext uri="{FF2B5EF4-FFF2-40B4-BE49-F238E27FC236}">
                <a16:creationId xmlns:a16="http://schemas.microsoft.com/office/drawing/2014/main" id="{BE5B38B1-C0ED-42F7-BC59-18F11B0F7350}"/>
              </a:ext>
            </a:extLst>
          </p:cNvPr>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smtClean="0">
                <a:latin typeface="Arial" charset="0"/>
                <a:ea typeface="宋体" charset="-122"/>
              </a:defRPr>
            </a:lvl1pPr>
          </a:lstStyle>
          <a:p>
            <a:pPr>
              <a:defRPr/>
            </a:pPr>
            <a:endParaRPr lang="en-US" altLang="zh-CN"/>
          </a:p>
        </p:txBody>
      </p:sp>
      <p:sp>
        <p:nvSpPr>
          <p:cNvPr id="64517" name="Rectangle 5">
            <a:extLst>
              <a:ext uri="{FF2B5EF4-FFF2-40B4-BE49-F238E27FC236}">
                <a16:creationId xmlns:a16="http://schemas.microsoft.com/office/drawing/2014/main" id="{C2298007-426C-4148-BA0A-F4273104817B}"/>
              </a:ext>
            </a:extLst>
          </p:cNvPr>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smtClean="0">
                <a:latin typeface="Arial" charset="0"/>
                <a:ea typeface="宋体" charset="-122"/>
              </a:defRPr>
            </a:lvl1pPr>
          </a:lstStyle>
          <a:p>
            <a:pPr>
              <a:defRPr/>
            </a:pPr>
            <a:endParaRPr lang="en-US" altLang="zh-CN"/>
          </a:p>
        </p:txBody>
      </p:sp>
      <p:sp>
        <p:nvSpPr>
          <p:cNvPr id="64518" name="Rectangle 6">
            <a:extLst>
              <a:ext uri="{FF2B5EF4-FFF2-40B4-BE49-F238E27FC236}">
                <a16:creationId xmlns:a16="http://schemas.microsoft.com/office/drawing/2014/main" id="{E0BF6D9E-AE23-446B-ACA6-AD71E287F0AF}"/>
              </a:ext>
            </a:extLst>
          </p:cNvPr>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atin typeface="Arial" charset="0"/>
                <a:ea typeface="宋体" charset="-122"/>
                <a:cs typeface="+mn-ea"/>
              </a:defRPr>
            </a:lvl1pPr>
          </a:lstStyle>
          <a:p>
            <a:fld id="{43C3015C-646D-47D3-B85A-28EA19EF10FB}" type="slidenum">
              <a:rPr lang="en-US" altLang="zh-CN"/>
              <a:pPr/>
              <a:t>‹#›</a:t>
            </a:fld>
            <a:endParaRPr lang="en-US" altLang="zh-CN">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56" r:id="rId1"/>
    <p:sldLayoutId id="2147483755" r:id="rId2"/>
    <p:sldLayoutId id="2147483754" r:id="rId3"/>
    <p:sldLayoutId id="2147483753" r:id="rId4"/>
    <p:sldLayoutId id="2147483752" r:id="rId5"/>
    <p:sldLayoutId id="2147483751" r:id="rId6"/>
    <p:sldLayoutId id="2147483750" r:id="rId7"/>
    <p:sldLayoutId id="2147483749" r:id="rId8"/>
    <p:sldLayoutId id="2147483748" r:id="rId9"/>
    <p:sldLayoutId id="2147483747" r:id="rId10"/>
    <p:sldLayoutId id="2147483746" r:id="rId11"/>
  </p:sldLayoutIdLst>
  <p:transition advClick="0" advTm="3000">
    <p:split orient="ver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9.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73" name="Rectangle 25">
            <a:extLst>
              <a:ext uri="{FF2B5EF4-FFF2-40B4-BE49-F238E27FC236}">
                <a16:creationId xmlns:a16="http://schemas.microsoft.com/office/drawing/2014/main" id="{9706E10A-E39B-4C6D-8B47-D6BDC667573C}"/>
              </a:ext>
            </a:extLst>
          </p:cNvPr>
          <p:cNvSpPr>
            <a:spLocks noChangeArrowheads="1"/>
          </p:cNvSpPr>
          <p:nvPr/>
        </p:nvSpPr>
        <p:spPr bwMode="auto">
          <a:xfrm>
            <a:off x="822551" y="3236952"/>
            <a:ext cx="14539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dirty="0">
                <a:latin typeface="微软雅黑" panose="020B0503020204020204" pitchFamily="34" charset="-122"/>
                <a:ea typeface="微软雅黑" panose="020B0503020204020204" pitchFamily="34" charset="-122"/>
              </a:rPr>
              <a:t>Jiawei XU</a:t>
            </a:r>
          </a:p>
          <a:p>
            <a:pPr algn="ctr"/>
            <a:r>
              <a:rPr lang="en-US" altLang="zh-CN" dirty="0">
                <a:latin typeface="微软雅黑" panose="020B0503020204020204" pitchFamily="34" charset="-122"/>
                <a:ea typeface="微软雅黑" panose="020B0503020204020204" pitchFamily="34" charset="-122"/>
              </a:rPr>
              <a:t>25 June 2019</a:t>
            </a:r>
          </a:p>
        </p:txBody>
      </p:sp>
      <p:sp>
        <p:nvSpPr>
          <p:cNvPr id="2074" name="Freeform 26">
            <a:extLst>
              <a:ext uri="{FF2B5EF4-FFF2-40B4-BE49-F238E27FC236}">
                <a16:creationId xmlns:a16="http://schemas.microsoft.com/office/drawing/2014/main" id="{E508CDD9-22FC-4ECC-AC29-4040748412B5}"/>
              </a:ext>
            </a:extLst>
          </p:cNvPr>
          <p:cNvSpPr>
            <a:spLocks noChangeArrowheads="1"/>
          </p:cNvSpPr>
          <p:nvPr/>
        </p:nvSpPr>
        <p:spPr bwMode="auto">
          <a:xfrm>
            <a:off x="2470150" y="-15875"/>
            <a:ext cx="1546225" cy="5157788"/>
          </a:xfrm>
          <a:custGeom>
            <a:avLst/>
            <a:gdLst>
              <a:gd name="T0" fmla="*/ 972 w 974"/>
              <a:gd name="T1" fmla="*/ 0 h 3249"/>
              <a:gd name="T2" fmla="*/ 0 w 974"/>
              <a:gd name="T3" fmla="*/ 3249 h 3249"/>
              <a:gd name="T4" fmla="*/ 2 w 974"/>
              <a:gd name="T5" fmla="*/ 3249 h 3249"/>
              <a:gd name="T6" fmla="*/ 974 w 974"/>
              <a:gd name="T7" fmla="*/ 0 h 3249"/>
              <a:gd name="T8" fmla="*/ 972 w 974"/>
              <a:gd name="T9" fmla="*/ 0 h 3249"/>
            </a:gdLst>
            <a:ahLst/>
            <a:cxnLst>
              <a:cxn ang="0">
                <a:pos x="T0" y="T1"/>
              </a:cxn>
              <a:cxn ang="0">
                <a:pos x="T2" y="T3"/>
              </a:cxn>
              <a:cxn ang="0">
                <a:pos x="T4" y="T5"/>
              </a:cxn>
              <a:cxn ang="0">
                <a:pos x="T6" y="T7"/>
              </a:cxn>
              <a:cxn ang="0">
                <a:pos x="T8" y="T9"/>
              </a:cxn>
            </a:cxnLst>
            <a:rect l="0" t="0" r="r" b="b"/>
            <a:pathLst>
              <a:path w="974" h="3249">
                <a:moveTo>
                  <a:pt x="972" y="0"/>
                </a:moveTo>
                <a:lnTo>
                  <a:pt x="0" y="3249"/>
                </a:lnTo>
                <a:lnTo>
                  <a:pt x="2" y="3249"/>
                </a:lnTo>
                <a:lnTo>
                  <a:pt x="974" y="0"/>
                </a:lnTo>
                <a:lnTo>
                  <a:pt x="972"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6" name="Rectangle 28">
            <a:extLst>
              <a:ext uri="{FF2B5EF4-FFF2-40B4-BE49-F238E27FC236}">
                <a16:creationId xmlns:a16="http://schemas.microsoft.com/office/drawing/2014/main" id="{1C128B05-FBD3-4CE9-8BE5-F97A4D1F6417}"/>
              </a:ext>
            </a:extLst>
          </p:cNvPr>
          <p:cNvSpPr>
            <a:spLocks noChangeArrowheads="1"/>
          </p:cNvSpPr>
          <p:nvPr/>
        </p:nvSpPr>
        <p:spPr bwMode="auto">
          <a:xfrm>
            <a:off x="417561" y="1123056"/>
            <a:ext cx="2539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3200" b="1" dirty="0">
                <a:solidFill>
                  <a:srgbClr val="C11100"/>
                </a:solidFill>
                <a:latin typeface="微软雅黑" panose="020B0503020204020204" pitchFamily="34" charset="-122"/>
                <a:ea typeface="微软雅黑" panose="020B0503020204020204" pitchFamily="34" charset="-122"/>
              </a:rPr>
              <a:t>Internship</a:t>
            </a:r>
          </a:p>
          <a:p>
            <a:pPr algn="ctr"/>
            <a:r>
              <a:rPr lang="en-US" altLang="zh-CN" sz="3200" b="1" dirty="0">
                <a:solidFill>
                  <a:srgbClr val="C11100"/>
                </a:solidFill>
                <a:latin typeface="微软雅黑" panose="020B0503020204020204" pitchFamily="34" charset="-122"/>
                <a:ea typeface="微软雅黑" panose="020B0503020204020204" pitchFamily="34" charset="-122"/>
              </a:rPr>
              <a:t>Report in</a:t>
            </a:r>
          </a:p>
          <a:p>
            <a:pPr algn="ctr"/>
            <a:r>
              <a:rPr lang="en-US" altLang="zh-CN" sz="3200" b="1" dirty="0" err="1">
                <a:solidFill>
                  <a:srgbClr val="C11100"/>
                </a:solidFill>
                <a:latin typeface="微软雅黑" panose="020B0503020204020204" pitchFamily="34" charset="-122"/>
                <a:ea typeface="微软雅黑" panose="020B0503020204020204" pitchFamily="34" charset="-122"/>
              </a:rPr>
              <a:t>OneConnect</a:t>
            </a:r>
            <a:endParaRPr lang="en-US" altLang="zh-CN" sz="3200" b="1" dirty="0">
              <a:solidFill>
                <a:srgbClr val="C11100"/>
              </a:solidFill>
              <a:latin typeface="微软雅黑" panose="020B0503020204020204" pitchFamily="34" charset="-122"/>
              <a:ea typeface="微软雅黑" panose="020B0503020204020204" pitchFamily="34" charset="-122"/>
            </a:endParaRPr>
          </a:p>
        </p:txBody>
      </p:sp>
      <p:sp>
        <p:nvSpPr>
          <p:cNvPr id="2078" name="Rectangle 30">
            <a:extLst>
              <a:ext uri="{FF2B5EF4-FFF2-40B4-BE49-F238E27FC236}">
                <a16:creationId xmlns:a16="http://schemas.microsoft.com/office/drawing/2014/main" id="{4C5DC3C8-A52C-41B0-AC86-C36446C020F0}"/>
              </a:ext>
            </a:extLst>
          </p:cNvPr>
          <p:cNvSpPr>
            <a:spLocks noChangeArrowheads="1"/>
          </p:cNvSpPr>
          <p:nvPr/>
        </p:nvSpPr>
        <p:spPr bwMode="auto">
          <a:xfrm>
            <a:off x="4283181" y="958206"/>
            <a:ext cx="820738" cy="45719"/>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9" name="Rectangle 31">
            <a:extLst>
              <a:ext uri="{FF2B5EF4-FFF2-40B4-BE49-F238E27FC236}">
                <a16:creationId xmlns:a16="http://schemas.microsoft.com/office/drawing/2014/main" id="{D5D40FDC-9687-4F79-A7AA-527ABB3FAD95}"/>
              </a:ext>
            </a:extLst>
          </p:cNvPr>
          <p:cNvSpPr>
            <a:spLocks noChangeArrowheads="1"/>
          </p:cNvSpPr>
          <p:nvPr/>
        </p:nvSpPr>
        <p:spPr bwMode="auto">
          <a:xfrm>
            <a:off x="8166309" y="4299148"/>
            <a:ext cx="820738" cy="28575"/>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0" name="Freeform 32">
            <a:extLst>
              <a:ext uri="{FF2B5EF4-FFF2-40B4-BE49-F238E27FC236}">
                <a16:creationId xmlns:a16="http://schemas.microsoft.com/office/drawing/2014/main" id="{5160CF71-60E7-4474-9049-5BBC0893FC13}"/>
              </a:ext>
            </a:extLst>
          </p:cNvPr>
          <p:cNvSpPr>
            <a:spLocks noChangeArrowheads="1"/>
          </p:cNvSpPr>
          <p:nvPr/>
        </p:nvSpPr>
        <p:spPr bwMode="auto">
          <a:xfrm>
            <a:off x="2555875" y="-15875"/>
            <a:ext cx="1819275" cy="5157788"/>
          </a:xfrm>
          <a:custGeom>
            <a:avLst/>
            <a:gdLst>
              <a:gd name="T0" fmla="*/ 972 w 1146"/>
              <a:gd name="T1" fmla="*/ 0 h 3249"/>
              <a:gd name="T2" fmla="*/ 0 w 1146"/>
              <a:gd name="T3" fmla="*/ 3249 h 3249"/>
              <a:gd name="T4" fmla="*/ 176 w 1146"/>
              <a:gd name="T5" fmla="*/ 3249 h 3249"/>
              <a:gd name="T6" fmla="*/ 1146 w 1146"/>
              <a:gd name="T7" fmla="*/ 0 h 3249"/>
              <a:gd name="T8" fmla="*/ 972 w 1146"/>
              <a:gd name="T9" fmla="*/ 0 h 3249"/>
            </a:gdLst>
            <a:ahLst/>
            <a:cxnLst>
              <a:cxn ang="0">
                <a:pos x="T0" y="T1"/>
              </a:cxn>
              <a:cxn ang="0">
                <a:pos x="T2" y="T3"/>
              </a:cxn>
              <a:cxn ang="0">
                <a:pos x="T4" y="T5"/>
              </a:cxn>
              <a:cxn ang="0">
                <a:pos x="T6" y="T7"/>
              </a:cxn>
              <a:cxn ang="0">
                <a:pos x="T8" y="T9"/>
              </a:cxn>
            </a:cxnLst>
            <a:rect l="0" t="0" r="r" b="b"/>
            <a:pathLst>
              <a:path w="1146" h="3249">
                <a:moveTo>
                  <a:pt x="972" y="0"/>
                </a:moveTo>
                <a:lnTo>
                  <a:pt x="0" y="3249"/>
                </a:lnTo>
                <a:lnTo>
                  <a:pt x="176" y="3249"/>
                </a:lnTo>
                <a:lnTo>
                  <a:pt x="1146" y="0"/>
                </a:lnTo>
                <a:lnTo>
                  <a:pt x="972"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9" name="Freeform 34">
            <a:extLst>
              <a:ext uri="{FF2B5EF4-FFF2-40B4-BE49-F238E27FC236}">
                <a16:creationId xmlns:a16="http://schemas.microsoft.com/office/drawing/2014/main" id="{E10DECE4-1438-47E7-A493-0781749BD217}"/>
              </a:ext>
            </a:extLst>
          </p:cNvPr>
          <p:cNvSpPr>
            <a:spLocks noEditPoints="1" noChangeArrowheads="1"/>
          </p:cNvSpPr>
          <p:nvPr/>
        </p:nvSpPr>
        <p:spPr bwMode="auto">
          <a:xfrm>
            <a:off x="2555875" y="-15875"/>
            <a:ext cx="1654175" cy="5157788"/>
          </a:xfrm>
          <a:custGeom>
            <a:avLst/>
            <a:gdLst>
              <a:gd name="T0" fmla="*/ 70 w 1042"/>
              <a:gd name="T1" fmla="*/ 3249 h 3249"/>
              <a:gd name="T2" fmla="*/ 0 w 1042"/>
              <a:gd name="T3" fmla="*/ 3249 h 3249"/>
              <a:gd name="T4" fmla="*/ 0 w 1042"/>
              <a:gd name="T5" fmla="*/ 3249 h 3249"/>
              <a:gd name="T6" fmla="*/ 70 w 1042"/>
              <a:gd name="T7" fmla="*/ 3249 h 3249"/>
              <a:gd name="T8" fmla="*/ 70 w 1042"/>
              <a:gd name="T9" fmla="*/ 3249 h 3249"/>
              <a:gd name="T10" fmla="*/ 1042 w 1042"/>
              <a:gd name="T11" fmla="*/ 0 h 3249"/>
              <a:gd name="T12" fmla="*/ 972 w 1042"/>
              <a:gd name="T13" fmla="*/ 0 h 3249"/>
              <a:gd name="T14" fmla="*/ 972 w 1042"/>
              <a:gd name="T15" fmla="*/ 0 h 3249"/>
              <a:gd name="T16" fmla="*/ 972 w 1042"/>
              <a:gd name="T17" fmla="*/ 0 h 3249"/>
              <a:gd name="T18" fmla="*/ 1042 w 1042"/>
              <a:gd name="T19" fmla="*/ 0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2" h="3249">
                <a:moveTo>
                  <a:pt x="70" y="3249"/>
                </a:moveTo>
                <a:lnTo>
                  <a:pt x="0" y="3249"/>
                </a:lnTo>
                <a:lnTo>
                  <a:pt x="70" y="3249"/>
                </a:lnTo>
                <a:close/>
                <a:moveTo>
                  <a:pt x="1042" y="0"/>
                </a:moveTo>
                <a:lnTo>
                  <a:pt x="972" y="0"/>
                </a:lnTo>
                <a:lnTo>
                  <a:pt x="10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0" name="Freeform 35">
            <a:extLst>
              <a:ext uri="{FF2B5EF4-FFF2-40B4-BE49-F238E27FC236}">
                <a16:creationId xmlns:a16="http://schemas.microsoft.com/office/drawing/2014/main" id="{3C8EE01D-7562-4E71-8783-C0D1A70BAF67}"/>
              </a:ext>
            </a:extLst>
          </p:cNvPr>
          <p:cNvSpPr>
            <a:spLocks noEditPoints="1" noChangeArrowheads="1"/>
          </p:cNvSpPr>
          <p:nvPr/>
        </p:nvSpPr>
        <p:spPr bwMode="auto">
          <a:xfrm>
            <a:off x="2555875" y="-15875"/>
            <a:ext cx="1654175" cy="5157788"/>
          </a:xfrm>
          <a:custGeom>
            <a:avLst/>
            <a:gdLst>
              <a:gd name="T0" fmla="*/ 70 w 1042"/>
              <a:gd name="T1" fmla="*/ 3249 h 3249"/>
              <a:gd name="T2" fmla="*/ 0 w 1042"/>
              <a:gd name="T3" fmla="*/ 3249 h 3249"/>
              <a:gd name="T4" fmla="*/ 0 w 1042"/>
              <a:gd name="T5" fmla="*/ 3249 h 3249"/>
              <a:gd name="T6" fmla="*/ 70 w 1042"/>
              <a:gd name="T7" fmla="*/ 3249 h 3249"/>
              <a:gd name="T8" fmla="*/ 70 w 1042"/>
              <a:gd name="T9" fmla="*/ 3249 h 3249"/>
              <a:gd name="T10" fmla="*/ 1042 w 1042"/>
              <a:gd name="T11" fmla="*/ 0 h 3249"/>
              <a:gd name="T12" fmla="*/ 972 w 1042"/>
              <a:gd name="T13" fmla="*/ 0 h 3249"/>
              <a:gd name="T14" fmla="*/ 972 w 1042"/>
              <a:gd name="T15" fmla="*/ 0 h 3249"/>
              <a:gd name="T16" fmla="*/ 972 w 1042"/>
              <a:gd name="T17" fmla="*/ 0 h 3249"/>
              <a:gd name="T18" fmla="*/ 1042 w 1042"/>
              <a:gd name="T19" fmla="*/ 0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2" h="3249">
                <a:moveTo>
                  <a:pt x="70" y="3249"/>
                </a:moveTo>
                <a:lnTo>
                  <a:pt x="0" y="3249"/>
                </a:lnTo>
                <a:lnTo>
                  <a:pt x="70" y="3249"/>
                </a:lnTo>
                <a:moveTo>
                  <a:pt x="1042" y="0"/>
                </a:moveTo>
                <a:lnTo>
                  <a:pt x="972" y="0"/>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 name="Freeform 37">
            <a:extLst>
              <a:ext uri="{FF2B5EF4-FFF2-40B4-BE49-F238E27FC236}">
                <a16:creationId xmlns:a16="http://schemas.microsoft.com/office/drawing/2014/main" id="{7ADB6394-2705-4E98-A1FC-547926B2D64D}"/>
              </a:ext>
            </a:extLst>
          </p:cNvPr>
          <p:cNvSpPr>
            <a:spLocks noChangeArrowheads="1"/>
          </p:cNvSpPr>
          <p:nvPr/>
        </p:nvSpPr>
        <p:spPr bwMode="auto">
          <a:xfrm>
            <a:off x="2555875" y="-15875"/>
            <a:ext cx="1654175" cy="5157788"/>
          </a:xfrm>
          <a:custGeom>
            <a:avLst/>
            <a:gdLst>
              <a:gd name="T0" fmla="*/ 1042 w 1042"/>
              <a:gd name="T1" fmla="*/ 0 h 3249"/>
              <a:gd name="T2" fmla="*/ 972 w 1042"/>
              <a:gd name="T3" fmla="*/ 0 h 3249"/>
              <a:gd name="T4" fmla="*/ 972 w 1042"/>
              <a:gd name="T5" fmla="*/ 0 h 3249"/>
              <a:gd name="T6" fmla="*/ 0 w 1042"/>
              <a:gd name="T7" fmla="*/ 3249 h 3249"/>
              <a:gd name="T8" fmla="*/ 70 w 1042"/>
              <a:gd name="T9" fmla="*/ 3249 h 3249"/>
              <a:gd name="T10" fmla="*/ 1042 w 1042"/>
              <a:gd name="T11" fmla="*/ 0 h 3249"/>
            </a:gdLst>
            <a:ahLst/>
            <a:cxnLst>
              <a:cxn ang="0">
                <a:pos x="T0" y="T1"/>
              </a:cxn>
              <a:cxn ang="0">
                <a:pos x="T2" y="T3"/>
              </a:cxn>
              <a:cxn ang="0">
                <a:pos x="T4" y="T5"/>
              </a:cxn>
              <a:cxn ang="0">
                <a:pos x="T6" y="T7"/>
              </a:cxn>
              <a:cxn ang="0">
                <a:pos x="T8" y="T9"/>
              </a:cxn>
              <a:cxn ang="0">
                <a:pos x="T10" y="T11"/>
              </a:cxn>
            </a:cxnLst>
            <a:rect l="0" t="0" r="r" b="b"/>
            <a:pathLst>
              <a:path w="1042" h="3249">
                <a:moveTo>
                  <a:pt x="1042" y="0"/>
                </a:moveTo>
                <a:lnTo>
                  <a:pt x="972" y="0"/>
                </a:lnTo>
                <a:lnTo>
                  <a:pt x="0" y="3249"/>
                </a:lnTo>
                <a:lnTo>
                  <a:pt x="70" y="3249"/>
                </a:lnTo>
                <a:lnTo>
                  <a:pt x="1042" y="0"/>
                </a:lnTo>
                <a:close/>
              </a:path>
            </a:pathLst>
          </a:custGeom>
          <a:solidFill>
            <a:srgbClr val="E088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7" name="Freeform 39">
            <a:extLst>
              <a:ext uri="{FF2B5EF4-FFF2-40B4-BE49-F238E27FC236}">
                <a16:creationId xmlns:a16="http://schemas.microsoft.com/office/drawing/2014/main" id="{58A48ECE-F416-4761-8889-F70D12C9CB90}"/>
              </a:ext>
            </a:extLst>
          </p:cNvPr>
          <p:cNvSpPr>
            <a:spLocks noChangeArrowheads="1"/>
          </p:cNvSpPr>
          <p:nvPr/>
        </p:nvSpPr>
        <p:spPr bwMode="auto">
          <a:xfrm>
            <a:off x="2632075" y="3067050"/>
            <a:ext cx="460375" cy="1447800"/>
          </a:xfrm>
          <a:custGeom>
            <a:avLst/>
            <a:gdLst>
              <a:gd name="T0" fmla="*/ 18 w 290"/>
              <a:gd name="T1" fmla="*/ 912 h 912"/>
              <a:gd name="T2" fmla="*/ 290 w 290"/>
              <a:gd name="T3" fmla="*/ 0 h 912"/>
              <a:gd name="T4" fmla="*/ 272 w 290"/>
              <a:gd name="T5" fmla="*/ 0 h 912"/>
              <a:gd name="T6" fmla="*/ 0 w 290"/>
              <a:gd name="T7" fmla="*/ 912 h 912"/>
              <a:gd name="T8" fmla="*/ 18 w 290"/>
              <a:gd name="T9" fmla="*/ 912 h 912"/>
            </a:gdLst>
            <a:ahLst/>
            <a:cxnLst>
              <a:cxn ang="0">
                <a:pos x="T0" y="T1"/>
              </a:cxn>
              <a:cxn ang="0">
                <a:pos x="T2" y="T3"/>
              </a:cxn>
              <a:cxn ang="0">
                <a:pos x="T4" y="T5"/>
              </a:cxn>
              <a:cxn ang="0">
                <a:pos x="T6" y="T7"/>
              </a:cxn>
              <a:cxn ang="0">
                <a:pos x="T8" y="T9"/>
              </a:cxn>
            </a:cxnLst>
            <a:rect l="0" t="0" r="r" b="b"/>
            <a:pathLst>
              <a:path w="290" h="912">
                <a:moveTo>
                  <a:pt x="18" y="912"/>
                </a:moveTo>
                <a:lnTo>
                  <a:pt x="290" y="0"/>
                </a:lnTo>
                <a:lnTo>
                  <a:pt x="272" y="0"/>
                </a:lnTo>
                <a:lnTo>
                  <a:pt x="0" y="912"/>
                </a:lnTo>
                <a:lnTo>
                  <a:pt x="18" y="912"/>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8" name="Freeform 40">
            <a:extLst>
              <a:ext uri="{FF2B5EF4-FFF2-40B4-BE49-F238E27FC236}">
                <a16:creationId xmlns:a16="http://schemas.microsoft.com/office/drawing/2014/main" id="{04511D27-7490-45E8-8583-F733AF75D3B2}"/>
              </a:ext>
            </a:extLst>
          </p:cNvPr>
          <p:cNvSpPr>
            <a:spLocks noChangeArrowheads="1"/>
          </p:cNvSpPr>
          <p:nvPr/>
        </p:nvSpPr>
        <p:spPr bwMode="auto">
          <a:xfrm>
            <a:off x="3427413" y="1719263"/>
            <a:ext cx="117475" cy="90487"/>
          </a:xfrm>
          <a:custGeom>
            <a:avLst/>
            <a:gdLst>
              <a:gd name="T0" fmla="*/ 66 w 74"/>
              <a:gd name="T1" fmla="*/ 17 h 57"/>
              <a:gd name="T2" fmla="*/ 32 w 74"/>
              <a:gd name="T3" fmla="*/ 35 h 57"/>
              <a:gd name="T4" fmla="*/ 14 w 74"/>
              <a:gd name="T5" fmla="*/ 0 h 57"/>
              <a:gd name="T6" fmla="*/ 0 w 74"/>
              <a:gd name="T7" fmla="*/ 8 h 57"/>
              <a:gd name="T8" fmla="*/ 26 w 74"/>
              <a:gd name="T9" fmla="*/ 57 h 57"/>
              <a:gd name="T10" fmla="*/ 74 w 74"/>
              <a:gd name="T11" fmla="*/ 31 h 57"/>
              <a:gd name="T12" fmla="*/ 66 w 74"/>
              <a:gd name="T13" fmla="*/ 17 h 57"/>
            </a:gdLst>
            <a:ahLst/>
            <a:cxnLst>
              <a:cxn ang="0">
                <a:pos x="T0" y="T1"/>
              </a:cxn>
              <a:cxn ang="0">
                <a:pos x="T2" y="T3"/>
              </a:cxn>
              <a:cxn ang="0">
                <a:pos x="T4" y="T5"/>
              </a:cxn>
              <a:cxn ang="0">
                <a:pos x="T6" y="T7"/>
              </a:cxn>
              <a:cxn ang="0">
                <a:pos x="T8" y="T9"/>
              </a:cxn>
              <a:cxn ang="0">
                <a:pos x="T10" y="T11"/>
              </a:cxn>
              <a:cxn ang="0">
                <a:pos x="T12" y="T13"/>
              </a:cxn>
            </a:cxnLst>
            <a:rect l="0" t="0" r="r" b="b"/>
            <a:pathLst>
              <a:path w="74" h="57">
                <a:moveTo>
                  <a:pt x="66" y="17"/>
                </a:moveTo>
                <a:lnTo>
                  <a:pt x="32" y="35"/>
                </a:lnTo>
                <a:lnTo>
                  <a:pt x="14" y="0"/>
                </a:lnTo>
                <a:lnTo>
                  <a:pt x="0" y="8"/>
                </a:lnTo>
                <a:lnTo>
                  <a:pt x="26" y="57"/>
                </a:lnTo>
                <a:lnTo>
                  <a:pt x="74" y="31"/>
                </a:lnTo>
                <a:lnTo>
                  <a:pt x="66" y="1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9" name="Freeform 51">
            <a:extLst>
              <a:ext uri="{FF2B5EF4-FFF2-40B4-BE49-F238E27FC236}">
                <a16:creationId xmlns:a16="http://schemas.microsoft.com/office/drawing/2014/main" id="{EF25162C-A49F-4671-B7F9-C6700F92F158}"/>
              </a:ext>
            </a:extLst>
          </p:cNvPr>
          <p:cNvSpPr>
            <a:spLocks noChangeArrowheads="1"/>
          </p:cNvSpPr>
          <p:nvPr/>
        </p:nvSpPr>
        <p:spPr bwMode="auto">
          <a:xfrm>
            <a:off x="258763" y="-812800"/>
            <a:ext cx="1296987" cy="1125538"/>
          </a:xfrm>
          <a:custGeom>
            <a:avLst/>
            <a:gdLst>
              <a:gd name="T0" fmla="*/ 205 w 817"/>
              <a:gd name="T1" fmla="*/ 709 h 709"/>
              <a:gd name="T2" fmla="*/ 0 w 817"/>
              <a:gd name="T3" fmla="*/ 355 h 709"/>
              <a:gd name="T4" fmla="*/ 205 w 817"/>
              <a:gd name="T5" fmla="*/ 0 h 709"/>
              <a:gd name="T6" fmla="*/ 614 w 817"/>
              <a:gd name="T7" fmla="*/ 0 h 709"/>
              <a:gd name="T8" fmla="*/ 817 w 817"/>
              <a:gd name="T9" fmla="*/ 355 h 709"/>
              <a:gd name="T10" fmla="*/ 614 w 817"/>
              <a:gd name="T11" fmla="*/ 709 h 709"/>
              <a:gd name="T12" fmla="*/ 205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5" y="709"/>
                </a:moveTo>
                <a:lnTo>
                  <a:pt x="0" y="355"/>
                </a:lnTo>
                <a:lnTo>
                  <a:pt x="205" y="0"/>
                </a:lnTo>
                <a:lnTo>
                  <a:pt x="614" y="0"/>
                </a:lnTo>
                <a:lnTo>
                  <a:pt x="817" y="355"/>
                </a:lnTo>
                <a:lnTo>
                  <a:pt x="614" y="709"/>
                </a:lnTo>
                <a:lnTo>
                  <a:pt x="205"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0" name="Freeform 52">
            <a:extLst>
              <a:ext uri="{FF2B5EF4-FFF2-40B4-BE49-F238E27FC236}">
                <a16:creationId xmlns:a16="http://schemas.microsoft.com/office/drawing/2014/main" id="{61AFB1B9-7823-4D97-ADD9-DDE6A830F01C}"/>
              </a:ext>
            </a:extLst>
          </p:cNvPr>
          <p:cNvSpPr>
            <a:spLocks noChangeArrowheads="1"/>
          </p:cNvSpPr>
          <p:nvPr/>
        </p:nvSpPr>
        <p:spPr bwMode="auto">
          <a:xfrm>
            <a:off x="258763" y="365125"/>
            <a:ext cx="1296987" cy="1125538"/>
          </a:xfrm>
          <a:custGeom>
            <a:avLst/>
            <a:gdLst>
              <a:gd name="T0" fmla="*/ 205 w 817"/>
              <a:gd name="T1" fmla="*/ 709 h 709"/>
              <a:gd name="T2" fmla="*/ 0 w 817"/>
              <a:gd name="T3" fmla="*/ 355 h 709"/>
              <a:gd name="T4" fmla="*/ 205 w 817"/>
              <a:gd name="T5" fmla="*/ 0 h 709"/>
              <a:gd name="T6" fmla="*/ 614 w 817"/>
              <a:gd name="T7" fmla="*/ 0 h 709"/>
              <a:gd name="T8" fmla="*/ 817 w 817"/>
              <a:gd name="T9" fmla="*/ 355 h 709"/>
              <a:gd name="T10" fmla="*/ 614 w 817"/>
              <a:gd name="T11" fmla="*/ 709 h 709"/>
              <a:gd name="T12" fmla="*/ 205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5" y="709"/>
                </a:moveTo>
                <a:lnTo>
                  <a:pt x="0" y="355"/>
                </a:lnTo>
                <a:lnTo>
                  <a:pt x="205" y="0"/>
                </a:lnTo>
                <a:lnTo>
                  <a:pt x="614" y="0"/>
                </a:lnTo>
                <a:lnTo>
                  <a:pt x="817" y="355"/>
                </a:lnTo>
                <a:lnTo>
                  <a:pt x="614" y="709"/>
                </a:lnTo>
                <a:lnTo>
                  <a:pt x="205"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1" name="Freeform 53">
            <a:extLst>
              <a:ext uri="{FF2B5EF4-FFF2-40B4-BE49-F238E27FC236}">
                <a16:creationId xmlns:a16="http://schemas.microsoft.com/office/drawing/2014/main" id="{BDCFD3E1-21BE-4C99-ADA9-59D131DF6625}"/>
              </a:ext>
            </a:extLst>
          </p:cNvPr>
          <p:cNvSpPr>
            <a:spLocks noChangeArrowheads="1"/>
          </p:cNvSpPr>
          <p:nvPr/>
        </p:nvSpPr>
        <p:spPr bwMode="auto">
          <a:xfrm>
            <a:off x="1282700" y="-223838"/>
            <a:ext cx="1296988" cy="1125538"/>
          </a:xfrm>
          <a:custGeom>
            <a:avLst/>
            <a:gdLst>
              <a:gd name="T0" fmla="*/ 203 w 817"/>
              <a:gd name="T1" fmla="*/ 709 h 709"/>
              <a:gd name="T2" fmla="*/ 0 w 817"/>
              <a:gd name="T3" fmla="*/ 355 h 709"/>
              <a:gd name="T4" fmla="*/ 203 w 817"/>
              <a:gd name="T5" fmla="*/ 0 h 709"/>
              <a:gd name="T6" fmla="*/ 614 w 817"/>
              <a:gd name="T7" fmla="*/ 0 h 709"/>
              <a:gd name="T8" fmla="*/ 817 w 817"/>
              <a:gd name="T9" fmla="*/ 355 h 709"/>
              <a:gd name="T10" fmla="*/ 614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4" y="0"/>
                </a:lnTo>
                <a:lnTo>
                  <a:pt x="817" y="355"/>
                </a:lnTo>
                <a:lnTo>
                  <a:pt x="614"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2" name="Freeform 54">
            <a:extLst>
              <a:ext uri="{FF2B5EF4-FFF2-40B4-BE49-F238E27FC236}">
                <a16:creationId xmlns:a16="http://schemas.microsoft.com/office/drawing/2014/main" id="{C9481115-982E-4E74-9B7E-212FCEBDC94B}"/>
              </a:ext>
            </a:extLst>
          </p:cNvPr>
          <p:cNvSpPr>
            <a:spLocks noChangeArrowheads="1"/>
          </p:cNvSpPr>
          <p:nvPr/>
        </p:nvSpPr>
        <p:spPr bwMode="auto">
          <a:xfrm>
            <a:off x="-757238" y="-223838"/>
            <a:ext cx="1296988" cy="1125538"/>
          </a:xfrm>
          <a:custGeom>
            <a:avLst/>
            <a:gdLst>
              <a:gd name="T0" fmla="*/ 203 w 817"/>
              <a:gd name="T1" fmla="*/ 709 h 709"/>
              <a:gd name="T2" fmla="*/ 0 w 817"/>
              <a:gd name="T3" fmla="*/ 355 h 709"/>
              <a:gd name="T4" fmla="*/ 203 w 817"/>
              <a:gd name="T5" fmla="*/ 0 h 709"/>
              <a:gd name="T6" fmla="*/ 614 w 817"/>
              <a:gd name="T7" fmla="*/ 0 h 709"/>
              <a:gd name="T8" fmla="*/ 817 w 817"/>
              <a:gd name="T9" fmla="*/ 355 h 709"/>
              <a:gd name="T10" fmla="*/ 614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4" y="0"/>
                </a:lnTo>
                <a:lnTo>
                  <a:pt x="817" y="355"/>
                </a:lnTo>
                <a:lnTo>
                  <a:pt x="614"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3" name="Freeform 55">
            <a:extLst>
              <a:ext uri="{FF2B5EF4-FFF2-40B4-BE49-F238E27FC236}">
                <a16:creationId xmlns:a16="http://schemas.microsoft.com/office/drawing/2014/main" id="{F1ADC394-0FE6-4FB6-8C58-8A8BC8AAF790}"/>
              </a:ext>
            </a:extLst>
          </p:cNvPr>
          <p:cNvSpPr>
            <a:spLocks noChangeArrowheads="1"/>
          </p:cNvSpPr>
          <p:nvPr/>
        </p:nvSpPr>
        <p:spPr bwMode="auto">
          <a:xfrm>
            <a:off x="2306638" y="-812800"/>
            <a:ext cx="1296987" cy="1125538"/>
          </a:xfrm>
          <a:custGeom>
            <a:avLst/>
            <a:gdLst>
              <a:gd name="T0" fmla="*/ 203 w 817"/>
              <a:gd name="T1" fmla="*/ 709 h 709"/>
              <a:gd name="T2" fmla="*/ 0 w 817"/>
              <a:gd name="T3" fmla="*/ 355 h 709"/>
              <a:gd name="T4" fmla="*/ 203 w 817"/>
              <a:gd name="T5" fmla="*/ 0 h 709"/>
              <a:gd name="T6" fmla="*/ 612 w 817"/>
              <a:gd name="T7" fmla="*/ 0 h 709"/>
              <a:gd name="T8" fmla="*/ 817 w 817"/>
              <a:gd name="T9" fmla="*/ 355 h 709"/>
              <a:gd name="T10" fmla="*/ 612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2" y="0"/>
                </a:lnTo>
                <a:lnTo>
                  <a:pt x="817" y="355"/>
                </a:lnTo>
                <a:lnTo>
                  <a:pt x="612"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图片 2">
            <a:extLst>
              <a:ext uri="{FF2B5EF4-FFF2-40B4-BE49-F238E27FC236}">
                <a16:creationId xmlns:a16="http://schemas.microsoft.com/office/drawing/2014/main" id="{89F40B4E-A4E7-47E8-B210-279847752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65" y="303653"/>
            <a:ext cx="1447925" cy="411516"/>
          </a:xfrm>
          <a:prstGeom prst="rect">
            <a:avLst/>
          </a:prstGeom>
        </p:spPr>
      </p:pic>
      <p:pic>
        <p:nvPicPr>
          <p:cNvPr id="10267" name="Picture 27" descr="http://zkres1.myzaker.com/201903/5c8eee0177ac646d19020abc_1024.jpg">
            <a:extLst>
              <a:ext uri="{FF2B5EF4-FFF2-40B4-BE49-F238E27FC236}">
                <a16:creationId xmlns:a16="http://schemas.microsoft.com/office/drawing/2014/main" id="{E97620D0-EDCA-438D-B1C0-ADF2F2D12D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51" t="12025" r="16576" b="-138"/>
          <a:stretch/>
        </p:blipFill>
        <p:spPr bwMode="auto">
          <a:xfrm>
            <a:off x="4545304" y="1167215"/>
            <a:ext cx="4170945" cy="301649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3C2320C-1B79-434D-A857-C03FB196699F}"/>
              </a:ext>
            </a:extLst>
          </p:cNvPr>
          <p:cNvSpPr txBox="1"/>
          <p:nvPr/>
        </p:nvSpPr>
        <p:spPr>
          <a:xfrm>
            <a:off x="4546129" y="1224678"/>
            <a:ext cx="3851695" cy="553998"/>
          </a:xfrm>
          <a:prstGeom prst="rect">
            <a:avLst/>
          </a:prstGeom>
          <a:noFill/>
        </p:spPr>
        <p:txBody>
          <a:bodyPr wrap="square" rtlCol="0">
            <a:spAutoFit/>
          </a:bodyPr>
          <a:lstStyle/>
          <a:p>
            <a:r>
              <a:rPr lang="en-US" altLang="zh-CN" sz="1000" dirty="0"/>
              <a:t>Ping An International Finance Centre</a:t>
            </a:r>
          </a:p>
          <a:p>
            <a:r>
              <a:rPr lang="en-US" altLang="zh-CN" sz="1000" dirty="0"/>
              <a:t>Shenzhen</a:t>
            </a:r>
          </a:p>
          <a:p>
            <a:r>
              <a:rPr lang="en-US" altLang="zh-CN" sz="1000" dirty="0"/>
              <a:t>China</a:t>
            </a:r>
            <a:endParaRPr lang="zh-CN" altLang="en-US" sz="1000"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9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
                                  </p:stCondLst>
                                  <p:childTnLst>
                                    <p:set>
                                      <p:cBhvr>
                                        <p:cTn id="9" dur="1" fill="hold">
                                          <p:stCondLst>
                                            <p:cond delay="499"/>
                                          </p:stCondLst>
                                        </p:cTn>
                                        <p:tgtEl>
                                          <p:spTgt spid="2100"/>
                                        </p:tgtEl>
                                        <p:attrNameLst>
                                          <p:attrName>style.visibility</p:attrName>
                                        </p:attrNameLst>
                                      </p:cBhvr>
                                      <p:to>
                                        <p:strVal val="visible"/>
                                      </p:to>
                                    </p:set>
                                  </p:childTnLst>
                                </p:cTn>
                              </p:par>
                            </p:childTnLst>
                          </p:cTn>
                        </p:par>
                        <p:par>
                          <p:cTn id="10" fill="hold">
                            <p:stCondLst>
                              <p:cond delay="1100"/>
                            </p:stCondLst>
                            <p:childTnLst>
                              <p:par>
                                <p:cTn id="11" presetID="1" presetClass="entr" presetSubtype="0" fill="hold" grpId="0" nodeType="afterEffect">
                                  <p:stCondLst>
                                    <p:cond delay="200"/>
                                  </p:stCondLst>
                                  <p:childTnLst>
                                    <p:set>
                                      <p:cBhvr>
                                        <p:cTn id="12" dur="1" fill="hold">
                                          <p:stCondLst>
                                            <p:cond delay="499"/>
                                          </p:stCondLst>
                                        </p:cTn>
                                        <p:tgtEl>
                                          <p:spTgt spid="2101"/>
                                        </p:tgtEl>
                                        <p:attrNameLst>
                                          <p:attrName>style.visibility</p:attrName>
                                        </p:attrNameLst>
                                      </p:cBhvr>
                                      <p:to>
                                        <p:strVal val="visible"/>
                                      </p:to>
                                    </p:set>
                                  </p:childTnLst>
                                </p:cTn>
                              </p:par>
                            </p:childTnLst>
                          </p:cTn>
                        </p:par>
                        <p:par>
                          <p:cTn id="13" fill="hold">
                            <p:stCondLst>
                              <p:cond delay="1800"/>
                            </p:stCondLst>
                            <p:childTnLst>
                              <p:par>
                                <p:cTn id="14" presetID="1" presetClass="entr" presetSubtype="0" fill="hold" grpId="0" nodeType="afterEffect">
                                  <p:stCondLst>
                                    <p:cond delay="300"/>
                                  </p:stCondLst>
                                  <p:childTnLst>
                                    <p:set>
                                      <p:cBhvr>
                                        <p:cTn id="15" dur="1" fill="hold">
                                          <p:stCondLst>
                                            <p:cond delay="499"/>
                                          </p:stCondLst>
                                        </p:cTn>
                                        <p:tgtEl>
                                          <p:spTgt spid="2102"/>
                                        </p:tgtEl>
                                        <p:attrNameLst>
                                          <p:attrName>style.visibility</p:attrName>
                                        </p:attrNameLst>
                                      </p:cBhvr>
                                      <p:to>
                                        <p:strVal val="visible"/>
                                      </p:to>
                                    </p:set>
                                  </p:childTnLst>
                                </p:cTn>
                              </p:par>
                            </p:childTnLst>
                          </p:cTn>
                        </p:par>
                        <p:par>
                          <p:cTn id="16" fill="hold">
                            <p:stCondLst>
                              <p:cond delay="2600"/>
                            </p:stCondLst>
                            <p:childTnLst>
                              <p:par>
                                <p:cTn id="17" presetID="1" presetClass="entr" presetSubtype="0" fill="hold" grpId="0" nodeType="afterEffect">
                                  <p:stCondLst>
                                    <p:cond delay="400"/>
                                  </p:stCondLst>
                                  <p:childTnLst>
                                    <p:set>
                                      <p:cBhvr>
                                        <p:cTn id="18" dur="1" fill="hold">
                                          <p:stCondLst>
                                            <p:cond delay="499"/>
                                          </p:stCondLst>
                                        </p:cTn>
                                        <p:tgtEl>
                                          <p:spTgt spid="2103"/>
                                        </p:tgtEl>
                                        <p:attrNameLst>
                                          <p:attrName>style.visibility</p:attrName>
                                        </p:attrNameLst>
                                      </p:cBhvr>
                                      <p:to>
                                        <p:strVal val="visible"/>
                                      </p:to>
                                    </p:set>
                                  </p:childTnLst>
                                </p:cTn>
                              </p:par>
                            </p:childTnLst>
                          </p:cTn>
                        </p:par>
                        <p:par>
                          <p:cTn id="19" fill="hold">
                            <p:stCondLst>
                              <p:cond delay="3500"/>
                            </p:stCondLst>
                            <p:childTnLst>
                              <p:par>
                                <p:cTn id="20" presetID="2" presetClass="entr" presetSubtype="8" fill="hold" grpId="0" nodeType="afterEffect">
                                  <p:stCondLst>
                                    <p:cond delay="300"/>
                                  </p:stCondLst>
                                  <p:childTnLst>
                                    <p:set>
                                      <p:cBhvr>
                                        <p:cTn id="21" dur="1" fill="hold">
                                          <p:stCondLst>
                                            <p:cond delay="0"/>
                                          </p:stCondLst>
                                        </p:cTn>
                                        <p:tgtEl>
                                          <p:spTgt spid="2073"/>
                                        </p:tgtEl>
                                        <p:attrNameLst>
                                          <p:attrName>style.visibility</p:attrName>
                                        </p:attrNameLst>
                                      </p:cBhvr>
                                      <p:to>
                                        <p:strVal val="visible"/>
                                      </p:to>
                                    </p:set>
                                    <p:anim calcmode="lin" valueType="num">
                                      <p:cBhvr additive="base">
                                        <p:cTn id="22" dur="500" fill="hold"/>
                                        <p:tgtEl>
                                          <p:spTgt spid="2073"/>
                                        </p:tgtEl>
                                        <p:attrNameLst>
                                          <p:attrName>ppt_x</p:attrName>
                                        </p:attrNameLst>
                                      </p:cBhvr>
                                      <p:tavLst>
                                        <p:tav tm="0">
                                          <p:val>
                                            <p:strVal val="0-#ppt_w/2"/>
                                          </p:val>
                                        </p:tav>
                                        <p:tav tm="100000">
                                          <p:val>
                                            <p:strVal val="#ppt_x"/>
                                          </p:val>
                                        </p:tav>
                                      </p:tavLst>
                                    </p:anim>
                                    <p:anim calcmode="lin" valueType="num">
                                      <p:cBhvr additive="base">
                                        <p:cTn id="23" dur="500" fill="hold"/>
                                        <p:tgtEl>
                                          <p:spTgt spid="2073"/>
                                        </p:tgtEl>
                                        <p:attrNameLst>
                                          <p:attrName>ppt_y</p:attrName>
                                        </p:attrNameLst>
                                      </p:cBhvr>
                                      <p:tavLst>
                                        <p:tav tm="0">
                                          <p:val>
                                            <p:strVal val="#ppt_y"/>
                                          </p:val>
                                        </p:tav>
                                        <p:tav tm="100000">
                                          <p:val>
                                            <p:strVal val="#ppt_y"/>
                                          </p:val>
                                        </p:tav>
                                      </p:tavLst>
                                    </p:anim>
                                  </p:childTnLst>
                                </p:cTn>
                              </p:par>
                            </p:childTnLst>
                          </p:cTn>
                        </p:par>
                        <p:par>
                          <p:cTn id="24" fill="hold">
                            <p:stCondLst>
                              <p:cond delay="4300"/>
                            </p:stCondLst>
                            <p:childTnLst>
                              <p:par>
                                <p:cTn id="25" presetID="2" presetClass="entr" presetSubtype="8" fill="hold" grpId="0" nodeType="afterEffect">
                                  <p:stCondLst>
                                    <p:cond delay="400"/>
                                  </p:stCondLst>
                                  <p:childTnLst>
                                    <p:set>
                                      <p:cBhvr>
                                        <p:cTn id="26" dur="1" fill="hold">
                                          <p:stCondLst>
                                            <p:cond delay="0"/>
                                          </p:stCondLst>
                                        </p:cTn>
                                        <p:tgtEl>
                                          <p:spTgt spid="2076"/>
                                        </p:tgtEl>
                                        <p:attrNameLst>
                                          <p:attrName>style.visibility</p:attrName>
                                        </p:attrNameLst>
                                      </p:cBhvr>
                                      <p:to>
                                        <p:strVal val="visible"/>
                                      </p:to>
                                    </p:set>
                                    <p:anim calcmode="lin" valueType="num">
                                      <p:cBhvr additive="base">
                                        <p:cTn id="27" dur="500" fill="hold"/>
                                        <p:tgtEl>
                                          <p:spTgt spid="2076"/>
                                        </p:tgtEl>
                                        <p:attrNameLst>
                                          <p:attrName>ppt_x</p:attrName>
                                        </p:attrNameLst>
                                      </p:cBhvr>
                                      <p:tavLst>
                                        <p:tav tm="0">
                                          <p:val>
                                            <p:strVal val="0-#ppt_w/2"/>
                                          </p:val>
                                        </p:tav>
                                        <p:tav tm="100000">
                                          <p:val>
                                            <p:strVal val="#ppt_x"/>
                                          </p:val>
                                        </p:tav>
                                      </p:tavLst>
                                    </p:anim>
                                    <p:anim calcmode="lin" valueType="num">
                                      <p:cBhvr additive="base">
                                        <p:cTn id="28" dur="500" fill="hold"/>
                                        <p:tgtEl>
                                          <p:spTgt spid="2076"/>
                                        </p:tgtEl>
                                        <p:attrNameLst>
                                          <p:attrName>ppt_y</p:attrName>
                                        </p:attrNameLst>
                                      </p:cBhvr>
                                      <p:tavLst>
                                        <p:tav tm="0">
                                          <p:val>
                                            <p:strVal val="#ppt_y"/>
                                          </p:val>
                                        </p:tav>
                                        <p:tav tm="100000">
                                          <p:val>
                                            <p:strVal val="#ppt_y"/>
                                          </p:val>
                                        </p:tav>
                                      </p:tavLst>
                                    </p:anim>
                                  </p:childTnLst>
                                </p:cTn>
                              </p:par>
                            </p:childTnLst>
                          </p:cTn>
                        </p:par>
                        <p:par>
                          <p:cTn id="29" fill="hold">
                            <p:stCondLst>
                              <p:cond delay="5200"/>
                            </p:stCondLst>
                            <p:childTnLst>
                              <p:par>
                                <p:cTn id="30" presetID="22" presetClass="entr" presetSubtype="4" fill="hold" grpId="0" nodeType="afterEffect">
                                  <p:stCondLst>
                                    <p:cond delay="0"/>
                                  </p:stCondLst>
                                  <p:childTnLst>
                                    <p:set>
                                      <p:cBhvr>
                                        <p:cTn id="31" dur="1" fill="hold">
                                          <p:stCondLst>
                                            <p:cond delay="0"/>
                                          </p:stCondLst>
                                        </p:cTn>
                                        <p:tgtEl>
                                          <p:spTgt spid="2074"/>
                                        </p:tgtEl>
                                        <p:attrNameLst>
                                          <p:attrName>style.visibility</p:attrName>
                                        </p:attrNameLst>
                                      </p:cBhvr>
                                      <p:to>
                                        <p:strVal val="visible"/>
                                      </p:to>
                                    </p:set>
                                    <p:animEffect transition="in" filter="wipe(down)">
                                      <p:cBhvr>
                                        <p:cTn id="32" dur="500"/>
                                        <p:tgtEl>
                                          <p:spTgt spid="2074"/>
                                        </p:tgtEl>
                                      </p:cBhvr>
                                    </p:animEffect>
                                  </p:childTnLst>
                                </p:cTn>
                              </p:par>
                            </p:childTnLst>
                          </p:cTn>
                        </p:par>
                        <p:par>
                          <p:cTn id="33" fill="hold">
                            <p:stCondLst>
                              <p:cond delay="5700"/>
                            </p:stCondLst>
                            <p:childTnLst>
                              <p:par>
                                <p:cTn id="34" presetID="22" presetClass="entr" presetSubtype="1" fill="hold" grpId="0" nodeType="afterEffect">
                                  <p:stCondLst>
                                    <p:cond delay="100"/>
                                  </p:stCondLst>
                                  <p:childTnLst>
                                    <p:set>
                                      <p:cBhvr>
                                        <p:cTn id="35" dur="1" fill="hold">
                                          <p:stCondLst>
                                            <p:cond delay="0"/>
                                          </p:stCondLst>
                                        </p:cTn>
                                        <p:tgtEl>
                                          <p:spTgt spid="2085"/>
                                        </p:tgtEl>
                                        <p:attrNameLst>
                                          <p:attrName>style.visibility</p:attrName>
                                        </p:attrNameLst>
                                      </p:cBhvr>
                                      <p:to>
                                        <p:strVal val="visible"/>
                                      </p:to>
                                    </p:set>
                                    <p:animEffect transition="in" filter="wipe(up)">
                                      <p:cBhvr>
                                        <p:cTn id="36" dur="500"/>
                                        <p:tgtEl>
                                          <p:spTgt spid="2085"/>
                                        </p:tgtEl>
                                      </p:cBhvr>
                                    </p:animEffect>
                                  </p:childTnLst>
                                </p:cTn>
                              </p:par>
                            </p:childTnLst>
                          </p:cTn>
                        </p:par>
                        <p:par>
                          <p:cTn id="37" fill="hold">
                            <p:stCondLst>
                              <p:cond delay="6300"/>
                            </p:stCondLst>
                            <p:childTnLst>
                              <p:par>
                                <p:cTn id="38" presetID="22" presetClass="entr" presetSubtype="4" fill="hold" grpId="0" nodeType="afterEffect">
                                  <p:stCondLst>
                                    <p:cond delay="100"/>
                                  </p:stCondLst>
                                  <p:childTnLst>
                                    <p:set>
                                      <p:cBhvr>
                                        <p:cTn id="39" dur="1" fill="hold">
                                          <p:stCondLst>
                                            <p:cond delay="0"/>
                                          </p:stCondLst>
                                        </p:cTn>
                                        <p:tgtEl>
                                          <p:spTgt spid="2080"/>
                                        </p:tgtEl>
                                        <p:attrNameLst>
                                          <p:attrName>style.visibility</p:attrName>
                                        </p:attrNameLst>
                                      </p:cBhvr>
                                      <p:to>
                                        <p:strVal val="visible"/>
                                      </p:to>
                                    </p:set>
                                    <p:animEffect transition="in" filter="wipe(down)">
                                      <p:cBhvr>
                                        <p:cTn id="40" dur="500"/>
                                        <p:tgtEl>
                                          <p:spTgt spid="2080"/>
                                        </p:tgtEl>
                                      </p:cBhvr>
                                    </p:animEffect>
                                  </p:childTnLst>
                                </p:cTn>
                              </p:par>
                            </p:childTnLst>
                          </p:cTn>
                        </p:par>
                        <p:par>
                          <p:cTn id="41" fill="hold">
                            <p:stCondLst>
                              <p:cond delay="6900"/>
                            </p:stCondLst>
                            <p:childTnLst>
                              <p:par>
                                <p:cTn id="42" presetID="1" presetClass="entr" presetSubtype="0" fill="hold" grpId="0" nodeType="afterEffect">
                                  <p:stCondLst>
                                    <p:cond delay="100"/>
                                  </p:stCondLst>
                                  <p:childTnLst>
                                    <p:set>
                                      <p:cBhvr>
                                        <p:cTn id="43" dur="1" fill="hold">
                                          <p:stCondLst>
                                            <p:cond delay="499"/>
                                          </p:stCondLst>
                                        </p:cTn>
                                        <p:tgtEl>
                                          <p:spTgt spid="2088"/>
                                        </p:tgtEl>
                                        <p:attrNameLst>
                                          <p:attrName>style.visibility</p:attrName>
                                        </p:attrNameLst>
                                      </p:cBhvr>
                                      <p:to>
                                        <p:strVal val="visible"/>
                                      </p:to>
                                    </p:set>
                                  </p:childTnLst>
                                </p:cTn>
                              </p:par>
                            </p:childTnLst>
                          </p:cTn>
                        </p:par>
                        <p:par>
                          <p:cTn id="44" fill="hold">
                            <p:stCondLst>
                              <p:cond delay="7500"/>
                            </p:stCondLst>
                            <p:childTnLst>
                              <p:par>
                                <p:cTn id="45" presetID="1" presetClass="entr" presetSubtype="0" fill="hold" grpId="0" nodeType="afterEffect">
                                  <p:stCondLst>
                                    <p:cond delay="200"/>
                                  </p:stCondLst>
                                  <p:childTnLst>
                                    <p:set>
                                      <p:cBhvr>
                                        <p:cTn id="46" dur="1" fill="hold">
                                          <p:stCondLst>
                                            <p:cond delay="499"/>
                                          </p:stCondLst>
                                        </p:cTn>
                                        <p:tgtEl>
                                          <p:spTgt spid="2087"/>
                                        </p:tgtEl>
                                        <p:attrNameLst>
                                          <p:attrName>style.visibility</p:attrName>
                                        </p:attrNameLst>
                                      </p:cBhvr>
                                      <p:to>
                                        <p:strVal val="visible"/>
                                      </p:to>
                                    </p:set>
                                  </p:childTnLst>
                                </p:cTn>
                              </p:par>
                            </p:childTnLst>
                          </p:cTn>
                        </p:par>
                        <p:par>
                          <p:cTn id="47" fill="hold">
                            <p:stCondLst>
                              <p:cond delay="8200"/>
                            </p:stCondLst>
                            <p:childTnLst>
                              <p:par>
                                <p:cTn id="48" presetID="2" presetClass="entr" presetSubtype="2" fill="hold" grpId="0" nodeType="afterEffect">
                                  <p:stCondLst>
                                    <p:cond delay="700"/>
                                  </p:stCondLst>
                                  <p:childTnLst>
                                    <p:set>
                                      <p:cBhvr>
                                        <p:cTn id="49" dur="1" fill="hold">
                                          <p:stCondLst>
                                            <p:cond delay="0"/>
                                          </p:stCondLst>
                                        </p:cTn>
                                        <p:tgtEl>
                                          <p:spTgt spid="2078"/>
                                        </p:tgtEl>
                                        <p:attrNameLst>
                                          <p:attrName>style.visibility</p:attrName>
                                        </p:attrNameLst>
                                      </p:cBhvr>
                                      <p:to>
                                        <p:strVal val="visible"/>
                                      </p:to>
                                    </p:set>
                                    <p:anim calcmode="lin" valueType="num">
                                      <p:cBhvr additive="base">
                                        <p:cTn id="50" dur="500" fill="hold"/>
                                        <p:tgtEl>
                                          <p:spTgt spid="2078"/>
                                        </p:tgtEl>
                                        <p:attrNameLst>
                                          <p:attrName>ppt_x</p:attrName>
                                        </p:attrNameLst>
                                      </p:cBhvr>
                                      <p:tavLst>
                                        <p:tav tm="0">
                                          <p:val>
                                            <p:strVal val="1+#ppt_w/2"/>
                                          </p:val>
                                        </p:tav>
                                        <p:tav tm="100000">
                                          <p:val>
                                            <p:strVal val="#ppt_x"/>
                                          </p:val>
                                        </p:tav>
                                      </p:tavLst>
                                    </p:anim>
                                    <p:anim calcmode="lin" valueType="num">
                                      <p:cBhvr additive="base">
                                        <p:cTn id="51" dur="500" fill="hold"/>
                                        <p:tgtEl>
                                          <p:spTgt spid="2078"/>
                                        </p:tgtEl>
                                        <p:attrNameLst>
                                          <p:attrName>ppt_y</p:attrName>
                                        </p:attrNameLst>
                                      </p:cBhvr>
                                      <p:tavLst>
                                        <p:tav tm="0">
                                          <p:val>
                                            <p:strVal val="#ppt_y"/>
                                          </p:val>
                                        </p:tav>
                                        <p:tav tm="100000">
                                          <p:val>
                                            <p:strVal val="#ppt_y"/>
                                          </p:val>
                                        </p:tav>
                                      </p:tavLst>
                                    </p:anim>
                                  </p:childTnLst>
                                </p:cTn>
                              </p:par>
                            </p:childTnLst>
                          </p:cTn>
                        </p:par>
                        <p:par>
                          <p:cTn id="52" fill="hold">
                            <p:stCondLst>
                              <p:cond delay="9400"/>
                            </p:stCondLst>
                            <p:childTnLst>
                              <p:par>
                                <p:cTn id="53" presetID="2" presetClass="entr" presetSubtype="2" fill="hold" grpId="0" nodeType="afterEffect">
                                  <p:stCondLst>
                                    <p:cond delay="1200"/>
                                  </p:stCondLst>
                                  <p:childTnLst>
                                    <p:set>
                                      <p:cBhvr>
                                        <p:cTn id="54" dur="1" fill="hold">
                                          <p:stCondLst>
                                            <p:cond delay="0"/>
                                          </p:stCondLst>
                                        </p:cTn>
                                        <p:tgtEl>
                                          <p:spTgt spid="2079"/>
                                        </p:tgtEl>
                                        <p:attrNameLst>
                                          <p:attrName>style.visibility</p:attrName>
                                        </p:attrNameLst>
                                      </p:cBhvr>
                                      <p:to>
                                        <p:strVal val="visible"/>
                                      </p:to>
                                    </p:set>
                                    <p:anim calcmode="lin" valueType="num">
                                      <p:cBhvr additive="base">
                                        <p:cTn id="55" dur="500" fill="hold"/>
                                        <p:tgtEl>
                                          <p:spTgt spid="2079"/>
                                        </p:tgtEl>
                                        <p:attrNameLst>
                                          <p:attrName>ppt_x</p:attrName>
                                        </p:attrNameLst>
                                      </p:cBhvr>
                                      <p:tavLst>
                                        <p:tav tm="0">
                                          <p:val>
                                            <p:strVal val="1+#ppt_w/2"/>
                                          </p:val>
                                        </p:tav>
                                        <p:tav tm="100000">
                                          <p:val>
                                            <p:strVal val="#ppt_x"/>
                                          </p:val>
                                        </p:tav>
                                      </p:tavLst>
                                    </p:anim>
                                    <p:anim calcmode="lin" valueType="num">
                                      <p:cBhvr additive="base">
                                        <p:cTn id="56" dur="500" fill="hold"/>
                                        <p:tgtEl>
                                          <p:spTgt spid="2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utoUpdateAnimBg="0"/>
      <p:bldP spid="2074" grpId="0" animBg="1" autoUpdateAnimBg="0"/>
      <p:bldP spid="2076" grpId="0" autoUpdateAnimBg="0"/>
      <p:bldP spid="2078" grpId="0" animBg="1" autoUpdateAnimBg="0"/>
      <p:bldP spid="2079" grpId="0" animBg="1" autoUpdateAnimBg="0"/>
      <p:bldP spid="2080" grpId="0" animBg="1" autoUpdateAnimBg="0"/>
      <p:bldP spid="2085" grpId="0" animBg="1" autoUpdateAnimBg="0"/>
      <p:bldP spid="2087" grpId="0" animBg="1" autoUpdateAnimBg="0"/>
      <p:bldP spid="2088" grpId="0" animBg="1" autoUpdateAnimBg="0"/>
      <p:bldP spid="2099" grpId="0" animBg="1" autoUpdateAnimBg="0"/>
      <p:bldP spid="2100" grpId="0" animBg="1" autoUpdateAnimBg="0"/>
      <p:bldP spid="2101" grpId="0" animBg="1" autoUpdateAnimBg="0"/>
      <p:bldP spid="2102" grpId="0" animBg="1" autoUpdateAnimBg="0"/>
      <p:bldP spid="2103"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0" name="Freeform 2">
            <a:extLst>
              <a:ext uri="{FF2B5EF4-FFF2-40B4-BE49-F238E27FC236}">
                <a16:creationId xmlns:a16="http://schemas.microsoft.com/office/drawing/2014/main" id="{BA70386F-975C-40FD-8BF5-34D061C38608}"/>
              </a:ext>
            </a:extLst>
          </p:cNvPr>
          <p:cNvSpPr/>
          <p:nvPr/>
        </p:nvSpPr>
        <p:spPr bwMode="auto">
          <a:xfrm>
            <a:off x="1331911" y="-7940"/>
            <a:ext cx="7008813" cy="5149851"/>
          </a:xfrm>
          <a:custGeom>
            <a:avLst/>
            <a:gdLst>
              <a:gd name="T0" fmla="*/ 969 w 4415"/>
              <a:gd name="T1" fmla="*/ 0 h 3244"/>
              <a:gd name="T2" fmla="*/ 0 w 4415"/>
              <a:gd name="T3" fmla="*/ 3244 h 3244"/>
              <a:gd name="T4" fmla="*/ 3444 w 4415"/>
              <a:gd name="T5" fmla="*/ 3244 h 3244"/>
              <a:gd name="T6" fmla="*/ 4415 w 4415"/>
              <a:gd name="T7" fmla="*/ 0 h 3244"/>
              <a:gd name="T8" fmla="*/ 969 w 4415"/>
              <a:gd name="T9" fmla="*/ 0 h 3244"/>
            </a:gdLst>
            <a:ahLst/>
            <a:cxnLst>
              <a:cxn ang="0">
                <a:pos x="T0" y="T1"/>
              </a:cxn>
              <a:cxn ang="0">
                <a:pos x="T2" y="T3"/>
              </a:cxn>
              <a:cxn ang="0">
                <a:pos x="T4" y="T5"/>
              </a:cxn>
              <a:cxn ang="0">
                <a:pos x="T6" y="T7"/>
              </a:cxn>
              <a:cxn ang="0">
                <a:pos x="T8" y="T9"/>
              </a:cxn>
            </a:cxnLst>
            <a:rect l="0" t="0" r="r" b="b"/>
            <a:pathLst>
              <a:path w="4415" h="3244">
                <a:moveTo>
                  <a:pt x="969" y="0"/>
                </a:moveTo>
                <a:lnTo>
                  <a:pt x="0" y="3244"/>
                </a:lnTo>
                <a:lnTo>
                  <a:pt x="3444" y="3244"/>
                </a:lnTo>
                <a:lnTo>
                  <a:pt x="4415" y="0"/>
                </a:lnTo>
                <a:lnTo>
                  <a:pt x="969" y="0"/>
                </a:lnTo>
                <a:close/>
              </a:path>
            </a:pathLst>
          </a:custGeom>
          <a:blipFill dpi="0" rotWithShape="1">
            <a:blip r:embed="rId3"/>
            <a:srcRect/>
            <a:stretch>
              <a:fillRect r="-22666"/>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24579" name="Freeform 37">
            <a:extLst>
              <a:ext uri="{FF2B5EF4-FFF2-40B4-BE49-F238E27FC236}">
                <a16:creationId xmlns:a16="http://schemas.microsoft.com/office/drawing/2014/main" id="{821B37FC-77CA-428E-8CB5-EB3FD7E46389}"/>
              </a:ext>
            </a:extLst>
          </p:cNvPr>
          <p:cNvSpPr>
            <a:spLocks noChangeArrowheads="1"/>
          </p:cNvSpPr>
          <p:nvPr/>
        </p:nvSpPr>
        <p:spPr bwMode="auto">
          <a:xfrm>
            <a:off x="1312863" y="-7938"/>
            <a:ext cx="7008812" cy="5149851"/>
          </a:xfrm>
          <a:custGeom>
            <a:avLst/>
            <a:gdLst>
              <a:gd name="T0" fmla="*/ 969 w 4415"/>
              <a:gd name="T1" fmla="*/ 0 h 3244"/>
              <a:gd name="T2" fmla="*/ 0 w 4415"/>
              <a:gd name="T3" fmla="*/ 3244 h 3244"/>
              <a:gd name="T4" fmla="*/ 3444 w 4415"/>
              <a:gd name="T5" fmla="*/ 3244 h 3244"/>
              <a:gd name="T6" fmla="*/ 4415 w 4415"/>
              <a:gd name="T7" fmla="*/ 0 h 3244"/>
              <a:gd name="T8" fmla="*/ 969 w 4415"/>
              <a:gd name="T9" fmla="*/ 0 h 3244"/>
            </a:gdLst>
            <a:ahLst/>
            <a:cxnLst>
              <a:cxn ang="0">
                <a:pos x="T0" y="T1"/>
              </a:cxn>
              <a:cxn ang="0">
                <a:pos x="T2" y="T3"/>
              </a:cxn>
              <a:cxn ang="0">
                <a:pos x="T4" y="T5"/>
              </a:cxn>
              <a:cxn ang="0">
                <a:pos x="T6" y="T7"/>
              </a:cxn>
              <a:cxn ang="0">
                <a:pos x="T8" y="T9"/>
              </a:cxn>
            </a:cxnLst>
            <a:rect l="0" t="0" r="r" b="b"/>
            <a:pathLst>
              <a:path w="4415" h="3244">
                <a:moveTo>
                  <a:pt x="969" y="0"/>
                </a:moveTo>
                <a:lnTo>
                  <a:pt x="0" y="3244"/>
                </a:lnTo>
                <a:lnTo>
                  <a:pt x="3444" y="3244"/>
                </a:lnTo>
                <a:lnTo>
                  <a:pt x="4415" y="0"/>
                </a:lnTo>
                <a:lnTo>
                  <a:pt x="9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38">
            <a:extLst>
              <a:ext uri="{FF2B5EF4-FFF2-40B4-BE49-F238E27FC236}">
                <a16:creationId xmlns:a16="http://schemas.microsoft.com/office/drawing/2014/main" id="{129307D6-1A40-43AC-92BE-ACE1B43AE9B6}"/>
              </a:ext>
            </a:extLst>
          </p:cNvPr>
          <p:cNvSpPr>
            <a:spLocks noChangeArrowheads="1"/>
          </p:cNvSpPr>
          <p:nvPr/>
        </p:nvSpPr>
        <p:spPr bwMode="auto">
          <a:xfrm>
            <a:off x="1430338" y="-7938"/>
            <a:ext cx="2876550" cy="5149851"/>
          </a:xfrm>
          <a:custGeom>
            <a:avLst/>
            <a:gdLst>
              <a:gd name="T0" fmla="*/ 1812 w 1812"/>
              <a:gd name="T1" fmla="*/ 0 h 3244"/>
              <a:gd name="T2" fmla="*/ 1261 w 1812"/>
              <a:gd name="T3" fmla="*/ 0 h 3244"/>
              <a:gd name="T4" fmla="*/ 290 w 1812"/>
              <a:gd name="T5" fmla="*/ 3244 h 3244"/>
              <a:gd name="T6" fmla="*/ 0 w 1812"/>
              <a:gd name="T7" fmla="*/ 3244 h 3244"/>
              <a:gd name="T8" fmla="*/ 841 w 1812"/>
              <a:gd name="T9" fmla="*/ 3244 h 3244"/>
              <a:gd name="T10" fmla="*/ 1812 w 1812"/>
              <a:gd name="T11" fmla="*/ 0 h 3244"/>
            </a:gdLst>
            <a:ahLst/>
            <a:cxnLst>
              <a:cxn ang="0">
                <a:pos x="T0" y="T1"/>
              </a:cxn>
              <a:cxn ang="0">
                <a:pos x="T2" y="T3"/>
              </a:cxn>
              <a:cxn ang="0">
                <a:pos x="T4" y="T5"/>
              </a:cxn>
              <a:cxn ang="0">
                <a:pos x="T6" y="T7"/>
              </a:cxn>
              <a:cxn ang="0">
                <a:pos x="T8" y="T9"/>
              </a:cxn>
              <a:cxn ang="0">
                <a:pos x="T10" y="T11"/>
              </a:cxn>
            </a:cxnLst>
            <a:rect l="0" t="0" r="r" b="b"/>
            <a:pathLst>
              <a:path w="1812" h="3244">
                <a:moveTo>
                  <a:pt x="1812" y="0"/>
                </a:moveTo>
                <a:lnTo>
                  <a:pt x="1261" y="0"/>
                </a:lnTo>
                <a:lnTo>
                  <a:pt x="290" y="3244"/>
                </a:lnTo>
                <a:lnTo>
                  <a:pt x="0" y="3244"/>
                </a:lnTo>
                <a:lnTo>
                  <a:pt x="841" y="3244"/>
                </a:lnTo>
                <a:lnTo>
                  <a:pt x="1812" y="0"/>
                </a:lnTo>
                <a:close/>
              </a:path>
            </a:pathLst>
          </a:custGeom>
          <a:solidFill>
            <a:schemeClr val="bg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1" name="Freeform 39">
            <a:extLst>
              <a:ext uri="{FF2B5EF4-FFF2-40B4-BE49-F238E27FC236}">
                <a16:creationId xmlns:a16="http://schemas.microsoft.com/office/drawing/2014/main" id="{C665DDEE-B6E1-4E49-B824-F9D35E698626}"/>
              </a:ext>
            </a:extLst>
          </p:cNvPr>
          <p:cNvSpPr>
            <a:spLocks noChangeArrowheads="1"/>
          </p:cNvSpPr>
          <p:nvPr/>
        </p:nvSpPr>
        <p:spPr bwMode="auto">
          <a:xfrm>
            <a:off x="1430338" y="-7938"/>
            <a:ext cx="2876550" cy="5149851"/>
          </a:xfrm>
          <a:custGeom>
            <a:avLst/>
            <a:gdLst>
              <a:gd name="T0" fmla="*/ 1812 w 1812"/>
              <a:gd name="T1" fmla="*/ 0 h 3244"/>
              <a:gd name="T2" fmla="*/ 1261 w 1812"/>
              <a:gd name="T3" fmla="*/ 0 h 3244"/>
              <a:gd name="T4" fmla="*/ 290 w 1812"/>
              <a:gd name="T5" fmla="*/ 3244 h 3244"/>
              <a:gd name="T6" fmla="*/ 0 w 1812"/>
              <a:gd name="T7" fmla="*/ 3244 h 3244"/>
              <a:gd name="T8" fmla="*/ 841 w 1812"/>
              <a:gd name="T9" fmla="*/ 3244 h 3244"/>
              <a:gd name="T10" fmla="*/ 1812 w 1812"/>
              <a:gd name="T11" fmla="*/ 0 h 3244"/>
            </a:gdLst>
            <a:ahLst/>
            <a:cxnLst>
              <a:cxn ang="0">
                <a:pos x="T0" y="T1"/>
              </a:cxn>
              <a:cxn ang="0">
                <a:pos x="T2" y="T3"/>
              </a:cxn>
              <a:cxn ang="0">
                <a:pos x="T4" y="T5"/>
              </a:cxn>
              <a:cxn ang="0">
                <a:pos x="T6" y="T7"/>
              </a:cxn>
              <a:cxn ang="0">
                <a:pos x="T8" y="T9"/>
              </a:cxn>
              <a:cxn ang="0">
                <a:pos x="T10" y="T11"/>
              </a:cxn>
            </a:cxnLst>
            <a:rect l="0" t="0" r="r" b="b"/>
            <a:pathLst>
              <a:path w="1812" h="3244">
                <a:moveTo>
                  <a:pt x="1812" y="0"/>
                </a:moveTo>
                <a:lnTo>
                  <a:pt x="1261" y="0"/>
                </a:lnTo>
                <a:lnTo>
                  <a:pt x="290" y="3244"/>
                </a:lnTo>
                <a:lnTo>
                  <a:pt x="0" y="3244"/>
                </a:lnTo>
                <a:lnTo>
                  <a:pt x="841" y="3244"/>
                </a:lnTo>
                <a:lnTo>
                  <a:pt x="18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0">
            <a:extLst>
              <a:ext uri="{FF2B5EF4-FFF2-40B4-BE49-F238E27FC236}">
                <a16:creationId xmlns:a16="http://schemas.microsoft.com/office/drawing/2014/main" id="{5F8758A8-2127-470F-A097-B31DFE6365E8}"/>
              </a:ext>
            </a:extLst>
          </p:cNvPr>
          <p:cNvSpPr>
            <a:spLocks noChangeArrowheads="1"/>
          </p:cNvSpPr>
          <p:nvPr/>
        </p:nvSpPr>
        <p:spPr bwMode="auto">
          <a:xfrm>
            <a:off x="1430338" y="-7938"/>
            <a:ext cx="2001837" cy="5149851"/>
          </a:xfrm>
          <a:custGeom>
            <a:avLst/>
            <a:gdLst>
              <a:gd name="T0" fmla="*/ 1261 w 1261"/>
              <a:gd name="T1" fmla="*/ 0 h 3244"/>
              <a:gd name="T2" fmla="*/ 1013 w 1261"/>
              <a:gd name="T3" fmla="*/ 0 h 3244"/>
              <a:gd name="T4" fmla="*/ 42 w 1261"/>
              <a:gd name="T5" fmla="*/ 3244 h 3244"/>
              <a:gd name="T6" fmla="*/ 0 w 1261"/>
              <a:gd name="T7" fmla="*/ 3244 h 3244"/>
              <a:gd name="T8" fmla="*/ 290 w 1261"/>
              <a:gd name="T9" fmla="*/ 3244 h 3244"/>
              <a:gd name="T10" fmla="*/ 1261 w 1261"/>
              <a:gd name="T11" fmla="*/ 0 h 3244"/>
            </a:gdLst>
            <a:ahLst/>
            <a:cxnLst>
              <a:cxn ang="0">
                <a:pos x="T0" y="T1"/>
              </a:cxn>
              <a:cxn ang="0">
                <a:pos x="T2" y="T3"/>
              </a:cxn>
              <a:cxn ang="0">
                <a:pos x="T4" y="T5"/>
              </a:cxn>
              <a:cxn ang="0">
                <a:pos x="T6" y="T7"/>
              </a:cxn>
              <a:cxn ang="0">
                <a:pos x="T8" y="T9"/>
              </a:cxn>
              <a:cxn ang="0">
                <a:pos x="T10" y="T11"/>
              </a:cxn>
            </a:cxnLst>
            <a:rect l="0" t="0" r="r" b="b"/>
            <a:pathLst>
              <a:path w="1261" h="3244">
                <a:moveTo>
                  <a:pt x="1261" y="0"/>
                </a:moveTo>
                <a:lnTo>
                  <a:pt x="1013" y="0"/>
                </a:lnTo>
                <a:lnTo>
                  <a:pt x="42" y="3244"/>
                </a:lnTo>
                <a:lnTo>
                  <a:pt x="0" y="3244"/>
                </a:lnTo>
                <a:lnTo>
                  <a:pt x="290" y="3244"/>
                </a:lnTo>
                <a:lnTo>
                  <a:pt x="1261"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41">
            <a:extLst>
              <a:ext uri="{FF2B5EF4-FFF2-40B4-BE49-F238E27FC236}">
                <a16:creationId xmlns:a16="http://schemas.microsoft.com/office/drawing/2014/main" id="{2B6C2440-2980-4A81-B4F4-9435941D61B6}"/>
              </a:ext>
            </a:extLst>
          </p:cNvPr>
          <p:cNvSpPr>
            <a:spLocks noChangeArrowheads="1"/>
          </p:cNvSpPr>
          <p:nvPr/>
        </p:nvSpPr>
        <p:spPr bwMode="auto">
          <a:xfrm>
            <a:off x="1455738" y="3643313"/>
            <a:ext cx="757237" cy="1498600"/>
          </a:xfrm>
          <a:custGeom>
            <a:avLst/>
            <a:gdLst>
              <a:gd name="T0" fmla="*/ 194 w 477"/>
              <a:gd name="T1" fmla="*/ 944 h 944"/>
              <a:gd name="T2" fmla="*/ 477 w 477"/>
              <a:gd name="T3" fmla="*/ 0 h 944"/>
              <a:gd name="T4" fmla="*/ 282 w 477"/>
              <a:gd name="T5" fmla="*/ 0 h 944"/>
              <a:gd name="T6" fmla="*/ 0 w 477"/>
              <a:gd name="T7" fmla="*/ 944 h 944"/>
              <a:gd name="T8" fmla="*/ 194 w 477"/>
              <a:gd name="T9" fmla="*/ 944 h 944"/>
            </a:gdLst>
            <a:ahLst/>
            <a:cxnLst>
              <a:cxn ang="0">
                <a:pos x="T0" y="T1"/>
              </a:cxn>
              <a:cxn ang="0">
                <a:pos x="T2" y="T3"/>
              </a:cxn>
              <a:cxn ang="0">
                <a:pos x="T4" y="T5"/>
              </a:cxn>
              <a:cxn ang="0">
                <a:pos x="T6" y="T7"/>
              </a:cxn>
              <a:cxn ang="0">
                <a:pos x="T8" y="T9"/>
              </a:cxn>
            </a:cxnLst>
            <a:rect l="0" t="0" r="r" b="b"/>
            <a:pathLst>
              <a:path w="477" h="944">
                <a:moveTo>
                  <a:pt x="194" y="944"/>
                </a:moveTo>
                <a:lnTo>
                  <a:pt x="477" y="0"/>
                </a:lnTo>
                <a:lnTo>
                  <a:pt x="282" y="0"/>
                </a:lnTo>
                <a:lnTo>
                  <a:pt x="0" y="944"/>
                </a:lnTo>
                <a:lnTo>
                  <a:pt x="194" y="9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
            <a:extLst>
              <a:ext uri="{FF2B5EF4-FFF2-40B4-BE49-F238E27FC236}">
                <a16:creationId xmlns:a16="http://schemas.microsoft.com/office/drawing/2014/main" id="{3A94310B-4F8D-4F30-B736-B76E87739B0B}"/>
              </a:ext>
            </a:extLst>
          </p:cNvPr>
          <p:cNvSpPr>
            <a:spLocks noChangeArrowheads="1"/>
          </p:cNvSpPr>
          <p:nvPr/>
        </p:nvSpPr>
        <p:spPr bwMode="auto">
          <a:xfrm>
            <a:off x="1620838" y="-7938"/>
            <a:ext cx="1544637" cy="5149851"/>
          </a:xfrm>
          <a:custGeom>
            <a:avLst/>
            <a:gdLst>
              <a:gd name="T0" fmla="*/ 971 w 973"/>
              <a:gd name="T1" fmla="*/ 0 h 3244"/>
              <a:gd name="T2" fmla="*/ 0 w 973"/>
              <a:gd name="T3" fmla="*/ 3244 h 3244"/>
              <a:gd name="T4" fmla="*/ 2 w 973"/>
              <a:gd name="T5" fmla="*/ 3244 h 3244"/>
              <a:gd name="T6" fmla="*/ 973 w 973"/>
              <a:gd name="T7" fmla="*/ 0 h 3244"/>
              <a:gd name="T8" fmla="*/ 971 w 973"/>
              <a:gd name="T9" fmla="*/ 0 h 3244"/>
            </a:gdLst>
            <a:ahLst/>
            <a:cxnLst>
              <a:cxn ang="0">
                <a:pos x="T0" y="T1"/>
              </a:cxn>
              <a:cxn ang="0">
                <a:pos x="T2" y="T3"/>
              </a:cxn>
              <a:cxn ang="0">
                <a:pos x="T4" y="T5"/>
              </a:cxn>
              <a:cxn ang="0">
                <a:pos x="T6" y="T7"/>
              </a:cxn>
              <a:cxn ang="0">
                <a:pos x="T8" y="T9"/>
              </a:cxn>
            </a:cxnLst>
            <a:rect l="0" t="0" r="r" b="b"/>
            <a:pathLst>
              <a:path w="973" h="3244">
                <a:moveTo>
                  <a:pt x="971" y="0"/>
                </a:moveTo>
                <a:lnTo>
                  <a:pt x="0" y="3244"/>
                </a:lnTo>
                <a:lnTo>
                  <a:pt x="2" y="3244"/>
                </a:lnTo>
                <a:lnTo>
                  <a:pt x="97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3">
            <a:extLst>
              <a:ext uri="{FF2B5EF4-FFF2-40B4-BE49-F238E27FC236}">
                <a16:creationId xmlns:a16="http://schemas.microsoft.com/office/drawing/2014/main" id="{3FEAAA98-8102-4B2A-9AB0-E61275748F74}"/>
              </a:ext>
            </a:extLst>
          </p:cNvPr>
          <p:cNvSpPr>
            <a:spLocks noChangeArrowheads="1"/>
          </p:cNvSpPr>
          <p:nvPr/>
        </p:nvSpPr>
        <p:spPr bwMode="auto">
          <a:xfrm>
            <a:off x="1112838" y="-7938"/>
            <a:ext cx="1925637" cy="5149851"/>
          </a:xfrm>
          <a:custGeom>
            <a:avLst/>
            <a:gdLst>
              <a:gd name="T0" fmla="*/ 971 w 1213"/>
              <a:gd name="T1" fmla="*/ 0 h 3244"/>
              <a:gd name="T2" fmla="*/ 0 w 1213"/>
              <a:gd name="T3" fmla="*/ 3244 h 3244"/>
              <a:gd name="T4" fmla="*/ 242 w 1213"/>
              <a:gd name="T5" fmla="*/ 3244 h 3244"/>
              <a:gd name="T6" fmla="*/ 1213 w 1213"/>
              <a:gd name="T7" fmla="*/ 0 h 3244"/>
              <a:gd name="T8" fmla="*/ 971 w 1213"/>
              <a:gd name="T9" fmla="*/ 0 h 3244"/>
            </a:gdLst>
            <a:ahLst/>
            <a:cxnLst>
              <a:cxn ang="0">
                <a:pos x="T0" y="T1"/>
              </a:cxn>
              <a:cxn ang="0">
                <a:pos x="T2" y="T3"/>
              </a:cxn>
              <a:cxn ang="0">
                <a:pos x="T4" y="T5"/>
              </a:cxn>
              <a:cxn ang="0">
                <a:pos x="T6" y="T7"/>
              </a:cxn>
              <a:cxn ang="0">
                <a:pos x="T8" y="T9"/>
              </a:cxn>
            </a:cxnLst>
            <a:rect l="0" t="0" r="r" b="b"/>
            <a:pathLst>
              <a:path w="1213" h="3244">
                <a:moveTo>
                  <a:pt x="971" y="0"/>
                </a:moveTo>
                <a:lnTo>
                  <a:pt x="0" y="3244"/>
                </a:lnTo>
                <a:lnTo>
                  <a:pt x="242" y="3244"/>
                </a:lnTo>
                <a:lnTo>
                  <a:pt x="121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6" name="Freeform 44">
            <a:extLst>
              <a:ext uri="{FF2B5EF4-FFF2-40B4-BE49-F238E27FC236}">
                <a16:creationId xmlns:a16="http://schemas.microsoft.com/office/drawing/2014/main" id="{41CAD933-EEEE-4CD1-BA8D-1EF4915C51BF}"/>
              </a:ext>
            </a:extLst>
          </p:cNvPr>
          <p:cNvSpPr>
            <a:spLocks noChangeArrowheads="1"/>
          </p:cNvSpPr>
          <p:nvPr/>
        </p:nvSpPr>
        <p:spPr bwMode="auto">
          <a:xfrm>
            <a:off x="1112838" y="-7938"/>
            <a:ext cx="1925637" cy="5149851"/>
          </a:xfrm>
          <a:custGeom>
            <a:avLst/>
            <a:gdLst>
              <a:gd name="T0" fmla="*/ 971 w 1213"/>
              <a:gd name="T1" fmla="*/ 0 h 3244"/>
              <a:gd name="T2" fmla="*/ 0 w 1213"/>
              <a:gd name="T3" fmla="*/ 3244 h 3244"/>
              <a:gd name="T4" fmla="*/ 242 w 1213"/>
              <a:gd name="T5" fmla="*/ 3244 h 3244"/>
              <a:gd name="T6" fmla="*/ 1213 w 1213"/>
              <a:gd name="T7" fmla="*/ 0 h 3244"/>
              <a:gd name="T8" fmla="*/ 971 w 1213"/>
              <a:gd name="T9" fmla="*/ 0 h 3244"/>
            </a:gdLst>
            <a:ahLst/>
            <a:cxnLst>
              <a:cxn ang="0">
                <a:pos x="T0" y="T1"/>
              </a:cxn>
              <a:cxn ang="0">
                <a:pos x="T2" y="T3"/>
              </a:cxn>
              <a:cxn ang="0">
                <a:pos x="T4" y="T5"/>
              </a:cxn>
              <a:cxn ang="0">
                <a:pos x="T6" y="T7"/>
              </a:cxn>
              <a:cxn ang="0">
                <a:pos x="T8" y="T9"/>
              </a:cxn>
            </a:cxnLst>
            <a:rect l="0" t="0" r="r" b="b"/>
            <a:pathLst>
              <a:path w="1213" h="3244">
                <a:moveTo>
                  <a:pt x="971" y="0"/>
                </a:moveTo>
                <a:lnTo>
                  <a:pt x="0" y="3244"/>
                </a:lnTo>
                <a:lnTo>
                  <a:pt x="242" y="3244"/>
                </a:lnTo>
                <a:lnTo>
                  <a:pt x="1213" y="0"/>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5">
            <a:extLst>
              <a:ext uri="{FF2B5EF4-FFF2-40B4-BE49-F238E27FC236}">
                <a16:creationId xmlns:a16="http://schemas.microsoft.com/office/drawing/2014/main" id="{AF44401D-B641-42F9-B2A3-C60790CF12D1}"/>
              </a:ext>
            </a:extLst>
          </p:cNvPr>
          <p:cNvSpPr>
            <a:spLocks noChangeArrowheads="1"/>
          </p:cNvSpPr>
          <p:nvPr/>
        </p:nvSpPr>
        <p:spPr bwMode="auto">
          <a:xfrm>
            <a:off x="2949575" y="217488"/>
            <a:ext cx="165100" cy="484187"/>
          </a:xfrm>
          <a:custGeom>
            <a:avLst/>
            <a:gdLst>
              <a:gd name="T0" fmla="*/ 14 w 104"/>
              <a:gd name="T1" fmla="*/ 305 h 305"/>
              <a:gd name="T2" fmla="*/ 104 w 104"/>
              <a:gd name="T3" fmla="*/ 0 h 305"/>
              <a:gd name="T4" fmla="*/ 92 w 104"/>
              <a:gd name="T5" fmla="*/ 0 h 305"/>
              <a:gd name="T6" fmla="*/ 0 w 104"/>
              <a:gd name="T7" fmla="*/ 305 h 305"/>
              <a:gd name="T8" fmla="*/ 14 w 104"/>
              <a:gd name="T9" fmla="*/ 305 h 305"/>
            </a:gdLst>
            <a:ahLst/>
            <a:cxnLst>
              <a:cxn ang="0">
                <a:pos x="T0" y="T1"/>
              </a:cxn>
              <a:cxn ang="0">
                <a:pos x="T2" y="T3"/>
              </a:cxn>
              <a:cxn ang="0">
                <a:pos x="T4" y="T5"/>
              </a:cxn>
              <a:cxn ang="0">
                <a:pos x="T6" y="T7"/>
              </a:cxn>
              <a:cxn ang="0">
                <a:pos x="T8" y="T9"/>
              </a:cxn>
            </a:cxnLst>
            <a:rect l="0" t="0" r="r" b="b"/>
            <a:pathLst>
              <a:path w="104" h="305">
                <a:moveTo>
                  <a:pt x="14" y="305"/>
                </a:moveTo>
                <a:lnTo>
                  <a:pt x="104" y="0"/>
                </a:lnTo>
                <a:lnTo>
                  <a:pt x="92" y="0"/>
                </a:lnTo>
                <a:lnTo>
                  <a:pt x="0" y="305"/>
                </a:lnTo>
                <a:lnTo>
                  <a:pt x="14" y="30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6">
            <a:extLst>
              <a:ext uri="{FF2B5EF4-FFF2-40B4-BE49-F238E27FC236}">
                <a16:creationId xmlns:a16="http://schemas.microsoft.com/office/drawing/2014/main" id="{6862EA0F-0864-4B56-9D42-029616695B56}"/>
              </a:ext>
            </a:extLst>
          </p:cNvPr>
          <p:cNvSpPr>
            <a:spLocks noChangeArrowheads="1"/>
          </p:cNvSpPr>
          <p:nvPr/>
        </p:nvSpPr>
        <p:spPr bwMode="auto">
          <a:xfrm>
            <a:off x="1004888" y="3122613"/>
            <a:ext cx="647700" cy="2019300"/>
          </a:xfrm>
          <a:custGeom>
            <a:avLst/>
            <a:gdLst>
              <a:gd name="T0" fmla="*/ 28 w 408"/>
              <a:gd name="T1" fmla="*/ 1272 h 1272"/>
              <a:gd name="T2" fmla="*/ 408 w 408"/>
              <a:gd name="T3" fmla="*/ 0 h 1272"/>
              <a:gd name="T4" fmla="*/ 380 w 408"/>
              <a:gd name="T5" fmla="*/ 0 h 1272"/>
              <a:gd name="T6" fmla="*/ 0 w 408"/>
              <a:gd name="T7" fmla="*/ 1272 h 1272"/>
              <a:gd name="T8" fmla="*/ 28 w 408"/>
              <a:gd name="T9" fmla="*/ 1272 h 1272"/>
            </a:gdLst>
            <a:ahLst/>
            <a:cxnLst>
              <a:cxn ang="0">
                <a:pos x="T0" y="T1"/>
              </a:cxn>
              <a:cxn ang="0">
                <a:pos x="T2" y="T3"/>
              </a:cxn>
              <a:cxn ang="0">
                <a:pos x="T4" y="T5"/>
              </a:cxn>
              <a:cxn ang="0">
                <a:pos x="T6" y="T7"/>
              </a:cxn>
              <a:cxn ang="0">
                <a:pos x="T8" y="T9"/>
              </a:cxn>
            </a:cxnLst>
            <a:rect l="0" t="0" r="r" b="b"/>
            <a:pathLst>
              <a:path w="408" h="1272">
                <a:moveTo>
                  <a:pt x="28" y="1272"/>
                </a:moveTo>
                <a:lnTo>
                  <a:pt x="408" y="0"/>
                </a:lnTo>
                <a:lnTo>
                  <a:pt x="380" y="0"/>
                </a:lnTo>
                <a:lnTo>
                  <a:pt x="0" y="1272"/>
                </a:lnTo>
                <a:lnTo>
                  <a:pt x="28" y="1272"/>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7">
            <a:extLst>
              <a:ext uri="{FF2B5EF4-FFF2-40B4-BE49-F238E27FC236}">
                <a16:creationId xmlns:a16="http://schemas.microsoft.com/office/drawing/2014/main" id="{DCC7095E-84BD-4FFC-8A09-F4F3C356A6BD}"/>
              </a:ext>
            </a:extLst>
          </p:cNvPr>
          <p:cNvSpPr>
            <a:spLocks noChangeArrowheads="1"/>
          </p:cNvSpPr>
          <p:nvPr/>
        </p:nvSpPr>
        <p:spPr bwMode="auto">
          <a:xfrm>
            <a:off x="2651125" y="1468438"/>
            <a:ext cx="120650" cy="88900"/>
          </a:xfrm>
          <a:custGeom>
            <a:avLst/>
            <a:gdLst>
              <a:gd name="T0" fmla="*/ 68 w 76"/>
              <a:gd name="T1" fmla="*/ 16 h 56"/>
              <a:gd name="T2" fmla="*/ 34 w 76"/>
              <a:gd name="T3" fmla="*/ 34 h 56"/>
              <a:gd name="T4" fmla="*/ 14 w 76"/>
              <a:gd name="T5" fmla="*/ 0 h 56"/>
              <a:gd name="T6" fmla="*/ 0 w 76"/>
              <a:gd name="T7" fmla="*/ 8 h 56"/>
              <a:gd name="T8" fmla="*/ 28 w 76"/>
              <a:gd name="T9" fmla="*/ 56 h 56"/>
              <a:gd name="T10" fmla="*/ 76 w 76"/>
              <a:gd name="T11" fmla="*/ 30 h 56"/>
              <a:gd name="T12" fmla="*/ 68 w 76"/>
              <a:gd name="T13" fmla="*/ 16 h 56"/>
            </a:gdLst>
            <a:ahLst/>
            <a:cxnLst>
              <a:cxn ang="0">
                <a:pos x="T0" y="T1"/>
              </a:cxn>
              <a:cxn ang="0">
                <a:pos x="T2" y="T3"/>
              </a:cxn>
              <a:cxn ang="0">
                <a:pos x="T4" y="T5"/>
              </a:cxn>
              <a:cxn ang="0">
                <a:pos x="T6" y="T7"/>
              </a:cxn>
              <a:cxn ang="0">
                <a:pos x="T8" y="T9"/>
              </a:cxn>
              <a:cxn ang="0">
                <a:pos x="T10" y="T11"/>
              </a:cxn>
              <a:cxn ang="0">
                <a:pos x="T12" y="T13"/>
              </a:cxn>
            </a:cxnLst>
            <a:rect l="0" t="0" r="r" b="b"/>
            <a:pathLst>
              <a:path w="76" h="56">
                <a:moveTo>
                  <a:pt x="68" y="16"/>
                </a:moveTo>
                <a:lnTo>
                  <a:pt x="34" y="34"/>
                </a:lnTo>
                <a:lnTo>
                  <a:pt x="14" y="0"/>
                </a:lnTo>
                <a:lnTo>
                  <a:pt x="0" y="8"/>
                </a:lnTo>
                <a:lnTo>
                  <a:pt x="28" y="56"/>
                </a:lnTo>
                <a:lnTo>
                  <a:pt x="76" y="30"/>
                </a:lnTo>
                <a:lnTo>
                  <a:pt x="68"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8">
            <a:extLst>
              <a:ext uri="{FF2B5EF4-FFF2-40B4-BE49-F238E27FC236}">
                <a16:creationId xmlns:a16="http://schemas.microsoft.com/office/drawing/2014/main" id="{A62F0012-86F0-470F-BA5E-B2980AF0C50E}"/>
              </a:ext>
            </a:extLst>
          </p:cNvPr>
          <p:cNvSpPr>
            <a:spLocks noChangeArrowheads="1"/>
          </p:cNvSpPr>
          <p:nvPr/>
        </p:nvSpPr>
        <p:spPr bwMode="auto">
          <a:xfrm>
            <a:off x="1636713" y="1060450"/>
            <a:ext cx="877887" cy="2316163"/>
          </a:xfrm>
          <a:custGeom>
            <a:avLst/>
            <a:gdLst>
              <a:gd name="T0" fmla="*/ 553 w 553"/>
              <a:gd name="T1" fmla="*/ 0 h 1459"/>
              <a:gd name="T2" fmla="*/ 437 w 553"/>
              <a:gd name="T3" fmla="*/ 0 h 1459"/>
              <a:gd name="T4" fmla="*/ 0 w 553"/>
              <a:gd name="T5" fmla="*/ 1459 h 1459"/>
              <a:gd name="T6" fmla="*/ 116 w 553"/>
              <a:gd name="T7" fmla="*/ 1459 h 1459"/>
              <a:gd name="T8" fmla="*/ 553 w 553"/>
              <a:gd name="T9" fmla="*/ 0 h 1459"/>
            </a:gdLst>
            <a:ahLst/>
            <a:cxnLst>
              <a:cxn ang="0">
                <a:pos x="T0" y="T1"/>
              </a:cxn>
              <a:cxn ang="0">
                <a:pos x="T2" y="T3"/>
              </a:cxn>
              <a:cxn ang="0">
                <a:pos x="T4" y="T5"/>
              </a:cxn>
              <a:cxn ang="0">
                <a:pos x="T6" y="T7"/>
              </a:cxn>
              <a:cxn ang="0">
                <a:pos x="T8" y="T9"/>
              </a:cxn>
            </a:cxnLst>
            <a:rect l="0" t="0" r="r" b="b"/>
            <a:pathLst>
              <a:path w="553" h="1459">
                <a:moveTo>
                  <a:pt x="553" y="0"/>
                </a:moveTo>
                <a:lnTo>
                  <a:pt x="437" y="0"/>
                </a:lnTo>
                <a:lnTo>
                  <a:pt x="0" y="1459"/>
                </a:lnTo>
                <a:lnTo>
                  <a:pt x="116" y="1459"/>
                </a:lnTo>
                <a:lnTo>
                  <a:pt x="553"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9">
            <a:extLst>
              <a:ext uri="{FF2B5EF4-FFF2-40B4-BE49-F238E27FC236}">
                <a16:creationId xmlns:a16="http://schemas.microsoft.com/office/drawing/2014/main" id="{EA7ECB37-2D4E-4E9F-80A1-1224551B58BC}"/>
              </a:ext>
            </a:extLst>
          </p:cNvPr>
          <p:cNvSpPr>
            <a:spLocks noChangeArrowheads="1"/>
          </p:cNvSpPr>
          <p:nvPr/>
        </p:nvSpPr>
        <p:spPr bwMode="auto">
          <a:xfrm>
            <a:off x="823913" y="3694113"/>
            <a:ext cx="577850" cy="1447800"/>
          </a:xfrm>
          <a:custGeom>
            <a:avLst/>
            <a:gdLst>
              <a:gd name="T0" fmla="*/ 92 w 364"/>
              <a:gd name="T1" fmla="*/ 912 h 912"/>
              <a:gd name="T2" fmla="*/ 364 w 364"/>
              <a:gd name="T3" fmla="*/ 0 h 912"/>
              <a:gd name="T4" fmla="*/ 272 w 364"/>
              <a:gd name="T5" fmla="*/ 0 h 912"/>
              <a:gd name="T6" fmla="*/ 0 w 364"/>
              <a:gd name="T7" fmla="*/ 912 h 912"/>
              <a:gd name="T8" fmla="*/ 92 w 364"/>
              <a:gd name="T9" fmla="*/ 912 h 912"/>
            </a:gdLst>
            <a:ahLst/>
            <a:cxnLst>
              <a:cxn ang="0">
                <a:pos x="T0" y="T1"/>
              </a:cxn>
              <a:cxn ang="0">
                <a:pos x="T2" y="T3"/>
              </a:cxn>
              <a:cxn ang="0">
                <a:pos x="T4" y="T5"/>
              </a:cxn>
              <a:cxn ang="0">
                <a:pos x="T6" y="T7"/>
              </a:cxn>
              <a:cxn ang="0">
                <a:pos x="T8" y="T9"/>
              </a:cxn>
            </a:cxnLst>
            <a:rect l="0" t="0" r="r" b="b"/>
            <a:pathLst>
              <a:path w="364" h="912">
                <a:moveTo>
                  <a:pt x="92" y="912"/>
                </a:moveTo>
                <a:lnTo>
                  <a:pt x="364" y="0"/>
                </a:lnTo>
                <a:lnTo>
                  <a:pt x="272" y="0"/>
                </a:lnTo>
                <a:lnTo>
                  <a:pt x="0" y="912"/>
                </a:lnTo>
                <a:lnTo>
                  <a:pt x="92" y="912"/>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50">
            <a:extLst>
              <a:ext uri="{FF2B5EF4-FFF2-40B4-BE49-F238E27FC236}">
                <a16:creationId xmlns:a16="http://schemas.microsoft.com/office/drawing/2014/main" id="{9760FB30-8C02-47ED-9503-C9B31019669C}"/>
              </a:ext>
            </a:extLst>
          </p:cNvPr>
          <p:cNvSpPr>
            <a:spLocks noChangeArrowheads="1"/>
          </p:cNvSpPr>
          <p:nvPr/>
        </p:nvSpPr>
        <p:spPr bwMode="auto">
          <a:xfrm>
            <a:off x="1309688" y="2159000"/>
            <a:ext cx="877887" cy="2314575"/>
          </a:xfrm>
          <a:custGeom>
            <a:avLst/>
            <a:gdLst>
              <a:gd name="T0" fmla="*/ 116 w 553"/>
              <a:gd name="T1" fmla="*/ 1458 h 1458"/>
              <a:gd name="T2" fmla="*/ 553 w 553"/>
              <a:gd name="T3" fmla="*/ 0 h 1458"/>
              <a:gd name="T4" fmla="*/ 436 w 553"/>
              <a:gd name="T5" fmla="*/ 0 h 1458"/>
              <a:gd name="T6" fmla="*/ 0 w 553"/>
              <a:gd name="T7" fmla="*/ 1458 h 1458"/>
              <a:gd name="T8" fmla="*/ 116 w 553"/>
              <a:gd name="T9" fmla="*/ 1458 h 1458"/>
            </a:gdLst>
            <a:ahLst/>
            <a:cxnLst>
              <a:cxn ang="0">
                <a:pos x="T0" y="T1"/>
              </a:cxn>
              <a:cxn ang="0">
                <a:pos x="T2" y="T3"/>
              </a:cxn>
              <a:cxn ang="0">
                <a:pos x="T4" y="T5"/>
              </a:cxn>
              <a:cxn ang="0">
                <a:pos x="T6" y="T7"/>
              </a:cxn>
              <a:cxn ang="0">
                <a:pos x="T8" y="T9"/>
              </a:cxn>
            </a:cxnLst>
            <a:rect l="0" t="0" r="r" b="b"/>
            <a:pathLst>
              <a:path w="553" h="1458">
                <a:moveTo>
                  <a:pt x="116" y="1458"/>
                </a:moveTo>
                <a:lnTo>
                  <a:pt x="553" y="0"/>
                </a:lnTo>
                <a:lnTo>
                  <a:pt x="436" y="0"/>
                </a:lnTo>
                <a:lnTo>
                  <a:pt x="0" y="1458"/>
                </a:lnTo>
                <a:lnTo>
                  <a:pt x="116" y="1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51">
            <a:extLst>
              <a:ext uri="{FF2B5EF4-FFF2-40B4-BE49-F238E27FC236}">
                <a16:creationId xmlns:a16="http://schemas.microsoft.com/office/drawing/2014/main" id="{44A2AEE2-564F-489D-BA53-130CDC6B4F06}"/>
              </a:ext>
            </a:extLst>
          </p:cNvPr>
          <p:cNvSpPr>
            <a:spLocks noChangeArrowheads="1"/>
          </p:cNvSpPr>
          <p:nvPr/>
        </p:nvSpPr>
        <p:spPr bwMode="auto">
          <a:xfrm>
            <a:off x="6124575" y="-7938"/>
            <a:ext cx="1931988" cy="5149851"/>
          </a:xfrm>
          <a:custGeom>
            <a:avLst/>
            <a:gdLst>
              <a:gd name="T0" fmla="*/ 1217 w 1217"/>
              <a:gd name="T1" fmla="*/ 0 h 3244"/>
              <a:gd name="T2" fmla="*/ 971 w 1217"/>
              <a:gd name="T3" fmla="*/ 0 h 3244"/>
              <a:gd name="T4" fmla="*/ 0 w 1217"/>
              <a:gd name="T5" fmla="*/ 3244 h 3244"/>
              <a:gd name="T6" fmla="*/ 338 w 1217"/>
              <a:gd name="T7" fmla="*/ 3244 h 3244"/>
              <a:gd name="T8" fmla="*/ 248 w 1217"/>
              <a:gd name="T9" fmla="*/ 3244 h 3244"/>
              <a:gd name="T10" fmla="*/ 1217 w 1217"/>
              <a:gd name="T11" fmla="*/ 0 h 3244"/>
            </a:gdLst>
            <a:ahLst/>
            <a:cxnLst>
              <a:cxn ang="0">
                <a:pos x="T0" y="T1"/>
              </a:cxn>
              <a:cxn ang="0">
                <a:pos x="T2" y="T3"/>
              </a:cxn>
              <a:cxn ang="0">
                <a:pos x="T4" y="T5"/>
              </a:cxn>
              <a:cxn ang="0">
                <a:pos x="T6" y="T7"/>
              </a:cxn>
              <a:cxn ang="0">
                <a:pos x="T8" y="T9"/>
              </a:cxn>
              <a:cxn ang="0">
                <a:pos x="T10" y="T11"/>
              </a:cxn>
            </a:cxnLst>
            <a:rect l="0" t="0" r="r" b="b"/>
            <a:pathLst>
              <a:path w="1217" h="3244">
                <a:moveTo>
                  <a:pt x="1217" y="0"/>
                </a:moveTo>
                <a:lnTo>
                  <a:pt x="971" y="0"/>
                </a:lnTo>
                <a:lnTo>
                  <a:pt x="0" y="3244"/>
                </a:lnTo>
                <a:lnTo>
                  <a:pt x="338" y="3244"/>
                </a:lnTo>
                <a:lnTo>
                  <a:pt x="248" y="3244"/>
                </a:lnTo>
                <a:lnTo>
                  <a:pt x="1217"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4" name="Freeform 52">
            <a:extLst>
              <a:ext uri="{FF2B5EF4-FFF2-40B4-BE49-F238E27FC236}">
                <a16:creationId xmlns:a16="http://schemas.microsoft.com/office/drawing/2014/main" id="{B0F798C8-F1AB-4573-A64F-3CDFABAB2AB3}"/>
              </a:ext>
            </a:extLst>
          </p:cNvPr>
          <p:cNvSpPr>
            <a:spLocks noChangeArrowheads="1"/>
          </p:cNvSpPr>
          <p:nvPr/>
        </p:nvSpPr>
        <p:spPr bwMode="auto">
          <a:xfrm>
            <a:off x="6124575" y="-7938"/>
            <a:ext cx="1931988" cy="5149851"/>
          </a:xfrm>
          <a:custGeom>
            <a:avLst/>
            <a:gdLst>
              <a:gd name="T0" fmla="*/ 1217 w 1217"/>
              <a:gd name="T1" fmla="*/ 0 h 3244"/>
              <a:gd name="T2" fmla="*/ 971 w 1217"/>
              <a:gd name="T3" fmla="*/ 0 h 3244"/>
              <a:gd name="T4" fmla="*/ 0 w 1217"/>
              <a:gd name="T5" fmla="*/ 3244 h 3244"/>
              <a:gd name="T6" fmla="*/ 338 w 1217"/>
              <a:gd name="T7" fmla="*/ 3244 h 3244"/>
              <a:gd name="T8" fmla="*/ 248 w 1217"/>
              <a:gd name="T9" fmla="*/ 3244 h 3244"/>
              <a:gd name="T10" fmla="*/ 1217 w 1217"/>
              <a:gd name="T11" fmla="*/ 0 h 3244"/>
            </a:gdLst>
            <a:ahLst/>
            <a:cxnLst>
              <a:cxn ang="0">
                <a:pos x="T0" y="T1"/>
              </a:cxn>
              <a:cxn ang="0">
                <a:pos x="T2" y="T3"/>
              </a:cxn>
              <a:cxn ang="0">
                <a:pos x="T4" y="T5"/>
              </a:cxn>
              <a:cxn ang="0">
                <a:pos x="T6" y="T7"/>
              </a:cxn>
              <a:cxn ang="0">
                <a:pos x="T8" y="T9"/>
              </a:cxn>
              <a:cxn ang="0">
                <a:pos x="T10" y="T11"/>
              </a:cxn>
            </a:cxnLst>
            <a:rect l="0" t="0" r="r" b="b"/>
            <a:pathLst>
              <a:path w="1217" h="3244">
                <a:moveTo>
                  <a:pt x="1217" y="0"/>
                </a:moveTo>
                <a:lnTo>
                  <a:pt x="971" y="0"/>
                </a:lnTo>
                <a:lnTo>
                  <a:pt x="0" y="3244"/>
                </a:lnTo>
                <a:lnTo>
                  <a:pt x="338" y="3244"/>
                </a:lnTo>
                <a:lnTo>
                  <a:pt x="248" y="3244"/>
                </a:lnTo>
                <a:lnTo>
                  <a:pt x="1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53">
            <a:extLst>
              <a:ext uri="{FF2B5EF4-FFF2-40B4-BE49-F238E27FC236}">
                <a16:creationId xmlns:a16="http://schemas.microsoft.com/office/drawing/2014/main" id="{5ACF3E21-13FF-4030-9B07-8146E152068E}"/>
              </a:ext>
            </a:extLst>
          </p:cNvPr>
          <p:cNvSpPr>
            <a:spLocks noChangeArrowheads="1"/>
          </p:cNvSpPr>
          <p:nvPr/>
        </p:nvSpPr>
        <p:spPr bwMode="auto">
          <a:xfrm>
            <a:off x="7446963" y="-7938"/>
            <a:ext cx="755650" cy="1498601"/>
          </a:xfrm>
          <a:custGeom>
            <a:avLst/>
            <a:gdLst>
              <a:gd name="T0" fmla="*/ 282 w 476"/>
              <a:gd name="T1" fmla="*/ 0 h 944"/>
              <a:gd name="T2" fmla="*/ 0 w 476"/>
              <a:gd name="T3" fmla="*/ 944 h 944"/>
              <a:gd name="T4" fmla="*/ 194 w 476"/>
              <a:gd name="T5" fmla="*/ 944 h 944"/>
              <a:gd name="T6" fmla="*/ 476 w 476"/>
              <a:gd name="T7" fmla="*/ 0 h 944"/>
              <a:gd name="T8" fmla="*/ 282 w 476"/>
              <a:gd name="T9" fmla="*/ 0 h 944"/>
            </a:gdLst>
            <a:ahLst/>
            <a:cxnLst>
              <a:cxn ang="0">
                <a:pos x="T0" y="T1"/>
              </a:cxn>
              <a:cxn ang="0">
                <a:pos x="T2" y="T3"/>
              </a:cxn>
              <a:cxn ang="0">
                <a:pos x="T4" y="T5"/>
              </a:cxn>
              <a:cxn ang="0">
                <a:pos x="T6" y="T7"/>
              </a:cxn>
              <a:cxn ang="0">
                <a:pos x="T8" y="T9"/>
              </a:cxn>
            </a:cxnLst>
            <a:rect l="0" t="0" r="r" b="b"/>
            <a:pathLst>
              <a:path w="476" h="944">
                <a:moveTo>
                  <a:pt x="282" y="0"/>
                </a:moveTo>
                <a:lnTo>
                  <a:pt x="0" y="944"/>
                </a:lnTo>
                <a:lnTo>
                  <a:pt x="194" y="944"/>
                </a:lnTo>
                <a:lnTo>
                  <a:pt x="476" y="0"/>
                </a:lnTo>
                <a:lnTo>
                  <a:pt x="2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54">
            <a:extLst>
              <a:ext uri="{FF2B5EF4-FFF2-40B4-BE49-F238E27FC236}">
                <a16:creationId xmlns:a16="http://schemas.microsoft.com/office/drawing/2014/main" id="{EC643728-73C9-499C-B885-2CFFCFD54CE2}"/>
              </a:ext>
            </a:extLst>
          </p:cNvPr>
          <p:cNvSpPr>
            <a:spLocks noChangeArrowheads="1"/>
          </p:cNvSpPr>
          <p:nvPr/>
        </p:nvSpPr>
        <p:spPr bwMode="auto">
          <a:xfrm>
            <a:off x="7189788" y="-7938"/>
            <a:ext cx="1541462" cy="5149851"/>
          </a:xfrm>
          <a:custGeom>
            <a:avLst/>
            <a:gdLst>
              <a:gd name="T0" fmla="*/ 2 w 971"/>
              <a:gd name="T1" fmla="*/ 3244 h 3244"/>
              <a:gd name="T2" fmla="*/ 971 w 971"/>
              <a:gd name="T3" fmla="*/ 0 h 3244"/>
              <a:gd name="T4" fmla="*/ 969 w 971"/>
              <a:gd name="T5" fmla="*/ 0 h 3244"/>
              <a:gd name="T6" fmla="*/ 0 w 971"/>
              <a:gd name="T7" fmla="*/ 3244 h 3244"/>
              <a:gd name="T8" fmla="*/ 2 w 971"/>
              <a:gd name="T9" fmla="*/ 3244 h 3244"/>
            </a:gdLst>
            <a:ahLst/>
            <a:cxnLst>
              <a:cxn ang="0">
                <a:pos x="T0" y="T1"/>
              </a:cxn>
              <a:cxn ang="0">
                <a:pos x="T2" y="T3"/>
              </a:cxn>
              <a:cxn ang="0">
                <a:pos x="T4" y="T5"/>
              </a:cxn>
              <a:cxn ang="0">
                <a:pos x="T6" y="T7"/>
              </a:cxn>
              <a:cxn ang="0">
                <a:pos x="T8" y="T9"/>
              </a:cxn>
            </a:cxnLst>
            <a:rect l="0" t="0" r="r" b="b"/>
            <a:pathLst>
              <a:path w="971" h="3244">
                <a:moveTo>
                  <a:pt x="2" y="3244"/>
                </a:moveTo>
                <a:lnTo>
                  <a:pt x="971" y="0"/>
                </a:lnTo>
                <a:lnTo>
                  <a:pt x="969" y="0"/>
                </a:lnTo>
                <a:lnTo>
                  <a:pt x="0" y="3244"/>
                </a:lnTo>
                <a:lnTo>
                  <a:pt x="2" y="324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55">
            <a:extLst>
              <a:ext uri="{FF2B5EF4-FFF2-40B4-BE49-F238E27FC236}">
                <a16:creationId xmlns:a16="http://schemas.microsoft.com/office/drawing/2014/main" id="{9D88DE16-52F0-45C1-AFC3-7034E56ED723}"/>
              </a:ext>
            </a:extLst>
          </p:cNvPr>
          <p:cNvSpPr>
            <a:spLocks noChangeArrowheads="1"/>
          </p:cNvSpPr>
          <p:nvPr/>
        </p:nvSpPr>
        <p:spPr bwMode="auto">
          <a:xfrm>
            <a:off x="6516688" y="-7938"/>
            <a:ext cx="1924050" cy="5149851"/>
          </a:xfrm>
          <a:custGeom>
            <a:avLst/>
            <a:gdLst>
              <a:gd name="T0" fmla="*/ 243 w 1212"/>
              <a:gd name="T1" fmla="*/ 3244 h 3244"/>
              <a:gd name="T2" fmla="*/ 1212 w 1212"/>
              <a:gd name="T3" fmla="*/ 0 h 3244"/>
              <a:gd name="T4" fmla="*/ 969 w 1212"/>
              <a:gd name="T5" fmla="*/ 0 h 3244"/>
              <a:gd name="T6" fmla="*/ 0 w 1212"/>
              <a:gd name="T7" fmla="*/ 3244 h 3244"/>
              <a:gd name="T8" fmla="*/ 243 w 1212"/>
              <a:gd name="T9" fmla="*/ 3244 h 3244"/>
            </a:gdLst>
            <a:ahLst/>
            <a:cxnLst>
              <a:cxn ang="0">
                <a:pos x="T0" y="T1"/>
              </a:cxn>
              <a:cxn ang="0">
                <a:pos x="T2" y="T3"/>
              </a:cxn>
              <a:cxn ang="0">
                <a:pos x="T4" y="T5"/>
              </a:cxn>
              <a:cxn ang="0">
                <a:pos x="T6" y="T7"/>
              </a:cxn>
              <a:cxn ang="0">
                <a:pos x="T8" y="T9"/>
              </a:cxn>
            </a:cxnLst>
            <a:rect l="0" t="0" r="r" b="b"/>
            <a:pathLst>
              <a:path w="1212" h="3244">
                <a:moveTo>
                  <a:pt x="243" y="3244"/>
                </a:moveTo>
                <a:lnTo>
                  <a:pt x="1212" y="0"/>
                </a:lnTo>
                <a:lnTo>
                  <a:pt x="969" y="0"/>
                </a:lnTo>
                <a:lnTo>
                  <a:pt x="0" y="3244"/>
                </a:lnTo>
                <a:lnTo>
                  <a:pt x="243" y="324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8" name="Freeform 56">
            <a:extLst>
              <a:ext uri="{FF2B5EF4-FFF2-40B4-BE49-F238E27FC236}">
                <a16:creationId xmlns:a16="http://schemas.microsoft.com/office/drawing/2014/main" id="{0D29D9D1-65B9-48B2-A9F1-6B7FB916FE6B}"/>
              </a:ext>
            </a:extLst>
          </p:cNvPr>
          <p:cNvSpPr>
            <a:spLocks noChangeArrowheads="1"/>
          </p:cNvSpPr>
          <p:nvPr/>
        </p:nvSpPr>
        <p:spPr bwMode="auto">
          <a:xfrm>
            <a:off x="6518275" y="-7938"/>
            <a:ext cx="1924050" cy="5149851"/>
          </a:xfrm>
          <a:custGeom>
            <a:avLst/>
            <a:gdLst>
              <a:gd name="T0" fmla="*/ 243 w 1212"/>
              <a:gd name="T1" fmla="*/ 3244 h 3244"/>
              <a:gd name="T2" fmla="*/ 1212 w 1212"/>
              <a:gd name="T3" fmla="*/ 0 h 3244"/>
              <a:gd name="T4" fmla="*/ 969 w 1212"/>
              <a:gd name="T5" fmla="*/ 0 h 3244"/>
              <a:gd name="T6" fmla="*/ 0 w 1212"/>
              <a:gd name="T7" fmla="*/ 3244 h 3244"/>
              <a:gd name="T8" fmla="*/ 243 w 1212"/>
              <a:gd name="T9" fmla="*/ 3244 h 3244"/>
            </a:gdLst>
            <a:ahLst/>
            <a:cxnLst>
              <a:cxn ang="0">
                <a:pos x="T0" y="T1"/>
              </a:cxn>
              <a:cxn ang="0">
                <a:pos x="T2" y="T3"/>
              </a:cxn>
              <a:cxn ang="0">
                <a:pos x="T4" y="T5"/>
              </a:cxn>
              <a:cxn ang="0">
                <a:pos x="T6" y="T7"/>
              </a:cxn>
              <a:cxn ang="0">
                <a:pos x="T8" y="T9"/>
              </a:cxn>
            </a:cxnLst>
            <a:rect l="0" t="0" r="r" b="b"/>
            <a:pathLst>
              <a:path w="1212" h="3244">
                <a:moveTo>
                  <a:pt x="243" y="3244"/>
                </a:moveTo>
                <a:lnTo>
                  <a:pt x="1212" y="0"/>
                </a:lnTo>
                <a:lnTo>
                  <a:pt x="969" y="0"/>
                </a:lnTo>
                <a:lnTo>
                  <a:pt x="0" y="3244"/>
                </a:lnTo>
                <a:lnTo>
                  <a:pt x="243" y="3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5" name="Freeform 57">
            <a:extLst>
              <a:ext uri="{FF2B5EF4-FFF2-40B4-BE49-F238E27FC236}">
                <a16:creationId xmlns:a16="http://schemas.microsoft.com/office/drawing/2014/main" id="{1DA8650D-BCB3-4AB9-A8C6-28C3A7D1CD28}"/>
              </a:ext>
            </a:extLst>
          </p:cNvPr>
          <p:cNvSpPr>
            <a:spLocks noChangeArrowheads="1"/>
          </p:cNvSpPr>
          <p:nvPr/>
        </p:nvSpPr>
        <p:spPr bwMode="auto">
          <a:xfrm>
            <a:off x="7237413" y="4432300"/>
            <a:ext cx="165100" cy="484188"/>
          </a:xfrm>
          <a:custGeom>
            <a:avLst/>
            <a:gdLst>
              <a:gd name="T0" fmla="*/ 90 w 104"/>
              <a:gd name="T1" fmla="*/ 0 h 305"/>
              <a:gd name="T2" fmla="*/ 0 w 104"/>
              <a:gd name="T3" fmla="*/ 305 h 305"/>
              <a:gd name="T4" fmla="*/ 12 w 104"/>
              <a:gd name="T5" fmla="*/ 305 h 305"/>
              <a:gd name="T6" fmla="*/ 104 w 104"/>
              <a:gd name="T7" fmla="*/ 0 h 305"/>
              <a:gd name="T8" fmla="*/ 90 w 104"/>
              <a:gd name="T9" fmla="*/ 0 h 305"/>
            </a:gdLst>
            <a:ahLst/>
            <a:cxnLst>
              <a:cxn ang="0">
                <a:pos x="T0" y="T1"/>
              </a:cxn>
              <a:cxn ang="0">
                <a:pos x="T2" y="T3"/>
              </a:cxn>
              <a:cxn ang="0">
                <a:pos x="T4" y="T5"/>
              </a:cxn>
              <a:cxn ang="0">
                <a:pos x="T6" y="T7"/>
              </a:cxn>
              <a:cxn ang="0">
                <a:pos x="T8" y="T9"/>
              </a:cxn>
            </a:cxnLst>
            <a:rect l="0" t="0" r="r" b="b"/>
            <a:pathLst>
              <a:path w="104" h="305">
                <a:moveTo>
                  <a:pt x="90" y="0"/>
                </a:moveTo>
                <a:lnTo>
                  <a:pt x="0" y="305"/>
                </a:lnTo>
                <a:lnTo>
                  <a:pt x="12" y="305"/>
                </a:lnTo>
                <a:lnTo>
                  <a:pt x="104" y="0"/>
                </a:lnTo>
                <a:lnTo>
                  <a:pt x="9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6" name="Freeform 58">
            <a:extLst>
              <a:ext uri="{FF2B5EF4-FFF2-40B4-BE49-F238E27FC236}">
                <a16:creationId xmlns:a16="http://schemas.microsoft.com/office/drawing/2014/main" id="{1EB5018F-4523-4B9A-8F41-382C4A538B37}"/>
              </a:ext>
            </a:extLst>
          </p:cNvPr>
          <p:cNvSpPr>
            <a:spLocks noChangeArrowheads="1"/>
          </p:cNvSpPr>
          <p:nvPr/>
        </p:nvSpPr>
        <p:spPr bwMode="auto">
          <a:xfrm>
            <a:off x="7986713" y="-7938"/>
            <a:ext cx="646112" cy="2019301"/>
          </a:xfrm>
          <a:custGeom>
            <a:avLst/>
            <a:gdLst>
              <a:gd name="T0" fmla="*/ 381 w 407"/>
              <a:gd name="T1" fmla="*/ 0 h 1272"/>
              <a:gd name="T2" fmla="*/ 0 w 407"/>
              <a:gd name="T3" fmla="*/ 1272 h 1272"/>
              <a:gd name="T4" fmla="*/ 26 w 407"/>
              <a:gd name="T5" fmla="*/ 1272 h 1272"/>
              <a:gd name="T6" fmla="*/ 407 w 407"/>
              <a:gd name="T7" fmla="*/ 0 h 1272"/>
              <a:gd name="T8" fmla="*/ 381 w 407"/>
              <a:gd name="T9" fmla="*/ 0 h 1272"/>
            </a:gdLst>
            <a:ahLst/>
            <a:cxnLst>
              <a:cxn ang="0">
                <a:pos x="T0" y="T1"/>
              </a:cxn>
              <a:cxn ang="0">
                <a:pos x="T2" y="T3"/>
              </a:cxn>
              <a:cxn ang="0">
                <a:pos x="T4" y="T5"/>
              </a:cxn>
              <a:cxn ang="0">
                <a:pos x="T6" y="T7"/>
              </a:cxn>
              <a:cxn ang="0">
                <a:pos x="T8" y="T9"/>
              </a:cxn>
            </a:cxnLst>
            <a:rect l="0" t="0" r="r" b="b"/>
            <a:pathLst>
              <a:path w="407" h="1272">
                <a:moveTo>
                  <a:pt x="381" y="0"/>
                </a:moveTo>
                <a:lnTo>
                  <a:pt x="0" y="1272"/>
                </a:lnTo>
                <a:lnTo>
                  <a:pt x="26" y="1272"/>
                </a:lnTo>
                <a:lnTo>
                  <a:pt x="407" y="0"/>
                </a:lnTo>
                <a:lnTo>
                  <a:pt x="38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59">
            <a:extLst>
              <a:ext uri="{FF2B5EF4-FFF2-40B4-BE49-F238E27FC236}">
                <a16:creationId xmlns:a16="http://schemas.microsoft.com/office/drawing/2014/main" id="{D0A638B3-947A-42C8-9379-7A5514F56D0B}"/>
              </a:ext>
            </a:extLst>
          </p:cNvPr>
          <p:cNvSpPr>
            <a:spLocks noChangeArrowheads="1"/>
          </p:cNvSpPr>
          <p:nvPr/>
        </p:nvSpPr>
        <p:spPr bwMode="auto">
          <a:xfrm>
            <a:off x="7580313" y="3576638"/>
            <a:ext cx="120650" cy="88900"/>
          </a:xfrm>
          <a:custGeom>
            <a:avLst/>
            <a:gdLst>
              <a:gd name="T0" fmla="*/ 8 w 76"/>
              <a:gd name="T1" fmla="*/ 40 h 56"/>
              <a:gd name="T2" fmla="*/ 42 w 76"/>
              <a:gd name="T3" fmla="*/ 22 h 56"/>
              <a:gd name="T4" fmla="*/ 62 w 76"/>
              <a:gd name="T5" fmla="*/ 56 h 56"/>
              <a:gd name="T6" fmla="*/ 76 w 76"/>
              <a:gd name="T7" fmla="*/ 48 h 56"/>
              <a:gd name="T8" fmla="*/ 50 w 76"/>
              <a:gd name="T9" fmla="*/ 0 h 56"/>
              <a:gd name="T10" fmla="*/ 0 w 76"/>
              <a:gd name="T11" fmla="*/ 26 h 56"/>
              <a:gd name="T12" fmla="*/ 8 w 76"/>
              <a:gd name="T13" fmla="*/ 40 h 56"/>
            </a:gdLst>
            <a:ahLst/>
            <a:cxnLst>
              <a:cxn ang="0">
                <a:pos x="T0" y="T1"/>
              </a:cxn>
              <a:cxn ang="0">
                <a:pos x="T2" y="T3"/>
              </a:cxn>
              <a:cxn ang="0">
                <a:pos x="T4" y="T5"/>
              </a:cxn>
              <a:cxn ang="0">
                <a:pos x="T6" y="T7"/>
              </a:cxn>
              <a:cxn ang="0">
                <a:pos x="T8" y="T9"/>
              </a:cxn>
              <a:cxn ang="0">
                <a:pos x="T10" y="T11"/>
              </a:cxn>
              <a:cxn ang="0">
                <a:pos x="T12" y="T13"/>
              </a:cxn>
            </a:cxnLst>
            <a:rect l="0" t="0" r="r" b="b"/>
            <a:pathLst>
              <a:path w="76" h="56">
                <a:moveTo>
                  <a:pt x="8" y="40"/>
                </a:moveTo>
                <a:lnTo>
                  <a:pt x="42" y="22"/>
                </a:lnTo>
                <a:lnTo>
                  <a:pt x="62" y="56"/>
                </a:lnTo>
                <a:lnTo>
                  <a:pt x="76" y="48"/>
                </a:lnTo>
                <a:lnTo>
                  <a:pt x="50" y="0"/>
                </a:lnTo>
                <a:lnTo>
                  <a:pt x="0" y="26"/>
                </a:lnTo>
                <a:lnTo>
                  <a:pt x="8" y="4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60">
            <a:extLst>
              <a:ext uri="{FF2B5EF4-FFF2-40B4-BE49-F238E27FC236}">
                <a16:creationId xmlns:a16="http://schemas.microsoft.com/office/drawing/2014/main" id="{EE75833D-2CE2-4A50-A399-552AF6AD14DA}"/>
              </a:ext>
            </a:extLst>
          </p:cNvPr>
          <p:cNvSpPr>
            <a:spLocks noChangeArrowheads="1"/>
          </p:cNvSpPr>
          <p:nvPr/>
        </p:nvSpPr>
        <p:spPr bwMode="auto">
          <a:xfrm>
            <a:off x="7189788" y="1231900"/>
            <a:ext cx="876300" cy="2316163"/>
          </a:xfrm>
          <a:custGeom>
            <a:avLst/>
            <a:gdLst>
              <a:gd name="T0" fmla="*/ 552 w 552"/>
              <a:gd name="T1" fmla="*/ 0 h 1459"/>
              <a:gd name="T2" fmla="*/ 436 w 552"/>
              <a:gd name="T3" fmla="*/ 0 h 1459"/>
              <a:gd name="T4" fmla="*/ 0 w 552"/>
              <a:gd name="T5" fmla="*/ 1459 h 1459"/>
              <a:gd name="T6" fmla="*/ 116 w 552"/>
              <a:gd name="T7" fmla="*/ 1459 h 1459"/>
              <a:gd name="T8" fmla="*/ 552 w 552"/>
              <a:gd name="T9" fmla="*/ 0 h 1459"/>
            </a:gdLst>
            <a:ahLst/>
            <a:cxnLst>
              <a:cxn ang="0">
                <a:pos x="T0" y="T1"/>
              </a:cxn>
              <a:cxn ang="0">
                <a:pos x="T2" y="T3"/>
              </a:cxn>
              <a:cxn ang="0">
                <a:pos x="T4" y="T5"/>
              </a:cxn>
              <a:cxn ang="0">
                <a:pos x="T6" y="T7"/>
              </a:cxn>
              <a:cxn ang="0">
                <a:pos x="T8" y="T9"/>
              </a:cxn>
            </a:cxnLst>
            <a:rect l="0" t="0" r="r" b="b"/>
            <a:pathLst>
              <a:path w="552" h="1459">
                <a:moveTo>
                  <a:pt x="552" y="0"/>
                </a:moveTo>
                <a:lnTo>
                  <a:pt x="436" y="0"/>
                </a:lnTo>
                <a:lnTo>
                  <a:pt x="0" y="1459"/>
                </a:lnTo>
                <a:lnTo>
                  <a:pt x="116" y="1459"/>
                </a:lnTo>
                <a:lnTo>
                  <a:pt x="552"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Text Box 66">
            <a:extLst>
              <a:ext uri="{FF2B5EF4-FFF2-40B4-BE49-F238E27FC236}">
                <a16:creationId xmlns:a16="http://schemas.microsoft.com/office/drawing/2014/main" id="{FBE52CAB-C3DF-4563-A563-35458C9C3F30}"/>
              </a:ext>
            </a:extLst>
          </p:cNvPr>
          <p:cNvSpPr txBox="1">
            <a:spLocks noChangeArrowheads="1"/>
          </p:cNvSpPr>
          <p:nvPr/>
        </p:nvSpPr>
        <p:spPr bwMode="auto">
          <a:xfrm>
            <a:off x="376238" y="882650"/>
            <a:ext cx="131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latin typeface="微软雅黑" panose="020B0503020204020204" pitchFamily="34" charset="-122"/>
                <a:ea typeface="微软雅黑" panose="020B0503020204020204" pitchFamily="34" charset="-122"/>
              </a:rPr>
              <a:t>APPLICATION</a:t>
            </a:r>
          </a:p>
          <a:p>
            <a:pPr algn="ctr"/>
            <a:r>
              <a:rPr lang="en-US" altLang="zh-CN" sz="1200" dirty="0">
                <a:latin typeface="微软雅黑" panose="020B0503020204020204" pitchFamily="34" charset="-122"/>
                <a:ea typeface="微软雅黑" panose="020B0503020204020204" pitchFamily="34" charset="-122"/>
              </a:rPr>
              <a:t>AND SYSTEM</a:t>
            </a:r>
          </a:p>
        </p:txBody>
      </p:sp>
      <p:sp>
        <p:nvSpPr>
          <p:cNvPr id="37955" name="Line 67">
            <a:extLst>
              <a:ext uri="{FF2B5EF4-FFF2-40B4-BE49-F238E27FC236}">
                <a16:creationId xmlns:a16="http://schemas.microsoft.com/office/drawing/2014/main" id="{347C378F-0DCE-4294-8B91-2DA858B277ED}"/>
              </a:ext>
            </a:extLst>
          </p:cNvPr>
          <p:cNvSpPr>
            <a:spLocks noChangeShapeType="1"/>
          </p:cNvSpPr>
          <p:nvPr/>
        </p:nvSpPr>
        <p:spPr bwMode="auto">
          <a:xfrm>
            <a:off x="608806" y="756518"/>
            <a:ext cx="1225550"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6304F2BC-47EF-40AA-9A74-9D3A4AEF5BA5}"/>
              </a:ext>
            </a:extLst>
          </p:cNvPr>
          <p:cNvSpPr txBox="1"/>
          <p:nvPr/>
        </p:nvSpPr>
        <p:spPr>
          <a:xfrm>
            <a:off x="71835" y="356407"/>
            <a:ext cx="2474690" cy="400110"/>
          </a:xfrm>
          <a:prstGeom prst="rect">
            <a:avLst/>
          </a:prstGeom>
          <a:noFill/>
        </p:spPr>
        <p:txBody>
          <a:bodyPr wrap="square" rtlCol="0">
            <a:spAutoFit/>
          </a:bodyPr>
          <a:lstStyle/>
          <a:p>
            <a:r>
              <a:rPr lang="en-US" altLang="zh-CN" sz="2000" b="1" dirty="0">
                <a:solidFill>
                  <a:srgbClr val="FF0000"/>
                </a:solidFill>
              </a:rPr>
              <a:t>DEMONSTRATION</a:t>
            </a:r>
            <a:endParaRPr lang="zh-CN" altLang="en-US" sz="2000" b="1" dirty="0">
              <a:solidFill>
                <a:srgbClr val="FF0000"/>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7926"/>
                                        </p:tgtEl>
                                        <p:attrNameLst>
                                          <p:attrName>style.visibility</p:attrName>
                                        </p:attrNameLst>
                                      </p:cBhvr>
                                      <p:to>
                                        <p:strVal val="visible"/>
                                      </p:to>
                                    </p:set>
                                    <p:animEffect transition="in" filter="wipe(down)">
                                      <p:cBhvr>
                                        <p:cTn id="7" dur="500"/>
                                        <p:tgtEl>
                                          <p:spTgt spid="37926"/>
                                        </p:tgtEl>
                                      </p:cBhvr>
                                    </p:animEffect>
                                  </p:childTnLst>
                                </p:cTn>
                              </p:par>
                              <p:par>
                                <p:cTn id="8" presetID="22" presetClass="entr" presetSubtype="1" fill="hold" nodeType="withEffect">
                                  <p:stCondLst>
                                    <p:cond delay="0"/>
                                  </p:stCondLst>
                                  <p:childTnLst>
                                    <p:set>
                                      <p:cBhvr>
                                        <p:cTn id="9" dur="1" fill="hold">
                                          <p:stCondLst>
                                            <p:cond delay="0"/>
                                          </p:stCondLst>
                                        </p:cTn>
                                        <p:tgtEl>
                                          <p:spTgt spid="37928"/>
                                        </p:tgtEl>
                                        <p:attrNameLst>
                                          <p:attrName>style.visibility</p:attrName>
                                        </p:attrNameLst>
                                      </p:cBhvr>
                                      <p:to>
                                        <p:strVal val="visible"/>
                                      </p:to>
                                    </p:set>
                                    <p:animEffect transition="in" filter="wipe(up)">
                                      <p:cBhvr>
                                        <p:cTn id="10" dur="500"/>
                                        <p:tgtEl>
                                          <p:spTgt spid="37928"/>
                                        </p:tgtEl>
                                      </p:cBhvr>
                                    </p:animEffect>
                                  </p:childTnLst>
                                </p:cTn>
                              </p:par>
                              <p:par>
                                <p:cTn id="11" presetID="22" presetClass="entr" presetSubtype="4" fill="hold" nodeType="withEffect">
                                  <p:stCondLst>
                                    <p:cond delay="100"/>
                                  </p:stCondLst>
                                  <p:childTnLst>
                                    <p:set>
                                      <p:cBhvr>
                                        <p:cTn id="12" dur="1" fill="hold">
                                          <p:stCondLst>
                                            <p:cond delay="0"/>
                                          </p:stCondLst>
                                        </p:cTn>
                                        <p:tgtEl>
                                          <p:spTgt spid="37931"/>
                                        </p:tgtEl>
                                        <p:attrNameLst>
                                          <p:attrName>style.visibility</p:attrName>
                                        </p:attrNameLst>
                                      </p:cBhvr>
                                      <p:to>
                                        <p:strVal val="visible"/>
                                      </p:to>
                                    </p:set>
                                    <p:animEffect transition="in" filter="wipe(down)">
                                      <p:cBhvr>
                                        <p:cTn id="13" dur="500"/>
                                        <p:tgtEl>
                                          <p:spTgt spid="37931"/>
                                        </p:tgtEl>
                                      </p:cBhvr>
                                    </p:animEffect>
                                  </p:childTnLst>
                                </p:cTn>
                              </p:par>
                              <p:par>
                                <p:cTn id="14" presetID="1" presetClass="entr" presetSubtype="0" fill="hold" nodeType="withEffect">
                                  <p:stCondLst>
                                    <p:cond delay="200"/>
                                  </p:stCondLst>
                                  <p:childTnLst>
                                    <p:set>
                                      <p:cBhvr>
                                        <p:cTn id="15" dur="1" fill="hold">
                                          <p:stCondLst>
                                            <p:cond delay="0"/>
                                          </p:stCondLst>
                                        </p:cTn>
                                        <p:tgtEl>
                                          <p:spTgt spid="37938"/>
                                        </p:tgtEl>
                                        <p:attrNameLst>
                                          <p:attrName>style.visibility</p:attrName>
                                        </p:attrNameLst>
                                      </p:cBhvr>
                                      <p:to>
                                        <p:strVal val="visible"/>
                                      </p:to>
                                    </p:set>
                                  </p:childTnLst>
                                </p:cTn>
                              </p:par>
                              <p:par>
                                <p:cTn id="16" presetID="0" presetClass="path" presetSubtype="0" accel="50000" fill="hold" nodeType="withEffect">
                                  <p:stCondLst>
                                    <p:cond delay="200"/>
                                  </p:stCondLst>
                                  <p:childTnLst>
                                    <p:animMotion origin="layout" path="M -4.16667E-6 1.85185E-6 L -0.12083 0.72099 " pathEditMode="relative" rAng="0" ptsTypes="AA">
                                      <p:cBhvr>
                                        <p:cTn id="17" dur="500" spd="-100000" fill="hold"/>
                                        <p:tgtEl>
                                          <p:spTgt spid="37938"/>
                                        </p:tgtEl>
                                        <p:attrNameLst>
                                          <p:attrName>ppt_x,ppt_y</p:attrName>
                                        </p:attrNameLst>
                                      </p:cBhvr>
                                      <p:rCtr x="0" y="0"/>
                                    </p:animMotion>
                                  </p:childTnLst>
                                </p:cTn>
                              </p:par>
                              <p:par>
                                <p:cTn id="18" presetID="0" presetClass="path" presetSubtype="0" decel="50000" fill="hold" nodeType="withEffect">
                                  <p:stCondLst>
                                    <p:cond delay="700"/>
                                  </p:stCondLst>
                                  <p:childTnLst>
                                    <p:animMotion origin="layout" path="M 2.77778E-7 4.93827E-7 L 0.02917 -0.1753 " pathEditMode="relative" rAng="0" ptsTypes="AA">
                                      <p:cBhvr>
                                        <p:cTn id="19" dur="3000" fill="hold"/>
                                        <p:tgtEl>
                                          <p:spTgt spid="37938"/>
                                        </p:tgtEl>
                                        <p:attrNameLst>
                                          <p:attrName>ppt_x,ppt_y</p:attrName>
                                        </p:attrNameLst>
                                      </p:cBhvr>
                                      <p:rCtr x="0" y="0"/>
                                    </p:animMotion>
                                  </p:childTnLst>
                                </p:cTn>
                              </p:par>
                              <p:par>
                                <p:cTn id="20" presetID="1" presetClass="entr" presetSubtype="0" fill="hold" nodeType="withEffect">
                                  <p:stCondLst>
                                    <p:cond delay="500"/>
                                  </p:stCondLst>
                                  <p:childTnLst>
                                    <p:set>
                                      <p:cBhvr>
                                        <p:cTn id="21" dur="1" fill="hold">
                                          <p:stCondLst>
                                            <p:cond delay="0"/>
                                          </p:stCondLst>
                                        </p:cTn>
                                        <p:tgtEl>
                                          <p:spTgt spid="37936"/>
                                        </p:tgtEl>
                                        <p:attrNameLst>
                                          <p:attrName>style.visibility</p:attrName>
                                        </p:attrNameLst>
                                      </p:cBhvr>
                                      <p:to>
                                        <p:strVal val="visible"/>
                                      </p:to>
                                    </p:set>
                                  </p:childTnLst>
                                </p:cTn>
                              </p:par>
                              <p:par>
                                <p:cTn id="22" presetID="0" presetClass="path" presetSubtype="0" accel="50000" fill="hold" nodeType="withEffect">
                                  <p:stCondLst>
                                    <p:cond delay="500"/>
                                  </p:stCondLst>
                                  <p:childTnLst>
                                    <p:animMotion origin="layout" path="M 6.38889E-6 5.80247E-6 L 0.11529 -0.66172 " pathEditMode="relative" rAng="0" ptsTypes="AA">
                                      <p:cBhvr>
                                        <p:cTn id="23" dur="1000" spd="-100000" fill="hold"/>
                                        <p:tgtEl>
                                          <p:spTgt spid="37936"/>
                                        </p:tgtEl>
                                        <p:attrNameLst>
                                          <p:attrName>ppt_x,ppt_y</p:attrName>
                                        </p:attrNameLst>
                                      </p:cBhvr>
                                      <p:rCtr x="0" y="0"/>
                                    </p:animMotion>
                                  </p:childTnLst>
                                </p:cTn>
                              </p:par>
                              <p:par>
                                <p:cTn id="24" presetID="0" presetClass="path" presetSubtype="0" decel="50000" fill="hold" nodeType="withEffect">
                                  <p:stCondLst>
                                    <p:cond delay="1500"/>
                                  </p:stCondLst>
                                  <p:childTnLst>
                                    <p:animMotion origin="layout" path="M -3.88889E-6 -4.38098E-6 L -0.04409 0.26397 " pathEditMode="relative" rAng="0" ptsTypes="AA">
                                      <p:cBhvr>
                                        <p:cTn id="25" dur="2300" fill="hold"/>
                                        <p:tgtEl>
                                          <p:spTgt spid="37936"/>
                                        </p:tgtEl>
                                        <p:attrNameLst>
                                          <p:attrName>ppt_x,ppt_y</p:attrName>
                                        </p:attrNameLst>
                                      </p:cBhvr>
                                      <p:rCtr x="0" y="0"/>
                                    </p:animMotion>
                                  </p:childTnLst>
                                </p:cTn>
                              </p:par>
                              <p:par>
                                <p:cTn id="26" presetID="22" presetClass="entr" presetSubtype="4" fill="hold" nodeType="withEffect">
                                  <p:stCondLst>
                                    <p:cond delay="400"/>
                                  </p:stCondLst>
                                  <p:childTnLst>
                                    <p:set>
                                      <p:cBhvr>
                                        <p:cTn id="27" dur="1" fill="hold">
                                          <p:stCondLst>
                                            <p:cond delay="0"/>
                                          </p:stCondLst>
                                        </p:cTn>
                                        <p:tgtEl>
                                          <p:spTgt spid="37934"/>
                                        </p:tgtEl>
                                        <p:attrNameLst>
                                          <p:attrName>style.visibility</p:attrName>
                                        </p:attrNameLst>
                                      </p:cBhvr>
                                      <p:to>
                                        <p:strVal val="visible"/>
                                      </p:to>
                                    </p:set>
                                    <p:animEffect transition="in" filter="wipe(down)">
                                      <p:cBhvr>
                                        <p:cTn id="28" dur="500"/>
                                        <p:tgtEl>
                                          <p:spTgt spid="37934"/>
                                        </p:tgtEl>
                                      </p:cBhvr>
                                    </p:animEffect>
                                  </p:childTnLst>
                                </p:cTn>
                              </p:par>
                              <p:par>
                                <p:cTn id="29" presetID="22" presetClass="entr" presetSubtype="4" fill="hold" nodeType="withEffect">
                                  <p:stCondLst>
                                    <p:cond delay="300"/>
                                  </p:stCondLst>
                                  <p:childTnLst>
                                    <p:set>
                                      <p:cBhvr>
                                        <p:cTn id="30" dur="1" fill="hold">
                                          <p:stCondLst>
                                            <p:cond delay="0"/>
                                          </p:stCondLst>
                                        </p:cTn>
                                        <p:tgtEl>
                                          <p:spTgt spid="37937"/>
                                        </p:tgtEl>
                                        <p:attrNameLst>
                                          <p:attrName>style.visibility</p:attrName>
                                        </p:attrNameLst>
                                      </p:cBhvr>
                                      <p:to>
                                        <p:strVal val="visible"/>
                                      </p:to>
                                    </p:set>
                                    <p:animEffect transition="in" filter="wipe(down)">
                                      <p:cBhvr>
                                        <p:cTn id="31" dur="500"/>
                                        <p:tgtEl>
                                          <p:spTgt spid="37937"/>
                                        </p:tgtEl>
                                      </p:cBhvr>
                                    </p:animEffect>
                                  </p:childTnLst>
                                </p:cTn>
                              </p:par>
                              <p:par>
                                <p:cTn id="32" presetID="22" presetClass="entr" presetSubtype="1" fill="hold" nodeType="withEffect">
                                  <p:stCondLst>
                                    <p:cond delay="300"/>
                                  </p:stCondLst>
                                  <p:childTnLst>
                                    <p:set>
                                      <p:cBhvr>
                                        <p:cTn id="33" dur="1" fill="hold">
                                          <p:stCondLst>
                                            <p:cond delay="0"/>
                                          </p:stCondLst>
                                        </p:cTn>
                                        <p:tgtEl>
                                          <p:spTgt spid="37930"/>
                                        </p:tgtEl>
                                        <p:attrNameLst>
                                          <p:attrName>style.visibility</p:attrName>
                                        </p:attrNameLst>
                                      </p:cBhvr>
                                      <p:to>
                                        <p:strVal val="visible"/>
                                      </p:to>
                                    </p:set>
                                    <p:animEffect transition="in" filter="wipe(up)">
                                      <p:cBhvr>
                                        <p:cTn id="34" dur="500"/>
                                        <p:tgtEl>
                                          <p:spTgt spid="37930"/>
                                        </p:tgtEl>
                                      </p:cBhvr>
                                    </p:animEffect>
                                  </p:childTnLst>
                                </p:cTn>
                              </p:par>
                              <p:par>
                                <p:cTn id="35" presetID="1" presetClass="entr" presetSubtype="0" fill="hold" nodeType="withEffect">
                                  <p:stCondLst>
                                    <p:cond delay="300"/>
                                  </p:stCondLst>
                                  <p:childTnLst>
                                    <p:set>
                                      <p:cBhvr>
                                        <p:cTn id="36" dur="1" fill="hold">
                                          <p:stCondLst>
                                            <p:cond delay="0"/>
                                          </p:stCondLst>
                                        </p:cTn>
                                        <p:tgtEl>
                                          <p:spTgt spid="37933"/>
                                        </p:tgtEl>
                                        <p:attrNameLst>
                                          <p:attrName>style.visibility</p:attrName>
                                        </p:attrNameLst>
                                      </p:cBhvr>
                                      <p:to>
                                        <p:strVal val="visible"/>
                                      </p:to>
                                    </p:set>
                                  </p:childTnLst>
                                </p:cTn>
                              </p:par>
                              <p:par>
                                <p:cTn id="37" presetID="0" presetClass="path" presetSubtype="0" accel="50000" decel="50000" fill="hold" nodeType="withEffect">
                                  <p:stCondLst>
                                    <p:cond delay="300"/>
                                  </p:stCondLst>
                                  <p:childTnLst>
                                    <p:animMotion origin="layout" path="M 0 0 L 0.08959 -0.54444 " pathEditMode="relative" rAng="0" ptsTypes="AA">
                                      <p:cBhvr>
                                        <p:cTn id="38" dur="2000" spd="-100000" fill="hold"/>
                                        <p:tgtEl>
                                          <p:spTgt spid="37933"/>
                                        </p:tgtEl>
                                        <p:attrNameLst>
                                          <p:attrName>ppt_x,ppt_y</p:attrName>
                                        </p:attrNameLst>
                                      </p:cBhvr>
                                      <p:rCtr x="0" y="0"/>
                                    </p:animMotion>
                                  </p:childTnLst>
                                </p:cTn>
                              </p:par>
                              <p:par>
                                <p:cTn id="39" presetID="1" presetClass="entr" presetSubtype="0" fill="hold" nodeType="withEffect">
                                  <p:stCondLst>
                                    <p:cond delay="600"/>
                                  </p:stCondLst>
                                  <p:childTnLst>
                                    <p:set>
                                      <p:cBhvr>
                                        <p:cTn id="40" dur="1" fill="hold">
                                          <p:stCondLst>
                                            <p:cond delay="0"/>
                                          </p:stCondLst>
                                        </p:cTn>
                                        <p:tgtEl>
                                          <p:spTgt spid="37935"/>
                                        </p:tgtEl>
                                        <p:attrNameLst>
                                          <p:attrName>style.visibility</p:attrName>
                                        </p:attrNameLst>
                                      </p:cBhvr>
                                      <p:to>
                                        <p:strVal val="visible"/>
                                      </p:to>
                                    </p:set>
                                  </p:childTnLst>
                                </p:cTn>
                              </p:par>
                              <p:par>
                                <p:cTn id="41" presetID="0" presetClass="path" presetSubtype="0" accel="50000" decel="50000" fill="hold" nodeType="withEffect">
                                  <p:stCondLst>
                                    <p:cond delay="600"/>
                                  </p:stCondLst>
                                  <p:childTnLst>
                                    <p:animMotion origin="layout" path="M 0 0 L 0.08959 -0.54444 " pathEditMode="relative" rAng="0" ptsTypes="AA">
                                      <p:cBhvr>
                                        <p:cTn id="42" dur="2000" spd="-100000" fill="hold"/>
                                        <p:tgtEl>
                                          <p:spTgt spid="37935"/>
                                        </p:tgtEl>
                                        <p:attrNameLst>
                                          <p:attrName>ppt_x,ppt_y</p:attrName>
                                        </p:attrNameLst>
                                      </p:cBhvr>
                                      <p:rCtr x="0" y="0"/>
                                    </p:animMotion>
                                  </p:childTnLst>
                                </p:cTn>
                              </p:par>
                              <p:par>
                                <p:cTn id="43" presetID="22" presetClass="entr" presetSubtype="1" fill="hold" nodeType="withEffect">
                                  <p:stCondLst>
                                    <p:cond delay="200"/>
                                  </p:stCondLst>
                                  <p:childTnLst>
                                    <p:set>
                                      <p:cBhvr>
                                        <p:cTn id="44" dur="1" fill="hold">
                                          <p:stCondLst>
                                            <p:cond delay="0"/>
                                          </p:stCondLst>
                                        </p:cTn>
                                        <p:tgtEl>
                                          <p:spTgt spid="37941"/>
                                        </p:tgtEl>
                                        <p:attrNameLst>
                                          <p:attrName>style.visibility</p:attrName>
                                        </p:attrNameLst>
                                      </p:cBhvr>
                                      <p:to>
                                        <p:strVal val="visible"/>
                                      </p:to>
                                    </p:set>
                                    <p:animEffect transition="in" filter="wipe(up)">
                                      <p:cBhvr>
                                        <p:cTn id="45" dur="500"/>
                                        <p:tgtEl>
                                          <p:spTgt spid="37941"/>
                                        </p:tgtEl>
                                      </p:cBhvr>
                                    </p:animEffect>
                                  </p:childTnLst>
                                </p:cTn>
                              </p:par>
                              <p:par>
                                <p:cTn id="46" presetID="22" presetClass="entr" presetSubtype="1" fill="hold" nodeType="withEffect">
                                  <p:stCondLst>
                                    <p:cond delay="200"/>
                                  </p:stCondLst>
                                  <p:childTnLst>
                                    <p:set>
                                      <p:cBhvr>
                                        <p:cTn id="47" dur="1" fill="hold">
                                          <p:stCondLst>
                                            <p:cond delay="0"/>
                                          </p:stCondLst>
                                        </p:cTn>
                                        <p:tgtEl>
                                          <p:spTgt spid="37946"/>
                                        </p:tgtEl>
                                        <p:attrNameLst>
                                          <p:attrName>style.visibility</p:attrName>
                                        </p:attrNameLst>
                                      </p:cBhvr>
                                      <p:to>
                                        <p:strVal val="visible"/>
                                      </p:to>
                                    </p:set>
                                    <p:animEffect transition="in" filter="wipe(up)">
                                      <p:cBhvr>
                                        <p:cTn id="48" dur="500"/>
                                        <p:tgtEl>
                                          <p:spTgt spid="37946"/>
                                        </p:tgtEl>
                                      </p:cBhvr>
                                    </p:animEffect>
                                  </p:childTnLst>
                                </p:cTn>
                              </p:par>
                              <p:par>
                                <p:cTn id="49" presetID="22" presetClass="entr" presetSubtype="1" fill="hold" nodeType="withEffect">
                                  <p:stCondLst>
                                    <p:cond delay="200"/>
                                  </p:stCondLst>
                                  <p:childTnLst>
                                    <p:set>
                                      <p:cBhvr>
                                        <p:cTn id="50" dur="1" fill="hold">
                                          <p:stCondLst>
                                            <p:cond delay="0"/>
                                          </p:stCondLst>
                                        </p:cTn>
                                        <p:tgtEl>
                                          <p:spTgt spid="37939"/>
                                        </p:tgtEl>
                                        <p:attrNameLst>
                                          <p:attrName>style.visibility</p:attrName>
                                        </p:attrNameLst>
                                      </p:cBhvr>
                                      <p:to>
                                        <p:strVal val="visible"/>
                                      </p:to>
                                    </p:set>
                                    <p:animEffect transition="in" filter="wipe(up)">
                                      <p:cBhvr>
                                        <p:cTn id="51" dur="500"/>
                                        <p:tgtEl>
                                          <p:spTgt spid="37939"/>
                                        </p:tgtEl>
                                      </p:cBhvr>
                                    </p:animEffect>
                                  </p:childTnLst>
                                </p:cTn>
                              </p:par>
                              <p:par>
                                <p:cTn id="52" presetID="22" presetClass="entr" presetSubtype="4" fill="hold" nodeType="withEffect">
                                  <p:stCondLst>
                                    <p:cond delay="300"/>
                                  </p:stCondLst>
                                  <p:childTnLst>
                                    <p:set>
                                      <p:cBhvr>
                                        <p:cTn id="53" dur="1" fill="hold">
                                          <p:stCondLst>
                                            <p:cond delay="0"/>
                                          </p:stCondLst>
                                        </p:cTn>
                                        <p:tgtEl>
                                          <p:spTgt spid="37943"/>
                                        </p:tgtEl>
                                        <p:attrNameLst>
                                          <p:attrName>style.visibility</p:attrName>
                                        </p:attrNameLst>
                                      </p:cBhvr>
                                      <p:to>
                                        <p:strVal val="visible"/>
                                      </p:to>
                                    </p:set>
                                    <p:animEffect transition="in" filter="wipe(down)">
                                      <p:cBhvr>
                                        <p:cTn id="54" dur="500"/>
                                        <p:tgtEl>
                                          <p:spTgt spid="37943"/>
                                        </p:tgtEl>
                                      </p:cBhvr>
                                    </p:animEffect>
                                  </p:childTnLst>
                                </p:cTn>
                              </p:par>
                              <p:par>
                                <p:cTn id="55" presetID="22" presetClass="entr" presetSubtype="4" fill="hold" nodeType="withEffect">
                                  <p:stCondLst>
                                    <p:cond delay="300"/>
                                  </p:stCondLst>
                                  <p:childTnLst>
                                    <p:set>
                                      <p:cBhvr>
                                        <p:cTn id="56" dur="1" fill="hold">
                                          <p:stCondLst>
                                            <p:cond delay="0"/>
                                          </p:stCondLst>
                                        </p:cTn>
                                        <p:tgtEl>
                                          <p:spTgt spid="37942"/>
                                        </p:tgtEl>
                                        <p:attrNameLst>
                                          <p:attrName>style.visibility</p:attrName>
                                        </p:attrNameLst>
                                      </p:cBhvr>
                                      <p:to>
                                        <p:strVal val="visible"/>
                                      </p:to>
                                    </p:set>
                                    <p:animEffect transition="in" filter="wipe(down)">
                                      <p:cBhvr>
                                        <p:cTn id="57" dur="500"/>
                                        <p:tgtEl>
                                          <p:spTgt spid="37942"/>
                                        </p:tgtEl>
                                      </p:cBhvr>
                                    </p:animEffect>
                                  </p:childTnLst>
                                </p:cTn>
                              </p:par>
                              <p:par>
                                <p:cTn id="58" presetID="1" presetClass="entr" presetSubtype="0" fill="hold" nodeType="withEffect">
                                  <p:stCondLst>
                                    <p:cond delay="400"/>
                                  </p:stCondLst>
                                  <p:childTnLst>
                                    <p:set>
                                      <p:cBhvr>
                                        <p:cTn id="59" dur="1" fill="hold">
                                          <p:stCondLst>
                                            <p:cond delay="0"/>
                                          </p:stCondLst>
                                        </p:cTn>
                                        <p:tgtEl>
                                          <p:spTgt spid="37948"/>
                                        </p:tgtEl>
                                        <p:attrNameLst>
                                          <p:attrName>style.visibility</p:attrName>
                                        </p:attrNameLst>
                                      </p:cBhvr>
                                      <p:to>
                                        <p:strVal val="visible"/>
                                      </p:to>
                                    </p:set>
                                  </p:childTnLst>
                                </p:cTn>
                              </p:par>
                              <p:par>
                                <p:cTn id="60" presetID="0" presetClass="path" presetSubtype="0" accel="50000" fill="hold" nodeType="withEffect">
                                  <p:stCondLst>
                                    <p:cond delay="400"/>
                                  </p:stCondLst>
                                  <p:childTnLst>
                                    <p:animMotion origin="layout" path="M -4.72222E-6 3.33333E-6 L 0.16198 -0.9855 " pathEditMode="relative" rAng="0" ptsTypes="AA">
                                      <p:cBhvr>
                                        <p:cTn id="61" dur="2000" spd="-100000" fill="hold"/>
                                        <p:tgtEl>
                                          <p:spTgt spid="37948"/>
                                        </p:tgtEl>
                                        <p:attrNameLst>
                                          <p:attrName>ppt_x,ppt_y</p:attrName>
                                        </p:attrNameLst>
                                      </p:cBhvr>
                                      <p:rCtr x="8100" y="-49300"/>
                                    </p:animMotion>
                                  </p:childTnLst>
                                </p:cTn>
                              </p:par>
                              <p:par>
                                <p:cTn id="62" presetID="0" presetClass="path" presetSubtype="0" decel="50000" fill="hold" nodeType="withEffect">
                                  <p:stCondLst>
                                    <p:cond delay="2400"/>
                                  </p:stCondLst>
                                  <p:childTnLst>
                                    <p:animMotion origin="layout" path="M 2.77778E-6 4.93827E-7 L -0.0217 0.13055 " pathEditMode="relative" rAng="0" ptsTypes="AA">
                                      <p:cBhvr>
                                        <p:cTn id="63" dur="2000" fill="hold"/>
                                        <p:tgtEl>
                                          <p:spTgt spid="37948"/>
                                        </p:tgtEl>
                                        <p:attrNameLst>
                                          <p:attrName>ppt_x,ppt_y</p:attrName>
                                        </p:attrNameLst>
                                      </p:cBhvr>
                                      <p:rCtr x="0" y="0"/>
                                    </p:animMotion>
                                  </p:childTnLst>
                                </p:cTn>
                              </p:par>
                              <p:par>
                                <p:cTn id="64" presetID="1" presetClass="entr" presetSubtype="0" fill="hold" nodeType="withEffect">
                                  <p:stCondLst>
                                    <p:cond delay="400"/>
                                  </p:stCondLst>
                                  <p:childTnLst>
                                    <p:set>
                                      <p:cBhvr>
                                        <p:cTn id="65" dur="1" fill="hold">
                                          <p:stCondLst>
                                            <p:cond delay="0"/>
                                          </p:stCondLst>
                                        </p:cTn>
                                        <p:tgtEl>
                                          <p:spTgt spid="37945"/>
                                        </p:tgtEl>
                                        <p:attrNameLst>
                                          <p:attrName>style.visibility</p:attrName>
                                        </p:attrNameLst>
                                      </p:cBhvr>
                                      <p:to>
                                        <p:strVal val="visible"/>
                                      </p:to>
                                    </p:set>
                                  </p:childTnLst>
                                </p:cTn>
                              </p:par>
                              <p:par>
                                <p:cTn id="66" presetID="0" presetClass="path" presetSubtype="0" accel="50000" decel="50000" fill="hold" nodeType="withEffect">
                                  <p:stCondLst>
                                    <p:cond delay="400"/>
                                  </p:stCondLst>
                                  <p:childTnLst>
                                    <p:animMotion origin="layout" path="M 0 0 L -0.09826 0.58673 " pathEditMode="relative" rAng="0" ptsTypes="AA">
                                      <p:cBhvr>
                                        <p:cTn id="67" dur="2000" spd="-100000" fill="hold"/>
                                        <p:tgtEl>
                                          <p:spTgt spid="37945"/>
                                        </p:tgtEl>
                                        <p:attrNameLst>
                                          <p:attrName>ppt_x,ppt_y</p:attrName>
                                        </p:attrNameLst>
                                      </p:cBhvr>
                                      <p:rCtr x="0" y="0"/>
                                    </p:animMotion>
                                  </p:childTnLst>
                                </p:cTn>
                              </p:par>
                              <p:par>
                                <p:cTn id="68" presetID="1" presetClass="entr" presetSubtype="0" fill="hold" nodeType="withEffect">
                                  <p:stCondLst>
                                    <p:cond delay="700"/>
                                  </p:stCondLst>
                                  <p:childTnLst>
                                    <p:set>
                                      <p:cBhvr>
                                        <p:cTn id="69" dur="1" fill="hold">
                                          <p:stCondLst>
                                            <p:cond delay="0"/>
                                          </p:stCondLst>
                                        </p:cTn>
                                        <p:tgtEl>
                                          <p:spTgt spid="37947"/>
                                        </p:tgtEl>
                                        <p:attrNameLst>
                                          <p:attrName>style.visibility</p:attrName>
                                        </p:attrNameLst>
                                      </p:cBhvr>
                                      <p:to>
                                        <p:strVal val="visible"/>
                                      </p:to>
                                    </p:set>
                                  </p:childTnLst>
                                </p:cTn>
                              </p:par>
                              <p:par>
                                <p:cTn id="70" presetID="0" presetClass="path" presetSubtype="0" accel="50000" decel="50000" fill="hold" nodeType="withEffect">
                                  <p:stCondLst>
                                    <p:cond delay="700"/>
                                  </p:stCondLst>
                                  <p:childTnLst>
                                    <p:animMotion origin="layout" path="M 0 0 L -0.09826 0.58673 " pathEditMode="relative" rAng="0" ptsTypes="AA">
                                      <p:cBhvr>
                                        <p:cTn id="71" dur="2000" spd="-100000" fill="hold"/>
                                        <p:tgtEl>
                                          <p:spTgt spid="37947"/>
                                        </p:tgtEl>
                                        <p:attrNameLst>
                                          <p:attrName>ppt_x,ppt_y</p:attrName>
                                        </p:attrNameLst>
                                      </p:cBhvr>
                                      <p:rCtr x="0" y="0"/>
                                    </p:animMotion>
                                  </p:childTnLst>
                                </p:cTn>
                              </p:par>
                              <p:par>
                                <p:cTn id="72" presetID="2" presetClass="entr" presetSubtype="8" fill="hold" grpId="0" nodeType="withEffect">
                                  <p:stCondLst>
                                    <p:cond delay="100"/>
                                  </p:stCondLst>
                                  <p:childTnLst>
                                    <p:set>
                                      <p:cBhvr>
                                        <p:cTn id="73" dur="1" fill="hold">
                                          <p:stCondLst>
                                            <p:cond delay="0"/>
                                          </p:stCondLst>
                                        </p:cTn>
                                        <p:tgtEl>
                                          <p:spTgt spid="37954"/>
                                        </p:tgtEl>
                                        <p:attrNameLst>
                                          <p:attrName>style.visibility</p:attrName>
                                        </p:attrNameLst>
                                      </p:cBhvr>
                                      <p:to>
                                        <p:strVal val="visible"/>
                                      </p:to>
                                    </p:set>
                                    <p:anim calcmode="lin" valueType="num">
                                      <p:cBhvr additive="base">
                                        <p:cTn id="74" dur="500" fill="hold"/>
                                        <p:tgtEl>
                                          <p:spTgt spid="37954"/>
                                        </p:tgtEl>
                                        <p:attrNameLst>
                                          <p:attrName>ppt_x</p:attrName>
                                        </p:attrNameLst>
                                      </p:cBhvr>
                                      <p:tavLst>
                                        <p:tav tm="0">
                                          <p:val>
                                            <p:strVal val="0-#ppt_w/2"/>
                                          </p:val>
                                        </p:tav>
                                        <p:tav tm="100000">
                                          <p:val>
                                            <p:strVal val="#ppt_x"/>
                                          </p:val>
                                        </p:tav>
                                      </p:tavLst>
                                    </p:anim>
                                    <p:anim calcmode="lin" valueType="num">
                                      <p:cBhvr additive="base">
                                        <p:cTn id="75" dur="500" fill="hold"/>
                                        <p:tgtEl>
                                          <p:spTgt spid="37954"/>
                                        </p:tgtEl>
                                        <p:attrNameLst>
                                          <p:attrName>ppt_y</p:attrName>
                                        </p:attrNameLst>
                                      </p:cBhvr>
                                      <p:tavLst>
                                        <p:tav tm="0">
                                          <p:val>
                                            <p:strVal val="#ppt_y"/>
                                          </p:val>
                                        </p:tav>
                                        <p:tav tm="100000">
                                          <p:val>
                                            <p:strVal val="#ppt_y"/>
                                          </p:val>
                                        </p:tav>
                                      </p:tavLst>
                                    </p:anim>
                                  </p:childTnLst>
                                </p:cTn>
                              </p:par>
                              <p:par>
                                <p:cTn id="76" presetID="2" presetClass="entr" presetSubtype="8" fill="hold" nodeType="withEffect">
                                  <p:stCondLst>
                                    <p:cond delay="200"/>
                                  </p:stCondLst>
                                  <p:childTnLst>
                                    <p:set>
                                      <p:cBhvr>
                                        <p:cTn id="77" dur="1" fill="hold">
                                          <p:stCondLst>
                                            <p:cond delay="0"/>
                                          </p:stCondLst>
                                        </p:cTn>
                                        <p:tgtEl>
                                          <p:spTgt spid="37955"/>
                                        </p:tgtEl>
                                        <p:attrNameLst>
                                          <p:attrName>style.visibility</p:attrName>
                                        </p:attrNameLst>
                                      </p:cBhvr>
                                      <p:to>
                                        <p:strVal val="visible"/>
                                      </p:to>
                                    </p:set>
                                    <p:anim calcmode="lin" valueType="num">
                                      <p:cBhvr additive="base">
                                        <p:cTn id="78" dur="500" fill="hold"/>
                                        <p:tgtEl>
                                          <p:spTgt spid="37955"/>
                                        </p:tgtEl>
                                        <p:attrNameLst>
                                          <p:attrName>ppt_x</p:attrName>
                                        </p:attrNameLst>
                                      </p:cBhvr>
                                      <p:tavLst>
                                        <p:tav tm="0">
                                          <p:val>
                                            <p:strVal val="0-#ppt_w/2"/>
                                          </p:val>
                                        </p:tav>
                                        <p:tav tm="100000">
                                          <p:val>
                                            <p:strVal val="#ppt_x"/>
                                          </p:val>
                                        </p:tav>
                                      </p:tavLst>
                                    </p:anim>
                                    <p:anim calcmode="lin" valueType="num">
                                      <p:cBhvr additive="base">
                                        <p:cTn id="79" dur="500" fill="hold"/>
                                        <p:tgtEl>
                                          <p:spTgt spid="37955"/>
                                        </p:tgtEl>
                                        <p:attrNameLst>
                                          <p:attrName>ppt_y</p:attrName>
                                        </p:attrNameLst>
                                      </p:cBhvr>
                                      <p:tavLst>
                                        <p:tav tm="0">
                                          <p:val>
                                            <p:strVal val="#ppt_y"/>
                                          </p:val>
                                        </p:tav>
                                        <p:tav tm="100000">
                                          <p:val>
                                            <p:strVal val="#ppt_y"/>
                                          </p:val>
                                        </p:tav>
                                      </p:tavLst>
                                    </p:anim>
                                  </p:childTnLst>
                                </p:cTn>
                              </p:par>
                              <p:par>
                                <p:cTn id="80" presetID="22" presetClass="entr" presetSubtype="1" fill="hold" nodeType="withEffect">
                                  <p:stCondLst>
                                    <p:cond delay="500"/>
                                  </p:stCondLst>
                                  <p:childTnLst>
                                    <p:set>
                                      <p:cBhvr>
                                        <p:cTn id="81" dur="1" fill="hold">
                                          <p:stCondLst>
                                            <p:cond delay="0"/>
                                          </p:stCondLst>
                                        </p:cTn>
                                        <p:tgtEl>
                                          <p:spTgt spid="37890"/>
                                        </p:tgtEl>
                                        <p:attrNameLst>
                                          <p:attrName>style.visibility</p:attrName>
                                        </p:attrNameLst>
                                      </p:cBhvr>
                                      <p:to>
                                        <p:strVal val="visible"/>
                                      </p:to>
                                    </p:set>
                                    <p:animEffect transition="in" filter="wipe(up)">
                                      <p:cBhvr>
                                        <p:cTn id="82"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ADEB0F2-07A0-4A65-AD0E-F2A525AF9BF4}"/>
              </a:ext>
            </a:extLst>
          </p:cNvPr>
          <p:cNvSpPr>
            <a:spLocks noChangeArrowheads="1"/>
          </p:cNvSpPr>
          <p:nvPr/>
        </p:nvSpPr>
        <p:spPr bwMode="auto">
          <a:xfrm>
            <a:off x="369888" y="1884997"/>
            <a:ext cx="1641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C11100"/>
                </a:solidFill>
                <a:latin typeface="微软雅黑" panose="020B0503020204020204" pitchFamily="34" charset="-122"/>
                <a:ea typeface="微软雅黑" panose="020B0503020204020204" pitchFamily="34" charset="-122"/>
              </a:rPr>
              <a:t>谢谢观赏</a:t>
            </a:r>
          </a:p>
        </p:txBody>
      </p:sp>
      <p:sp>
        <p:nvSpPr>
          <p:cNvPr id="59395" name="Rectangle 3">
            <a:extLst>
              <a:ext uri="{FF2B5EF4-FFF2-40B4-BE49-F238E27FC236}">
                <a16:creationId xmlns:a16="http://schemas.microsoft.com/office/drawing/2014/main" id="{C2E47E53-B3D8-440A-99DD-78F1820A1A11}"/>
              </a:ext>
            </a:extLst>
          </p:cNvPr>
          <p:cNvSpPr>
            <a:spLocks noChangeArrowheads="1"/>
          </p:cNvSpPr>
          <p:nvPr/>
        </p:nvSpPr>
        <p:spPr bwMode="auto">
          <a:xfrm>
            <a:off x="374280" y="2377440"/>
            <a:ext cx="13513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dirty="0">
                <a:solidFill>
                  <a:srgbClr val="C11100"/>
                </a:solidFill>
                <a:latin typeface="微软雅黑" panose="020B0503020204020204" pitchFamily="34" charset="-122"/>
                <a:ea typeface="微软雅黑" panose="020B0503020204020204" pitchFamily="34" charset="-122"/>
              </a:rPr>
              <a:t>MERCI</a:t>
            </a:r>
          </a:p>
        </p:txBody>
      </p:sp>
      <p:sp>
        <p:nvSpPr>
          <p:cNvPr id="59396" name="Freeform 4">
            <a:extLst>
              <a:ext uri="{FF2B5EF4-FFF2-40B4-BE49-F238E27FC236}">
                <a16:creationId xmlns:a16="http://schemas.microsoft.com/office/drawing/2014/main" id="{82025533-D5ED-4839-A5DA-83CBC6534462}"/>
              </a:ext>
            </a:extLst>
          </p:cNvPr>
          <p:cNvSpPr>
            <a:spLocks noChangeArrowheads="1"/>
          </p:cNvSpPr>
          <p:nvPr/>
        </p:nvSpPr>
        <p:spPr bwMode="auto">
          <a:xfrm>
            <a:off x="2470150" y="-15875"/>
            <a:ext cx="1546225" cy="5157788"/>
          </a:xfrm>
          <a:custGeom>
            <a:avLst/>
            <a:gdLst>
              <a:gd name="T0" fmla="*/ 972 w 974"/>
              <a:gd name="T1" fmla="*/ 0 h 3249"/>
              <a:gd name="T2" fmla="*/ 0 w 974"/>
              <a:gd name="T3" fmla="*/ 3249 h 3249"/>
              <a:gd name="T4" fmla="*/ 2 w 974"/>
              <a:gd name="T5" fmla="*/ 3249 h 3249"/>
              <a:gd name="T6" fmla="*/ 974 w 974"/>
              <a:gd name="T7" fmla="*/ 0 h 3249"/>
              <a:gd name="T8" fmla="*/ 972 w 974"/>
              <a:gd name="T9" fmla="*/ 0 h 3249"/>
            </a:gdLst>
            <a:ahLst/>
            <a:cxnLst>
              <a:cxn ang="0">
                <a:pos x="T0" y="T1"/>
              </a:cxn>
              <a:cxn ang="0">
                <a:pos x="T2" y="T3"/>
              </a:cxn>
              <a:cxn ang="0">
                <a:pos x="T4" y="T5"/>
              </a:cxn>
              <a:cxn ang="0">
                <a:pos x="T6" y="T7"/>
              </a:cxn>
              <a:cxn ang="0">
                <a:pos x="T8" y="T9"/>
              </a:cxn>
            </a:cxnLst>
            <a:rect l="0" t="0" r="r" b="b"/>
            <a:pathLst>
              <a:path w="974" h="3249">
                <a:moveTo>
                  <a:pt x="972" y="0"/>
                </a:moveTo>
                <a:lnTo>
                  <a:pt x="0" y="3249"/>
                </a:lnTo>
                <a:lnTo>
                  <a:pt x="2" y="3249"/>
                </a:lnTo>
                <a:lnTo>
                  <a:pt x="974" y="0"/>
                </a:lnTo>
                <a:lnTo>
                  <a:pt x="972"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397" name="Rectangle 5">
            <a:extLst>
              <a:ext uri="{FF2B5EF4-FFF2-40B4-BE49-F238E27FC236}">
                <a16:creationId xmlns:a16="http://schemas.microsoft.com/office/drawing/2014/main" id="{720879A1-F25D-4864-93B3-971CF6E6411F}"/>
              </a:ext>
            </a:extLst>
          </p:cNvPr>
          <p:cNvSpPr>
            <a:spLocks noChangeArrowheads="1"/>
          </p:cNvSpPr>
          <p:nvPr/>
        </p:nvSpPr>
        <p:spPr bwMode="auto">
          <a:xfrm>
            <a:off x="371517" y="2823368"/>
            <a:ext cx="17653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dirty="0">
                <a:solidFill>
                  <a:srgbClr val="C11100"/>
                </a:solidFill>
                <a:latin typeface="微软雅黑" panose="020B0503020204020204" pitchFamily="34" charset="-122"/>
                <a:ea typeface="微软雅黑" panose="020B0503020204020204" pitchFamily="34" charset="-122"/>
              </a:rPr>
              <a:t>THANKS</a:t>
            </a:r>
            <a:endParaRPr lang="en-US" altLang="zh-CN" dirty="0">
              <a:latin typeface="微软雅黑" panose="020B0503020204020204" pitchFamily="34" charset="-122"/>
              <a:ea typeface="微软雅黑" panose="020B0503020204020204" pitchFamily="34" charset="-122"/>
            </a:endParaRPr>
          </a:p>
        </p:txBody>
      </p:sp>
      <p:sp>
        <p:nvSpPr>
          <p:cNvPr id="59398" name="Rectangle 6">
            <a:extLst>
              <a:ext uri="{FF2B5EF4-FFF2-40B4-BE49-F238E27FC236}">
                <a16:creationId xmlns:a16="http://schemas.microsoft.com/office/drawing/2014/main" id="{3E575985-B3FF-4662-8DC5-E5943AAFEFFF}"/>
              </a:ext>
            </a:extLst>
          </p:cNvPr>
          <p:cNvSpPr>
            <a:spLocks noChangeArrowheads="1"/>
          </p:cNvSpPr>
          <p:nvPr/>
        </p:nvSpPr>
        <p:spPr bwMode="auto">
          <a:xfrm>
            <a:off x="4298950" y="1084263"/>
            <a:ext cx="820738" cy="28575"/>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9" name="Rectangle 7">
            <a:extLst>
              <a:ext uri="{FF2B5EF4-FFF2-40B4-BE49-F238E27FC236}">
                <a16:creationId xmlns:a16="http://schemas.microsoft.com/office/drawing/2014/main" id="{17E37811-8D30-4FFF-B55C-7A9CE513E35E}"/>
              </a:ext>
            </a:extLst>
          </p:cNvPr>
          <p:cNvSpPr>
            <a:spLocks noChangeArrowheads="1"/>
          </p:cNvSpPr>
          <p:nvPr/>
        </p:nvSpPr>
        <p:spPr bwMode="auto">
          <a:xfrm>
            <a:off x="7948982" y="4381234"/>
            <a:ext cx="820738" cy="28575"/>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00" name="Freeform 8">
            <a:extLst>
              <a:ext uri="{FF2B5EF4-FFF2-40B4-BE49-F238E27FC236}">
                <a16:creationId xmlns:a16="http://schemas.microsoft.com/office/drawing/2014/main" id="{CF59BAB4-C79C-48DF-A9E4-B55C8B21ECDB}"/>
              </a:ext>
            </a:extLst>
          </p:cNvPr>
          <p:cNvSpPr>
            <a:spLocks noChangeArrowheads="1"/>
          </p:cNvSpPr>
          <p:nvPr/>
        </p:nvSpPr>
        <p:spPr bwMode="auto">
          <a:xfrm>
            <a:off x="2555875" y="-15875"/>
            <a:ext cx="1819275" cy="5157788"/>
          </a:xfrm>
          <a:custGeom>
            <a:avLst/>
            <a:gdLst>
              <a:gd name="T0" fmla="*/ 972 w 1146"/>
              <a:gd name="T1" fmla="*/ 0 h 3249"/>
              <a:gd name="T2" fmla="*/ 0 w 1146"/>
              <a:gd name="T3" fmla="*/ 3249 h 3249"/>
              <a:gd name="T4" fmla="*/ 176 w 1146"/>
              <a:gd name="T5" fmla="*/ 3249 h 3249"/>
              <a:gd name="T6" fmla="*/ 1146 w 1146"/>
              <a:gd name="T7" fmla="*/ 0 h 3249"/>
              <a:gd name="T8" fmla="*/ 972 w 1146"/>
              <a:gd name="T9" fmla="*/ 0 h 3249"/>
            </a:gdLst>
            <a:ahLst/>
            <a:cxnLst>
              <a:cxn ang="0">
                <a:pos x="T0" y="T1"/>
              </a:cxn>
              <a:cxn ang="0">
                <a:pos x="T2" y="T3"/>
              </a:cxn>
              <a:cxn ang="0">
                <a:pos x="T4" y="T5"/>
              </a:cxn>
              <a:cxn ang="0">
                <a:pos x="T6" y="T7"/>
              </a:cxn>
              <a:cxn ang="0">
                <a:pos x="T8" y="T9"/>
              </a:cxn>
            </a:cxnLst>
            <a:rect l="0" t="0" r="r" b="b"/>
            <a:pathLst>
              <a:path w="1146" h="3249">
                <a:moveTo>
                  <a:pt x="972" y="0"/>
                </a:moveTo>
                <a:lnTo>
                  <a:pt x="0" y="3249"/>
                </a:lnTo>
                <a:lnTo>
                  <a:pt x="176" y="3249"/>
                </a:lnTo>
                <a:lnTo>
                  <a:pt x="1146" y="0"/>
                </a:lnTo>
                <a:lnTo>
                  <a:pt x="972"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9">
            <a:extLst>
              <a:ext uri="{FF2B5EF4-FFF2-40B4-BE49-F238E27FC236}">
                <a16:creationId xmlns:a16="http://schemas.microsoft.com/office/drawing/2014/main" id="{EAC4D046-4E81-472A-A4DB-B9F08669455B}"/>
              </a:ext>
            </a:extLst>
          </p:cNvPr>
          <p:cNvSpPr>
            <a:spLocks noEditPoints="1" noChangeArrowheads="1"/>
          </p:cNvSpPr>
          <p:nvPr/>
        </p:nvSpPr>
        <p:spPr bwMode="auto">
          <a:xfrm>
            <a:off x="2555875" y="-15875"/>
            <a:ext cx="1654175" cy="5157788"/>
          </a:xfrm>
          <a:custGeom>
            <a:avLst/>
            <a:gdLst>
              <a:gd name="T0" fmla="*/ 70 w 1042"/>
              <a:gd name="T1" fmla="*/ 3249 h 3249"/>
              <a:gd name="T2" fmla="*/ 0 w 1042"/>
              <a:gd name="T3" fmla="*/ 3249 h 3249"/>
              <a:gd name="T4" fmla="*/ 0 w 1042"/>
              <a:gd name="T5" fmla="*/ 3249 h 3249"/>
              <a:gd name="T6" fmla="*/ 70 w 1042"/>
              <a:gd name="T7" fmla="*/ 3249 h 3249"/>
              <a:gd name="T8" fmla="*/ 70 w 1042"/>
              <a:gd name="T9" fmla="*/ 3249 h 3249"/>
              <a:gd name="T10" fmla="*/ 1042 w 1042"/>
              <a:gd name="T11" fmla="*/ 0 h 3249"/>
              <a:gd name="T12" fmla="*/ 972 w 1042"/>
              <a:gd name="T13" fmla="*/ 0 h 3249"/>
              <a:gd name="T14" fmla="*/ 972 w 1042"/>
              <a:gd name="T15" fmla="*/ 0 h 3249"/>
              <a:gd name="T16" fmla="*/ 972 w 1042"/>
              <a:gd name="T17" fmla="*/ 0 h 3249"/>
              <a:gd name="T18" fmla="*/ 1042 w 1042"/>
              <a:gd name="T19" fmla="*/ 0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2" h="3249">
                <a:moveTo>
                  <a:pt x="70" y="3249"/>
                </a:moveTo>
                <a:lnTo>
                  <a:pt x="0" y="3249"/>
                </a:lnTo>
                <a:lnTo>
                  <a:pt x="70" y="3249"/>
                </a:lnTo>
                <a:close/>
                <a:moveTo>
                  <a:pt x="1042" y="0"/>
                </a:moveTo>
                <a:lnTo>
                  <a:pt x="972" y="0"/>
                </a:lnTo>
                <a:lnTo>
                  <a:pt x="10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0">
            <a:extLst>
              <a:ext uri="{FF2B5EF4-FFF2-40B4-BE49-F238E27FC236}">
                <a16:creationId xmlns:a16="http://schemas.microsoft.com/office/drawing/2014/main" id="{92150FB7-0626-4F5E-AD72-797E97138DCF}"/>
              </a:ext>
            </a:extLst>
          </p:cNvPr>
          <p:cNvSpPr>
            <a:spLocks noEditPoints="1" noChangeArrowheads="1"/>
          </p:cNvSpPr>
          <p:nvPr/>
        </p:nvSpPr>
        <p:spPr bwMode="auto">
          <a:xfrm>
            <a:off x="2555875" y="-15875"/>
            <a:ext cx="1654175" cy="5157788"/>
          </a:xfrm>
          <a:custGeom>
            <a:avLst/>
            <a:gdLst>
              <a:gd name="T0" fmla="*/ 70 w 1042"/>
              <a:gd name="T1" fmla="*/ 3249 h 3249"/>
              <a:gd name="T2" fmla="*/ 0 w 1042"/>
              <a:gd name="T3" fmla="*/ 3249 h 3249"/>
              <a:gd name="T4" fmla="*/ 0 w 1042"/>
              <a:gd name="T5" fmla="*/ 3249 h 3249"/>
              <a:gd name="T6" fmla="*/ 70 w 1042"/>
              <a:gd name="T7" fmla="*/ 3249 h 3249"/>
              <a:gd name="T8" fmla="*/ 70 w 1042"/>
              <a:gd name="T9" fmla="*/ 3249 h 3249"/>
              <a:gd name="T10" fmla="*/ 1042 w 1042"/>
              <a:gd name="T11" fmla="*/ 0 h 3249"/>
              <a:gd name="T12" fmla="*/ 972 w 1042"/>
              <a:gd name="T13" fmla="*/ 0 h 3249"/>
              <a:gd name="T14" fmla="*/ 972 w 1042"/>
              <a:gd name="T15" fmla="*/ 0 h 3249"/>
              <a:gd name="T16" fmla="*/ 972 w 1042"/>
              <a:gd name="T17" fmla="*/ 0 h 3249"/>
              <a:gd name="T18" fmla="*/ 1042 w 1042"/>
              <a:gd name="T19" fmla="*/ 0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2" h="3249">
                <a:moveTo>
                  <a:pt x="70" y="3249"/>
                </a:moveTo>
                <a:lnTo>
                  <a:pt x="0" y="3249"/>
                </a:lnTo>
                <a:lnTo>
                  <a:pt x="70" y="3249"/>
                </a:lnTo>
                <a:moveTo>
                  <a:pt x="1042" y="0"/>
                </a:moveTo>
                <a:lnTo>
                  <a:pt x="972" y="0"/>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3" name="Freeform 11">
            <a:extLst>
              <a:ext uri="{FF2B5EF4-FFF2-40B4-BE49-F238E27FC236}">
                <a16:creationId xmlns:a16="http://schemas.microsoft.com/office/drawing/2014/main" id="{2094A8A2-82A4-49F1-A542-3032A1EFE12C}"/>
              </a:ext>
            </a:extLst>
          </p:cNvPr>
          <p:cNvSpPr>
            <a:spLocks noChangeArrowheads="1"/>
          </p:cNvSpPr>
          <p:nvPr/>
        </p:nvSpPr>
        <p:spPr bwMode="auto">
          <a:xfrm>
            <a:off x="2555875" y="-15875"/>
            <a:ext cx="1654175" cy="5157788"/>
          </a:xfrm>
          <a:custGeom>
            <a:avLst/>
            <a:gdLst>
              <a:gd name="T0" fmla="*/ 1042 w 1042"/>
              <a:gd name="T1" fmla="*/ 0 h 3249"/>
              <a:gd name="T2" fmla="*/ 972 w 1042"/>
              <a:gd name="T3" fmla="*/ 0 h 3249"/>
              <a:gd name="T4" fmla="*/ 972 w 1042"/>
              <a:gd name="T5" fmla="*/ 0 h 3249"/>
              <a:gd name="T6" fmla="*/ 0 w 1042"/>
              <a:gd name="T7" fmla="*/ 3249 h 3249"/>
              <a:gd name="T8" fmla="*/ 70 w 1042"/>
              <a:gd name="T9" fmla="*/ 3249 h 3249"/>
              <a:gd name="T10" fmla="*/ 1042 w 1042"/>
              <a:gd name="T11" fmla="*/ 0 h 3249"/>
            </a:gdLst>
            <a:ahLst/>
            <a:cxnLst>
              <a:cxn ang="0">
                <a:pos x="T0" y="T1"/>
              </a:cxn>
              <a:cxn ang="0">
                <a:pos x="T2" y="T3"/>
              </a:cxn>
              <a:cxn ang="0">
                <a:pos x="T4" y="T5"/>
              </a:cxn>
              <a:cxn ang="0">
                <a:pos x="T6" y="T7"/>
              </a:cxn>
              <a:cxn ang="0">
                <a:pos x="T8" y="T9"/>
              </a:cxn>
              <a:cxn ang="0">
                <a:pos x="T10" y="T11"/>
              </a:cxn>
            </a:cxnLst>
            <a:rect l="0" t="0" r="r" b="b"/>
            <a:pathLst>
              <a:path w="1042" h="3249">
                <a:moveTo>
                  <a:pt x="1042" y="0"/>
                </a:moveTo>
                <a:lnTo>
                  <a:pt x="972" y="0"/>
                </a:lnTo>
                <a:lnTo>
                  <a:pt x="0" y="3249"/>
                </a:lnTo>
                <a:lnTo>
                  <a:pt x="70" y="3249"/>
                </a:lnTo>
                <a:lnTo>
                  <a:pt x="1042" y="0"/>
                </a:lnTo>
                <a:close/>
              </a:path>
            </a:pathLst>
          </a:custGeom>
          <a:solidFill>
            <a:srgbClr val="E088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4" name="Freeform 12">
            <a:extLst>
              <a:ext uri="{FF2B5EF4-FFF2-40B4-BE49-F238E27FC236}">
                <a16:creationId xmlns:a16="http://schemas.microsoft.com/office/drawing/2014/main" id="{227C3DFB-82C3-4E49-B1F5-012983921C53}"/>
              </a:ext>
            </a:extLst>
          </p:cNvPr>
          <p:cNvSpPr>
            <a:spLocks noChangeArrowheads="1"/>
          </p:cNvSpPr>
          <p:nvPr/>
        </p:nvSpPr>
        <p:spPr bwMode="auto">
          <a:xfrm>
            <a:off x="2632075" y="3067050"/>
            <a:ext cx="460375" cy="1447800"/>
          </a:xfrm>
          <a:custGeom>
            <a:avLst/>
            <a:gdLst>
              <a:gd name="T0" fmla="*/ 18 w 290"/>
              <a:gd name="T1" fmla="*/ 912 h 912"/>
              <a:gd name="T2" fmla="*/ 290 w 290"/>
              <a:gd name="T3" fmla="*/ 0 h 912"/>
              <a:gd name="T4" fmla="*/ 272 w 290"/>
              <a:gd name="T5" fmla="*/ 0 h 912"/>
              <a:gd name="T6" fmla="*/ 0 w 290"/>
              <a:gd name="T7" fmla="*/ 912 h 912"/>
              <a:gd name="T8" fmla="*/ 18 w 290"/>
              <a:gd name="T9" fmla="*/ 912 h 912"/>
            </a:gdLst>
            <a:ahLst/>
            <a:cxnLst>
              <a:cxn ang="0">
                <a:pos x="T0" y="T1"/>
              </a:cxn>
              <a:cxn ang="0">
                <a:pos x="T2" y="T3"/>
              </a:cxn>
              <a:cxn ang="0">
                <a:pos x="T4" y="T5"/>
              </a:cxn>
              <a:cxn ang="0">
                <a:pos x="T6" y="T7"/>
              </a:cxn>
              <a:cxn ang="0">
                <a:pos x="T8" y="T9"/>
              </a:cxn>
            </a:cxnLst>
            <a:rect l="0" t="0" r="r" b="b"/>
            <a:pathLst>
              <a:path w="290" h="912">
                <a:moveTo>
                  <a:pt x="18" y="912"/>
                </a:moveTo>
                <a:lnTo>
                  <a:pt x="290" y="0"/>
                </a:lnTo>
                <a:lnTo>
                  <a:pt x="272" y="0"/>
                </a:lnTo>
                <a:lnTo>
                  <a:pt x="0" y="912"/>
                </a:lnTo>
                <a:lnTo>
                  <a:pt x="18" y="912"/>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5" name="Freeform 13">
            <a:extLst>
              <a:ext uri="{FF2B5EF4-FFF2-40B4-BE49-F238E27FC236}">
                <a16:creationId xmlns:a16="http://schemas.microsoft.com/office/drawing/2014/main" id="{F5A109C0-37B5-4B6E-A4C0-029830D05F77}"/>
              </a:ext>
            </a:extLst>
          </p:cNvPr>
          <p:cNvSpPr>
            <a:spLocks noChangeArrowheads="1"/>
          </p:cNvSpPr>
          <p:nvPr/>
        </p:nvSpPr>
        <p:spPr bwMode="auto">
          <a:xfrm>
            <a:off x="3427413" y="1719263"/>
            <a:ext cx="117475" cy="90487"/>
          </a:xfrm>
          <a:custGeom>
            <a:avLst/>
            <a:gdLst>
              <a:gd name="T0" fmla="*/ 66 w 74"/>
              <a:gd name="T1" fmla="*/ 17 h 57"/>
              <a:gd name="T2" fmla="*/ 32 w 74"/>
              <a:gd name="T3" fmla="*/ 35 h 57"/>
              <a:gd name="T4" fmla="*/ 14 w 74"/>
              <a:gd name="T5" fmla="*/ 0 h 57"/>
              <a:gd name="T6" fmla="*/ 0 w 74"/>
              <a:gd name="T7" fmla="*/ 8 h 57"/>
              <a:gd name="T8" fmla="*/ 26 w 74"/>
              <a:gd name="T9" fmla="*/ 57 h 57"/>
              <a:gd name="T10" fmla="*/ 74 w 74"/>
              <a:gd name="T11" fmla="*/ 31 h 57"/>
              <a:gd name="T12" fmla="*/ 66 w 74"/>
              <a:gd name="T13" fmla="*/ 17 h 57"/>
            </a:gdLst>
            <a:ahLst/>
            <a:cxnLst>
              <a:cxn ang="0">
                <a:pos x="T0" y="T1"/>
              </a:cxn>
              <a:cxn ang="0">
                <a:pos x="T2" y="T3"/>
              </a:cxn>
              <a:cxn ang="0">
                <a:pos x="T4" y="T5"/>
              </a:cxn>
              <a:cxn ang="0">
                <a:pos x="T6" y="T7"/>
              </a:cxn>
              <a:cxn ang="0">
                <a:pos x="T8" y="T9"/>
              </a:cxn>
              <a:cxn ang="0">
                <a:pos x="T10" y="T11"/>
              </a:cxn>
              <a:cxn ang="0">
                <a:pos x="T12" y="T13"/>
              </a:cxn>
            </a:cxnLst>
            <a:rect l="0" t="0" r="r" b="b"/>
            <a:pathLst>
              <a:path w="74" h="57">
                <a:moveTo>
                  <a:pt x="66" y="17"/>
                </a:moveTo>
                <a:lnTo>
                  <a:pt x="32" y="35"/>
                </a:lnTo>
                <a:lnTo>
                  <a:pt x="14" y="0"/>
                </a:lnTo>
                <a:lnTo>
                  <a:pt x="0" y="8"/>
                </a:lnTo>
                <a:lnTo>
                  <a:pt x="26" y="57"/>
                </a:lnTo>
                <a:lnTo>
                  <a:pt x="74" y="31"/>
                </a:lnTo>
                <a:lnTo>
                  <a:pt x="66" y="1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7" name="Freeform 15">
            <a:extLst>
              <a:ext uri="{FF2B5EF4-FFF2-40B4-BE49-F238E27FC236}">
                <a16:creationId xmlns:a16="http://schemas.microsoft.com/office/drawing/2014/main" id="{59E2CC56-EDFB-4645-B6D2-97999301C03D}"/>
              </a:ext>
            </a:extLst>
          </p:cNvPr>
          <p:cNvSpPr>
            <a:spLocks noChangeArrowheads="1"/>
          </p:cNvSpPr>
          <p:nvPr/>
        </p:nvSpPr>
        <p:spPr bwMode="auto">
          <a:xfrm>
            <a:off x="258763" y="-812800"/>
            <a:ext cx="1296987" cy="1125538"/>
          </a:xfrm>
          <a:custGeom>
            <a:avLst/>
            <a:gdLst>
              <a:gd name="T0" fmla="*/ 205 w 817"/>
              <a:gd name="T1" fmla="*/ 709 h 709"/>
              <a:gd name="T2" fmla="*/ 0 w 817"/>
              <a:gd name="T3" fmla="*/ 355 h 709"/>
              <a:gd name="T4" fmla="*/ 205 w 817"/>
              <a:gd name="T5" fmla="*/ 0 h 709"/>
              <a:gd name="T6" fmla="*/ 614 w 817"/>
              <a:gd name="T7" fmla="*/ 0 h 709"/>
              <a:gd name="T8" fmla="*/ 817 w 817"/>
              <a:gd name="T9" fmla="*/ 355 h 709"/>
              <a:gd name="T10" fmla="*/ 614 w 817"/>
              <a:gd name="T11" fmla="*/ 709 h 709"/>
              <a:gd name="T12" fmla="*/ 205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5" y="709"/>
                </a:moveTo>
                <a:lnTo>
                  <a:pt x="0" y="355"/>
                </a:lnTo>
                <a:lnTo>
                  <a:pt x="205" y="0"/>
                </a:lnTo>
                <a:lnTo>
                  <a:pt x="614" y="0"/>
                </a:lnTo>
                <a:lnTo>
                  <a:pt x="817" y="355"/>
                </a:lnTo>
                <a:lnTo>
                  <a:pt x="614" y="709"/>
                </a:lnTo>
                <a:lnTo>
                  <a:pt x="205"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8" name="Freeform 16">
            <a:extLst>
              <a:ext uri="{FF2B5EF4-FFF2-40B4-BE49-F238E27FC236}">
                <a16:creationId xmlns:a16="http://schemas.microsoft.com/office/drawing/2014/main" id="{19180E65-CB2C-400F-B26E-7D60668B2501}"/>
              </a:ext>
            </a:extLst>
          </p:cNvPr>
          <p:cNvSpPr>
            <a:spLocks noChangeArrowheads="1"/>
          </p:cNvSpPr>
          <p:nvPr/>
        </p:nvSpPr>
        <p:spPr bwMode="auto">
          <a:xfrm>
            <a:off x="258763" y="365125"/>
            <a:ext cx="1296987" cy="1125538"/>
          </a:xfrm>
          <a:custGeom>
            <a:avLst/>
            <a:gdLst>
              <a:gd name="T0" fmla="*/ 205 w 817"/>
              <a:gd name="T1" fmla="*/ 709 h 709"/>
              <a:gd name="T2" fmla="*/ 0 w 817"/>
              <a:gd name="T3" fmla="*/ 355 h 709"/>
              <a:gd name="T4" fmla="*/ 205 w 817"/>
              <a:gd name="T5" fmla="*/ 0 h 709"/>
              <a:gd name="T6" fmla="*/ 614 w 817"/>
              <a:gd name="T7" fmla="*/ 0 h 709"/>
              <a:gd name="T8" fmla="*/ 817 w 817"/>
              <a:gd name="T9" fmla="*/ 355 h 709"/>
              <a:gd name="T10" fmla="*/ 614 w 817"/>
              <a:gd name="T11" fmla="*/ 709 h 709"/>
              <a:gd name="T12" fmla="*/ 205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5" y="709"/>
                </a:moveTo>
                <a:lnTo>
                  <a:pt x="0" y="355"/>
                </a:lnTo>
                <a:lnTo>
                  <a:pt x="205" y="0"/>
                </a:lnTo>
                <a:lnTo>
                  <a:pt x="614" y="0"/>
                </a:lnTo>
                <a:lnTo>
                  <a:pt x="817" y="355"/>
                </a:lnTo>
                <a:lnTo>
                  <a:pt x="614" y="709"/>
                </a:lnTo>
                <a:lnTo>
                  <a:pt x="205"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09" name="Freeform 17">
            <a:extLst>
              <a:ext uri="{FF2B5EF4-FFF2-40B4-BE49-F238E27FC236}">
                <a16:creationId xmlns:a16="http://schemas.microsoft.com/office/drawing/2014/main" id="{967EE81E-2184-42C2-9397-22157FD98221}"/>
              </a:ext>
            </a:extLst>
          </p:cNvPr>
          <p:cNvSpPr>
            <a:spLocks noChangeArrowheads="1"/>
          </p:cNvSpPr>
          <p:nvPr/>
        </p:nvSpPr>
        <p:spPr bwMode="auto">
          <a:xfrm>
            <a:off x="1282700" y="-223838"/>
            <a:ext cx="1296988" cy="1125538"/>
          </a:xfrm>
          <a:custGeom>
            <a:avLst/>
            <a:gdLst>
              <a:gd name="T0" fmla="*/ 203 w 817"/>
              <a:gd name="T1" fmla="*/ 709 h 709"/>
              <a:gd name="T2" fmla="*/ 0 w 817"/>
              <a:gd name="T3" fmla="*/ 355 h 709"/>
              <a:gd name="T4" fmla="*/ 203 w 817"/>
              <a:gd name="T5" fmla="*/ 0 h 709"/>
              <a:gd name="T6" fmla="*/ 614 w 817"/>
              <a:gd name="T7" fmla="*/ 0 h 709"/>
              <a:gd name="T8" fmla="*/ 817 w 817"/>
              <a:gd name="T9" fmla="*/ 355 h 709"/>
              <a:gd name="T10" fmla="*/ 614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4" y="0"/>
                </a:lnTo>
                <a:lnTo>
                  <a:pt x="817" y="355"/>
                </a:lnTo>
                <a:lnTo>
                  <a:pt x="614"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10" name="Freeform 18">
            <a:extLst>
              <a:ext uri="{FF2B5EF4-FFF2-40B4-BE49-F238E27FC236}">
                <a16:creationId xmlns:a16="http://schemas.microsoft.com/office/drawing/2014/main" id="{868C43D9-05AE-49B5-8EB9-928C78A72098}"/>
              </a:ext>
            </a:extLst>
          </p:cNvPr>
          <p:cNvSpPr>
            <a:spLocks noChangeArrowheads="1"/>
          </p:cNvSpPr>
          <p:nvPr/>
        </p:nvSpPr>
        <p:spPr bwMode="auto">
          <a:xfrm>
            <a:off x="-757238" y="-223838"/>
            <a:ext cx="1296988" cy="1125538"/>
          </a:xfrm>
          <a:custGeom>
            <a:avLst/>
            <a:gdLst>
              <a:gd name="T0" fmla="*/ 203 w 817"/>
              <a:gd name="T1" fmla="*/ 709 h 709"/>
              <a:gd name="T2" fmla="*/ 0 w 817"/>
              <a:gd name="T3" fmla="*/ 355 h 709"/>
              <a:gd name="T4" fmla="*/ 203 w 817"/>
              <a:gd name="T5" fmla="*/ 0 h 709"/>
              <a:gd name="T6" fmla="*/ 614 w 817"/>
              <a:gd name="T7" fmla="*/ 0 h 709"/>
              <a:gd name="T8" fmla="*/ 817 w 817"/>
              <a:gd name="T9" fmla="*/ 355 h 709"/>
              <a:gd name="T10" fmla="*/ 614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4" y="0"/>
                </a:lnTo>
                <a:lnTo>
                  <a:pt x="817" y="355"/>
                </a:lnTo>
                <a:lnTo>
                  <a:pt x="614"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11" name="Freeform 19">
            <a:extLst>
              <a:ext uri="{FF2B5EF4-FFF2-40B4-BE49-F238E27FC236}">
                <a16:creationId xmlns:a16="http://schemas.microsoft.com/office/drawing/2014/main" id="{92E9507C-9419-4D93-9480-3516538D4305}"/>
              </a:ext>
            </a:extLst>
          </p:cNvPr>
          <p:cNvSpPr>
            <a:spLocks noChangeArrowheads="1"/>
          </p:cNvSpPr>
          <p:nvPr/>
        </p:nvSpPr>
        <p:spPr bwMode="auto">
          <a:xfrm>
            <a:off x="2306638" y="-812800"/>
            <a:ext cx="1296987" cy="1125538"/>
          </a:xfrm>
          <a:custGeom>
            <a:avLst/>
            <a:gdLst>
              <a:gd name="T0" fmla="*/ 203 w 817"/>
              <a:gd name="T1" fmla="*/ 709 h 709"/>
              <a:gd name="T2" fmla="*/ 0 w 817"/>
              <a:gd name="T3" fmla="*/ 355 h 709"/>
              <a:gd name="T4" fmla="*/ 203 w 817"/>
              <a:gd name="T5" fmla="*/ 0 h 709"/>
              <a:gd name="T6" fmla="*/ 612 w 817"/>
              <a:gd name="T7" fmla="*/ 0 h 709"/>
              <a:gd name="T8" fmla="*/ 817 w 817"/>
              <a:gd name="T9" fmla="*/ 355 h 709"/>
              <a:gd name="T10" fmla="*/ 612 w 817"/>
              <a:gd name="T11" fmla="*/ 709 h 709"/>
              <a:gd name="T12" fmla="*/ 203 w 817"/>
              <a:gd name="T13" fmla="*/ 709 h 709"/>
            </a:gdLst>
            <a:ahLst/>
            <a:cxnLst>
              <a:cxn ang="0">
                <a:pos x="T0" y="T1"/>
              </a:cxn>
              <a:cxn ang="0">
                <a:pos x="T2" y="T3"/>
              </a:cxn>
              <a:cxn ang="0">
                <a:pos x="T4" y="T5"/>
              </a:cxn>
              <a:cxn ang="0">
                <a:pos x="T6" y="T7"/>
              </a:cxn>
              <a:cxn ang="0">
                <a:pos x="T8" y="T9"/>
              </a:cxn>
              <a:cxn ang="0">
                <a:pos x="T10" y="T11"/>
              </a:cxn>
              <a:cxn ang="0">
                <a:pos x="T12" y="T13"/>
              </a:cxn>
            </a:cxnLst>
            <a:rect l="0" t="0" r="r" b="b"/>
            <a:pathLst>
              <a:path w="817" h="709">
                <a:moveTo>
                  <a:pt x="203" y="709"/>
                </a:moveTo>
                <a:lnTo>
                  <a:pt x="0" y="355"/>
                </a:lnTo>
                <a:lnTo>
                  <a:pt x="203" y="0"/>
                </a:lnTo>
                <a:lnTo>
                  <a:pt x="612" y="0"/>
                </a:lnTo>
                <a:lnTo>
                  <a:pt x="817" y="355"/>
                </a:lnTo>
                <a:lnTo>
                  <a:pt x="612" y="709"/>
                </a:lnTo>
                <a:lnTo>
                  <a:pt x="203" y="709"/>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5" name="图片 24">
            <a:extLst>
              <a:ext uri="{FF2B5EF4-FFF2-40B4-BE49-F238E27FC236}">
                <a16:creationId xmlns:a16="http://schemas.microsoft.com/office/drawing/2014/main" id="{3567776B-5F33-4AE3-BD14-EA3BC54F5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65" y="303653"/>
            <a:ext cx="1447925" cy="411516"/>
          </a:xfrm>
          <a:prstGeom prst="rect">
            <a:avLst/>
          </a:prstGeom>
        </p:spPr>
      </p:pic>
      <p:pic>
        <p:nvPicPr>
          <p:cNvPr id="1028" name="Picture 4" descr="http://5b0988e595225.cdn.sohucs.com/images/20190604/949a04d142414657b65b3b4896b1477f.jpeg">
            <a:extLst>
              <a:ext uri="{FF2B5EF4-FFF2-40B4-BE49-F238E27FC236}">
                <a16:creationId xmlns:a16="http://schemas.microsoft.com/office/drawing/2014/main" id="{57095C77-0B78-435B-ABA2-FC931E9E8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193" y="1247916"/>
            <a:ext cx="4487527" cy="2988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9407"/>
                                        </p:tgtEl>
                                        <p:attrNameLst>
                                          <p:attrName>style.visibility</p:attrName>
                                        </p:attrNameLst>
                                      </p:cBhvr>
                                      <p:to>
                                        <p:strVal val="visible"/>
                                      </p:to>
                                    </p:set>
                                    <p:animEffect transition="in" filter="fade">
                                      <p:cBhvr>
                                        <p:cTn id="7" dur="500"/>
                                        <p:tgtEl>
                                          <p:spTgt spid="59407"/>
                                        </p:tgtEl>
                                      </p:cBhvr>
                                    </p:animEffect>
                                  </p:childTnLst>
                                </p:cTn>
                              </p:par>
                              <p:par>
                                <p:cTn id="8" presetID="10" presetClass="entr" presetSubtype="0" fill="hold" nodeType="withEffect">
                                  <p:stCondLst>
                                    <p:cond delay="100"/>
                                  </p:stCondLst>
                                  <p:childTnLst>
                                    <p:set>
                                      <p:cBhvr>
                                        <p:cTn id="9" dur="1" fill="hold">
                                          <p:stCondLst>
                                            <p:cond delay="0"/>
                                          </p:stCondLst>
                                        </p:cTn>
                                        <p:tgtEl>
                                          <p:spTgt spid="59408"/>
                                        </p:tgtEl>
                                        <p:attrNameLst>
                                          <p:attrName>style.visibility</p:attrName>
                                        </p:attrNameLst>
                                      </p:cBhvr>
                                      <p:to>
                                        <p:strVal val="visible"/>
                                      </p:to>
                                    </p:set>
                                    <p:animEffect transition="in" filter="fade">
                                      <p:cBhvr>
                                        <p:cTn id="10" dur="500"/>
                                        <p:tgtEl>
                                          <p:spTgt spid="59408"/>
                                        </p:tgtEl>
                                      </p:cBhvr>
                                    </p:animEffect>
                                  </p:childTnLst>
                                </p:cTn>
                              </p:par>
                              <p:par>
                                <p:cTn id="11" presetID="10" presetClass="entr" presetSubtype="0" fill="hold" nodeType="withEffect">
                                  <p:stCondLst>
                                    <p:cond delay="200"/>
                                  </p:stCondLst>
                                  <p:childTnLst>
                                    <p:set>
                                      <p:cBhvr>
                                        <p:cTn id="12" dur="1" fill="hold">
                                          <p:stCondLst>
                                            <p:cond delay="0"/>
                                          </p:stCondLst>
                                        </p:cTn>
                                        <p:tgtEl>
                                          <p:spTgt spid="59409"/>
                                        </p:tgtEl>
                                        <p:attrNameLst>
                                          <p:attrName>style.visibility</p:attrName>
                                        </p:attrNameLst>
                                      </p:cBhvr>
                                      <p:to>
                                        <p:strVal val="visible"/>
                                      </p:to>
                                    </p:set>
                                    <p:animEffect transition="in" filter="fade">
                                      <p:cBhvr>
                                        <p:cTn id="13" dur="500"/>
                                        <p:tgtEl>
                                          <p:spTgt spid="59409"/>
                                        </p:tgtEl>
                                      </p:cBhvr>
                                    </p:animEffect>
                                  </p:childTnLst>
                                </p:cTn>
                              </p:par>
                              <p:par>
                                <p:cTn id="14" presetID="10" presetClass="entr" presetSubtype="0" fill="hold" nodeType="withEffect">
                                  <p:stCondLst>
                                    <p:cond delay="300"/>
                                  </p:stCondLst>
                                  <p:childTnLst>
                                    <p:set>
                                      <p:cBhvr>
                                        <p:cTn id="15" dur="1" fill="hold">
                                          <p:stCondLst>
                                            <p:cond delay="0"/>
                                          </p:stCondLst>
                                        </p:cTn>
                                        <p:tgtEl>
                                          <p:spTgt spid="59410"/>
                                        </p:tgtEl>
                                        <p:attrNameLst>
                                          <p:attrName>style.visibility</p:attrName>
                                        </p:attrNameLst>
                                      </p:cBhvr>
                                      <p:to>
                                        <p:strVal val="visible"/>
                                      </p:to>
                                    </p:set>
                                    <p:animEffect transition="in" filter="fade">
                                      <p:cBhvr>
                                        <p:cTn id="16" dur="500"/>
                                        <p:tgtEl>
                                          <p:spTgt spid="59410"/>
                                        </p:tgtEl>
                                      </p:cBhvr>
                                    </p:animEffect>
                                  </p:childTnLst>
                                </p:cTn>
                              </p:par>
                              <p:par>
                                <p:cTn id="17" presetID="10" presetClass="entr" presetSubtype="0" fill="hold" nodeType="withEffect">
                                  <p:stCondLst>
                                    <p:cond delay="400"/>
                                  </p:stCondLst>
                                  <p:childTnLst>
                                    <p:set>
                                      <p:cBhvr>
                                        <p:cTn id="18" dur="1" fill="hold">
                                          <p:stCondLst>
                                            <p:cond delay="0"/>
                                          </p:stCondLst>
                                        </p:cTn>
                                        <p:tgtEl>
                                          <p:spTgt spid="59411"/>
                                        </p:tgtEl>
                                        <p:attrNameLst>
                                          <p:attrName>style.visibility</p:attrName>
                                        </p:attrNameLst>
                                      </p:cBhvr>
                                      <p:to>
                                        <p:strVal val="visible"/>
                                      </p:to>
                                    </p:set>
                                    <p:animEffect transition="in" filter="fade">
                                      <p:cBhvr>
                                        <p:cTn id="19" dur="500"/>
                                        <p:tgtEl>
                                          <p:spTgt spid="59411"/>
                                        </p:tgtEl>
                                      </p:cBhvr>
                                    </p:animEffect>
                                  </p:childTnLst>
                                </p:cTn>
                              </p:par>
                              <p:par>
                                <p:cTn id="20" presetID="2" presetClass="entr" presetSubtype="8" fill="hold" grpId="0" nodeType="withEffect">
                                  <p:stCondLst>
                                    <p:cond delay="200"/>
                                  </p:stCondLst>
                                  <p:childTnLst>
                                    <p:set>
                                      <p:cBhvr>
                                        <p:cTn id="21" dur="1" fill="hold">
                                          <p:stCondLst>
                                            <p:cond delay="0"/>
                                          </p:stCondLst>
                                        </p:cTn>
                                        <p:tgtEl>
                                          <p:spTgt spid="59394"/>
                                        </p:tgtEl>
                                        <p:attrNameLst>
                                          <p:attrName>style.visibility</p:attrName>
                                        </p:attrNameLst>
                                      </p:cBhvr>
                                      <p:to>
                                        <p:strVal val="visible"/>
                                      </p:to>
                                    </p:set>
                                    <p:anim calcmode="lin" valueType="num">
                                      <p:cBhvr additive="base">
                                        <p:cTn id="22" dur="500" fill="hold"/>
                                        <p:tgtEl>
                                          <p:spTgt spid="59394"/>
                                        </p:tgtEl>
                                        <p:attrNameLst>
                                          <p:attrName>ppt_x</p:attrName>
                                        </p:attrNameLst>
                                      </p:cBhvr>
                                      <p:tavLst>
                                        <p:tav tm="0">
                                          <p:val>
                                            <p:strVal val="0-#ppt_w/2"/>
                                          </p:val>
                                        </p:tav>
                                        <p:tav tm="100000">
                                          <p:val>
                                            <p:strVal val="#ppt_x"/>
                                          </p:val>
                                        </p:tav>
                                      </p:tavLst>
                                    </p:anim>
                                    <p:anim calcmode="lin" valueType="num">
                                      <p:cBhvr additive="base">
                                        <p:cTn id="23" dur="500" fill="hold"/>
                                        <p:tgtEl>
                                          <p:spTgt spid="5939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300"/>
                                  </p:stCondLst>
                                  <p:childTnLst>
                                    <p:set>
                                      <p:cBhvr>
                                        <p:cTn id="25" dur="1" fill="hold">
                                          <p:stCondLst>
                                            <p:cond delay="0"/>
                                          </p:stCondLst>
                                        </p:cTn>
                                        <p:tgtEl>
                                          <p:spTgt spid="59395"/>
                                        </p:tgtEl>
                                        <p:attrNameLst>
                                          <p:attrName>style.visibility</p:attrName>
                                        </p:attrNameLst>
                                      </p:cBhvr>
                                      <p:to>
                                        <p:strVal val="visible"/>
                                      </p:to>
                                    </p:set>
                                    <p:anim calcmode="lin" valueType="num">
                                      <p:cBhvr additive="base">
                                        <p:cTn id="26" dur="500" fill="hold"/>
                                        <p:tgtEl>
                                          <p:spTgt spid="59395"/>
                                        </p:tgtEl>
                                        <p:attrNameLst>
                                          <p:attrName>ppt_x</p:attrName>
                                        </p:attrNameLst>
                                      </p:cBhvr>
                                      <p:tavLst>
                                        <p:tav tm="0">
                                          <p:val>
                                            <p:strVal val="0-#ppt_w/2"/>
                                          </p:val>
                                        </p:tav>
                                        <p:tav tm="100000">
                                          <p:val>
                                            <p:strVal val="#ppt_x"/>
                                          </p:val>
                                        </p:tav>
                                      </p:tavLst>
                                    </p:anim>
                                    <p:anim calcmode="lin" valueType="num">
                                      <p:cBhvr additive="base">
                                        <p:cTn id="27" dur="500" fill="hold"/>
                                        <p:tgtEl>
                                          <p:spTgt spid="5939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59397"/>
                                        </p:tgtEl>
                                        <p:attrNameLst>
                                          <p:attrName>style.visibility</p:attrName>
                                        </p:attrNameLst>
                                      </p:cBhvr>
                                      <p:to>
                                        <p:strVal val="visible"/>
                                      </p:to>
                                    </p:set>
                                    <p:anim calcmode="lin" valueType="num">
                                      <p:cBhvr additive="base">
                                        <p:cTn id="30" dur="500" fill="hold"/>
                                        <p:tgtEl>
                                          <p:spTgt spid="59397"/>
                                        </p:tgtEl>
                                        <p:attrNameLst>
                                          <p:attrName>ppt_x</p:attrName>
                                        </p:attrNameLst>
                                      </p:cBhvr>
                                      <p:tavLst>
                                        <p:tav tm="0">
                                          <p:val>
                                            <p:strVal val="0-#ppt_w/2"/>
                                          </p:val>
                                        </p:tav>
                                        <p:tav tm="100000">
                                          <p:val>
                                            <p:strVal val="#ppt_x"/>
                                          </p:val>
                                        </p:tav>
                                      </p:tavLst>
                                    </p:anim>
                                    <p:anim calcmode="lin" valueType="num">
                                      <p:cBhvr additive="base">
                                        <p:cTn id="31" dur="500" fill="hold"/>
                                        <p:tgtEl>
                                          <p:spTgt spid="59397"/>
                                        </p:tgtEl>
                                        <p:attrNameLst>
                                          <p:attrName>ppt_y</p:attrName>
                                        </p:attrNameLst>
                                      </p:cBhvr>
                                      <p:tavLst>
                                        <p:tav tm="0">
                                          <p:val>
                                            <p:strVal val="#ppt_y"/>
                                          </p:val>
                                        </p:tav>
                                        <p:tav tm="100000">
                                          <p:val>
                                            <p:strVal val="#ppt_y"/>
                                          </p:val>
                                        </p:tav>
                                      </p:tavLst>
                                    </p:anim>
                                  </p:childTnLst>
                                </p:cTn>
                              </p:par>
                              <p:par>
                                <p:cTn id="32" presetID="22" presetClass="entr" presetSubtype="4" fill="hold" nodeType="withEffect">
                                  <p:stCondLst>
                                    <p:cond delay="0"/>
                                  </p:stCondLst>
                                  <p:childTnLst>
                                    <p:set>
                                      <p:cBhvr>
                                        <p:cTn id="33" dur="1" fill="hold">
                                          <p:stCondLst>
                                            <p:cond delay="0"/>
                                          </p:stCondLst>
                                        </p:cTn>
                                        <p:tgtEl>
                                          <p:spTgt spid="59396"/>
                                        </p:tgtEl>
                                        <p:attrNameLst>
                                          <p:attrName>style.visibility</p:attrName>
                                        </p:attrNameLst>
                                      </p:cBhvr>
                                      <p:to>
                                        <p:strVal val="visible"/>
                                      </p:to>
                                    </p:set>
                                    <p:animEffect transition="in" filter="wipe(down)">
                                      <p:cBhvr>
                                        <p:cTn id="34" dur="500"/>
                                        <p:tgtEl>
                                          <p:spTgt spid="59396"/>
                                        </p:tgtEl>
                                      </p:cBhvr>
                                    </p:animEffect>
                                  </p:childTnLst>
                                </p:cTn>
                              </p:par>
                              <p:par>
                                <p:cTn id="35" presetID="22" presetClass="entr" presetSubtype="1" fill="hold" nodeType="withEffect">
                                  <p:stCondLst>
                                    <p:cond delay="100"/>
                                  </p:stCondLst>
                                  <p:childTnLst>
                                    <p:set>
                                      <p:cBhvr>
                                        <p:cTn id="36" dur="1" fill="hold">
                                          <p:stCondLst>
                                            <p:cond delay="0"/>
                                          </p:stCondLst>
                                        </p:cTn>
                                        <p:tgtEl>
                                          <p:spTgt spid="59403"/>
                                        </p:tgtEl>
                                        <p:attrNameLst>
                                          <p:attrName>style.visibility</p:attrName>
                                        </p:attrNameLst>
                                      </p:cBhvr>
                                      <p:to>
                                        <p:strVal val="visible"/>
                                      </p:to>
                                    </p:set>
                                    <p:animEffect transition="in" filter="wipe(up)">
                                      <p:cBhvr>
                                        <p:cTn id="37" dur="500"/>
                                        <p:tgtEl>
                                          <p:spTgt spid="59403"/>
                                        </p:tgtEl>
                                      </p:cBhvr>
                                    </p:animEffect>
                                  </p:childTnLst>
                                </p:cTn>
                              </p:par>
                              <p:par>
                                <p:cTn id="38" presetID="22" presetClass="entr" presetSubtype="4" fill="hold" nodeType="withEffect">
                                  <p:stCondLst>
                                    <p:cond delay="100"/>
                                  </p:stCondLst>
                                  <p:childTnLst>
                                    <p:set>
                                      <p:cBhvr>
                                        <p:cTn id="39" dur="1" fill="hold">
                                          <p:stCondLst>
                                            <p:cond delay="0"/>
                                          </p:stCondLst>
                                        </p:cTn>
                                        <p:tgtEl>
                                          <p:spTgt spid="59400"/>
                                        </p:tgtEl>
                                        <p:attrNameLst>
                                          <p:attrName>style.visibility</p:attrName>
                                        </p:attrNameLst>
                                      </p:cBhvr>
                                      <p:to>
                                        <p:strVal val="visible"/>
                                      </p:to>
                                    </p:set>
                                    <p:animEffect transition="in" filter="wipe(down)">
                                      <p:cBhvr>
                                        <p:cTn id="40" dur="500"/>
                                        <p:tgtEl>
                                          <p:spTgt spid="59400"/>
                                        </p:tgtEl>
                                      </p:cBhvr>
                                    </p:animEffect>
                                  </p:childTnLst>
                                </p:cTn>
                              </p:par>
                              <p:par>
                                <p:cTn id="41" presetID="1" presetClass="entr" presetSubtype="0" fill="hold" nodeType="withEffect">
                                  <p:stCondLst>
                                    <p:cond delay="100"/>
                                  </p:stCondLst>
                                  <p:childTnLst>
                                    <p:set>
                                      <p:cBhvr>
                                        <p:cTn id="42" dur="1" fill="hold">
                                          <p:stCondLst>
                                            <p:cond delay="0"/>
                                          </p:stCondLst>
                                        </p:cTn>
                                        <p:tgtEl>
                                          <p:spTgt spid="59405"/>
                                        </p:tgtEl>
                                        <p:attrNameLst>
                                          <p:attrName>style.visibility</p:attrName>
                                        </p:attrNameLst>
                                      </p:cBhvr>
                                      <p:to>
                                        <p:strVal val="visible"/>
                                      </p:to>
                                    </p:set>
                                  </p:childTnLst>
                                </p:cTn>
                              </p:par>
                              <p:par>
                                <p:cTn id="43" presetID="0" presetClass="path" presetSubtype="0" accel="50000" decel="50000" fill="hold" nodeType="withEffect">
                                  <p:stCondLst>
                                    <p:cond delay="100"/>
                                  </p:stCondLst>
                                  <p:childTnLst>
                                    <p:animMotion origin="layout" path="M 3.33333E-6 -3.7037E-6 L 0.08246 -0.4858 " pathEditMode="relative" rAng="0" ptsTypes="AA">
                                      <p:cBhvr>
                                        <p:cTn id="44" dur="2000" spd="-100000" fill="hold"/>
                                        <p:tgtEl>
                                          <p:spTgt spid="59405"/>
                                        </p:tgtEl>
                                        <p:attrNameLst>
                                          <p:attrName>ppt_x,ppt_y</p:attrName>
                                        </p:attrNameLst>
                                      </p:cBhvr>
                                      <p:rCtr x="0" y="0"/>
                                    </p:animMotion>
                                  </p:childTnLst>
                                </p:cTn>
                              </p:par>
                              <p:par>
                                <p:cTn id="45" presetID="1" presetClass="entr" presetSubtype="0" fill="hold" nodeType="withEffect">
                                  <p:stCondLst>
                                    <p:cond delay="200"/>
                                  </p:stCondLst>
                                  <p:childTnLst>
                                    <p:set>
                                      <p:cBhvr>
                                        <p:cTn id="46" dur="1" fill="hold">
                                          <p:stCondLst>
                                            <p:cond delay="0"/>
                                          </p:stCondLst>
                                        </p:cTn>
                                        <p:tgtEl>
                                          <p:spTgt spid="59404"/>
                                        </p:tgtEl>
                                        <p:attrNameLst>
                                          <p:attrName>style.visibility</p:attrName>
                                        </p:attrNameLst>
                                      </p:cBhvr>
                                      <p:to>
                                        <p:strVal val="visible"/>
                                      </p:to>
                                    </p:set>
                                  </p:childTnLst>
                                </p:cTn>
                              </p:par>
                              <p:par>
                                <p:cTn id="47" presetID="0" presetClass="path" presetSubtype="0" accel="50000" decel="50000" fill="hold" nodeType="withEffect">
                                  <p:stCondLst>
                                    <p:cond delay="200"/>
                                  </p:stCondLst>
                                  <p:childTnLst>
                                    <p:animMotion origin="layout" path="M 8.33333E-7 -6.2963E-6 L -0.10139 0.62962 " pathEditMode="relative" rAng="0" ptsTypes="AA">
                                      <p:cBhvr>
                                        <p:cTn id="48" dur="1000" spd="-100000" fill="hold"/>
                                        <p:tgtEl>
                                          <p:spTgt spid="59404"/>
                                        </p:tgtEl>
                                        <p:attrNameLst>
                                          <p:attrName>ppt_x,ppt_y</p:attrName>
                                        </p:attrNameLst>
                                      </p:cBhvr>
                                      <p:rCtr x="0" y="0"/>
                                    </p:animMotion>
                                  </p:childTnLst>
                                </p:cTn>
                              </p:par>
                              <p:par>
                                <p:cTn id="49" presetID="2" presetClass="entr" presetSubtype="2" fill="hold" grpId="0" nodeType="withEffect">
                                  <p:stCondLst>
                                    <p:cond delay="700"/>
                                  </p:stCondLst>
                                  <p:childTnLst>
                                    <p:set>
                                      <p:cBhvr>
                                        <p:cTn id="50" dur="1" fill="hold">
                                          <p:stCondLst>
                                            <p:cond delay="0"/>
                                          </p:stCondLst>
                                        </p:cTn>
                                        <p:tgtEl>
                                          <p:spTgt spid="59398"/>
                                        </p:tgtEl>
                                        <p:attrNameLst>
                                          <p:attrName>style.visibility</p:attrName>
                                        </p:attrNameLst>
                                      </p:cBhvr>
                                      <p:to>
                                        <p:strVal val="visible"/>
                                      </p:to>
                                    </p:set>
                                    <p:anim calcmode="lin" valueType="num">
                                      <p:cBhvr additive="base">
                                        <p:cTn id="51" dur="500" fill="hold"/>
                                        <p:tgtEl>
                                          <p:spTgt spid="59398"/>
                                        </p:tgtEl>
                                        <p:attrNameLst>
                                          <p:attrName>ppt_x</p:attrName>
                                        </p:attrNameLst>
                                      </p:cBhvr>
                                      <p:tavLst>
                                        <p:tav tm="0">
                                          <p:val>
                                            <p:strVal val="1+#ppt_w/2"/>
                                          </p:val>
                                        </p:tav>
                                        <p:tav tm="100000">
                                          <p:val>
                                            <p:strVal val="#ppt_x"/>
                                          </p:val>
                                        </p:tav>
                                      </p:tavLst>
                                    </p:anim>
                                    <p:anim calcmode="lin" valueType="num">
                                      <p:cBhvr additive="base">
                                        <p:cTn id="52" dur="500" fill="hold"/>
                                        <p:tgtEl>
                                          <p:spTgt spid="59398"/>
                                        </p:tgtEl>
                                        <p:attrNameLst>
                                          <p:attrName>ppt_y</p:attrName>
                                        </p:attrNameLst>
                                      </p:cBhvr>
                                      <p:tavLst>
                                        <p:tav tm="0">
                                          <p:val>
                                            <p:strVal val="#ppt_y"/>
                                          </p:val>
                                        </p:tav>
                                        <p:tav tm="100000">
                                          <p:val>
                                            <p:strVal val="#ppt_y"/>
                                          </p:val>
                                        </p:tav>
                                      </p:tavLst>
                                    </p:anim>
                                  </p:childTnLst>
                                </p:cTn>
                              </p:par>
                              <p:par>
                                <p:cTn id="53" presetID="0" presetClass="path" presetSubtype="0" decel="50000" fill="hold" grpId="1" nodeType="withEffect">
                                  <p:stCondLst>
                                    <p:cond delay="1200"/>
                                  </p:stCondLst>
                                  <p:childTnLst>
                                    <p:animMotion origin="layout" path="M -5.55556E-7 -2.46914E-7 L 0.05799 -0.00031 " pathEditMode="relative" rAng="0" ptsTypes="AA">
                                      <p:cBhvr>
                                        <p:cTn id="54" dur="3000" fill="hold"/>
                                        <p:tgtEl>
                                          <p:spTgt spid="59398"/>
                                        </p:tgtEl>
                                        <p:attrNameLst>
                                          <p:attrName>ppt_x,ppt_y</p:attrName>
                                        </p:attrNameLst>
                                      </p:cBhvr>
                                      <p:rCtr x="2900" y="0"/>
                                    </p:animMotion>
                                  </p:childTnLst>
                                </p:cTn>
                              </p:par>
                              <p:par>
                                <p:cTn id="55" presetID="2" presetClass="entr" presetSubtype="2" fill="hold" grpId="0" nodeType="withEffect">
                                  <p:stCondLst>
                                    <p:cond delay="1200"/>
                                  </p:stCondLst>
                                  <p:childTnLst>
                                    <p:set>
                                      <p:cBhvr>
                                        <p:cTn id="56" dur="1" fill="hold">
                                          <p:stCondLst>
                                            <p:cond delay="0"/>
                                          </p:stCondLst>
                                        </p:cTn>
                                        <p:tgtEl>
                                          <p:spTgt spid="59399"/>
                                        </p:tgtEl>
                                        <p:attrNameLst>
                                          <p:attrName>style.visibility</p:attrName>
                                        </p:attrNameLst>
                                      </p:cBhvr>
                                      <p:to>
                                        <p:strVal val="visible"/>
                                      </p:to>
                                    </p:set>
                                    <p:anim calcmode="lin" valueType="num">
                                      <p:cBhvr additive="base">
                                        <p:cTn id="57" dur="500" fill="hold"/>
                                        <p:tgtEl>
                                          <p:spTgt spid="59399"/>
                                        </p:tgtEl>
                                        <p:attrNameLst>
                                          <p:attrName>ppt_x</p:attrName>
                                        </p:attrNameLst>
                                      </p:cBhvr>
                                      <p:tavLst>
                                        <p:tav tm="0">
                                          <p:val>
                                            <p:strVal val="1+#ppt_w/2"/>
                                          </p:val>
                                        </p:tav>
                                        <p:tav tm="100000">
                                          <p:val>
                                            <p:strVal val="#ppt_x"/>
                                          </p:val>
                                        </p:tav>
                                      </p:tavLst>
                                    </p:anim>
                                    <p:anim calcmode="lin" valueType="num">
                                      <p:cBhvr additive="base">
                                        <p:cTn id="58" dur="500" fill="hold"/>
                                        <p:tgtEl>
                                          <p:spTgt spid="59399"/>
                                        </p:tgtEl>
                                        <p:attrNameLst>
                                          <p:attrName>ppt_y</p:attrName>
                                        </p:attrNameLst>
                                      </p:cBhvr>
                                      <p:tavLst>
                                        <p:tav tm="0">
                                          <p:val>
                                            <p:strVal val="#ppt_y"/>
                                          </p:val>
                                        </p:tav>
                                        <p:tav tm="100000">
                                          <p:val>
                                            <p:strVal val="#ppt_y"/>
                                          </p:val>
                                        </p:tav>
                                      </p:tavLst>
                                    </p:anim>
                                  </p:childTnLst>
                                </p:cTn>
                              </p:par>
                              <p:par>
                                <p:cTn id="59" presetID="0" presetClass="path" presetSubtype="0" decel="50000" fill="hold" grpId="1" nodeType="withEffect">
                                  <p:stCondLst>
                                    <p:cond delay="1700"/>
                                  </p:stCondLst>
                                  <p:childTnLst>
                                    <p:animMotion origin="layout" path="M -3.33333E-6 -2.55017E-6 L -0.06319 0.00031 " pathEditMode="relative" rAng="0" ptsTypes="AA">
                                      <p:cBhvr>
                                        <p:cTn id="60" dur="2000" fill="hold"/>
                                        <p:tgtEl>
                                          <p:spTgt spid="59399"/>
                                        </p:tgtEl>
                                        <p:attrNameLst>
                                          <p:attrName>ppt_x,ppt_y</p:attrName>
                                        </p:attrNameLst>
                                      </p:cBhvr>
                                      <p:rCtr x="-3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7" grpId="0"/>
      <p:bldP spid="59398" grpId="0" animBg="1"/>
      <p:bldP spid="59398" grpId="1" animBg="1"/>
      <p:bldP spid="59399" grpId="0" animBg="1"/>
      <p:bldP spid="5939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285" name="Freeform 141">
            <a:extLst>
              <a:ext uri="{FF2B5EF4-FFF2-40B4-BE49-F238E27FC236}">
                <a16:creationId xmlns:a16="http://schemas.microsoft.com/office/drawing/2014/main" id="{D5213F29-8506-41AC-BADD-0E3412BAF335}"/>
              </a:ext>
            </a:extLst>
          </p:cNvPr>
          <p:cNvSpPr/>
          <p:nvPr/>
        </p:nvSpPr>
        <p:spPr bwMode="auto">
          <a:xfrm>
            <a:off x="2595562" y="0"/>
            <a:ext cx="6548438" cy="5149850"/>
          </a:xfrm>
          <a:custGeom>
            <a:avLst/>
            <a:gdLst>
              <a:gd name="T0" fmla="*/ 970 w 4125"/>
              <a:gd name="T1" fmla="*/ 0 h 3244"/>
              <a:gd name="T2" fmla="*/ 0 w 4125"/>
              <a:gd name="T3" fmla="*/ 3244 h 3244"/>
              <a:gd name="T4" fmla="*/ 3701 w 4125"/>
              <a:gd name="T5" fmla="*/ 3244 h 3244"/>
              <a:gd name="T6" fmla="*/ 4125 w 4125"/>
              <a:gd name="T7" fmla="*/ 1823 h 3244"/>
              <a:gd name="T8" fmla="*/ 4125 w 4125"/>
              <a:gd name="T9" fmla="*/ 0 h 3244"/>
              <a:gd name="T10" fmla="*/ 970 w 4125"/>
              <a:gd name="T11" fmla="*/ 0 h 3244"/>
            </a:gdLst>
            <a:ahLst/>
            <a:cxnLst>
              <a:cxn ang="0">
                <a:pos x="T0" y="T1"/>
              </a:cxn>
              <a:cxn ang="0">
                <a:pos x="T2" y="T3"/>
              </a:cxn>
              <a:cxn ang="0">
                <a:pos x="T4" y="T5"/>
              </a:cxn>
              <a:cxn ang="0">
                <a:pos x="T6" y="T7"/>
              </a:cxn>
              <a:cxn ang="0">
                <a:pos x="T8" y="T9"/>
              </a:cxn>
              <a:cxn ang="0">
                <a:pos x="T10" y="T11"/>
              </a:cxn>
            </a:cxnLst>
            <a:rect l="0" t="0" r="r" b="b"/>
            <a:pathLst>
              <a:path w="4125" h="3244">
                <a:moveTo>
                  <a:pt x="970" y="0"/>
                </a:moveTo>
                <a:lnTo>
                  <a:pt x="0" y="3244"/>
                </a:lnTo>
                <a:lnTo>
                  <a:pt x="3701" y="3244"/>
                </a:lnTo>
                <a:lnTo>
                  <a:pt x="4125" y="1823"/>
                </a:lnTo>
                <a:lnTo>
                  <a:pt x="4125" y="0"/>
                </a:lnTo>
                <a:lnTo>
                  <a:pt x="970" y="0"/>
                </a:lnTo>
                <a:close/>
              </a:path>
            </a:pathLst>
          </a:custGeom>
          <a:blipFill dpi="0" rotWithShape="1">
            <a:blip r:embed="rId3">
              <a:alphaModFix amt="5000"/>
            </a:blip>
            <a:srcRect/>
            <a:stretch>
              <a:fillRect r="-24467"/>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12291" name="Freeform 142">
            <a:extLst>
              <a:ext uri="{FF2B5EF4-FFF2-40B4-BE49-F238E27FC236}">
                <a16:creationId xmlns:a16="http://schemas.microsoft.com/office/drawing/2014/main" id="{AEC8C72A-2B87-4CBD-8495-DA314D3ECCC8}"/>
              </a:ext>
            </a:extLst>
          </p:cNvPr>
          <p:cNvSpPr>
            <a:spLocks noChangeArrowheads="1"/>
          </p:cNvSpPr>
          <p:nvPr/>
        </p:nvSpPr>
        <p:spPr bwMode="auto">
          <a:xfrm>
            <a:off x="2608255" y="-7937"/>
            <a:ext cx="6548438" cy="5149850"/>
          </a:xfrm>
          <a:custGeom>
            <a:avLst/>
            <a:gdLst>
              <a:gd name="T0" fmla="*/ 970 w 4125"/>
              <a:gd name="T1" fmla="*/ 0 h 3244"/>
              <a:gd name="T2" fmla="*/ 0 w 4125"/>
              <a:gd name="T3" fmla="*/ 3244 h 3244"/>
              <a:gd name="T4" fmla="*/ 3701 w 4125"/>
              <a:gd name="T5" fmla="*/ 3244 h 3244"/>
              <a:gd name="T6" fmla="*/ 4125 w 4125"/>
              <a:gd name="T7" fmla="*/ 1823 h 3244"/>
              <a:gd name="T8" fmla="*/ 4125 w 4125"/>
              <a:gd name="T9" fmla="*/ 0 h 3244"/>
              <a:gd name="T10" fmla="*/ 970 w 4125"/>
              <a:gd name="T11" fmla="*/ 0 h 3244"/>
            </a:gdLst>
            <a:ahLst/>
            <a:cxnLst>
              <a:cxn ang="0">
                <a:pos x="T0" y="T1"/>
              </a:cxn>
              <a:cxn ang="0">
                <a:pos x="T2" y="T3"/>
              </a:cxn>
              <a:cxn ang="0">
                <a:pos x="T4" y="T5"/>
              </a:cxn>
              <a:cxn ang="0">
                <a:pos x="T6" y="T7"/>
              </a:cxn>
              <a:cxn ang="0">
                <a:pos x="T8" y="T9"/>
              </a:cxn>
              <a:cxn ang="0">
                <a:pos x="T10" y="T11"/>
              </a:cxn>
            </a:cxnLst>
            <a:rect l="0" t="0" r="r" b="b"/>
            <a:pathLst>
              <a:path w="4125" h="3244">
                <a:moveTo>
                  <a:pt x="970" y="0"/>
                </a:moveTo>
                <a:lnTo>
                  <a:pt x="0" y="3244"/>
                </a:lnTo>
                <a:lnTo>
                  <a:pt x="3701" y="3244"/>
                </a:lnTo>
                <a:lnTo>
                  <a:pt x="4125" y="1823"/>
                </a:lnTo>
                <a:lnTo>
                  <a:pt x="4125" y="0"/>
                </a:lnTo>
                <a:lnTo>
                  <a:pt x="9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2" name="Freeform 148">
            <a:extLst>
              <a:ext uri="{FF2B5EF4-FFF2-40B4-BE49-F238E27FC236}">
                <a16:creationId xmlns:a16="http://schemas.microsoft.com/office/drawing/2014/main" id="{ECB3ABD9-F427-4EF7-BF52-764224D22478}"/>
              </a:ext>
            </a:extLst>
          </p:cNvPr>
          <p:cNvSpPr>
            <a:spLocks noChangeArrowheads="1"/>
          </p:cNvSpPr>
          <p:nvPr/>
        </p:nvSpPr>
        <p:spPr bwMode="auto">
          <a:xfrm>
            <a:off x="2312988" y="0"/>
            <a:ext cx="1544637" cy="5149850"/>
          </a:xfrm>
          <a:custGeom>
            <a:avLst/>
            <a:gdLst>
              <a:gd name="T0" fmla="*/ 971 w 973"/>
              <a:gd name="T1" fmla="*/ 0 h 3244"/>
              <a:gd name="T2" fmla="*/ 0 w 973"/>
              <a:gd name="T3" fmla="*/ 3244 h 3244"/>
              <a:gd name="T4" fmla="*/ 2 w 973"/>
              <a:gd name="T5" fmla="*/ 3244 h 3244"/>
              <a:gd name="T6" fmla="*/ 973 w 973"/>
              <a:gd name="T7" fmla="*/ 0 h 3244"/>
              <a:gd name="T8" fmla="*/ 971 w 973"/>
              <a:gd name="T9" fmla="*/ 0 h 3244"/>
            </a:gdLst>
            <a:ahLst/>
            <a:cxnLst>
              <a:cxn ang="0">
                <a:pos x="T0" y="T1"/>
              </a:cxn>
              <a:cxn ang="0">
                <a:pos x="T2" y="T3"/>
              </a:cxn>
              <a:cxn ang="0">
                <a:pos x="T4" y="T5"/>
              </a:cxn>
              <a:cxn ang="0">
                <a:pos x="T6" y="T7"/>
              </a:cxn>
              <a:cxn ang="0">
                <a:pos x="T8" y="T9"/>
              </a:cxn>
            </a:cxnLst>
            <a:rect l="0" t="0" r="r" b="b"/>
            <a:pathLst>
              <a:path w="973" h="3244">
                <a:moveTo>
                  <a:pt x="971" y="0"/>
                </a:moveTo>
                <a:lnTo>
                  <a:pt x="0" y="3244"/>
                </a:lnTo>
                <a:lnTo>
                  <a:pt x="2" y="3244"/>
                </a:lnTo>
                <a:lnTo>
                  <a:pt x="97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4" name="Freeform 150">
            <a:extLst>
              <a:ext uri="{FF2B5EF4-FFF2-40B4-BE49-F238E27FC236}">
                <a16:creationId xmlns:a16="http://schemas.microsoft.com/office/drawing/2014/main" id="{BE35B266-F30A-4F6A-88C3-06851049AA27}"/>
              </a:ext>
            </a:extLst>
          </p:cNvPr>
          <p:cNvSpPr>
            <a:spLocks noChangeArrowheads="1"/>
          </p:cNvSpPr>
          <p:nvPr/>
        </p:nvSpPr>
        <p:spPr bwMode="auto">
          <a:xfrm>
            <a:off x="2411413" y="0"/>
            <a:ext cx="1825625" cy="5149850"/>
          </a:xfrm>
          <a:custGeom>
            <a:avLst/>
            <a:gdLst>
              <a:gd name="T0" fmla="*/ 971 w 1150"/>
              <a:gd name="T1" fmla="*/ 0 h 3244"/>
              <a:gd name="T2" fmla="*/ 0 w 1150"/>
              <a:gd name="T3" fmla="*/ 3244 h 3244"/>
              <a:gd name="T4" fmla="*/ 181 w 1150"/>
              <a:gd name="T5" fmla="*/ 3244 h 3244"/>
              <a:gd name="T6" fmla="*/ 1150 w 1150"/>
              <a:gd name="T7" fmla="*/ 0 h 3244"/>
              <a:gd name="T8" fmla="*/ 971 w 1150"/>
              <a:gd name="T9" fmla="*/ 0 h 3244"/>
            </a:gdLst>
            <a:ahLst/>
            <a:cxnLst>
              <a:cxn ang="0">
                <a:pos x="T0" y="T1"/>
              </a:cxn>
              <a:cxn ang="0">
                <a:pos x="T2" y="T3"/>
              </a:cxn>
              <a:cxn ang="0">
                <a:pos x="T4" y="T5"/>
              </a:cxn>
              <a:cxn ang="0">
                <a:pos x="T6" y="T7"/>
              </a:cxn>
              <a:cxn ang="0">
                <a:pos x="T8" y="T9"/>
              </a:cxn>
            </a:cxnLst>
            <a:rect l="0" t="0" r="r" b="b"/>
            <a:pathLst>
              <a:path w="1150" h="3244">
                <a:moveTo>
                  <a:pt x="971" y="0"/>
                </a:moveTo>
                <a:lnTo>
                  <a:pt x="0" y="3244"/>
                </a:lnTo>
                <a:lnTo>
                  <a:pt x="181" y="3244"/>
                </a:lnTo>
                <a:lnTo>
                  <a:pt x="1150"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6" name="Freeform 152">
            <a:extLst>
              <a:ext uri="{FF2B5EF4-FFF2-40B4-BE49-F238E27FC236}">
                <a16:creationId xmlns:a16="http://schemas.microsoft.com/office/drawing/2014/main" id="{34DBFE56-BFB6-49C7-BE31-E942E6BE0CDD}"/>
              </a:ext>
            </a:extLst>
          </p:cNvPr>
          <p:cNvSpPr>
            <a:spLocks noChangeArrowheads="1"/>
          </p:cNvSpPr>
          <p:nvPr/>
        </p:nvSpPr>
        <p:spPr bwMode="auto">
          <a:xfrm>
            <a:off x="2889250" y="2198688"/>
            <a:ext cx="307975" cy="944562"/>
          </a:xfrm>
          <a:custGeom>
            <a:avLst/>
            <a:gdLst>
              <a:gd name="T0" fmla="*/ 16 w 194"/>
              <a:gd name="T1" fmla="*/ 595 h 595"/>
              <a:gd name="T2" fmla="*/ 194 w 194"/>
              <a:gd name="T3" fmla="*/ 0 h 595"/>
              <a:gd name="T4" fmla="*/ 178 w 194"/>
              <a:gd name="T5" fmla="*/ 0 h 595"/>
              <a:gd name="T6" fmla="*/ 0 w 194"/>
              <a:gd name="T7" fmla="*/ 595 h 595"/>
              <a:gd name="T8" fmla="*/ 16 w 194"/>
              <a:gd name="T9" fmla="*/ 595 h 595"/>
            </a:gdLst>
            <a:ahLst/>
            <a:cxnLst>
              <a:cxn ang="0">
                <a:pos x="T0" y="T1"/>
              </a:cxn>
              <a:cxn ang="0">
                <a:pos x="T2" y="T3"/>
              </a:cxn>
              <a:cxn ang="0">
                <a:pos x="T4" y="T5"/>
              </a:cxn>
              <a:cxn ang="0">
                <a:pos x="T6" y="T7"/>
              </a:cxn>
              <a:cxn ang="0">
                <a:pos x="T8" y="T9"/>
              </a:cxn>
            </a:cxnLst>
            <a:rect l="0" t="0" r="r" b="b"/>
            <a:pathLst>
              <a:path w="194" h="595">
                <a:moveTo>
                  <a:pt x="16" y="595"/>
                </a:moveTo>
                <a:lnTo>
                  <a:pt x="194" y="0"/>
                </a:lnTo>
                <a:lnTo>
                  <a:pt x="178" y="0"/>
                </a:lnTo>
                <a:lnTo>
                  <a:pt x="0" y="595"/>
                </a:lnTo>
                <a:lnTo>
                  <a:pt x="16"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7" name="Freeform 153">
            <a:extLst>
              <a:ext uri="{FF2B5EF4-FFF2-40B4-BE49-F238E27FC236}">
                <a16:creationId xmlns:a16="http://schemas.microsoft.com/office/drawing/2014/main" id="{2812A44A-C1D4-45C2-988B-36025613CF7F}"/>
              </a:ext>
            </a:extLst>
          </p:cNvPr>
          <p:cNvSpPr>
            <a:spLocks noChangeArrowheads="1"/>
          </p:cNvSpPr>
          <p:nvPr/>
        </p:nvSpPr>
        <p:spPr bwMode="auto">
          <a:xfrm>
            <a:off x="3346450" y="1476375"/>
            <a:ext cx="117475" cy="88900"/>
          </a:xfrm>
          <a:custGeom>
            <a:avLst/>
            <a:gdLst>
              <a:gd name="T0" fmla="*/ 66 w 74"/>
              <a:gd name="T1" fmla="*/ 16 h 56"/>
              <a:gd name="T2" fmla="*/ 32 w 74"/>
              <a:gd name="T3" fmla="*/ 34 h 56"/>
              <a:gd name="T4" fmla="*/ 14 w 74"/>
              <a:gd name="T5" fmla="*/ 0 h 56"/>
              <a:gd name="T6" fmla="*/ 0 w 74"/>
              <a:gd name="T7" fmla="*/ 8 h 56"/>
              <a:gd name="T8" fmla="*/ 26 w 74"/>
              <a:gd name="T9" fmla="*/ 56 h 56"/>
              <a:gd name="T10" fmla="*/ 74 w 74"/>
              <a:gd name="T11" fmla="*/ 30 h 56"/>
              <a:gd name="T12" fmla="*/ 66 w 74"/>
              <a:gd name="T13" fmla="*/ 16 h 56"/>
            </a:gdLst>
            <a:ahLst/>
            <a:cxnLst>
              <a:cxn ang="0">
                <a:pos x="T0" y="T1"/>
              </a:cxn>
              <a:cxn ang="0">
                <a:pos x="T2" y="T3"/>
              </a:cxn>
              <a:cxn ang="0">
                <a:pos x="T4" y="T5"/>
              </a:cxn>
              <a:cxn ang="0">
                <a:pos x="T6" y="T7"/>
              </a:cxn>
              <a:cxn ang="0">
                <a:pos x="T8" y="T9"/>
              </a:cxn>
              <a:cxn ang="0">
                <a:pos x="T10" y="T11"/>
              </a:cxn>
              <a:cxn ang="0">
                <a:pos x="T12" y="T13"/>
              </a:cxn>
            </a:cxnLst>
            <a:rect l="0" t="0" r="r" b="b"/>
            <a:pathLst>
              <a:path w="74" h="56">
                <a:moveTo>
                  <a:pt x="66" y="16"/>
                </a:moveTo>
                <a:lnTo>
                  <a:pt x="32" y="34"/>
                </a:lnTo>
                <a:lnTo>
                  <a:pt x="14" y="0"/>
                </a:lnTo>
                <a:lnTo>
                  <a:pt x="0" y="8"/>
                </a:lnTo>
                <a:lnTo>
                  <a:pt x="26" y="56"/>
                </a:lnTo>
                <a:lnTo>
                  <a:pt x="74" y="30"/>
                </a:lnTo>
                <a:lnTo>
                  <a:pt x="66"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6" name="Freeform 154">
            <a:extLst>
              <a:ext uri="{FF2B5EF4-FFF2-40B4-BE49-F238E27FC236}">
                <a16:creationId xmlns:a16="http://schemas.microsoft.com/office/drawing/2014/main" id="{7F0E8FF4-C410-4158-B0FD-845E9772C6C9}"/>
              </a:ext>
            </a:extLst>
          </p:cNvPr>
          <p:cNvSpPr>
            <a:spLocks noEditPoints="1" noChangeArrowheads="1"/>
          </p:cNvSpPr>
          <p:nvPr/>
        </p:nvSpPr>
        <p:spPr bwMode="auto">
          <a:xfrm>
            <a:off x="2405063" y="0"/>
            <a:ext cx="1630362" cy="5149850"/>
          </a:xfrm>
          <a:custGeom>
            <a:avLst/>
            <a:gdLst>
              <a:gd name="T0" fmla="*/ 56 w 1027"/>
              <a:gd name="T1" fmla="*/ 3244 h 3244"/>
              <a:gd name="T2" fmla="*/ 2 w 1027"/>
              <a:gd name="T3" fmla="*/ 3244 h 3244"/>
              <a:gd name="T4" fmla="*/ 0 w 1027"/>
              <a:gd name="T5" fmla="*/ 3244 h 3244"/>
              <a:gd name="T6" fmla="*/ 56 w 1027"/>
              <a:gd name="T7" fmla="*/ 3244 h 3244"/>
              <a:gd name="T8" fmla="*/ 56 w 1027"/>
              <a:gd name="T9" fmla="*/ 3244 h 3244"/>
              <a:gd name="T10" fmla="*/ 1027 w 1027"/>
              <a:gd name="T11" fmla="*/ 0 h 3244"/>
              <a:gd name="T12" fmla="*/ 971 w 1027"/>
              <a:gd name="T13" fmla="*/ 0 h 3244"/>
              <a:gd name="T14" fmla="*/ 971 w 1027"/>
              <a:gd name="T15" fmla="*/ 0 h 3244"/>
              <a:gd name="T16" fmla="*/ 1027 w 1027"/>
              <a:gd name="T17" fmla="*/ 0 h 3244"/>
              <a:gd name="T18" fmla="*/ 1027 w 1027"/>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7" h="3244">
                <a:moveTo>
                  <a:pt x="56" y="3244"/>
                </a:moveTo>
                <a:lnTo>
                  <a:pt x="2" y="3244"/>
                </a:lnTo>
                <a:lnTo>
                  <a:pt x="0" y="3244"/>
                </a:lnTo>
                <a:lnTo>
                  <a:pt x="56" y="3244"/>
                </a:lnTo>
                <a:close/>
                <a:moveTo>
                  <a:pt x="1027" y="0"/>
                </a:moveTo>
                <a:lnTo>
                  <a:pt x="971" y="0"/>
                </a:lnTo>
                <a:lnTo>
                  <a:pt x="10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7" name="Freeform 155">
            <a:extLst>
              <a:ext uri="{FF2B5EF4-FFF2-40B4-BE49-F238E27FC236}">
                <a16:creationId xmlns:a16="http://schemas.microsoft.com/office/drawing/2014/main" id="{CBD1A0FE-712E-4845-A883-98A5EC56C799}"/>
              </a:ext>
            </a:extLst>
          </p:cNvPr>
          <p:cNvSpPr>
            <a:spLocks noEditPoints="1" noChangeArrowheads="1"/>
          </p:cNvSpPr>
          <p:nvPr/>
        </p:nvSpPr>
        <p:spPr bwMode="auto">
          <a:xfrm>
            <a:off x="2405063" y="0"/>
            <a:ext cx="1630362" cy="5149850"/>
          </a:xfrm>
          <a:custGeom>
            <a:avLst/>
            <a:gdLst>
              <a:gd name="T0" fmla="*/ 56 w 1027"/>
              <a:gd name="T1" fmla="*/ 3244 h 3244"/>
              <a:gd name="T2" fmla="*/ 2 w 1027"/>
              <a:gd name="T3" fmla="*/ 3244 h 3244"/>
              <a:gd name="T4" fmla="*/ 0 w 1027"/>
              <a:gd name="T5" fmla="*/ 3244 h 3244"/>
              <a:gd name="T6" fmla="*/ 56 w 1027"/>
              <a:gd name="T7" fmla="*/ 3244 h 3244"/>
              <a:gd name="T8" fmla="*/ 56 w 1027"/>
              <a:gd name="T9" fmla="*/ 3244 h 3244"/>
              <a:gd name="T10" fmla="*/ 1027 w 1027"/>
              <a:gd name="T11" fmla="*/ 0 h 3244"/>
              <a:gd name="T12" fmla="*/ 971 w 1027"/>
              <a:gd name="T13" fmla="*/ 0 h 3244"/>
              <a:gd name="T14" fmla="*/ 971 w 1027"/>
              <a:gd name="T15" fmla="*/ 0 h 3244"/>
              <a:gd name="T16" fmla="*/ 1027 w 1027"/>
              <a:gd name="T17" fmla="*/ 0 h 3244"/>
              <a:gd name="T18" fmla="*/ 1027 w 1027"/>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7" h="3244">
                <a:moveTo>
                  <a:pt x="56" y="3244"/>
                </a:moveTo>
                <a:lnTo>
                  <a:pt x="2" y="3244"/>
                </a:lnTo>
                <a:lnTo>
                  <a:pt x="0" y="3244"/>
                </a:lnTo>
                <a:lnTo>
                  <a:pt x="56" y="3244"/>
                </a:lnTo>
                <a:moveTo>
                  <a:pt x="1027" y="0"/>
                </a:moveTo>
                <a:lnTo>
                  <a:pt x="971" y="0"/>
                </a:lnTo>
                <a:lnTo>
                  <a:pt x="10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0" name="Freeform 156">
            <a:extLst>
              <a:ext uri="{FF2B5EF4-FFF2-40B4-BE49-F238E27FC236}">
                <a16:creationId xmlns:a16="http://schemas.microsoft.com/office/drawing/2014/main" id="{0C9D091E-26BA-40CC-9244-3FFC74743B90}"/>
              </a:ext>
            </a:extLst>
          </p:cNvPr>
          <p:cNvSpPr>
            <a:spLocks noChangeArrowheads="1"/>
          </p:cNvSpPr>
          <p:nvPr/>
        </p:nvSpPr>
        <p:spPr bwMode="auto">
          <a:xfrm>
            <a:off x="2408238" y="0"/>
            <a:ext cx="1627187" cy="5149850"/>
          </a:xfrm>
          <a:custGeom>
            <a:avLst/>
            <a:gdLst>
              <a:gd name="T0" fmla="*/ 1025 w 1025"/>
              <a:gd name="T1" fmla="*/ 0 h 3244"/>
              <a:gd name="T2" fmla="*/ 969 w 1025"/>
              <a:gd name="T3" fmla="*/ 0 h 3244"/>
              <a:gd name="T4" fmla="*/ 0 w 1025"/>
              <a:gd name="T5" fmla="*/ 3244 h 3244"/>
              <a:gd name="T6" fmla="*/ 54 w 1025"/>
              <a:gd name="T7" fmla="*/ 3244 h 3244"/>
              <a:gd name="T8" fmla="*/ 1025 w 1025"/>
              <a:gd name="T9" fmla="*/ 0 h 3244"/>
            </a:gdLst>
            <a:ahLst/>
            <a:cxnLst>
              <a:cxn ang="0">
                <a:pos x="T0" y="T1"/>
              </a:cxn>
              <a:cxn ang="0">
                <a:pos x="T2" y="T3"/>
              </a:cxn>
              <a:cxn ang="0">
                <a:pos x="T4" y="T5"/>
              </a:cxn>
              <a:cxn ang="0">
                <a:pos x="T6" y="T7"/>
              </a:cxn>
              <a:cxn ang="0">
                <a:pos x="T8" y="T9"/>
              </a:cxn>
            </a:cxnLst>
            <a:rect l="0" t="0" r="r" b="b"/>
            <a:pathLst>
              <a:path w="1025" h="3244">
                <a:moveTo>
                  <a:pt x="1025" y="0"/>
                </a:moveTo>
                <a:lnTo>
                  <a:pt x="969" y="0"/>
                </a:lnTo>
                <a:lnTo>
                  <a:pt x="0" y="3244"/>
                </a:lnTo>
                <a:lnTo>
                  <a:pt x="54" y="3244"/>
                </a:lnTo>
                <a:lnTo>
                  <a:pt x="1025"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2" name="Freeform 158">
            <a:extLst>
              <a:ext uri="{FF2B5EF4-FFF2-40B4-BE49-F238E27FC236}">
                <a16:creationId xmlns:a16="http://schemas.microsoft.com/office/drawing/2014/main" id="{A25107A1-4F9E-49E3-8FAB-379D49846134}"/>
              </a:ext>
            </a:extLst>
          </p:cNvPr>
          <p:cNvSpPr>
            <a:spLocks noChangeArrowheads="1"/>
          </p:cNvSpPr>
          <p:nvPr/>
        </p:nvSpPr>
        <p:spPr bwMode="auto">
          <a:xfrm>
            <a:off x="8193088" y="0"/>
            <a:ext cx="1544637" cy="5149850"/>
          </a:xfrm>
          <a:custGeom>
            <a:avLst/>
            <a:gdLst>
              <a:gd name="T0" fmla="*/ 971 w 973"/>
              <a:gd name="T1" fmla="*/ 0 h 3244"/>
              <a:gd name="T2" fmla="*/ 0 w 973"/>
              <a:gd name="T3" fmla="*/ 3244 h 3244"/>
              <a:gd name="T4" fmla="*/ 2 w 973"/>
              <a:gd name="T5" fmla="*/ 3244 h 3244"/>
              <a:gd name="T6" fmla="*/ 973 w 973"/>
              <a:gd name="T7" fmla="*/ 0 h 3244"/>
              <a:gd name="T8" fmla="*/ 971 w 973"/>
              <a:gd name="T9" fmla="*/ 0 h 3244"/>
            </a:gdLst>
            <a:ahLst/>
            <a:cxnLst>
              <a:cxn ang="0">
                <a:pos x="T0" y="T1"/>
              </a:cxn>
              <a:cxn ang="0">
                <a:pos x="T2" y="T3"/>
              </a:cxn>
              <a:cxn ang="0">
                <a:pos x="T4" y="T5"/>
              </a:cxn>
              <a:cxn ang="0">
                <a:pos x="T6" y="T7"/>
              </a:cxn>
              <a:cxn ang="0">
                <a:pos x="T8" y="T9"/>
              </a:cxn>
            </a:cxnLst>
            <a:rect l="0" t="0" r="r" b="b"/>
            <a:pathLst>
              <a:path w="973" h="3244">
                <a:moveTo>
                  <a:pt x="971" y="0"/>
                </a:moveTo>
                <a:lnTo>
                  <a:pt x="0" y="3244"/>
                </a:lnTo>
                <a:lnTo>
                  <a:pt x="2" y="3244"/>
                </a:lnTo>
                <a:lnTo>
                  <a:pt x="97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4" name="Freeform 160">
            <a:extLst>
              <a:ext uri="{FF2B5EF4-FFF2-40B4-BE49-F238E27FC236}">
                <a16:creationId xmlns:a16="http://schemas.microsoft.com/office/drawing/2014/main" id="{0F94DC84-8C7C-487C-9C08-A0E38FC1ECC7}"/>
              </a:ext>
            </a:extLst>
          </p:cNvPr>
          <p:cNvSpPr>
            <a:spLocks noChangeArrowheads="1"/>
          </p:cNvSpPr>
          <p:nvPr/>
        </p:nvSpPr>
        <p:spPr bwMode="auto">
          <a:xfrm>
            <a:off x="8285163" y="0"/>
            <a:ext cx="1824037" cy="5149850"/>
          </a:xfrm>
          <a:custGeom>
            <a:avLst/>
            <a:gdLst>
              <a:gd name="T0" fmla="*/ 971 w 1149"/>
              <a:gd name="T1" fmla="*/ 0 h 3244"/>
              <a:gd name="T2" fmla="*/ 0 w 1149"/>
              <a:gd name="T3" fmla="*/ 3244 h 3244"/>
              <a:gd name="T4" fmla="*/ 180 w 1149"/>
              <a:gd name="T5" fmla="*/ 3244 h 3244"/>
              <a:gd name="T6" fmla="*/ 1149 w 1149"/>
              <a:gd name="T7" fmla="*/ 0 h 3244"/>
              <a:gd name="T8" fmla="*/ 971 w 1149"/>
              <a:gd name="T9" fmla="*/ 0 h 3244"/>
            </a:gdLst>
            <a:ahLst/>
            <a:cxnLst>
              <a:cxn ang="0">
                <a:pos x="T0" y="T1"/>
              </a:cxn>
              <a:cxn ang="0">
                <a:pos x="T2" y="T3"/>
              </a:cxn>
              <a:cxn ang="0">
                <a:pos x="T4" y="T5"/>
              </a:cxn>
              <a:cxn ang="0">
                <a:pos x="T6" y="T7"/>
              </a:cxn>
              <a:cxn ang="0">
                <a:pos x="T8" y="T9"/>
              </a:cxn>
            </a:cxnLst>
            <a:rect l="0" t="0" r="r" b="b"/>
            <a:pathLst>
              <a:path w="1149" h="3244">
                <a:moveTo>
                  <a:pt x="971" y="0"/>
                </a:moveTo>
                <a:lnTo>
                  <a:pt x="0" y="3244"/>
                </a:lnTo>
                <a:lnTo>
                  <a:pt x="180" y="3244"/>
                </a:lnTo>
                <a:lnTo>
                  <a:pt x="1149"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6" name="Freeform 162">
            <a:extLst>
              <a:ext uri="{FF2B5EF4-FFF2-40B4-BE49-F238E27FC236}">
                <a16:creationId xmlns:a16="http://schemas.microsoft.com/office/drawing/2014/main" id="{B40316C4-21DE-4C71-9E08-D2FC7F003310}"/>
              </a:ext>
            </a:extLst>
          </p:cNvPr>
          <p:cNvSpPr>
            <a:spLocks noChangeArrowheads="1"/>
          </p:cNvSpPr>
          <p:nvPr/>
        </p:nvSpPr>
        <p:spPr bwMode="auto">
          <a:xfrm>
            <a:off x="8612188" y="2716213"/>
            <a:ext cx="311150" cy="944562"/>
          </a:xfrm>
          <a:custGeom>
            <a:avLst/>
            <a:gdLst>
              <a:gd name="T0" fmla="*/ 18 w 196"/>
              <a:gd name="T1" fmla="*/ 595 h 595"/>
              <a:gd name="T2" fmla="*/ 196 w 196"/>
              <a:gd name="T3" fmla="*/ 0 h 595"/>
              <a:gd name="T4" fmla="*/ 178 w 196"/>
              <a:gd name="T5" fmla="*/ 0 h 595"/>
              <a:gd name="T6" fmla="*/ 0 w 196"/>
              <a:gd name="T7" fmla="*/ 595 h 595"/>
              <a:gd name="T8" fmla="*/ 18 w 196"/>
              <a:gd name="T9" fmla="*/ 595 h 595"/>
            </a:gdLst>
            <a:ahLst/>
            <a:cxnLst>
              <a:cxn ang="0">
                <a:pos x="T0" y="T1"/>
              </a:cxn>
              <a:cxn ang="0">
                <a:pos x="T2" y="T3"/>
              </a:cxn>
              <a:cxn ang="0">
                <a:pos x="T4" y="T5"/>
              </a:cxn>
              <a:cxn ang="0">
                <a:pos x="T6" y="T7"/>
              </a:cxn>
              <a:cxn ang="0">
                <a:pos x="T8" y="T9"/>
              </a:cxn>
            </a:cxnLst>
            <a:rect l="0" t="0" r="r" b="b"/>
            <a:pathLst>
              <a:path w="196" h="595">
                <a:moveTo>
                  <a:pt x="18" y="595"/>
                </a:moveTo>
                <a:lnTo>
                  <a:pt x="196" y="0"/>
                </a:lnTo>
                <a:lnTo>
                  <a:pt x="178" y="0"/>
                </a:lnTo>
                <a:lnTo>
                  <a:pt x="0" y="595"/>
                </a:lnTo>
                <a:lnTo>
                  <a:pt x="18"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7" name="Freeform 163">
            <a:extLst>
              <a:ext uri="{FF2B5EF4-FFF2-40B4-BE49-F238E27FC236}">
                <a16:creationId xmlns:a16="http://schemas.microsoft.com/office/drawing/2014/main" id="{3A897B0C-D1F1-4625-9386-BF86AF2FA810}"/>
              </a:ext>
            </a:extLst>
          </p:cNvPr>
          <p:cNvSpPr>
            <a:spLocks noChangeArrowheads="1"/>
          </p:cNvSpPr>
          <p:nvPr/>
        </p:nvSpPr>
        <p:spPr bwMode="auto">
          <a:xfrm>
            <a:off x="8415338" y="4186238"/>
            <a:ext cx="120650" cy="88900"/>
          </a:xfrm>
          <a:custGeom>
            <a:avLst/>
            <a:gdLst>
              <a:gd name="T0" fmla="*/ 68 w 76"/>
              <a:gd name="T1" fmla="*/ 14 h 56"/>
              <a:gd name="T2" fmla="*/ 34 w 76"/>
              <a:gd name="T3" fmla="*/ 34 h 56"/>
              <a:gd name="T4" fmla="*/ 14 w 76"/>
              <a:gd name="T5" fmla="*/ 0 h 56"/>
              <a:gd name="T6" fmla="*/ 0 w 76"/>
              <a:gd name="T7" fmla="*/ 6 h 56"/>
              <a:gd name="T8" fmla="*/ 26 w 76"/>
              <a:gd name="T9" fmla="*/ 56 h 56"/>
              <a:gd name="T10" fmla="*/ 76 w 76"/>
              <a:gd name="T11" fmla="*/ 28 h 56"/>
              <a:gd name="T12" fmla="*/ 68 w 76"/>
              <a:gd name="T13" fmla="*/ 14 h 56"/>
            </a:gdLst>
            <a:ahLst/>
            <a:cxnLst>
              <a:cxn ang="0">
                <a:pos x="T0" y="T1"/>
              </a:cxn>
              <a:cxn ang="0">
                <a:pos x="T2" y="T3"/>
              </a:cxn>
              <a:cxn ang="0">
                <a:pos x="T4" y="T5"/>
              </a:cxn>
              <a:cxn ang="0">
                <a:pos x="T6" y="T7"/>
              </a:cxn>
              <a:cxn ang="0">
                <a:pos x="T8" y="T9"/>
              </a:cxn>
              <a:cxn ang="0">
                <a:pos x="T10" y="T11"/>
              </a:cxn>
              <a:cxn ang="0">
                <a:pos x="T12" y="T13"/>
              </a:cxn>
            </a:cxnLst>
            <a:rect l="0" t="0" r="r" b="b"/>
            <a:pathLst>
              <a:path w="76" h="56">
                <a:moveTo>
                  <a:pt x="68" y="14"/>
                </a:moveTo>
                <a:lnTo>
                  <a:pt x="34" y="34"/>
                </a:lnTo>
                <a:lnTo>
                  <a:pt x="14" y="0"/>
                </a:lnTo>
                <a:lnTo>
                  <a:pt x="0" y="6"/>
                </a:lnTo>
                <a:lnTo>
                  <a:pt x="26" y="56"/>
                </a:lnTo>
                <a:lnTo>
                  <a:pt x="76" y="28"/>
                </a:lnTo>
                <a:lnTo>
                  <a:pt x="68" y="1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3" name="Freeform 164">
            <a:extLst>
              <a:ext uri="{FF2B5EF4-FFF2-40B4-BE49-F238E27FC236}">
                <a16:creationId xmlns:a16="http://schemas.microsoft.com/office/drawing/2014/main" id="{233AB8B3-0E02-4814-B891-9E377EEBE7C2}"/>
              </a:ext>
            </a:extLst>
          </p:cNvPr>
          <p:cNvSpPr>
            <a:spLocks noEditPoints="1" noChangeArrowheads="1"/>
          </p:cNvSpPr>
          <p:nvPr/>
        </p:nvSpPr>
        <p:spPr bwMode="auto">
          <a:xfrm>
            <a:off x="8478838" y="0"/>
            <a:ext cx="1627187" cy="5149850"/>
          </a:xfrm>
          <a:custGeom>
            <a:avLst/>
            <a:gdLst>
              <a:gd name="T0" fmla="*/ 54 w 1025"/>
              <a:gd name="T1" fmla="*/ 3244 h 3244"/>
              <a:gd name="T2" fmla="*/ 0 w 1025"/>
              <a:gd name="T3" fmla="*/ 3244 h 3244"/>
              <a:gd name="T4" fmla="*/ 0 w 1025"/>
              <a:gd name="T5" fmla="*/ 3244 h 3244"/>
              <a:gd name="T6" fmla="*/ 54 w 1025"/>
              <a:gd name="T7" fmla="*/ 3244 h 3244"/>
              <a:gd name="T8" fmla="*/ 54 w 1025"/>
              <a:gd name="T9" fmla="*/ 3244 h 3244"/>
              <a:gd name="T10" fmla="*/ 1025 w 1025"/>
              <a:gd name="T11" fmla="*/ 0 h 3244"/>
              <a:gd name="T12" fmla="*/ 971 w 1025"/>
              <a:gd name="T13" fmla="*/ 0 h 3244"/>
              <a:gd name="T14" fmla="*/ 971 w 1025"/>
              <a:gd name="T15" fmla="*/ 0 h 3244"/>
              <a:gd name="T16" fmla="*/ 1025 w 1025"/>
              <a:gd name="T17" fmla="*/ 0 h 3244"/>
              <a:gd name="T18" fmla="*/ 1025 w 1025"/>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5" h="3244">
                <a:moveTo>
                  <a:pt x="54" y="3244"/>
                </a:moveTo>
                <a:lnTo>
                  <a:pt x="0" y="3244"/>
                </a:lnTo>
                <a:lnTo>
                  <a:pt x="54" y="3244"/>
                </a:lnTo>
                <a:close/>
                <a:moveTo>
                  <a:pt x="1025" y="0"/>
                </a:moveTo>
                <a:lnTo>
                  <a:pt x="971" y="0"/>
                </a:lnTo>
                <a:lnTo>
                  <a:pt x="10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4" name="Freeform 165">
            <a:extLst>
              <a:ext uri="{FF2B5EF4-FFF2-40B4-BE49-F238E27FC236}">
                <a16:creationId xmlns:a16="http://schemas.microsoft.com/office/drawing/2014/main" id="{8829F780-0A40-4A8E-8A6A-804D453FE549}"/>
              </a:ext>
            </a:extLst>
          </p:cNvPr>
          <p:cNvSpPr>
            <a:spLocks noEditPoints="1" noChangeArrowheads="1"/>
          </p:cNvSpPr>
          <p:nvPr/>
        </p:nvSpPr>
        <p:spPr bwMode="auto">
          <a:xfrm>
            <a:off x="8478838" y="0"/>
            <a:ext cx="1627187" cy="5149850"/>
          </a:xfrm>
          <a:custGeom>
            <a:avLst/>
            <a:gdLst>
              <a:gd name="T0" fmla="*/ 54 w 1025"/>
              <a:gd name="T1" fmla="*/ 3244 h 3244"/>
              <a:gd name="T2" fmla="*/ 0 w 1025"/>
              <a:gd name="T3" fmla="*/ 3244 h 3244"/>
              <a:gd name="T4" fmla="*/ 0 w 1025"/>
              <a:gd name="T5" fmla="*/ 3244 h 3244"/>
              <a:gd name="T6" fmla="*/ 54 w 1025"/>
              <a:gd name="T7" fmla="*/ 3244 h 3244"/>
              <a:gd name="T8" fmla="*/ 54 w 1025"/>
              <a:gd name="T9" fmla="*/ 3244 h 3244"/>
              <a:gd name="T10" fmla="*/ 1025 w 1025"/>
              <a:gd name="T11" fmla="*/ 0 h 3244"/>
              <a:gd name="T12" fmla="*/ 971 w 1025"/>
              <a:gd name="T13" fmla="*/ 0 h 3244"/>
              <a:gd name="T14" fmla="*/ 971 w 1025"/>
              <a:gd name="T15" fmla="*/ 0 h 3244"/>
              <a:gd name="T16" fmla="*/ 1025 w 1025"/>
              <a:gd name="T17" fmla="*/ 0 h 3244"/>
              <a:gd name="T18" fmla="*/ 1025 w 1025"/>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5" h="3244">
                <a:moveTo>
                  <a:pt x="54" y="3244"/>
                </a:moveTo>
                <a:lnTo>
                  <a:pt x="0" y="3244"/>
                </a:lnTo>
                <a:lnTo>
                  <a:pt x="54" y="3244"/>
                </a:lnTo>
                <a:moveTo>
                  <a:pt x="1025" y="0"/>
                </a:moveTo>
                <a:lnTo>
                  <a:pt x="971" y="0"/>
                </a:lnTo>
                <a:lnTo>
                  <a:pt x="10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0" name="Freeform 166">
            <a:extLst>
              <a:ext uri="{FF2B5EF4-FFF2-40B4-BE49-F238E27FC236}">
                <a16:creationId xmlns:a16="http://schemas.microsoft.com/office/drawing/2014/main" id="{92D5F584-6D4A-4B2F-9974-E88AA5218E1B}"/>
              </a:ext>
            </a:extLst>
          </p:cNvPr>
          <p:cNvSpPr>
            <a:spLocks noChangeArrowheads="1"/>
          </p:cNvSpPr>
          <p:nvPr/>
        </p:nvSpPr>
        <p:spPr bwMode="auto">
          <a:xfrm>
            <a:off x="8478838" y="0"/>
            <a:ext cx="1627187" cy="5149850"/>
          </a:xfrm>
          <a:custGeom>
            <a:avLst/>
            <a:gdLst>
              <a:gd name="T0" fmla="*/ 1025 w 1025"/>
              <a:gd name="T1" fmla="*/ 0 h 3244"/>
              <a:gd name="T2" fmla="*/ 971 w 1025"/>
              <a:gd name="T3" fmla="*/ 0 h 3244"/>
              <a:gd name="T4" fmla="*/ 0 w 1025"/>
              <a:gd name="T5" fmla="*/ 3244 h 3244"/>
              <a:gd name="T6" fmla="*/ 54 w 1025"/>
              <a:gd name="T7" fmla="*/ 3244 h 3244"/>
              <a:gd name="T8" fmla="*/ 1025 w 1025"/>
              <a:gd name="T9" fmla="*/ 0 h 3244"/>
            </a:gdLst>
            <a:ahLst/>
            <a:cxnLst>
              <a:cxn ang="0">
                <a:pos x="T0" y="T1"/>
              </a:cxn>
              <a:cxn ang="0">
                <a:pos x="T2" y="T3"/>
              </a:cxn>
              <a:cxn ang="0">
                <a:pos x="T4" y="T5"/>
              </a:cxn>
              <a:cxn ang="0">
                <a:pos x="T6" y="T7"/>
              </a:cxn>
              <a:cxn ang="0">
                <a:pos x="T8" y="T9"/>
              </a:cxn>
            </a:cxnLst>
            <a:rect l="0" t="0" r="r" b="b"/>
            <a:pathLst>
              <a:path w="1025" h="3244">
                <a:moveTo>
                  <a:pt x="1025" y="0"/>
                </a:moveTo>
                <a:lnTo>
                  <a:pt x="971" y="0"/>
                </a:lnTo>
                <a:lnTo>
                  <a:pt x="0" y="3244"/>
                </a:lnTo>
                <a:lnTo>
                  <a:pt x="54" y="3244"/>
                </a:lnTo>
                <a:lnTo>
                  <a:pt x="1025"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7" name="Freeform 143">
            <a:extLst>
              <a:ext uri="{FF2B5EF4-FFF2-40B4-BE49-F238E27FC236}">
                <a16:creationId xmlns:a16="http://schemas.microsoft.com/office/drawing/2014/main" id="{FBB601D7-5D6F-40F9-B01F-EFA584FA050E}"/>
              </a:ext>
            </a:extLst>
          </p:cNvPr>
          <p:cNvSpPr>
            <a:spLocks noChangeArrowheads="1"/>
          </p:cNvSpPr>
          <p:nvPr/>
        </p:nvSpPr>
        <p:spPr bwMode="auto">
          <a:xfrm>
            <a:off x="1171575" y="3817938"/>
            <a:ext cx="490538" cy="43338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8" name="Freeform 144">
            <a:extLst>
              <a:ext uri="{FF2B5EF4-FFF2-40B4-BE49-F238E27FC236}">
                <a16:creationId xmlns:a16="http://schemas.microsoft.com/office/drawing/2014/main" id="{68E1E7B0-6EE3-46C6-8873-3323910B668A}"/>
              </a:ext>
            </a:extLst>
          </p:cNvPr>
          <p:cNvSpPr>
            <a:spLocks noChangeArrowheads="1"/>
          </p:cNvSpPr>
          <p:nvPr/>
        </p:nvSpPr>
        <p:spPr bwMode="auto">
          <a:xfrm>
            <a:off x="1171575" y="4270375"/>
            <a:ext cx="490538" cy="4302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9" name="Freeform 145">
            <a:extLst>
              <a:ext uri="{FF2B5EF4-FFF2-40B4-BE49-F238E27FC236}">
                <a16:creationId xmlns:a16="http://schemas.microsoft.com/office/drawing/2014/main" id="{A052FE4E-CA8E-456E-A5B7-C043B8C27332}"/>
              </a:ext>
            </a:extLst>
          </p:cNvPr>
          <p:cNvSpPr>
            <a:spLocks noChangeArrowheads="1"/>
          </p:cNvSpPr>
          <p:nvPr/>
        </p:nvSpPr>
        <p:spPr bwMode="auto">
          <a:xfrm>
            <a:off x="779463" y="4043363"/>
            <a:ext cx="493712" cy="4302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0" name="Freeform 146">
            <a:extLst>
              <a:ext uri="{FF2B5EF4-FFF2-40B4-BE49-F238E27FC236}">
                <a16:creationId xmlns:a16="http://schemas.microsoft.com/office/drawing/2014/main" id="{0E96270C-AAF6-48D8-9FEA-E49CF573003A}"/>
              </a:ext>
            </a:extLst>
          </p:cNvPr>
          <p:cNvSpPr>
            <a:spLocks noChangeArrowheads="1"/>
          </p:cNvSpPr>
          <p:nvPr/>
        </p:nvSpPr>
        <p:spPr bwMode="auto">
          <a:xfrm>
            <a:off x="1555750" y="4043363"/>
            <a:ext cx="495300" cy="4302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1" name="Freeform 147">
            <a:extLst>
              <a:ext uri="{FF2B5EF4-FFF2-40B4-BE49-F238E27FC236}">
                <a16:creationId xmlns:a16="http://schemas.microsoft.com/office/drawing/2014/main" id="{E5BA16B8-C3CC-4AC5-953E-63036F7740EF}"/>
              </a:ext>
            </a:extLst>
          </p:cNvPr>
          <p:cNvSpPr>
            <a:spLocks noChangeArrowheads="1"/>
          </p:cNvSpPr>
          <p:nvPr/>
        </p:nvSpPr>
        <p:spPr bwMode="auto">
          <a:xfrm>
            <a:off x="390525" y="3817938"/>
            <a:ext cx="495300" cy="433387"/>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1" name="Freeform 187">
            <a:extLst>
              <a:ext uri="{FF2B5EF4-FFF2-40B4-BE49-F238E27FC236}">
                <a16:creationId xmlns:a16="http://schemas.microsoft.com/office/drawing/2014/main" id="{FDD2FBB0-9EEC-40B5-8B86-2090E0424DD1}"/>
              </a:ext>
            </a:extLst>
          </p:cNvPr>
          <p:cNvSpPr>
            <a:spLocks noChangeArrowheads="1"/>
          </p:cNvSpPr>
          <p:nvPr/>
        </p:nvSpPr>
        <p:spPr bwMode="auto">
          <a:xfrm>
            <a:off x="960438" y="3790950"/>
            <a:ext cx="155575" cy="15557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2" name="Freeform 188">
            <a:extLst>
              <a:ext uri="{FF2B5EF4-FFF2-40B4-BE49-F238E27FC236}">
                <a16:creationId xmlns:a16="http://schemas.microsoft.com/office/drawing/2014/main" id="{C6D8C7E9-4239-4B34-A450-E1262895FCF4}"/>
              </a:ext>
            </a:extLst>
          </p:cNvPr>
          <p:cNvSpPr>
            <a:spLocks noChangeArrowheads="1"/>
          </p:cNvSpPr>
          <p:nvPr/>
        </p:nvSpPr>
        <p:spPr bwMode="auto">
          <a:xfrm>
            <a:off x="996950" y="3827463"/>
            <a:ext cx="76200" cy="80962"/>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5" name="Rectangle 191">
            <a:extLst>
              <a:ext uri="{FF2B5EF4-FFF2-40B4-BE49-F238E27FC236}">
                <a16:creationId xmlns:a16="http://schemas.microsoft.com/office/drawing/2014/main" id="{9D6B1D0A-55B1-4BB9-A2A7-DB56F8EC9881}"/>
              </a:ext>
            </a:extLst>
          </p:cNvPr>
          <p:cNvSpPr>
            <a:spLocks noChangeArrowheads="1"/>
          </p:cNvSpPr>
          <p:nvPr/>
        </p:nvSpPr>
        <p:spPr bwMode="auto">
          <a:xfrm>
            <a:off x="4420046" y="1020688"/>
            <a:ext cx="920750"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39" name="Rectangle 195">
            <a:extLst>
              <a:ext uri="{FF2B5EF4-FFF2-40B4-BE49-F238E27FC236}">
                <a16:creationId xmlns:a16="http://schemas.microsoft.com/office/drawing/2014/main" id="{3A82EEF7-999E-4A48-B899-46D376D47A9D}"/>
              </a:ext>
            </a:extLst>
          </p:cNvPr>
          <p:cNvSpPr>
            <a:spLocks noChangeArrowheads="1"/>
          </p:cNvSpPr>
          <p:nvPr/>
        </p:nvSpPr>
        <p:spPr bwMode="auto">
          <a:xfrm>
            <a:off x="7106096" y="4044950"/>
            <a:ext cx="922338"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3" name="Text Box 199">
            <a:extLst>
              <a:ext uri="{FF2B5EF4-FFF2-40B4-BE49-F238E27FC236}">
                <a16:creationId xmlns:a16="http://schemas.microsoft.com/office/drawing/2014/main" id="{8EF536B5-8C05-4D5F-8E1C-CA47C671DEBB}"/>
              </a:ext>
            </a:extLst>
          </p:cNvPr>
          <p:cNvSpPr txBox="1">
            <a:spLocks noChangeArrowheads="1"/>
          </p:cNvSpPr>
          <p:nvPr/>
        </p:nvSpPr>
        <p:spPr bwMode="auto">
          <a:xfrm>
            <a:off x="304549" y="1162864"/>
            <a:ext cx="223361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CC0000"/>
                </a:solidFill>
                <a:latin typeface="微软雅黑" panose="020B0503020204020204" pitchFamily="34" charset="-122"/>
                <a:ea typeface="微软雅黑" panose="020B0503020204020204" pitchFamily="34" charset="-122"/>
              </a:rPr>
              <a:t>FOUNDED, MARCH, 2015</a:t>
            </a:r>
          </a:p>
          <a:p>
            <a:pPr fontAlgn="ctr"/>
            <a:r>
              <a:rPr lang="en-US" altLang="zh-CN" sz="1000" dirty="0" err="1">
                <a:solidFill>
                  <a:srgbClr val="1C1C1C"/>
                </a:solidFill>
                <a:latin typeface="微软雅黑" panose="020B0503020204020204" pitchFamily="34" charset="-122"/>
                <a:ea typeface="微软雅黑" panose="020B0503020204020204" pitchFamily="34" charset="-122"/>
              </a:rPr>
              <a:t>OneConnect</a:t>
            </a:r>
            <a:r>
              <a:rPr lang="en-US" altLang="zh-CN" sz="1000" dirty="0">
                <a:solidFill>
                  <a:srgbClr val="1C1C1C"/>
                </a:solidFill>
                <a:latin typeface="微软雅黑" panose="020B0503020204020204" pitchFamily="34" charset="-122"/>
                <a:ea typeface="微软雅黑" panose="020B0503020204020204" pitchFamily="34" charset="-122"/>
              </a:rPr>
              <a:t> company, the world's leading technology service platform covering the whole financial industrial chain, is an associate company of the Ping An Insurance Company of China, Ltd. It was registered and founded in December 2015.</a:t>
            </a:r>
          </a:p>
        </p:txBody>
      </p:sp>
      <p:sp>
        <p:nvSpPr>
          <p:cNvPr id="6344" name="Text Box 200">
            <a:extLst>
              <a:ext uri="{FF2B5EF4-FFF2-40B4-BE49-F238E27FC236}">
                <a16:creationId xmlns:a16="http://schemas.microsoft.com/office/drawing/2014/main" id="{74DF5414-FFEA-4FA9-935F-1A6E44BF5452}"/>
              </a:ext>
            </a:extLst>
          </p:cNvPr>
          <p:cNvSpPr txBox="1">
            <a:spLocks noChangeArrowheads="1"/>
          </p:cNvSpPr>
          <p:nvPr/>
        </p:nvSpPr>
        <p:spPr bwMode="auto">
          <a:xfrm>
            <a:off x="393700" y="627063"/>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latin typeface="微软雅黑" panose="020B0503020204020204" pitchFamily="34" charset="-122"/>
                <a:ea typeface="微软雅黑" panose="020B0503020204020204" pitchFamily="34" charset="-122"/>
              </a:rPr>
              <a:t>FOUNDING</a:t>
            </a:r>
          </a:p>
        </p:txBody>
      </p:sp>
      <p:sp>
        <p:nvSpPr>
          <p:cNvPr id="6345" name="Oval 201">
            <a:extLst>
              <a:ext uri="{FF2B5EF4-FFF2-40B4-BE49-F238E27FC236}">
                <a16:creationId xmlns:a16="http://schemas.microsoft.com/office/drawing/2014/main" id="{BB9F6381-5357-46B1-A9BB-5D1845BE4E4E}"/>
              </a:ext>
            </a:extLst>
          </p:cNvPr>
          <p:cNvSpPr>
            <a:spLocks noChangeArrowheads="1"/>
          </p:cNvSpPr>
          <p:nvPr/>
        </p:nvSpPr>
        <p:spPr bwMode="auto">
          <a:xfrm>
            <a:off x="4067175" y="4083050"/>
            <a:ext cx="4176713" cy="225425"/>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6346" name="Line 202">
            <a:extLst>
              <a:ext uri="{FF2B5EF4-FFF2-40B4-BE49-F238E27FC236}">
                <a16:creationId xmlns:a16="http://schemas.microsoft.com/office/drawing/2014/main" id="{A6EAA27E-574C-4E56-9C00-8A2E7153469D}"/>
              </a:ext>
            </a:extLst>
          </p:cNvPr>
          <p:cNvSpPr>
            <a:spLocks noChangeShapeType="1"/>
          </p:cNvSpPr>
          <p:nvPr/>
        </p:nvSpPr>
        <p:spPr bwMode="auto">
          <a:xfrm>
            <a:off x="393700" y="963613"/>
            <a:ext cx="1514475"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8" name="Line 204">
            <a:extLst>
              <a:ext uri="{FF2B5EF4-FFF2-40B4-BE49-F238E27FC236}">
                <a16:creationId xmlns:a16="http://schemas.microsoft.com/office/drawing/2014/main" id="{22D0BECC-6D39-4E6D-86EF-19C4F5B434CD}"/>
              </a:ext>
            </a:extLst>
          </p:cNvPr>
          <p:cNvSpPr>
            <a:spLocks noChangeShapeType="1"/>
          </p:cNvSpPr>
          <p:nvPr/>
        </p:nvSpPr>
        <p:spPr bwMode="auto">
          <a:xfrm>
            <a:off x="4427984" y="1058788"/>
            <a:ext cx="360045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 name="Line 205">
            <a:extLst>
              <a:ext uri="{FF2B5EF4-FFF2-40B4-BE49-F238E27FC236}">
                <a16:creationId xmlns:a16="http://schemas.microsoft.com/office/drawing/2014/main" id="{E677D950-B545-4655-A187-0E38698BBFDF}"/>
              </a:ext>
            </a:extLst>
          </p:cNvPr>
          <p:cNvSpPr>
            <a:spLocks noChangeShapeType="1"/>
          </p:cNvSpPr>
          <p:nvPr/>
        </p:nvSpPr>
        <p:spPr bwMode="auto">
          <a:xfrm>
            <a:off x="4427984" y="4052733"/>
            <a:ext cx="360045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 name="图片 2">
            <a:extLst>
              <a:ext uri="{FF2B5EF4-FFF2-40B4-BE49-F238E27FC236}">
                <a16:creationId xmlns:a16="http://schemas.microsoft.com/office/drawing/2014/main" id="{14F94246-B8B9-472F-B1D5-16326C230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5271" y="1251317"/>
            <a:ext cx="4005263" cy="2539633"/>
          </a:xfrm>
          <a:prstGeom prst="rect">
            <a:avLst/>
          </a:prstGeom>
        </p:spPr>
      </p:pic>
      <p:pic>
        <p:nvPicPr>
          <p:cNvPr id="38" name="图片 37">
            <a:extLst>
              <a:ext uri="{FF2B5EF4-FFF2-40B4-BE49-F238E27FC236}">
                <a16:creationId xmlns:a16="http://schemas.microsoft.com/office/drawing/2014/main" id="{832D5DC2-A112-4290-BC09-A382F1F53D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3939" y="310623"/>
            <a:ext cx="1447925" cy="411516"/>
          </a:xfrm>
          <a:prstGeom prst="rect">
            <a:avLst/>
          </a:prstGeom>
        </p:spPr>
      </p:pic>
      <p:sp>
        <p:nvSpPr>
          <p:cNvPr id="2" name="文本框 1">
            <a:extLst>
              <a:ext uri="{FF2B5EF4-FFF2-40B4-BE49-F238E27FC236}">
                <a16:creationId xmlns:a16="http://schemas.microsoft.com/office/drawing/2014/main" id="{32564957-B24F-491F-BC4C-55285CA3C42A}"/>
              </a:ext>
            </a:extLst>
          </p:cNvPr>
          <p:cNvSpPr txBox="1"/>
          <p:nvPr/>
        </p:nvSpPr>
        <p:spPr>
          <a:xfrm>
            <a:off x="857892" y="4053815"/>
            <a:ext cx="332584" cy="400110"/>
          </a:xfrm>
          <a:prstGeom prst="rect">
            <a:avLst/>
          </a:prstGeom>
          <a:noFill/>
        </p:spPr>
        <p:txBody>
          <a:bodyPr wrap="square" rtlCol="0">
            <a:spAutoFit/>
          </a:bodyPr>
          <a:lstStyle/>
          <a:p>
            <a:r>
              <a:rPr lang="en-US" altLang="zh-CN" sz="2000" b="1" dirty="0"/>
              <a:t>2</a:t>
            </a:r>
            <a:endParaRPr lang="zh-CN" altLang="en-US" sz="2000" b="1"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300"/>
                                  </p:stCondLst>
                                  <p:childTnLst>
                                    <p:set>
                                      <p:cBhvr>
                                        <p:cTn id="6" dur="1" fill="hold">
                                          <p:stCondLst>
                                            <p:cond delay="0"/>
                                          </p:stCondLst>
                                        </p:cTn>
                                        <p:tgtEl>
                                          <p:spTgt spid="6343"/>
                                        </p:tgtEl>
                                        <p:attrNameLst>
                                          <p:attrName>style.visibility</p:attrName>
                                        </p:attrNameLst>
                                      </p:cBhvr>
                                      <p:to>
                                        <p:strVal val="visible"/>
                                      </p:to>
                                    </p:set>
                                    <p:animEffect transition="in" filter="slide(fromLeft)">
                                      <p:cBhvr>
                                        <p:cTn id="7" dur="500"/>
                                        <p:tgtEl>
                                          <p:spTgt spid="6343"/>
                                        </p:tgtEl>
                                      </p:cBhvr>
                                    </p:animEffect>
                                  </p:childTnLst>
                                </p:cTn>
                              </p:par>
                              <p:par>
                                <p:cTn id="8" presetID="12" presetClass="entr" presetSubtype="8" fill="hold" grpId="0" nodeType="withEffect">
                                  <p:stCondLst>
                                    <p:cond delay="300"/>
                                  </p:stCondLst>
                                  <p:childTnLst>
                                    <p:set>
                                      <p:cBhvr>
                                        <p:cTn id="9" dur="1" fill="hold">
                                          <p:stCondLst>
                                            <p:cond delay="0"/>
                                          </p:stCondLst>
                                        </p:cTn>
                                        <p:tgtEl>
                                          <p:spTgt spid="6344"/>
                                        </p:tgtEl>
                                        <p:attrNameLst>
                                          <p:attrName>style.visibility</p:attrName>
                                        </p:attrNameLst>
                                      </p:cBhvr>
                                      <p:to>
                                        <p:strVal val="visible"/>
                                      </p:to>
                                    </p:set>
                                    <p:animEffect transition="in" filter="slide(fromLeft)">
                                      <p:cBhvr>
                                        <p:cTn id="10" dur="500"/>
                                        <p:tgtEl>
                                          <p:spTgt spid="6344"/>
                                        </p:tgtEl>
                                      </p:cBhvr>
                                    </p:animEffect>
                                  </p:childTnLst>
                                </p:cTn>
                              </p:par>
                              <p:par>
                                <p:cTn id="11" presetID="12" presetClass="entr" presetSubtype="8" fill="hold" nodeType="withEffect">
                                  <p:stCondLst>
                                    <p:cond delay="300"/>
                                  </p:stCondLst>
                                  <p:childTnLst>
                                    <p:set>
                                      <p:cBhvr>
                                        <p:cTn id="12" dur="1" fill="hold">
                                          <p:stCondLst>
                                            <p:cond delay="0"/>
                                          </p:stCondLst>
                                        </p:cTn>
                                        <p:tgtEl>
                                          <p:spTgt spid="6346"/>
                                        </p:tgtEl>
                                        <p:attrNameLst>
                                          <p:attrName>style.visibility</p:attrName>
                                        </p:attrNameLst>
                                      </p:cBhvr>
                                      <p:to>
                                        <p:strVal val="visible"/>
                                      </p:to>
                                    </p:set>
                                    <p:animEffect transition="in" filter="slide(fromLeft)">
                                      <p:cBhvr>
                                        <p:cTn id="13" dur="500"/>
                                        <p:tgtEl>
                                          <p:spTgt spid="6346"/>
                                        </p:tgtEl>
                                      </p:cBhvr>
                                    </p:animEffect>
                                  </p:childTnLst>
                                </p:cTn>
                              </p:par>
                              <p:par>
                                <p:cTn id="14" presetID="22" presetClass="entr" presetSubtype="4" fill="hold" nodeType="withEffect">
                                  <p:stCondLst>
                                    <p:cond delay="100"/>
                                  </p:stCondLst>
                                  <p:childTnLst>
                                    <p:set>
                                      <p:cBhvr>
                                        <p:cTn id="15" dur="1" fill="hold">
                                          <p:stCondLst>
                                            <p:cond delay="0"/>
                                          </p:stCondLst>
                                        </p:cTn>
                                        <p:tgtEl>
                                          <p:spTgt spid="6292"/>
                                        </p:tgtEl>
                                        <p:attrNameLst>
                                          <p:attrName>style.visibility</p:attrName>
                                        </p:attrNameLst>
                                      </p:cBhvr>
                                      <p:to>
                                        <p:strVal val="visible"/>
                                      </p:to>
                                    </p:set>
                                    <p:animEffect transition="in" filter="wipe(down)">
                                      <p:cBhvr>
                                        <p:cTn id="16" dur="500"/>
                                        <p:tgtEl>
                                          <p:spTgt spid="6292"/>
                                        </p:tgtEl>
                                      </p:cBhvr>
                                    </p:animEffect>
                                  </p:childTnLst>
                                </p:cTn>
                              </p:par>
                              <p:par>
                                <p:cTn id="17" presetID="22" presetClass="entr" presetSubtype="1" fill="hold" nodeType="withEffect">
                                  <p:stCondLst>
                                    <p:cond delay="200"/>
                                  </p:stCondLst>
                                  <p:childTnLst>
                                    <p:set>
                                      <p:cBhvr>
                                        <p:cTn id="18" dur="1" fill="hold">
                                          <p:stCondLst>
                                            <p:cond delay="0"/>
                                          </p:stCondLst>
                                        </p:cTn>
                                        <p:tgtEl>
                                          <p:spTgt spid="6300"/>
                                        </p:tgtEl>
                                        <p:attrNameLst>
                                          <p:attrName>style.visibility</p:attrName>
                                        </p:attrNameLst>
                                      </p:cBhvr>
                                      <p:to>
                                        <p:strVal val="visible"/>
                                      </p:to>
                                    </p:set>
                                    <p:animEffect transition="in" filter="wipe(up)">
                                      <p:cBhvr>
                                        <p:cTn id="19" dur="500"/>
                                        <p:tgtEl>
                                          <p:spTgt spid="6300"/>
                                        </p:tgtEl>
                                      </p:cBhvr>
                                    </p:animEffect>
                                  </p:childTnLst>
                                </p:cTn>
                              </p:par>
                              <p:par>
                                <p:cTn id="20" presetID="22" presetClass="entr" presetSubtype="4" fill="hold" nodeType="withEffect">
                                  <p:stCondLst>
                                    <p:cond delay="300"/>
                                  </p:stCondLst>
                                  <p:childTnLst>
                                    <p:set>
                                      <p:cBhvr>
                                        <p:cTn id="21" dur="1" fill="hold">
                                          <p:stCondLst>
                                            <p:cond delay="0"/>
                                          </p:stCondLst>
                                        </p:cTn>
                                        <p:tgtEl>
                                          <p:spTgt spid="6294"/>
                                        </p:tgtEl>
                                        <p:attrNameLst>
                                          <p:attrName>style.visibility</p:attrName>
                                        </p:attrNameLst>
                                      </p:cBhvr>
                                      <p:to>
                                        <p:strVal val="visible"/>
                                      </p:to>
                                    </p:set>
                                    <p:animEffect transition="in" filter="wipe(down)">
                                      <p:cBhvr>
                                        <p:cTn id="22" dur="500"/>
                                        <p:tgtEl>
                                          <p:spTgt spid="6294"/>
                                        </p:tgtEl>
                                      </p:cBhvr>
                                    </p:animEffect>
                                  </p:childTnLst>
                                </p:cTn>
                              </p:par>
                              <p:par>
                                <p:cTn id="23" presetID="23" presetClass="entr" presetSubtype="16" fill="hold" grpId="0" nodeType="withEffect">
                                  <p:stCondLst>
                                    <p:cond delay="0"/>
                                  </p:stCondLst>
                                  <p:childTnLst>
                                    <p:set>
                                      <p:cBhvr>
                                        <p:cTn id="24" dur="1" fill="hold">
                                          <p:stCondLst>
                                            <p:cond delay="0"/>
                                          </p:stCondLst>
                                        </p:cTn>
                                        <p:tgtEl>
                                          <p:spTgt spid="6345"/>
                                        </p:tgtEl>
                                        <p:attrNameLst>
                                          <p:attrName>style.visibility</p:attrName>
                                        </p:attrNameLst>
                                      </p:cBhvr>
                                      <p:to>
                                        <p:strVal val="visible"/>
                                      </p:to>
                                    </p:set>
                                    <p:anim calcmode="lin" valueType="num">
                                      <p:cBhvr>
                                        <p:cTn id="25" dur="300" fill="hold"/>
                                        <p:tgtEl>
                                          <p:spTgt spid="6345"/>
                                        </p:tgtEl>
                                        <p:attrNameLst>
                                          <p:attrName>ppt_w</p:attrName>
                                        </p:attrNameLst>
                                      </p:cBhvr>
                                      <p:tavLst>
                                        <p:tav tm="0">
                                          <p:val>
                                            <p:fltVal val="0"/>
                                          </p:val>
                                        </p:tav>
                                        <p:tav tm="100000">
                                          <p:val>
                                            <p:strVal val="#ppt_w"/>
                                          </p:val>
                                        </p:tav>
                                      </p:tavLst>
                                    </p:anim>
                                    <p:anim calcmode="lin" valueType="num">
                                      <p:cBhvr>
                                        <p:cTn id="26" dur="300" fill="hold"/>
                                        <p:tgtEl>
                                          <p:spTgt spid="6345"/>
                                        </p:tgtEl>
                                        <p:attrNameLst>
                                          <p:attrName>ppt_h</p:attrName>
                                        </p:attrNameLst>
                                      </p:cBhvr>
                                      <p:tavLst>
                                        <p:tav tm="0">
                                          <p:val>
                                            <p:fltVal val="0"/>
                                          </p:val>
                                        </p:tav>
                                        <p:tav tm="100000">
                                          <p:val>
                                            <p:strVal val="#ppt_h"/>
                                          </p:val>
                                        </p:tav>
                                      </p:tavLst>
                                    </p:anim>
                                  </p:childTnLst>
                                </p:cTn>
                              </p:par>
                              <p:par>
                                <p:cTn id="27" presetID="6" presetClass="emph" presetSubtype="0" autoRev="1" fill="hold" grpId="1" nodeType="withEffect">
                                  <p:stCondLst>
                                    <p:cond delay="300"/>
                                  </p:stCondLst>
                                  <p:childTnLst>
                                    <p:animScale>
                                      <p:cBhvr>
                                        <p:cTn id="28" dur="150" fill="hold"/>
                                        <p:tgtEl>
                                          <p:spTgt spid="6345"/>
                                        </p:tgtEl>
                                      </p:cBhvr>
                                      <p:by x="110000" y="110000"/>
                                    </p:animScale>
                                  </p:childTnLst>
                                </p:cTn>
                              </p:par>
                              <p:par>
                                <p:cTn id="29" presetID="1" presetClass="entr" presetSubtype="0" fill="hold" nodeType="withEffect">
                                  <p:stCondLst>
                                    <p:cond delay="300"/>
                                  </p:stCondLst>
                                  <p:childTnLst>
                                    <p:set>
                                      <p:cBhvr>
                                        <p:cTn id="30" dur="1" fill="hold">
                                          <p:stCondLst>
                                            <p:cond delay="0"/>
                                          </p:stCondLst>
                                        </p:cTn>
                                        <p:tgtEl>
                                          <p:spTgt spid="6297"/>
                                        </p:tgtEl>
                                        <p:attrNameLst>
                                          <p:attrName>style.visibility</p:attrName>
                                        </p:attrNameLst>
                                      </p:cBhvr>
                                      <p:to>
                                        <p:strVal val="visible"/>
                                      </p:to>
                                    </p:set>
                                  </p:childTnLst>
                                </p:cTn>
                              </p:par>
                              <p:par>
                                <p:cTn id="31" presetID="0" presetClass="path" presetSubtype="0" accel="50000" decel="50000" fill="hold" nodeType="withEffect">
                                  <p:stCondLst>
                                    <p:cond delay="300"/>
                                  </p:stCondLst>
                                  <p:childTnLst>
                                    <p:animMotion origin="layout" path="M -0.00087 0.00093 L 0.06909 -0.41741 " pathEditMode="relative" rAng="0" ptsTypes="AA">
                                      <p:cBhvr>
                                        <p:cTn id="32" dur="2000" spd="-100000" fill="hold"/>
                                        <p:tgtEl>
                                          <p:spTgt spid="6297"/>
                                        </p:tgtEl>
                                        <p:attrNameLst>
                                          <p:attrName>ppt_x,ppt_y</p:attrName>
                                        </p:attrNameLst>
                                      </p:cBhvr>
                                      <p:rCtr x="0" y="0"/>
                                    </p:animMotion>
                                  </p:childTnLst>
                                </p:cTn>
                              </p:par>
                              <p:par>
                                <p:cTn id="33" presetID="1" presetClass="entr" presetSubtype="0" fill="hold" nodeType="withEffect">
                                  <p:stCondLst>
                                    <p:cond delay="300"/>
                                  </p:stCondLst>
                                  <p:childTnLst>
                                    <p:set>
                                      <p:cBhvr>
                                        <p:cTn id="34" dur="1" fill="hold">
                                          <p:stCondLst>
                                            <p:cond delay="0"/>
                                          </p:stCondLst>
                                        </p:cTn>
                                        <p:tgtEl>
                                          <p:spTgt spid="6296"/>
                                        </p:tgtEl>
                                        <p:attrNameLst>
                                          <p:attrName>style.visibility</p:attrName>
                                        </p:attrNameLst>
                                      </p:cBhvr>
                                      <p:to>
                                        <p:strVal val="visible"/>
                                      </p:to>
                                    </p:set>
                                  </p:childTnLst>
                                </p:cTn>
                              </p:par>
                              <p:par>
                                <p:cTn id="35" presetID="0" presetClass="path" presetSubtype="0" accel="50000" decel="50000" fill="hold" nodeType="withEffect">
                                  <p:stCondLst>
                                    <p:cond delay="300"/>
                                  </p:stCondLst>
                                  <p:childTnLst>
                                    <p:animMotion origin="layout" path="M 2.77778E-7 -6.17284E-6 L -0.11528 0.70123 " pathEditMode="relative" rAng="0" ptsTypes="AA">
                                      <p:cBhvr>
                                        <p:cTn id="36" dur="1000" spd="-100000" fill="hold"/>
                                        <p:tgtEl>
                                          <p:spTgt spid="6296"/>
                                        </p:tgtEl>
                                        <p:attrNameLst>
                                          <p:attrName>ppt_x,ppt_y</p:attrName>
                                        </p:attrNameLst>
                                      </p:cBhvr>
                                      <p:rCtr x="0" y="0"/>
                                    </p:animMotion>
                                  </p:childTnLst>
                                </p:cTn>
                              </p:par>
                              <p:par>
                                <p:cTn id="37" presetID="10" presetClass="entr" presetSubtype="0" fill="hold" nodeType="withEffect">
                                  <p:stCondLst>
                                    <p:cond delay="0"/>
                                  </p:stCondLst>
                                  <p:childTnLst>
                                    <p:set>
                                      <p:cBhvr>
                                        <p:cTn id="38" dur="1" fill="hold">
                                          <p:stCondLst>
                                            <p:cond delay="0"/>
                                          </p:stCondLst>
                                        </p:cTn>
                                        <p:tgtEl>
                                          <p:spTgt spid="6285"/>
                                        </p:tgtEl>
                                        <p:attrNameLst>
                                          <p:attrName>style.visibility</p:attrName>
                                        </p:attrNameLst>
                                      </p:cBhvr>
                                      <p:to>
                                        <p:strVal val="visible"/>
                                      </p:to>
                                    </p:set>
                                    <p:animEffect transition="in" filter="fade">
                                      <p:cBhvr>
                                        <p:cTn id="39" dur="500"/>
                                        <p:tgtEl>
                                          <p:spTgt spid="6285"/>
                                        </p:tgtEl>
                                      </p:cBhvr>
                                    </p:animEffect>
                                  </p:childTnLst>
                                </p:cTn>
                              </p:par>
                              <p:par>
                                <p:cTn id="40" presetID="22" presetClass="entr" presetSubtype="4" fill="hold" nodeType="withEffect">
                                  <p:stCondLst>
                                    <p:cond delay="0"/>
                                  </p:stCondLst>
                                  <p:childTnLst>
                                    <p:set>
                                      <p:cBhvr>
                                        <p:cTn id="41" dur="1" fill="hold">
                                          <p:stCondLst>
                                            <p:cond delay="0"/>
                                          </p:stCondLst>
                                        </p:cTn>
                                        <p:tgtEl>
                                          <p:spTgt spid="6310"/>
                                        </p:tgtEl>
                                        <p:attrNameLst>
                                          <p:attrName>style.visibility</p:attrName>
                                        </p:attrNameLst>
                                      </p:cBhvr>
                                      <p:to>
                                        <p:strVal val="visible"/>
                                      </p:to>
                                    </p:set>
                                    <p:animEffect transition="in" filter="wipe(down)">
                                      <p:cBhvr>
                                        <p:cTn id="42" dur="500"/>
                                        <p:tgtEl>
                                          <p:spTgt spid="6310"/>
                                        </p:tgtEl>
                                      </p:cBhvr>
                                    </p:animEffect>
                                  </p:childTnLst>
                                </p:cTn>
                              </p:par>
                              <p:par>
                                <p:cTn id="43" presetID="22" presetClass="entr" presetSubtype="1" fill="hold" nodeType="withEffect">
                                  <p:stCondLst>
                                    <p:cond delay="0"/>
                                  </p:stCondLst>
                                  <p:childTnLst>
                                    <p:set>
                                      <p:cBhvr>
                                        <p:cTn id="44" dur="1" fill="hold">
                                          <p:stCondLst>
                                            <p:cond delay="0"/>
                                          </p:stCondLst>
                                        </p:cTn>
                                        <p:tgtEl>
                                          <p:spTgt spid="6304"/>
                                        </p:tgtEl>
                                        <p:attrNameLst>
                                          <p:attrName>style.visibility</p:attrName>
                                        </p:attrNameLst>
                                      </p:cBhvr>
                                      <p:to>
                                        <p:strVal val="visible"/>
                                      </p:to>
                                    </p:set>
                                    <p:animEffect transition="in" filter="wipe(up)">
                                      <p:cBhvr>
                                        <p:cTn id="45" dur="500"/>
                                        <p:tgtEl>
                                          <p:spTgt spid="6304"/>
                                        </p:tgtEl>
                                      </p:cBhvr>
                                    </p:animEffect>
                                  </p:childTnLst>
                                </p:cTn>
                              </p:par>
                              <p:par>
                                <p:cTn id="46" presetID="22" presetClass="entr" presetSubtype="4" fill="hold" nodeType="withEffect">
                                  <p:stCondLst>
                                    <p:cond delay="100"/>
                                  </p:stCondLst>
                                  <p:childTnLst>
                                    <p:set>
                                      <p:cBhvr>
                                        <p:cTn id="47" dur="1" fill="hold">
                                          <p:stCondLst>
                                            <p:cond delay="0"/>
                                          </p:stCondLst>
                                        </p:cTn>
                                        <p:tgtEl>
                                          <p:spTgt spid="6302"/>
                                        </p:tgtEl>
                                        <p:attrNameLst>
                                          <p:attrName>style.visibility</p:attrName>
                                        </p:attrNameLst>
                                      </p:cBhvr>
                                      <p:to>
                                        <p:strVal val="visible"/>
                                      </p:to>
                                    </p:set>
                                    <p:animEffect transition="in" filter="wipe(down)">
                                      <p:cBhvr>
                                        <p:cTn id="48" dur="500"/>
                                        <p:tgtEl>
                                          <p:spTgt spid="6302"/>
                                        </p:tgtEl>
                                      </p:cBhvr>
                                    </p:animEffect>
                                  </p:childTnLst>
                                </p:cTn>
                              </p:par>
                              <p:par>
                                <p:cTn id="49" presetID="1" presetClass="entr" presetSubtype="0" fill="hold" nodeType="withEffect">
                                  <p:stCondLst>
                                    <p:cond delay="100"/>
                                  </p:stCondLst>
                                  <p:childTnLst>
                                    <p:set>
                                      <p:cBhvr>
                                        <p:cTn id="50" dur="1" fill="hold">
                                          <p:stCondLst>
                                            <p:cond delay="0"/>
                                          </p:stCondLst>
                                        </p:cTn>
                                        <p:tgtEl>
                                          <p:spTgt spid="6306"/>
                                        </p:tgtEl>
                                        <p:attrNameLst>
                                          <p:attrName>style.visibility</p:attrName>
                                        </p:attrNameLst>
                                      </p:cBhvr>
                                      <p:to>
                                        <p:strVal val="visible"/>
                                      </p:to>
                                    </p:set>
                                  </p:childTnLst>
                                </p:cTn>
                              </p:par>
                              <p:par>
                                <p:cTn id="51" presetID="0" presetClass="path" presetSubtype="0" accel="50000" decel="50000" fill="hold" nodeType="withEffect">
                                  <p:stCondLst>
                                    <p:cond delay="100"/>
                                  </p:stCondLst>
                                  <p:childTnLst>
                                    <p:animMotion origin="layout" path="M 2.5E-6 2.71605E-6 L 0.06875 -0.40185 " pathEditMode="relative" rAng="0" ptsTypes="AA">
                                      <p:cBhvr>
                                        <p:cTn id="52" dur="1400" spd="-100000" fill="hold"/>
                                        <p:tgtEl>
                                          <p:spTgt spid="6306"/>
                                        </p:tgtEl>
                                        <p:attrNameLst>
                                          <p:attrName>ppt_x,ppt_y</p:attrName>
                                        </p:attrNameLst>
                                      </p:cBhvr>
                                      <p:rCtr x="0" y="0"/>
                                    </p:animMotion>
                                  </p:childTnLst>
                                </p:cTn>
                              </p:par>
                              <p:par>
                                <p:cTn id="53" presetID="1" presetClass="entr" presetSubtype="0" fill="hold" nodeType="withEffect">
                                  <p:stCondLst>
                                    <p:cond delay="0"/>
                                  </p:stCondLst>
                                  <p:childTnLst>
                                    <p:set>
                                      <p:cBhvr>
                                        <p:cTn id="54" dur="1" fill="hold">
                                          <p:stCondLst>
                                            <p:cond delay="0"/>
                                          </p:stCondLst>
                                        </p:cTn>
                                        <p:tgtEl>
                                          <p:spTgt spid="6307"/>
                                        </p:tgtEl>
                                        <p:attrNameLst>
                                          <p:attrName>style.visibility</p:attrName>
                                        </p:attrNameLst>
                                      </p:cBhvr>
                                      <p:to>
                                        <p:strVal val="visible"/>
                                      </p:to>
                                    </p:set>
                                  </p:childTnLst>
                                </p:cTn>
                              </p:par>
                              <p:par>
                                <p:cTn id="55" presetID="0" presetClass="path" presetSubtype="0" accel="50000" decel="50000" fill="hold" nodeType="withEffect">
                                  <p:stCondLst>
                                    <p:cond delay="0"/>
                                  </p:stCondLst>
                                  <p:childTnLst>
                                    <p:animMotion origin="layout" path="M 1.38889E-6 4.93827E-6 L 0.09687 -0.57408 " pathEditMode="relative" rAng="0" ptsTypes="AA">
                                      <p:cBhvr>
                                        <p:cTn id="56" dur="1000" spd="-100000" fill="hold"/>
                                        <p:tgtEl>
                                          <p:spTgt spid="6307"/>
                                        </p:tgtEl>
                                        <p:attrNameLst>
                                          <p:attrName>ppt_x,ppt_y</p:attrName>
                                        </p:attrNameLst>
                                      </p:cBhvr>
                                      <p:rCtr x="0" y="0"/>
                                    </p:animMotion>
                                  </p:childTnLst>
                                </p:cTn>
                              </p:par>
                              <p:par>
                                <p:cTn id="57" presetID="22" presetClass="entr" presetSubtype="2" fill="hold" nodeType="withEffect">
                                  <p:stCondLst>
                                    <p:cond delay="400"/>
                                  </p:stCondLst>
                                  <p:childTnLst>
                                    <p:set>
                                      <p:cBhvr>
                                        <p:cTn id="58" dur="1" fill="hold">
                                          <p:stCondLst>
                                            <p:cond delay="0"/>
                                          </p:stCondLst>
                                        </p:cTn>
                                        <p:tgtEl>
                                          <p:spTgt spid="6348"/>
                                        </p:tgtEl>
                                        <p:attrNameLst>
                                          <p:attrName>style.visibility</p:attrName>
                                        </p:attrNameLst>
                                      </p:cBhvr>
                                      <p:to>
                                        <p:strVal val="visible"/>
                                      </p:to>
                                    </p:set>
                                    <p:animEffect transition="in" filter="wipe(right)">
                                      <p:cBhvr>
                                        <p:cTn id="59" dur="500"/>
                                        <p:tgtEl>
                                          <p:spTgt spid="6348"/>
                                        </p:tgtEl>
                                      </p:cBhvr>
                                    </p:animEffect>
                                  </p:childTnLst>
                                </p:cTn>
                              </p:par>
                              <p:par>
                                <p:cTn id="60" presetID="22" presetClass="entr" presetSubtype="8" fill="hold" nodeType="withEffect">
                                  <p:stCondLst>
                                    <p:cond delay="400"/>
                                  </p:stCondLst>
                                  <p:childTnLst>
                                    <p:set>
                                      <p:cBhvr>
                                        <p:cTn id="61" dur="1" fill="hold">
                                          <p:stCondLst>
                                            <p:cond delay="0"/>
                                          </p:stCondLst>
                                        </p:cTn>
                                        <p:tgtEl>
                                          <p:spTgt spid="6349"/>
                                        </p:tgtEl>
                                        <p:attrNameLst>
                                          <p:attrName>style.visibility</p:attrName>
                                        </p:attrNameLst>
                                      </p:cBhvr>
                                      <p:to>
                                        <p:strVal val="visible"/>
                                      </p:to>
                                    </p:set>
                                    <p:animEffect transition="in" filter="wipe(left)">
                                      <p:cBhvr>
                                        <p:cTn id="62" dur="500"/>
                                        <p:tgtEl>
                                          <p:spTgt spid="6349"/>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6335"/>
                                        </p:tgtEl>
                                        <p:attrNameLst>
                                          <p:attrName>style.visibility</p:attrName>
                                        </p:attrNameLst>
                                      </p:cBhvr>
                                      <p:to>
                                        <p:strVal val="visible"/>
                                      </p:to>
                                    </p:set>
                                    <p:animEffect transition="in" filter="fade">
                                      <p:cBhvr>
                                        <p:cTn id="65" dur="200"/>
                                        <p:tgtEl>
                                          <p:spTgt spid="6335"/>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6339"/>
                                        </p:tgtEl>
                                        <p:attrNameLst>
                                          <p:attrName>style.visibility</p:attrName>
                                        </p:attrNameLst>
                                      </p:cBhvr>
                                      <p:to>
                                        <p:strVal val="visible"/>
                                      </p:to>
                                    </p:set>
                                    <p:animEffect transition="in" filter="fade">
                                      <p:cBhvr>
                                        <p:cTn id="68" dur="200"/>
                                        <p:tgtEl>
                                          <p:spTgt spid="6339"/>
                                        </p:tgtEl>
                                      </p:cBhvr>
                                    </p:animEffect>
                                  </p:childTnLst>
                                </p:cTn>
                              </p:par>
                              <p:par>
                                <p:cTn id="69" presetID="0" presetClass="path" presetSubtype="0" decel="50000" fill="hold" grpId="1" nodeType="withEffect">
                                  <p:stCondLst>
                                    <p:cond delay="500"/>
                                  </p:stCondLst>
                                  <p:childTnLst>
                                    <p:animMotion origin="layout" path="M 4.72222E-6 -6.2963E-6 L 0.28229 0.0003 " pathEditMode="relative" rAng="0" ptsTypes="AA">
                                      <p:cBhvr>
                                        <p:cTn id="70" dur="2000" fill="hold"/>
                                        <p:tgtEl>
                                          <p:spTgt spid="6335"/>
                                        </p:tgtEl>
                                        <p:attrNameLst>
                                          <p:attrName>ppt_x,ppt_y</p:attrName>
                                        </p:attrNameLst>
                                      </p:cBhvr>
                                      <p:rCtr x="0" y="0"/>
                                    </p:animMotion>
                                  </p:childTnLst>
                                </p:cTn>
                              </p:par>
                              <p:par>
                                <p:cTn id="71" presetID="0" presetClass="path" presetSubtype="0" decel="50000" fill="hold" grpId="1" nodeType="withEffect">
                                  <p:stCondLst>
                                    <p:cond delay="500"/>
                                  </p:stCondLst>
                                  <p:childTnLst>
                                    <p:animMotion origin="layout" path="M 5E-6 3.7037E-7 L -0.24167 0.00031 " pathEditMode="relative" rAng="0" ptsTypes="AA">
                                      <p:cBhvr>
                                        <p:cTn id="72" dur="2000" fill="hold"/>
                                        <p:tgtEl>
                                          <p:spTgt spid="6339"/>
                                        </p:tgtEl>
                                        <p:attrNameLst>
                                          <p:attrName>ppt_x,ppt_y</p:attrName>
                                        </p:attrNameLst>
                                      </p:cBhvr>
                                      <p:rCtr x="0" y="0"/>
                                    </p:animMotion>
                                  </p:childTnLst>
                                </p:cTn>
                              </p:par>
                              <p:par>
                                <p:cTn id="73" presetID="10" presetClass="entr" presetSubtype="0" fill="hold" nodeType="withEffect">
                                  <p:stCondLst>
                                    <p:cond delay="500"/>
                                  </p:stCondLst>
                                  <p:childTnLst>
                                    <p:set>
                                      <p:cBhvr>
                                        <p:cTn id="74" dur="1" fill="hold">
                                          <p:stCondLst>
                                            <p:cond delay="0"/>
                                          </p:stCondLst>
                                        </p:cTn>
                                        <p:tgtEl>
                                          <p:spTgt spid="6287"/>
                                        </p:tgtEl>
                                        <p:attrNameLst>
                                          <p:attrName>style.visibility</p:attrName>
                                        </p:attrNameLst>
                                      </p:cBhvr>
                                      <p:to>
                                        <p:strVal val="visible"/>
                                      </p:to>
                                    </p:set>
                                    <p:animEffect transition="in" filter="fade">
                                      <p:cBhvr>
                                        <p:cTn id="75" dur="500"/>
                                        <p:tgtEl>
                                          <p:spTgt spid="6287"/>
                                        </p:tgtEl>
                                      </p:cBhvr>
                                    </p:animEffect>
                                  </p:childTnLst>
                                </p:cTn>
                              </p:par>
                              <p:par>
                                <p:cTn id="76" presetID="10" presetClass="entr" presetSubtype="0" fill="hold" nodeType="withEffect">
                                  <p:stCondLst>
                                    <p:cond delay="600"/>
                                  </p:stCondLst>
                                  <p:childTnLst>
                                    <p:set>
                                      <p:cBhvr>
                                        <p:cTn id="77" dur="1" fill="hold">
                                          <p:stCondLst>
                                            <p:cond delay="0"/>
                                          </p:stCondLst>
                                        </p:cTn>
                                        <p:tgtEl>
                                          <p:spTgt spid="6288"/>
                                        </p:tgtEl>
                                        <p:attrNameLst>
                                          <p:attrName>style.visibility</p:attrName>
                                        </p:attrNameLst>
                                      </p:cBhvr>
                                      <p:to>
                                        <p:strVal val="visible"/>
                                      </p:to>
                                    </p:set>
                                    <p:animEffect transition="in" filter="fade">
                                      <p:cBhvr>
                                        <p:cTn id="78" dur="500"/>
                                        <p:tgtEl>
                                          <p:spTgt spid="6288"/>
                                        </p:tgtEl>
                                      </p:cBhvr>
                                    </p:animEffect>
                                  </p:childTnLst>
                                </p:cTn>
                              </p:par>
                              <p:par>
                                <p:cTn id="79" presetID="10" presetClass="entr" presetSubtype="0" fill="hold" nodeType="withEffect">
                                  <p:stCondLst>
                                    <p:cond delay="700"/>
                                  </p:stCondLst>
                                  <p:childTnLst>
                                    <p:set>
                                      <p:cBhvr>
                                        <p:cTn id="80" dur="1" fill="hold">
                                          <p:stCondLst>
                                            <p:cond delay="0"/>
                                          </p:stCondLst>
                                        </p:cTn>
                                        <p:tgtEl>
                                          <p:spTgt spid="6289"/>
                                        </p:tgtEl>
                                        <p:attrNameLst>
                                          <p:attrName>style.visibility</p:attrName>
                                        </p:attrNameLst>
                                      </p:cBhvr>
                                      <p:to>
                                        <p:strVal val="visible"/>
                                      </p:to>
                                    </p:set>
                                    <p:animEffect transition="in" filter="fade">
                                      <p:cBhvr>
                                        <p:cTn id="81" dur="500"/>
                                        <p:tgtEl>
                                          <p:spTgt spid="6289"/>
                                        </p:tgtEl>
                                      </p:cBhvr>
                                    </p:animEffect>
                                  </p:childTnLst>
                                </p:cTn>
                              </p:par>
                              <p:par>
                                <p:cTn id="82" presetID="10" presetClass="entr" presetSubtype="0" fill="hold" nodeType="withEffect">
                                  <p:stCondLst>
                                    <p:cond delay="800"/>
                                  </p:stCondLst>
                                  <p:childTnLst>
                                    <p:set>
                                      <p:cBhvr>
                                        <p:cTn id="83" dur="1" fill="hold">
                                          <p:stCondLst>
                                            <p:cond delay="0"/>
                                          </p:stCondLst>
                                        </p:cTn>
                                        <p:tgtEl>
                                          <p:spTgt spid="6290"/>
                                        </p:tgtEl>
                                        <p:attrNameLst>
                                          <p:attrName>style.visibility</p:attrName>
                                        </p:attrNameLst>
                                      </p:cBhvr>
                                      <p:to>
                                        <p:strVal val="visible"/>
                                      </p:to>
                                    </p:set>
                                    <p:animEffect transition="in" filter="fade">
                                      <p:cBhvr>
                                        <p:cTn id="84" dur="500"/>
                                        <p:tgtEl>
                                          <p:spTgt spid="6290"/>
                                        </p:tgtEl>
                                      </p:cBhvr>
                                    </p:animEffect>
                                  </p:childTnLst>
                                </p:cTn>
                              </p:par>
                              <p:par>
                                <p:cTn id="85" presetID="10" presetClass="entr" presetSubtype="0" fill="hold" nodeType="withEffect">
                                  <p:stCondLst>
                                    <p:cond delay="900"/>
                                  </p:stCondLst>
                                  <p:childTnLst>
                                    <p:set>
                                      <p:cBhvr>
                                        <p:cTn id="86" dur="1" fill="hold">
                                          <p:stCondLst>
                                            <p:cond delay="0"/>
                                          </p:stCondLst>
                                        </p:cTn>
                                        <p:tgtEl>
                                          <p:spTgt spid="6291"/>
                                        </p:tgtEl>
                                        <p:attrNameLst>
                                          <p:attrName>style.visibility</p:attrName>
                                        </p:attrNameLst>
                                      </p:cBhvr>
                                      <p:to>
                                        <p:strVal val="visible"/>
                                      </p:to>
                                    </p:set>
                                    <p:animEffect transition="in" filter="fade">
                                      <p:cBhvr>
                                        <p:cTn id="87" dur="500"/>
                                        <p:tgtEl>
                                          <p:spTgt spid="6291"/>
                                        </p:tgtEl>
                                      </p:cBhvr>
                                    </p:animEffect>
                                  </p:childTnLst>
                                </p:cTn>
                              </p:par>
                              <p:par>
                                <p:cTn id="88" presetID="10" presetClass="entr" presetSubtype="0" fill="hold" nodeType="withEffect">
                                  <p:stCondLst>
                                    <p:cond delay="1000"/>
                                  </p:stCondLst>
                                  <p:childTnLst>
                                    <p:set>
                                      <p:cBhvr>
                                        <p:cTn id="89" dur="1" fill="hold">
                                          <p:stCondLst>
                                            <p:cond delay="0"/>
                                          </p:stCondLst>
                                        </p:cTn>
                                        <p:tgtEl>
                                          <p:spTgt spid="6331"/>
                                        </p:tgtEl>
                                        <p:attrNameLst>
                                          <p:attrName>style.visibility</p:attrName>
                                        </p:attrNameLst>
                                      </p:cBhvr>
                                      <p:to>
                                        <p:strVal val="visible"/>
                                      </p:to>
                                    </p:set>
                                    <p:animEffect transition="in" filter="fade">
                                      <p:cBhvr>
                                        <p:cTn id="90" dur="500"/>
                                        <p:tgtEl>
                                          <p:spTgt spid="6331"/>
                                        </p:tgtEl>
                                      </p:cBhvr>
                                    </p:animEffect>
                                  </p:childTnLst>
                                </p:cTn>
                              </p:par>
                              <p:par>
                                <p:cTn id="91" presetID="10" presetClass="entr" presetSubtype="0" fill="hold" nodeType="withEffect">
                                  <p:stCondLst>
                                    <p:cond delay="1100"/>
                                  </p:stCondLst>
                                  <p:childTnLst>
                                    <p:set>
                                      <p:cBhvr>
                                        <p:cTn id="92" dur="1" fill="hold">
                                          <p:stCondLst>
                                            <p:cond delay="0"/>
                                          </p:stCondLst>
                                        </p:cTn>
                                        <p:tgtEl>
                                          <p:spTgt spid="6332"/>
                                        </p:tgtEl>
                                        <p:attrNameLst>
                                          <p:attrName>style.visibility</p:attrName>
                                        </p:attrNameLst>
                                      </p:cBhvr>
                                      <p:to>
                                        <p:strVal val="visible"/>
                                      </p:to>
                                    </p:set>
                                    <p:animEffect transition="in" filter="fade">
                                      <p:cBhvr>
                                        <p:cTn id="93" dur="500"/>
                                        <p:tgtEl>
                                          <p:spTgt spid="6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5" grpId="0" animBg="1"/>
      <p:bldP spid="6335" grpId="1" animBg="1"/>
      <p:bldP spid="6339" grpId="0" animBg="1"/>
      <p:bldP spid="6339" grpId="1" animBg="1"/>
      <p:bldP spid="6343" grpId="0"/>
      <p:bldP spid="6344" grpId="0"/>
      <p:bldP spid="6345" grpId="0" animBg="1"/>
      <p:bldP spid="634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reeform 3">
            <a:extLst>
              <a:ext uri="{FF2B5EF4-FFF2-40B4-BE49-F238E27FC236}">
                <a16:creationId xmlns:a16="http://schemas.microsoft.com/office/drawing/2014/main" id="{2F182A43-5685-4DD7-8143-BD5AFDEC9AC8}"/>
              </a:ext>
            </a:extLst>
          </p:cNvPr>
          <p:cNvSpPr>
            <a:spLocks noChangeArrowheads="1"/>
          </p:cNvSpPr>
          <p:nvPr/>
        </p:nvSpPr>
        <p:spPr bwMode="auto">
          <a:xfrm flipH="1">
            <a:off x="6326188" y="3859213"/>
            <a:ext cx="1484312" cy="130333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4">
            <a:extLst>
              <a:ext uri="{FF2B5EF4-FFF2-40B4-BE49-F238E27FC236}">
                <a16:creationId xmlns:a16="http://schemas.microsoft.com/office/drawing/2014/main" id="{17775251-145D-4332-B539-A0115F892341}"/>
              </a:ext>
            </a:extLst>
          </p:cNvPr>
          <p:cNvSpPr>
            <a:spLocks noChangeArrowheads="1"/>
          </p:cNvSpPr>
          <p:nvPr/>
        </p:nvSpPr>
        <p:spPr bwMode="auto">
          <a:xfrm flipH="1">
            <a:off x="6326188" y="5219700"/>
            <a:ext cx="1484312" cy="12938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5">
            <a:extLst>
              <a:ext uri="{FF2B5EF4-FFF2-40B4-BE49-F238E27FC236}">
                <a16:creationId xmlns:a16="http://schemas.microsoft.com/office/drawing/2014/main" id="{36EE645E-68EC-408A-9F5C-133190B33FF9}"/>
              </a:ext>
            </a:extLst>
          </p:cNvPr>
          <p:cNvSpPr>
            <a:spLocks noChangeArrowheads="1"/>
          </p:cNvSpPr>
          <p:nvPr/>
        </p:nvSpPr>
        <p:spPr bwMode="auto">
          <a:xfrm flipH="1">
            <a:off x="7502525" y="4537075"/>
            <a:ext cx="1493838" cy="1293813"/>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6">
            <a:extLst>
              <a:ext uri="{FF2B5EF4-FFF2-40B4-BE49-F238E27FC236}">
                <a16:creationId xmlns:a16="http://schemas.microsoft.com/office/drawing/2014/main" id="{918E4D4F-49FB-413D-A10E-5D3F7C22DE5E}"/>
              </a:ext>
            </a:extLst>
          </p:cNvPr>
          <p:cNvSpPr>
            <a:spLocks noChangeArrowheads="1"/>
          </p:cNvSpPr>
          <p:nvPr/>
        </p:nvSpPr>
        <p:spPr bwMode="auto">
          <a:xfrm flipH="1">
            <a:off x="5151438" y="4537075"/>
            <a:ext cx="1497012" cy="1293813"/>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7">
            <a:extLst>
              <a:ext uri="{FF2B5EF4-FFF2-40B4-BE49-F238E27FC236}">
                <a16:creationId xmlns:a16="http://schemas.microsoft.com/office/drawing/2014/main" id="{07851A55-3AB9-45FE-9198-49387C67142B}"/>
              </a:ext>
            </a:extLst>
          </p:cNvPr>
          <p:cNvSpPr>
            <a:spLocks noChangeArrowheads="1"/>
          </p:cNvSpPr>
          <p:nvPr/>
        </p:nvSpPr>
        <p:spPr bwMode="auto">
          <a:xfrm flipH="1">
            <a:off x="5172075" y="3176588"/>
            <a:ext cx="1484313" cy="130333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Freeform 8">
            <a:extLst>
              <a:ext uri="{FF2B5EF4-FFF2-40B4-BE49-F238E27FC236}">
                <a16:creationId xmlns:a16="http://schemas.microsoft.com/office/drawing/2014/main" id="{57C34874-1177-4483-BA8A-2F68E7D9E253}"/>
              </a:ext>
            </a:extLst>
          </p:cNvPr>
          <p:cNvSpPr/>
          <p:nvPr/>
        </p:nvSpPr>
        <p:spPr bwMode="auto">
          <a:xfrm>
            <a:off x="5435599" y="3435350"/>
            <a:ext cx="908050" cy="790574"/>
          </a:xfrm>
          <a:custGeom>
            <a:avLst/>
            <a:gdLst>
              <a:gd name="T0" fmla="*/ 144 w 572"/>
              <a:gd name="T1" fmla="*/ 498 h 498"/>
              <a:gd name="T2" fmla="*/ 0 w 572"/>
              <a:gd name="T3" fmla="*/ 249 h 498"/>
              <a:gd name="T4" fmla="*/ 144 w 572"/>
              <a:gd name="T5" fmla="*/ 0 h 498"/>
              <a:gd name="T6" fmla="*/ 430 w 572"/>
              <a:gd name="T7" fmla="*/ 0 h 498"/>
              <a:gd name="T8" fmla="*/ 572 w 572"/>
              <a:gd name="T9" fmla="*/ 249 h 498"/>
              <a:gd name="T10" fmla="*/ 430 w 572"/>
              <a:gd name="T11" fmla="*/ 498 h 498"/>
              <a:gd name="T12" fmla="*/ 144 w 572"/>
              <a:gd name="T13" fmla="*/ 498 h 498"/>
            </a:gdLst>
            <a:ahLst/>
            <a:cxnLst>
              <a:cxn ang="0">
                <a:pos x="T0" y="T1"/>
              </a:cxn>
              <a:cxn ang="0">
                <a:pos x="T2" y="T3"/>
              </a:cxn>
              <a:cxn ang="0">
                <a:pos x="T4" y="T5"/>
              </a:cxn>
              <a:cxn ang="0">
                <a:pos x="T6" y="T7"/>
              </a:cxn>
              <a:cxn ang="0">
                <a:pos x="T8" y="T9"/>
              </a:cxn>
              <a:cxn ang="0">
                <a:pos x="T10" y="T11"/>
              </a:cxn>
              <a:cxn ang="0">
                <a:pos x="T12" y="T13"/>
              </a:cxn>
            </a:cxnLst>
            <a:rect l="0" t="0" r="r" b="b"/>
            <a:pathLst>
              <a:path w="572" h="498">
                <a:moveTo>
                  <a:pt x="144" y="498"/>
                </a:moveTo>
                <a:lnTo>
                  <a:pt x="0" y="249"/>
                </a:lnTo>
                <a:lnTo>
                  <a:pt x="144" y="0"/>
                </a:lnTo>
                <a:lnTo>
                  <a:pt x="430" y="0"/>
                </a:lnTo>
                <a:lnTo>
                  <a:pt x="572" y="249"/>
                </a:lnTo>
                <a:lnTo>
                  <a:pt x="430" y="498"/>
                </a:lnTo>
                <a:lnTo>
                  <a:pt x="144" y="498"/>
                </a:lnTo>
                <a:close/>
              </a:path>
            </a:pathLst>
          </a:custGeom>
          <a:blipFill dpi="0" rotWithShape="1">
            <a:blip r:embed="rId2">
              <a:alphaModFix amt="10000"/>
            </a:blip>
            <a:srcRect/>
            <a:stretch>
              <a:fillRect r="-20087"/>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21524" name="Line 20">
            <a:extLst>
              <a:ext uri="{FF2B5EF4-FFF2-40B4-BE49-F238E27FC236}">
                <a16:creationId xmlns:a16="http://schemas.microsoft.com/office/drawing/2014/main" id="{897709B5-7A6F-4B8F-A274-F90BD221D89B}"/>
              </a:ext>
            </a:extLst>
          </p:cNvPr>
          <p:cNvSpPr>
            <a:spLocks noChangeShapeType="1"/>
          </p:cNvSpPr>
          <p:nvPr/>
        </p:nvSpPr>
        <p:spPr bwMode="auto">
          <a:xfrm flipH="1">
            <a:off x="7296150" y="193675"/>
            <a:ext cx="2867025" cy="501015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Freeform 21">
            <a:extLst>
              <a:ext uri="{FF2B5EF4-FFF2-40B4-BE49-F238E27FC236}">
                <a16:creationId xmlns:a16="http://schemas.microsoft.com/office/drawing/2014/main" id="{3AF147FF-8ACD-472C-AFD8-A792E578BA83}"/>
              </a:ext>
            </a:extLst>
          </p:cNvPr>
          <p:cNvSpPr>
            <a:spLocks noChangeArrowheads="1"/>
          </p:cNvSpPr>
          <p:nvPr/>
        </p:nvSpPr>
        <p:spPr bwMode="auto">
          <a:xfrm>
            <a:off x="8720138" y="1590675"/>
            <a:ext cx="638175" cy="1068388"/>
          </a:xfrm>
          <a:custGeom>
            <a:avLst/>
            <a:gdLst>
              <a:gd name="T0" fmla="*/ 20 w 402"/>
              <a:gd name="T1" fmla="*/ 673 h 673"/>
              <a:gd name="T2" fmla="*/ 402 w 402"/>
              <a:gd name="T3" fmla="*/ 7 h 673"/>
              <a:gd name="T4" fmla="*/ 382 w 402"/>
              <a:gd name="T5" fmla="*/ 0 h 673"/>
              <a:gd name="T6" fmla="*/ 0 w 402"/>
              <a:gd name="T7" fmla="*/ 669 h 673"/>
              <a:gd name="T8" fmla="*/ 20 w 402"/>
              <a:gd name="T9" fmla="*/ 673 h 673"/>
            </a:gdLst>
            <a:ahLst/>
            <a:cxnLst>
              <a:cxn ang="0">
                <a:pos x="T0" y="T1"/>
              </a:cxn>
              <a:cxn ang="0">
                <a:pos x="T2" y="T3"/>
              </a:cxn>
              <a:cxn ang="0">
                <a:pos x="T4" y="T5"/>
              </a:cxn>
              <a:cxn ang="0">
                <a:pos x="T6" y="T7"/>
              </a:cxn>
              <a:cxn ang="0">
                <a:pos x="T8" y="T9"/>
              </a:cxn>
            </a:cxnLst>
            <a:rect l="0" t="0" r="r" b="b"/>
            <a:pathLst>
              <a:path w="402" h="673">
                <a:moveTo>
                  <a:pt x="20" y="673"/>
                </a:moveTo>
                <a:lnTo>
                  <a:pt x="402" y="7"/>
                </a:lnTo>
                <a:lnTo>
                  <a:pt x="382" y="0"/>
                </a:lnTo>
                <a:lnTo>
                  <a:pt x="0" y="669"/>
                </a:lnTo>
                <a:lnTo>
                  <a:pt x="20" y="673"/>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0" name="Freeform 26">
            <a:extLst>
              <a:ext uri="{FF2B5EF4-FFF2-40B4-BE49-F238E27FC236}">
                <a16:creationId xmlns:a16="http://schemas.microsoft.com/office/drawing/2014/main" id="{52C61EDE-1BDD-4DC2-98B4-D3AE39CAE039}"/>
              </a:ext>
            </a:extLst>
          </p:cNvPr>
          <p:cNvSpPr/>
          <p:nvPr/>
        </p:nvSpPr>
        <p:spPr bwMode="auto">
          <a:xfrm>
            <a:off x="4154486" y="365125"/>
            <a:ext cx="1830388" cy="1592262"/>
          </a:xfrm>
          <a:custGeom>
            <a:avLst/>
            <a:gdLst>
              <a:gd name="T0" fmla="*/ 865 w 1153"/>
              <a:gd name="T1" fmla="*/ 1003 h 1003"/>
              <a:gd name="T2" fmla="*/ 1153 w 1153"/>
              <a:gd name="T3" fmla="*/ 502 h 1003"/>
              <a:gd name="T4" fmla="*/ 865 w 1153"/>
              <a:gd name="T5" fmla="*/ 0 h 1003"/>
              <a:gd name="T6" fmla="*/ 288 w 1153"/>
              <a:gd name="T7" fmla="*/ 0 h 1003"/>
              <a:gd name="T8" fmla="*/ 0 w 1153"/>
              <a:gd name="T9" fmla="*/ 502 h 1003"/>
              <a:gd name="T10" fmla="*/ 288 w 1153"/>
              <a:gd name="T11" fmla="*/ 1003 h 1003"/>
              <a:gd name="T12" fmla="*/ 865 w 1153"/>
              <a:gd name="T13" fmla="*/ 1003 h 1003"/>
            </a:gdLst>
            <a:ahLst/>
            <a:cxnLst>
              <a:cxn ang="0">
                <a:pos x="T0" y="T1"/>
              </a:cxn>
              <a:cxn ang="0">
                <a:pos x="T2" y="T3"/>
              </a:cxn>
              <a:cxn ang="0">
                <a:pos x="T4" y="T5"/>
              </a:cxn>
              <a:cxn ang="0">
                <a:pos x="T6" y="T7"/>
              </a:cxn>
              <a:cxn ang="0">
                <a:pos x="T8" y="T9"/>
              </a:cxn>
              <a:cxn ang="0">
                <a:pos x="T10" y="T11"/>
              </a:cxn>
              <a:cxn ang="0">
                <a:pos x="T12" y="T13"/>
              </a:cxn>
            </a:cxnLst>
            <a:rect l="0" t="0" r="r" b="b"/>
            <a:pathLst>
              <a:path w="1153" h="1003">
                <a:moveTo>
                  <a:pt x="865" y="1003"/>
                </a:moveTo>
                <a:lnTo>
                  <a:pt x="1153" y="502"/>
                </a:lnTo>
                <a:lnTo>
                  <a:pt x="865" y="0"/>
                </a:lnTo>
                <a:lnTo>
                  <a:pt x="288" y="0"/>
                </a:lnTo>
                <a:lnTo>
                  <a:pt x="0" y="502"/>
                </a:lnTo>
                <a:lnTo>
                  <a:pt x="288" y="1003"/>
                </a:lnTo>
                <a:lnTo>
                  <a:pt x="865" y="1003"/>
                </a:lnTo>
                <a:close/>
              </a:path>
            </a:pathLst>
          </a:custGeom>
          <a:blipFill dpi="0" rotWithShape="1">
            <a:blip r:embed="rId2">
              <a:alphaModFix amt="10000"/>
            </a:blip>
            <a:srcRect/>
            <a:stretch>
              <a:fillRect r="-19987"/>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21531" name="Freeform 27">
            <a:extLst>
              <a:ext uri="{FF2B5EF4-FFF2-40B4-BE49-F238E27FC236}">
                <a16:creationId xmlns:a16="http://schemas.microsoft.com/office/drawing/2014/main" id="{94899863-81B4-4BC0-9F90-329B10014367}"/>
              </a:ext>
            </a:extLst>
          </p:cNvPr>
          <p:cNvSpPr>
            <a:spLocks noChangeArrowheads="1"/>
          </p:cNvSpPr>
          <p:nvPr/>
        </p:nvSpPr>
        <p:spPr bwMode="auto">
          <a:xfrm>
            <a:off x="7419975" y="219075"/>
            <a:ext cx="3190875" cy="4984750"/>
          </a:xfrm>
          <a:custGeom>
            <a:avLst/>
            <a:gdLst>
              <a:gd name="T0" fmla="*/ 0 w 2010"/>
              <a:gd name="T1" fmla="*/ 3140 h 3140"/>
              <a:gd name="T2" fmla="*/ 1796 w 2010"/>
              <a:gd name="T3" fmla="*/ 0 h 3140"/>
              <a:gd name="T4" fmla="*/ 2010 w 2010"/>
              <a:gd name="T5" fmla="*/ 50 h 3140"/>
              <a:gd name="T6" fmla="*/ 245 w 2010"/>
              <a:gd name="T7" fmla="*/ 3140 h 3140"/>
              <a:gd name="T8" fmla="*/ 0 w 2010"/>
              <a:gd name="T9" fmla="*/ 3140 h 3140"/>
            </a:gdLst>
            <a:ahLst/>
            <a:cxnLst>
              <a:cxn ang="0">
                <a:pos x="T0" y="T1"/>
              </a:cxn>
              <a:cxn ang="0">
                <a:pos x="T2" y="T3"/>
              </a:cxn>
              <a:cxn ang="0">
                <a:pos x="T4" y="T5"/>
              </a:cxn>
              <a:cxn ang="0">
                <a:pos x="T6" y="T7"/>
              </a:cxn>
              <a:cxn ang="0">
                <a:pos x="T8" y="T9"/>
              </a:cxn>
            </a:cxnLst>
            <a:rect l="0" t="0" r="r" b="b"/>
            <a:pathLst>
              <a:path w="2010" h="3140">
                <a:moveTo>
                  <a:pt x="0" y="3140"/>
                </a:moveTo>
                <a:lnTo>
                  <a:pt x="1796" y="0"/>
                </a:lnTo>
                <a:lnTo>
                  <a:pt x="2010" y="50"/>
                </a:lnTo>
                <a:lnTo>
                  <a:pt x="245" y="3140"/>
                </a:lnTo>
                <a:lnTo>
                  <a:pt x="0" y="314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5" name="Text Box 31">
            <a:extLst>
              <a:ext uri="{FF2B5EF4-FFF2-40B4-BE49-F238E27FC236}">
                <a16:creationId xmlns:a16="http://schemas.microsoft.com/office/drawing/2014/main" id="{2360A2A4-9C57-417D-AA76-A77C25D287E8}"/>
              </a:ext>
            </a:extLst>
          </p:cNvPr>
          <p:cNvSpPr txBox="1">
            <a:spLocks noChangeArrowheads="1"/>
          </p:cNvSpPr>
          <p:nvPr/>
        </p:nvSpPr>
        <p:spPr bwMode="auto">
          <a:xfrm>
            <a:off x="6372224" y="1232317"/>
            <a:ext cx="223361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en-US" altLang="zh-CN" sz="1000" dirty="0">
                <a:solidFill>
                  <a:srgbClr val="1C1C1C"/>
                </a:solidFill>
                <a:latin typeface="微软雅黑" panose="020B0503020204020204" pitchFamily="34" charset="-122"/>
                <a:ea typeface="微软雅黑" panose="020B0503020204020204" pitchFamily="34" charset="-122"/>
              </a:rPr>
              <a:t>Region-based product “Suo You Ge” (means All the regions in Chinese). This product is based on information about a region in the city. Process the information to get some labels of this region, such as shopping level, restaurant level. Many banks and insurance institutions are interested in these labels.</a:t>
            </a:r>
            <a:endParaRPr lang="zh-CN" altLang="zh-CN" sz="1000" dirty="0">
              <a:solidFill>
                <a:srgbClr val="1C1C1C"/>
              </a:solidFill>
              <a:latin typeface="微软雅黑" panose="020B0503020204020204" pitchFamily="34" charset="-122"/>
              <a:ea typeface="微软雅黑" panose="020B0503020204020204" pitchFamily="34" charset="-122"/>
            </a:endParaRPr>
          </a:p>
          <a:p>
            <a:pPr fontAlgn="ctr"/>
            <a:endParaRPr lang="en-US" altLang="zh-CN" sz="1000" dirty="0">
              <a:solidFill>
                <a:srgbClr val="1C1C1C"/>
              </a:solidFill>
              <a:latin typeface="微软雅黑" panose="020B0503020204020204" pitchFamily="34" charset="-122"/>
              <a:ea typeface="微软雅黑" panose="020B0503020204020204" pitchFamily="34" charset="-122"/>
            </a:endParaRPr>
          </a:p>
        </p:txBody>
      </p:sp>
      <p:sp>
        <p:nvSpPr>
          <p:cNvPr id="21536" name="Text Box 32">
            <a:extLst>
              <a:ext uri="{FF2B5EF4-FFF2-40B4-BE49-F238E27FC236}">
                <a16:creationId xmlns:a16="http://schemas.microsoft.com/office/drawing/2014/main" id="{A5550709-C939-4003-87BC-064AED30AD26}"/>
              </a:ext>
            </a:extLst>
          </p:cNvPr>
          <p:cNvSpPr txBox="1">
            <a:spLocks noChangeArrowheads="1"/>
          </p:cNvSpPr>
          <p:nvPr/>
        </p:nvSpPr>
        <p:spPr bwMode="auto">
          <a:xfrm>
            <a:off x="6294437" y="803861"/>
            <a:ext cx="2389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EXISTING PRODUCT</a:t>
            </a:r>
          </a:p>
        </p:txBody>
      </p:sp>
      <p:sp>
        <p:nvSpPr>
          <p:cNvPr id="21537" name="Line 33">
            <a:extLst>
              <a:ext uri="{FF2B5EF4-FFF2-40B4-BE49-F238E27FC236}">
                <a16:creationId xmlns:a16="http://schemas.microsoft.com/office/drawing/2014/main" id="{5B733893-FC81-4A41-ABF6-D09B20F2B564}"/>
              </a:ext>
            </a:extLst>
          </p:cNvPr>
          <p:cNvSpPr>
            <a:spLocks noChangeShapeType="1"/>
          </p:cNvSpPr>
          <p:nvPr/>
        </p:nvSpPr>
        <p:spPr bwMode="auto">
          <a:xfrm>
            <a:off x="6465888" y="1185863"/>
            <a:ext cx="1994544"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Freeform 34">
            <a:extLst>
              <a:ext uri="{FF2B5EF4-FFF2-40B4-BE49-F238E27FC236}">
                <a16:creationId xmlns:a16="http://schemas.microsoft.com/office/drawing/2014/main" id="{78D1D907-219E-4207-A967-6A8F5A431BFD}"/>
              </a:ext>
            </a:extLst>
          </p:cNvPr>
          <p:cNvSpPr>
            <a:spLocks noChangeArrowheads="1"/>
          </p:cNvSpPr>
          <p:nvPr/>
        </p:nvSpPr>
        <p:spPr bwMode="auto">
          <a:xfrm>
            <a:off x="6423025" y="4259263"/>
            <a:ext cx="490538" cy="43338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9" name="Freeform 35">
            <a:extLst>
              <a:ext uri="{FF2B5EF4-FFF2-40B4-BE49-F238E27FC236}">
                <a16:creationId xmlns:a16="http://schemas.microsoft.com/office/drawing/2014/main" id="{46BF3600-6DFF-4BA9-80BB-841711F0BCE7}"/>
              </a:ext>
            </a:extLst>
          </p:cNvPr>
          <p:cNvSpPr>
            <a:spLocks noChangeArrowheads="1"/>
          </p:cNvSpPr>
          <p:nvPr/>
        </p:nvSpPr>
        <p:spPr bwMode="auto">
          <a:xfrm>
            <a:off x="6423025" y="4711700"/>
            <a:ext cx="490538" cy="4302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0" name="Freeform 36">
            <a:extLst>
              <a:ext uri="{FF2B5EF4-FFF2-40B4-BE49-F238E27FC236}">
                <a16:creationId xmlns:a16="http://schemas.microsoft.com/office/drawing/2014/main" id="{92922371-2A6F-4E51-AD1B-8F6ED47C39DD}"/>
              </a:ext>
            </a:extLst>
          </p:cNvPr>
          <p:cNvSpPr>
            <a:spLocks noChangeArrowheads="1"/>
          </p:cNvSpPr>
          <p:nvPr/>
        </p:nvSpPr>
        <p:spPr bwMode="auto">
          <a:xfrm>
            <a:off x="6030913" y="4484688"/>
            <a:ext cx="493712" cy="4302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1" name="Freeform 37">
            <a:extLst>
              <a:ext uri="{FF2B5EF4-FFF2-40B4-BE49-F238E27FC236}">
                <a16:creationId xmlns:a16="http://schemas.microsoft.com/office/drawing/2014/main" id="{CD0921B7-68C2-48A0-9DCE-A6274FF2364B}"/>
              </a:ext>
            </a:extLst>
          </p:cNvPr>
          <p:cNvSpPr>
            <a:spLocks noChangeArrowheads="1"/>
          </p:cNvSpPr>
          <p:nvPr/>
        </p:nvSpPr>
        <p:spPr bwMode="auto">
          <a:xfrm>
            <a:off x="6807200" y="4484688"/>
            <a:ext cx="495300" cy="4302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3" name="Freeform 39">
            <a:extLst>
              <a:ext uri="{FF2B5EF4-FFF2-40B4-BE49-F238E27FC236}">
                <a16:creationId xmlns:a16="http://schemas.microsoft.com/office/drawing/2014/main" id="{E5826B2D-590D-4EAC-A497-EB7894041225}"/>
              </a:ext>
            </a:extLst>
          </p:cNvPr>
          <p:cNvSpPr>
            <a:spLocks noChangeArrowheads="1"/>
          </p:cNvSpPr>
          <p:nvPr/>
        </p:nvSpPr>
        <p:spPr bwMode="auto">
          <a:xfrm>
            <a:off x="6211888" y="4232275"/>
            <a:ext cx="155575" cy="15557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4" name="Freeform 40">
            <a:extLst>
              <a:ext uri="{FF2B5EF4-FFF2-40B4-BE49-F238E27FC236}">
                <a16:creationId xmlns:a16="http://schemas.microsoft.com/office/drawing/2014/main" id="{EC99D449-EB54-4E7D-8E26-C3AB9CDB5E8F}"/>
              </a:ext>
            </a:extLst>
          </p:cNvPr>
          <p:cNvSpPr>
            <a:spLocks noChangeArrowheads="1"/>
          </p:cNvSpPr>
          <p:nvPr/>
        </p:nvSpPr>
        <p:spPr bwMode="auto">
          <a:xfrm>
            <a:off x="6248400" y="4268788"/>
            <a:ext cx="76200" cy="80962"/>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6" name="图片 25">
            <a:extLst>
              <a:ext uri="{FF2B5EF4-FFF2-40B4-BE49-F238E27FC236}">
                <a16:creationId xmlns:a16="http://schemas.microsoft.com/office/drawing/2014/main" id="{48B8D7DF-70F7-40BF-8E59-284ED010287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597" y="464892"/>
            <a:ext cx="5444491" cy="4204191"/>
          </a:xfrm>
          <a:prstGeom prst="rect">
            <a:avLst/>
          </a:prstGeom>
          <a:noFill/>
          <a:ln>
            <a:noFill/>
          </a:ln>
        </p:spPr>
      </p:pic>
      <p:sp>
        <p:nvSpPr>
          <p:cNvPr id="28" name="文本框 27">
            <a:extLst>
              <a:ext uri="{FF2B5EF4-FFF2-40B4-BE49-F238E27FC236}">
                <a16:creationId xmlns:a16="http://schemas.microsoft.com/office/drawing/2014/main" id="{CDDAFB9A-1F01-4E68-B506-8FEAD600C12B}"/>
              </a:ext>
            </a:extLst>
          </p:cNvPr>
          <p:cNvSpPr txBox="1"/>
          <p:nvPr/>
        </p:nvSpPr>
        <p:spPr>
          <a:xfrm>
            <a:off x="6116237" y="4497358"/>
            <a:ext cx="332584" cy="400110"/>
          </a:xfrm>
          <a:prstGeom prst="rect">
            <a:avLst/>
          </a:prstGeom>
          <a:noFill/>
        </p:spPr>
        <p:txBody>
          <a:bodyPr wrap="square" rtlCol="0">
            <a:spAutoFit/>
          </a:bodyPr>
          <a:lstStyle/>
          <a:p>
            <a:r>
              <a:rPr lang="en-US" altLang="zh-CN" sz="2000" b="1" dirty="0"/>
              <a:t>3</a:t>
            </a:r>
            <a:endParaRPr lang="zh-CN" altLang="en-US" sz="2000" b="1" dirty="0"/>
          </a:p>
        </p:txBody>
      </p:sp>
    </p:spTree>
    <p:extLst>
      <p:ext uri="{BB962C8B-B14F-4D97-AF65-F5344CB8AC3E}">
        <p14:creationId xmlns:p14="http://schemas.microsoft.com/office/powerpoint/2010/main" val="239168841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1535"/>
                                        </p:tgtEl>
                                        <p:attrNameLst>
                                          <p:attrName>style.visibility</p:attrName>
                                        </p:attrNameLst>
                                      </p:cBhvr>
                                      <p:to>
                                        <p:strVal val="visible"/>
                                      </p:to>
                                    </p:set>
                                    <p:animEffect transition="in" filter="slide(fromRight)">
                                      <p:cBhvr>
                                        <p:cTn id="7" dur="500"/>
                                        <p:tgtEl>
                                          <p:spTgt spid="21535"/>
                                        </p:tgtEl>
                                      </p:cBhvr>
                                    </p:animEffect>
                                  </p:childTnLst>
                                </p:cTn>
                              </p:par>
                              <p:par>
                                <p:cTn id="8" presetID="12" presetClass="entr" presetSubtype="2" fill="hold" grpId="0" nodeType="withEffect">
                                  <p:stCondLst>
                                    <p:cond delay="100"/>
                                  </p:stCondLst>
                                  <p:childTnLst>
                                    <p:set>
                                      <p:cBhvr>
                                        <p:cTn id="9" dur="1" fill="hold">
                                          <p:stCondLst>
                                            <p:cond delay="0"/>
                                          </p:stCondLst>
                                        </p:cTn>
                                        <p:tgtEl>
                                          <p:spTgt spid="21536"/>
                                        </p:tgtEl>
                                        <p:attrNameLst>
                                          <p:attrName>style.visibility</p:attrName>
                                        </p:attrNameLst>
                                      </p:cBhvr>
                                      <p:to>
                                        <p:strVal val="visible"/>
                                      </p:to>
                                    </p:set>
                                    <p:animEffect transition="in" filter="slide(fromRight)">
                                      <p:cBhvr>
                                        <p:cTn id="10" dur="500"/>
                                        <p:tgtEl>
                                          <p:spTgt spid="21536"/>
                                        </p:tgtEl>
                                      </p:cBhvr>
                                    </p:animEffect>
                                  </p:childTnLst>
                                </p:cTn>
                              </p:par>
                              <p:par>
                                <p:cTn id="11" presetID="12" presetClass="entr" presetSubtype="2" fill="hold" nodeType="withEffect">
                                  <p:stCondLst>
                                    <p:cond delay="0"/>
                                  </p:stCondLst>
                                  <p:childTnLst>
                                    <p:set>
                                      <p:cBhvr>
                                        <p:cTn id="12" dur="1" fill="hold">
                                          <p:stCondLst>
                                            <p:cond delay="0"/>
                                          </p:stCondLst>
                                        </p:cTn>
                                        <p:tgtEl>
                                          <p:spTgt spid="21537"/>
                                        </p:tgtEl>
                                        <p:attrNameLst>
                                          <p:attrName>style.visibility</p:attrName>
                                        </p:attrNameLst>
                                      </p:cBhvr>
                                      <p:to>
                                        <p:strVal val="visible"/>
                                      </p:to>
                                    </p:set>
                                    <p:animEffect transition="in" filter="slide(fromRight)">
                                      <p:cBhvr>
                                        <p:cTn id="13" dur="500"/>
                                        <p:tgtEl>
                                          <p:spTgt spid="21537"/>
                                        </p:tgtEl>
                                      </p:cBhvr>
                                    </p:animEffect>
                                  </p:childTnLst>
                                </p:cTn>
                              </p:par>
                              <p:par>
                                <p:cTn id="14" presetID="23" presetClass="entr" presetSubtype="16" fill="hold" nodeType="withEffect">
                                  <p:stCondLst>
                                    <p:cond delay="0"/>
                                  </p:stCondLst>
                                  <p:childTnLst>
                                    <p:set>
                                      <p:cBhvr>
                                        <p:cTn id="15" dur="1" fill="hold">
                                          <p:stCondLst>
                                            <p:cond delay="0"/>
                                          </p:stCondLst>
                                        </p:cTn>
                                        <p:tgtEl>
                                          <p:spTgt spid="21530"/>
                                        </p:tgtEl>
                                        <p:attrNameLst>
                                          <p:attrName>style.visibility</p:attrName>
                                        </p:attrNameLst>
                                      </p:cBhvr>
                                      <p:to>
                                        <p:strVal val="visible"/>
                                      </p:to>
                                    </p:set>
                                    <p:anim calcmode="lin" valueType="num">
                                      <p:cBhvr>
                                        <p:cTn id="16" dur="300" fill="hold"/>
                                        <p:tgtEl>
                                          <p:spTgt spid="21530"/>
                                        </p:tgtEl>
                                        <p:attrNameLst>
                                          <p:attrName>ppt_w</p:attrName>
                                        </p:attrNameLst>
                                      </p:cBhvr>
                                      <p:tavLst>
                                        <p:tav tm="0">
                                          <p:val>
                                            <p:fltVal val="0"/>
                                          </p:val>
                                        </p:tav>
                                        <p:tav tm="100000">
                                          <p:val>
                                            <p:strVal val="#ppt_w"/>
                                          </p:val>
                                        </p:tav>
                                      </p:tavLst>
                                    </p:anim>
                                    <p:anim calcmode="lin" valueType="num">
                                      <p:cBhvr>
                                        <p:cTn id="17" dur="300" fill="hold"/>
                                        <p:tgtEl>
                                          <p:spTgt spid="21530"/>
                                        </p:tgtEl>
                                        <p:attrNameLst>
                                          <p:attrName>ppt_h</p:attrName>
                                        </p:attrNameLst>
                                      </p:cBhvr>
                                      <p:tavLst>
                                        <p:tav tm="0">
                                          <p:val>
                                            <p:fltVal val="0"/>
                                          </p:val>
                                        </p:tav>
                                        <p:tav tm="100000">
                                          <p:val>
                                            <p:strVal val="#ppt_h"/>
                                          </p:val>
                                        </p:tav>
                                      </p:tavLst>
                                    </p:anim>
                                  </p:childTnLst>
                                </p:cTn>
                              </p:par>
                              <p:par>
                                <p:cTn id="18" presetID="6" presetClass="emph" presetSubtype="0" autoRev="1" fill="hold" nodeType="withEffect">
                                  <p:stCondLst>
                                    <p:cond delay="300"/>
                                  </p:stCondLst>
                                  <p:childTnLst>
                                    <p:animScale>
                                      <p:cBhvr>
                                        <p:cTn id="19" dur="150" fill="hold"/>
                                        <p:tgtEl>
                                          <p:spTgt spid="21530"/>
                                        </p:tgtEl>
                                      </p:cBhvr>
                                      <p:by x="110000" y="110000"/>
                                    </p:animScale>
                                  </p:childTnLst>
                                </p:cTn>
                              </p:par>
                              <p:par>
                                <p:cTn id="20" presetID="10" presetClass="entr" presetSubtype="0" fill="hold" nodeType="withEffect">
                                  <p:stCondLst>
                                    <p:cond delay="100"/>
                                  </p:stCondLst>
                                  <p:childTnLst>
                                    <p:set>
                                      <p:cBhvr>
                                        <p:cTn id="21" dur="1" fill="hold">
                                          <p:stCondLst>
                                            <p:cond delay="0"/>
                                          </p:stCondLst>
                                        </p:cTn>
                                        <p:tgtEl>
                                          <p:spTgt spid="21507"/>
                                        </p:tgtEl>
                                        <p:attrNameLst>
                                          <p:attrName>style.visibility</p:attrName>
                                        </p:attrNameLst>
                                      </p:cBhvr>
                                      <p:to>
                                        <p:strVal val="visible"/>
                                      </p:to>
                                    </p:set>
                                    <p:animEffect transition="in" filter="fade">
                                      <p:cBhvr>
                                        <p:cTn id="22" dur="500"/>
                                        <p:tgtEl>
                                          <p:spTgt spid="21507"/>
                                        </p:tgtEl>
                                      </p:cBhvr>
                                    </p:animEffect>
                                  </p:childTnLst>
                                </p:cTn>
                              </p:par>
                              <p:par>
                                <p:cTn id="23" presetID="10" presetClass="entr" presetSubtype="0" fill="hold" nodeType="withEffect">
                                  <p:stCondLst>
                                    <p:cond delay="200"/>
                                  </p:stCondLst>
                                  <p:childTnLst>
                                    <p:set>
                                      <p:cBhvr>
                                        <p:cTn id="24" dur="1" fill="hold">
                                          <p:stCondLst>
                                            <p:cond delay="0"/>
                                          </p:stCondLst>
                                        </p:cTn>
                                        <p:tgtEl>
                                          <p:spTgt spid="21508"/>
                                        </p:tgtEl>
                                        <p:attrNameLst>
                                          <p:attrName>style.visibility</p:attrName>
                                        </p:attrNameLst>
                                      </p:cBhvr>
                                      <p:to>
                                        <p:strVal val="visible"/>
                                      </p:to>
                                    </p:set>
                                    <p:animEffect transition="in" filter="fade">
                                      <p:cBhvr>
                                        <p:cTn id="25" dur="500"/>
                                        <p:tgtEl>
                                          <p:spTgt spid="21508"/>
                                        </p:tgtEl>
                                      </p:cBhvr>
                                    </p:animEffect>
                                  </p:childTnLst>
                                </p:cTn>
                              </p:par>
                              <p:par>
                                <p:cTn id="26" presetID="10" presetClass="entr" presetSubtype="0" fill="hold" nodeType="withEffect">
                                  <p:stCondLst>
                                    <p:cond delay="300"/>
                                  </p:stCondLst>
                                  <p:childTnLst>
                                    <p:set>
                                      <p:cBhvr>
                                        <p:cTn id="27" dur="1" fill="hold">
                                          <p:stCondLst>
                                            <p:cond delay="0"/>
                                          </p:stCondLst>
                                        </p:cTn>
                                        <p:tgtEl>
                                          <p:spTgt spid="21509"/>
                                        </p:tgtEl>
                                        <p:attrNameLst>
                                          <p:attrName>style.visibility</p:attrName>
                                        </p:attrNameLst>
                                      </p:cBhvr>
                                      <p:to>
                                        <p:strVal val="visible"/>
                                      </p:to>
                                    </p:set>
                                    <p:animEffect transition="in" filter="fade">
                                      <p:cBhvr>
                                        <p:cTn id="28" dur="500"/>
                                        <p:tgtEl>
                                          <p:spTgt spid="21509"/>
                                        </p:tgtEl>
                                      </p:cBhvr>
                                    </p:animEffect>
                                  </p:childTnLst>
                                </p:cTn>
                              </p:par>
                              <p:par>
                                <p:cTn id="29" presetID="10" presetClass="entr" presetSubtype="0" fill="hold" nodeType="withEffect">
                                  <p:stCondLst>
                                    <p:cond delay="400"/>
                                  </p:stCondLst>
                                  <p:childTnLst>
                                    <p:set>
                                      <p:cBhvr>
                                        <p:cTn id="30" dur="1" fill="hold">
                                          <p:stCondLst>
                                            <p:cond delay="0"/>
                                          </p:stCondLst>
                                        </p:cTn>
                                        <p:tgtEl>
                                          <p:spTgt spid="21510"/>
                                        </p:tgtEl>
                                        <p:attrNameLst>
                                          <p:attrName>style.visibility</p:attrName>
                                        </p:attrNameLst>
                                      </p:cBhvr>
                                      <p:to>
                                        <p:strVal val="visible"/>
                                      </p:to>
                                    </p:set>
                                    <p:animEffect transition="in" filter="fade">
                                      <p:cBhvr>
                                        <p:cTn id="31" dur="500"/>
                                        <p:tgtEl>
                                          <p:spTgt spid="21510"/>
                                        </p:tgtEl>
                                      </p:cBhvr>
                                    </p:animEffect>
                                  </p:childTnLst>
                                </p:cTn>
                              </p:par>
                              <p:par>
                                <p:cTn id="32" presetID="10" presetClass="entr" presetSubtype="0" fill="hold" nodeType="withEffect">
                                  <p:stCondLst>
                                    <p:cond delay="500"/>
                                  </p:stCondLst>
                                  <p:childTnLst>
                                    <p:set>
                                      <p:cBhvr>
                                        <p:cTn id="33" dur="1" fill="hold">
                                          <p:stCondLst>
                                            <p:cond delay="0"/>
                                          </p:stCondLst>
                                        </p:cTn>
                                        <p:tgtEl>
                                          <p:spTgt spid="21511"/>
                                        </p:tgtEl>
                                        <p:attrNameLst>
                                          <p:attrName>style.visibility</p:attrName>
                                        </p:attrNameLst>
                                      </p:cBhvr>
                                      <p:to>
                                        <p:strVal val="visible"/>
                                      </p:to>
                                    </p:set>
                                    <p:animEffect transition="in" filter="fade">
                                      <p:cBhvr>
                                        <p:cTn id="34" dur="500"/>
                                        <p:tgtEl>
                                          <p:spTgt spid="21511"/>
                                        </p:tgtEl>
                                      </p:cBhvr>
                                    </p:animEffect>
                                  </p:childTnLst>
                                </p:cTn>
                              </p:par>
                              <p:par>
                                <p:cTn id="35" presetID="23" presetClass="entr" presetSubtype="16" fill="hold" nodeType="withEffect">
                                  <p:stCondLst>
                                    <p:cond delay="500"/>
                                  </p:stCondLst>
                                  <p:childTnLst>
                                    <p:set>
                                      <p:cBhvr>
                                        <p:cTn id="36" dur="1" fill="hold">
                                          <p:stCondLst>
                                            <p:cond delay="0"/>
                                          </p:stCondLst>
                                        </p:cTn>
                                        <p:tgtEl>
                                          <p:spTgt spid="21512"/>
                                        </p:tgtEl>
                                        <p:attrNameLst>
                                          <p:attrName>style.visibility</p:attrName>
                                        </p:attrNameLst>
                                      </p:cBhvr>
                                      <p:to>
                                        <p:strVal val="visible"/>
                                      </p:to>
                                    </p:set>
                                    <p:anim calcmode="lin" valueType="num">
                                      <p:cBhvr>
                                        <p:cTn id="37" dur="300" fill="hold"/>
                                        <p:tgtEl>
                                          <p:spTgt spid="21512"/>
                                        </p:tgtEl>
                                        <p:attrNameLst>
                                          <p:attrName>ppt_w</p:attrName>
                                        </p:attrNameLst>
                                      </p:cBhvr>
                                      <p:tavLst>
                                        <p:tav tm="0">
                                          <p:val>
                                            <p:fltVal val="0"/>
                                          </p:val>
                                        </p:tav>
                                        <p:tav tm="100000">
                                          <p:val>
                                            <p:strVal val="#ppt_w"/>
                                          </p:val>
                                        </p:tav>
                                      </p:tavLst>
                                    </p:anim>
                                    <p:anim calcmode="lin" valueType="num">
                                      <p:cBhvr>
                                        <p:cTn id="38" dur="300" fill="hold"/>
                                        <p:tgtEl>
                                          <p:spTgt spid="21512"/>
                                        </p:tgtEl>
                                        <p:attrNameLst>
                                          <p:attrName>ppt_h</p:attrName>
                                        </p:attrNameLst>
                                      </p:cBhvr>
                                      <p:tavLst>
                                        <p:tav tm="0">
                                          <p:val>
                                            <p:fltVal val="0"/>
                                          </p:val>
                                        </p:tav>
                                        <p:tav tm="100000">
                                          <p:val>
                                            <p:strVal val="#ppt_h"/>
                                          </p:val>
                                        </p:tav>
                                      </p:tavLst>
                                    </p:anim>
                                  </p:childTnLst>
                                </p:cTn>
                              </p:par>
                              <p:par>
                                <p:cTn id="39" presetID="6" presetClass="emph" presetSubtype="0" autoRev="1" fill="hold" nodeType="withEffect">
                                  <p:stCondLst>
                                    <p:cond delay="800"/>
                                  </p:stCondLst>
                                  <p:childTnLst>
                                    <p:animScale>
                                      <p:cBhvr>
                                        <p:cTn id="40" dur="150" fill="hold"/>
                                        <p:tgtEl>
                                          <p:spTgt spid="21512"/>
                                        </p:tgtEl>
                                      </p:cBhvr>
                                      <p:by x="110000" y="110000"/>
                                    </p:animScale>
                                  </p:childTnLst>
                                </p:cTn>
                              </p:par>
                              <p:par>
                                <p:cTn id="41" presetID="10" presetClass="entr" presetSubtype="0" fill="hold" nodeType="withEffect">
                                  <p:stCondLst>
                                    <p:cond delay="500"/>
                                  </p:stCondLst>
                                  <p:childTnLst>
                                    <p:set>
                                      <p:cBhvr>
                                        <p:cTn id="42" dur="1" fill="hold">
                                          <p:stCondLst>
                                            <p:cond delay="0"/>
                                          </p:stCondLst>
                                        </p:cTn>
                                        <p:tgtEl>
                                          <p:spTgt spid="21538"/>
                                        </p:tgtEl>
                                        <p:attrNameLst>
                                          <p:attrName>style.visibility</p:attrName>
                                        </p:attrNameLst>
                                      </p:cBhvr>
                                      <p:to>
                                        <p:strVal val="visible"/>
                                      </p:to>
                                    </p:set>
                                    <p:animEffect transition="in" filter="fade">
                                      <p:cBhvr>
                                        <p:cTn id="43" dur="500"/>
                                        <p:tgtEl>
                                          <p:spTgt spid="21538"/>
                                        </p:tgtEl>
                                      </p:cBhvr>
                                    </p:animEffect>
                                  </p:childTnLst>
                                </p:cTn>
                              </p:par>
                              <p:par>
                                <p:cTn id="44" presetID="10" presetClass="entr" presetSubtype="0" fill="hold" nodeType="withEffect">
                                  <p:stCondLst>
                                    <p:cond delay="600"/>
                                  </p:stCondLst>
                                  <p:childTnLst>
                                    <p:set>
                                      <p:cBhvr>
                                        <p:cTn id="45" dur="1" fill="hold">
                                          <p:stCondLst>
                                            <p:cond delay="0"/>
                                          </p:stCondLst>
                                        </p:cTn>
                                        <p:tgtEl>
                                          <p:spTgt spid="21539"/>
                                        </p:tgtEl>
                                        <p:attrNameLst>
                                          <p:attrName>style.visibility</p:attrName>
                                        </p:attrNameLst>
                                      </p:cBhvr>
                                      <p:to>
                                        <p:strVal val="visible"/>
                                      </p:to>
                                    </p:set>
                                    <p:animEffect transition="in" filter="fade">
                                      <p:cBhvr>
                                        <p:cTn id="46" dur="500"/>
                                        <p:tgtEl>
                                          <p:spTgt spid="21539"/>
                                        </p:tgtEl>
                                      </p:cBhvr>
                                    </p:animEffect>
                                  </p:childTnLst>
                                </p:cTn>
                              </p:par>
                              <p:par>
                                <p:cTn id="47" presetID="10" presetClass="entr" presetSubtype="0" fill="hold" nodeType="withEffect">
                                  <p:stCondLst>
                                    <p:cond delay="700"/>
                                  </p:stCondLst>
                                  <p:childTnLst>
                                    <p:set>
                                      <p:cBhvr>
                                        <p:cTn id="48" dur="1" fill="hold">
                                          <p:stCondLst>
                                            <p:cond delay="0"/>
                                          </p:stCondLst>
                                        </p:cTn>
                                        <p:tgtEl>
                                          <p:spTgt spid="21540"/>
                                        </p:tgtEl>
                                        <p:attrNameLst>
                                          <p:attrName>style.visibility</p:attrName>
                                        </p:attrNameLst>
                                      </p:cBhvr>
                                      <p:to>
                                        <p:strVal val="visible"/>
                                      </p:to>
                                    </p:set>
                                    <p:animEffect transition="in" filter="fade">
                                      <p:cBhvr>
                                        <p:cTn id="49" dur="500"/>
                                        <p:tgtEl>
                                          <p:spTgt spid="21540"/>
                                        </p:tgtEl>
                                      </p:cBhvr>
                                    </p:animEffect>
                                  </p:childTnLst>
                                </p:cTn>
                              </p:par>
                              <p:par>
                                <p:cTn id="50" presetID="10" presetClass="entr" presetSubtype="0" fill="hold" nodeType="withEffect">
                                  <p:stCondLst>
                                    <p:cond delay="800"/>
                                  </p:stCondLst>
                                  <p:childTnLst>
                                    <p:set>
                                      <p:cBhvr>
                                        <p:cTn id="51" dur="1" fill="hold">
                                          <p:stCondLst>
                                            <p:cond delay="0"/>
                                          </p:stCondLst>
                                        </p:cTn>
                                        <p:tgtEl>
                                          <p:spTgt spid="21541"/>
                                        </p:tgtEl>
                                        <p:attrNameLst>
                                          <p:attrName>style.visibility</p:attrName>
                                        </p:attrNameLst>
                                      </p:cBhvr>
                                      <p:to>
                                        <p:strVal val="visible"/>
                                      </p:to>
                                    </p:set>
                                    <p:animEffect transition="in" filter="fade">
                                      <p:cBhvr>
                                        <p:cTn id="52" dur="500"/>
                                        <p:tgtEl>
                                          <p:spTgt spid="21541"/>
                                        </p:tgtEl>
                                      </p:cBhvr>
                                    </p:animEffect>
                                  </p:childTnLst>
                                </p:cTn>
                              </p:par>
                              <p:par>
                                <p:cTn id="53" presetID="10" presetClass="entr" presetSubtype="0" fill="hold" nodeType="withEffect">
                                  <p:stCondLst>
                                    <p:cond delay="1000"/>
                                  </p:stCondLst>
                                  <p:childTnLst>
                                    <p:set>
                                      <p:cBhvr>
                                        <p:cTn id="54" dur="1" fill="hold">
                                          <p:stCondLst>
                                            <p:cond delay="0"/>
                                          </p:stCondLst>
                                        </p:cTn>
                                        <p:tgtEl>
                                          <p:spTgt spid="21543"/>
                                        </p:tgtEl>
                                        <p:attrNameLst>
                                          <p:attrName>style.visibility</p:attrName>
                                        </p:attrNameLst>
                                      </p:cBhvr>
                                      <p:to>
                                        <p:strVal val="visible"/>
                                      </p:to>
                                    </p:set>
                                    <p:animEffect transition="in" filter="fade">
                                      <p:cBhvr>
                                        <p:cTn id="55" dur="500"/>
                                        <p:tgtEl>
                                          <p:spTgt spid="21543"/>
                                        </p:tgtEl>
                                      </p:cBhvr>
                                    </p:animEffect>
                                  </p:childTnLst>
                                </p:cTn>
                              </p:par>
                              <p:par>
                                <p:cTn id="56" presetID="10" presetClass="entr" presetSubtype="0" fill="hold" nodeType="withEffect">
                                  <p:stCondLst>
                                    <p:cond delay="1100"/>
                                  </p:stCondLst>
                                  <p:childTnLst>
                                    <p:set>
                                      <p:cBhvr>
                                        <p:cTn id="57" dur="1" fill="hold">
                                          <p:stCondLst>
                                            <p:cond delay="0"/>
                                          </p:stCondLst>
                                        </p:cTn>
                                        <p:tgtEl>
                                          <p:spTgt spid="21544"/>
                                        </p:tgtEl>
                                        <p:attrNameLst>
                                          <p:attrName>style.visibility</p:attrName>
                                        </p:attrNameLst>
                                      </p:cBhvr>
                                      <p:to>
                                        <p:strVal val="visible"/>
                                      </p:to>
                                    </p:set>
                                    <p:animEffect transition="in" filter="fade">
                                      <p:cBhvr>
                                        <p:cTn id="58" dur="500"/>
                                        <p:tgtEl>
                                          <p:spTgt spid="21544"/>
                                        </p:tgtEl>
                                      </p:cBhvr>
                                    </p:animEffect>
                                  </p:childTnLst>
                                </p:cTn>
                              </p:par>
                              <p:par>
                                <p:cTn id="59" presetID="22" presetClass="entr" presetSubtype="4" fill="hold" nodeType="withEffect">
                                  <p:stCondLst>
                                    <p:cond delay="0"/>
                                  </p:stCondLst>
                                  <p:childTnLst>
                                    <p:set>
                                      <p:cBhvr>
                                        <p:cTn id="60" dur="1" fill="hold">
                                          <p:stCondLst>
                                            <p:cond delay="0"/>
                                          </p:stCondLst>
                                        </p:cTn>
                                        <p:tgtEl>
                                          <p:spTgt spid="21531"/>
                                        </p:tgtEl>
                                        <p:attrNameLst>
                                          <p:attrName>style.visibility</p:attrName>
                                        </p:attrNameLst>
                                      </p:cBhvr>
                                      <p:to>
                                        <p:strVal val="visible"/>
                                      </p:to>
                                    </p:set>
                                    <p:animEffect transition="in" filter="wipe(down)">
                                      <p:cBhvr>
                                        <p:cTn id="61" dur="500"/>
                                        <p:tgtEl>
                                          <p:spTgt spid="21531"/>
                                        </p:tgtEl>
                                      </p:cBhvr>
                                    </p:animEffect>
                                  </p:childTnLst>
                                </p:cTn>
                              </p:par>
                              <p:par>
                                <p:cTn id="62" presetID="22" presetClass="entr" presetSubtype="1" fill="hold" nodeType="withEffect">
                                  <p:stCondLst>
                                    <p:cond delay="100"/>
                                  </p:stCondLst>
                                  <p:childTnLst>
                                    <p:set>
                                      <p:cBhvr>
                                        <p:cTn id="63" dur="1" fill="hold">
                                          <p:stCondLst>
                                            <p:cond delay="0"/>
                                          </p:stCondLst>
                                        </p:cTn>
                                        <p:tgtEl>
                                          <p:spTgt spid="21524"/>
                                        </p:tgtEl>
                                        <p:attrNameLst>
                                          <p:attrName>style.visibility</p:attrName>
                                        </p:attrNameLst>
                                      </p:cBhvr>
                                      <p:to>
                                        <p:strVal val="visible"/>
                                      </p:to>
                                    </p:set>
                                    <p:animEffect transition="in" filter="wipe(up)">
                                      <p:cBhvr>
                                        <p:cTn id="64" dur="500"/>
                                        <p:tgtEl>
                                          <p:spTgt spid="21524"/>
                                        </p:tgtEl>
                                      </p:cBhvr>
                                    </p:animEffect>
                                  </p:childTnLst>
                                </p:cTn>
                              </p:par>
                              <p:par>
                                <p:cTn id="65" presetID="1" presetClass="entr" presetSubtype="0" fill="hold" nodeType="withEffect">
                                  <p:stCondLst>
                                    <p:cond delay="100"/>
                                  </p:stCondLst>
                                  <p:childTnLst>
                                    <p:set>
                                      <p:cBhvr>
                                        <p:cTn id="66" dur="1" fill="hold">
                                          <p:stCondLst>
                                            <p:cond delay="0"/>
                                          </p:stCondLst>
                                        </p:cTn>
                                        <p:tgtEl>
                                          <p:spTgt spid="21525"/>
                                        </p:tgtEl>
                                        <p:attrNameLst>
                                          <p:attrName>style.visibility</p:attrName>
                                        </p:attrNameLst>
                                      </p:cBhvr>
                                      <p:to>
                                        <p:strVal val="visible"/>
                                      </p:to>
                                    </p:set>
                                  </p:childTnLst>
                                </p:cTn>
                              </p:par>
                              <p:par>
                                <p:cTn id="67" presetID="0" presetClass="path" presetSubtype="0" accel="50000" decel="50000" fill="hold" nodeType="withEffect">
                                  <p:stCondLst>
                                    <p:cond delay="100"/>
                                  </p:stCondLst>
                                  <p:childTnLst>
                                    <p:animMotion origin="layout" path="M 3.33333E-6 6.2963E-6 L 0.14792 -0.45555 " pathEditMode="relative" rAng="0" ptsTypes="AA">
                                      <p:cBhvr>
                                        <p:cTn id="68" dur="1000" spd="-100000" fill="hold"/>
                                        <p:tgtEl>
                                          <p:spTgt spid="21525"/>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5" grpId="0"/>
      <p:bldP spid="21536"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7" name="Freeform 3">
            <a:extLst>
              <a:ext uri="{FF2B5EF4-FFF2-40B4-BE49-F238E27FC236}">
                <a16:creationId xmlns:a16="http://schemas.microsoft.com/office/drawing/2014/main" id="{2F182A43-5685-4DD7-8143-BD5AFDEC9AC8}"/>
              </a:ext>
            </a:extLst>
          </p:cNvPr>
          <p:cNvSpPr>
            <a:spLocks noChangeArrowheads="1"/>
          </p:cNvSpPr>
          <p:nvPr/>
        </p:nvSpPr>
        <p:spPr bwMode="auto">
          <a:xfrm flipH="1">
            <a:off x="6326188" y="3859213"/>
            <a:ext cx="1484312" cy="130333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4">
            <a:extLst>
              <a:ext uri="{FF2B5EF4-FFF2-40B4-BE49-F238E27FC236}">
                <a16:creationId xmlns:a16="http://schemas.microsoft.com/office/drawing/2014/main" id="{17775251-145D-4332-B539-A0115F892341}"/>
              </a:ext>
            </a:extLst>
          </p:cNvPr>
          <p:cNvSpPr>
            <a:spLocks noChangeArrowheads="1"/>
          </p:cNvSpPr>
          <p:nvPr/>
        </p:nvSpPr>
        <p:spPr bwMode="auto">
          <a:xfrm flipH="1">
            <a:off x="6326188" y="5219700"/>
            <a:ext cx="1484312" cy="12938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5">
            <a:extLst>
              <a:ext uri="{FF2B5EF4-FFF2-40B4-BE49-F238E27FC236}">
                <a16:creationId xmlns:a16="http://schemas.microsoft.com/office/drawing/2014/main" id="{36EE645E-68EC-408A-9F5C-133190B33FF9}"/>
              </a:ext>
            </a:extLst>
          </p:cNvPr>
          <p:cNvSpPr>
            <a:spLocks noChangeArrowheads="1"/>
          </p:cNvSpPr>
          <p:nvPr/>
        </p:nvSpPr>
        <p:spPr bwMode="auto">
          <a:xfrm flipH="1">
            <a:off x="7502525" y="4537075"/>
            <a:ext cx="1493838" cy="1293813"/>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6">
            <a:extLst>
              <a:ext uri="{FF2B5EF4-FFF2-40B4-BE49-F238E27FC236}">
                <a16:creationId xmlns:a16="http://schemas.microsoft.com/office/drawing/2014/main" id="{918E4D4F-49FB-413D-A10E-5D3F7C22DE5E}"/>
              </a:ext>
            </a:extLst>
          </p:cNvPr>
          <p:cNvSpPr>
            <a:spLocks noChangeArrowheads="1"/>
          </p:cNvSpPr>
          <p:nvPr/>
        </p:nvSpPr>
        <p:spPr bwMode="auto">
          <a:xfrm flipH="1">
            <a:off x="5151438" y="4537075"/>
            <a:ext cx="1497012" cy="1293813"/>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7">
            <a:extLst>
              <a:ext uri="{FF2B5EF4-FFF2-40B4-BE49-F238E27FC236}">
                <a16:creationId xmlns:a16="http://schemas.microsoft.com/office/drawing/2014/main" id="{07851A55-3AB9-45FE-9198-49387C67142B}"/>
              </a:ext>
            </a:extLst>
          </p:cNvPr>
          <p:cNvSpPr>
            <a:spLocks noChangeArrowheads="1"/>
          </p:cNvSpPr>
          <p:nvPr/>
        </p:nvSpPr>
        <p:spPr bwMode="auto">
          <a:xfrm flipH="1">
            <a:off x="5172075" y="3176588"/>
            <a:ext cx="1484313" cy="130333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Freeform 8">
            <a:extLst>
              <a:ext uri="{FF2B5EF4-FFF2-40B4-BE49-F238E27FC236}">
                <a16:creationId xmlns:a16="http://schemas.microsoft.com/office/drawing/2014/main" id="{57C34874-1177-4483-BA8A-2F68E7D9E253}"/>
              </a:ext>
            </a:extLst>
          </p:cNvPr>
          <p:cNvSpPr/>
          <p:nvPr/>
        </p:nvSpPr>
        <p:spPr bwMode="auto">
          <a:xfrm>
            <a:off x="5435599" y="3435350"/>
            <a:ext cx="908050" cy="790574"/>
          </a:xfrm>
          <a:custGeom>
            <a:avLst/>
            <a:gdLst>
              <a:gd name="T0" fmla="*/ 144 w 572"/>
              <a:gd name="T1" fmla="*/ 498 h 498"/>
              <a:gd name="T2" fmla="*/ 0 w 572"/>
              <a:gd name="T3" fmla="*/ 249 h 498"/>
              <a:gd name="T4" fmla="*/ 144 w 572"/>
              <a:gd name="T5" fmla="*/ 0 h 498"/>
              <a:gd name="T6" fmla="*/ 430 w 572"/>
              <a:gd name="T7" fmla="*/ 0 h 498"/>
              <a:gd name="T8" fmla="*/ 572 w 572"/>
              <a:gd name="T9" fmla="*/ 249 h 498"/>
              <a:gd name="T10" fmla="*/ 430 w 572"/>
              <a:gd name="T11" fmla="*/ 498 h 498"/>
              <a:gd name="T12" fmla="*/ 144 w 572"/>
              <a:gd name="T13" fmla="*/ 498 h 498"/>
            </a:gdLst>
            <a:ahLst/>
            <a:cxnLst>
              <a:cxn ang="0">
                <a:pos x="T0" y="T1"/>
              </a:cxn>
              <a:cxn ang="0">
                <a:pos x="T2" y="T3"/>
              </a:cxn>
              <a:cxn ang="0">
                <a:pos x="T4" y="T5"/>
              </a:cxn>
              <a:cxn ang="0">
                <a:pos x="T6" y="T7"/>
              </a:cxn>
              <a:cxn ang="0">
                <a:pos x="T8" y="T9"/>
              </a:cxn>
              <a:cxn ang="0">
                <a:pos x="T10" y="T11"/>
              </a:cxn>
              <a:cxn ang="0">
                <a:pos x="T12" y="T13"/>
              </a:cxn>
            </a:cxnLst>
            <a:rect l="0" t="0" r="r" b="b"/>
            <a:pathLst>
              <a:path w="572" h="498">
                <a:moveTo>
                  <a:pt x="144" y="498"/>
                </a:moveTo>
                <a:lnTo>
                  <a:pt x="0" y="249"/>
                </a:lnTo>
                <a:lnTo>
                  <a:pt x="144" y="0"/>
                </a:lnTo>
                <a:lnTo>
                  <a:pt x="430" y="0"/>
                </a:lnTo>
                <a:lnTo>
                  <a:pt x="572" y="249"/>
                </a:lnTo>
                <a:lnTo>
                  <a:pt x="430" y="498"/>
                </a:lnTo>
                <a:lnTo>
                  <a:pt x="144" y="498"/>
                </a:lnTo>
                <a:close/>
              </a:path>
            </a:pathLst>
          </a:custGeom>
          <a:blipFill dpi="0" rotWithShape="1">
            <a:blip r:embed="rId3">
              <a:alphaModFix amt="10000"/>
            </a:blip>
            <a:srcRect/>
            <a:stretch>
              <a:fillRect r="-20087"/>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21524" name="Line 20">
            <a:extLst>
              <a:ext uri="{FF2B5EF4-FFF2-40B4-BE49-F238E27FC236}">
                <a16:creationId xmlns:a16="http://schemas.microsoft.com/office/drawing/2014/main" id="{897709B5-7A6F-4B8F-A274-F90BD221D89B}"/>
              </a:ext>
            </a:extLst>
          </p:cNvPr>
          <p:cNvSpPr>
            <a:spLocks noChangeShapeType="1"/>
          </p:cNvSpPr>
          <p:nvPr/>
        </p:nvSpPr>
        <p:spPr bwMode="auto">
          <a:xfrm flipH="1">
            <a:off x="7296150" y="193675"/>
            <a:ext cx="2867025" cy="501015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Freeform 21">
            <a:extLst>
              <a:ext uri="{FF2B5EF4-FFF2-40B4-BE49-F238E27FC236}">
                <a16:creationId xmlns:a16="http://schemas.microsoft.com/office/drawing/2014/main" id="{3AF147FF-8ACD-472C-AFD8-A792E578BA83}"/>
              </a:ext>
            </a:extLst>
          </p:cNvPr>
          <p:cNvSpPr>
            <a:spLocks noChangeArrowheads="1"/>
          </p:cNvSpPr>
          <p:nvPr/>
        </p:nvSpPr>
        <p:spPr bwMode="auto">
          <a:xfrm>
            <a:off x="8720138" y="1590675"/>
            <a:ext cx="638175" cy="1068388"/>
          </a:xfrm>
          <a:custGeom>
            <a:avLst/>
            <a:gdLst>
              <a:gd name="T0" fmla="*/ 20 w 402"/>
              <a:gd name="T1" fmla="*/ 673 h 673"/>
              <a:gd name="T2" fmla="*/ 402 w 402"/>
              <a:gd name="T3" fmla="*/ 7 h 673"/>
              <a:gd name="T4" fmla="*/ 382 w 402"/>
              <a:gd name="T5" fmla="*/ 0 h 673"/>
              <a:gd name="T6" fmla="*/ 0 w 402"/>
              <a:gd name="T7" fmla="*/ 669 h 673"/>
              <a:gd name="T8" fmla="*/ 20 w 402"/>
              <a:gd name="T9" fmla="*/ 673 h 673"/>
            </a:gdLst>
            <a:ahLst/>
            <a:cxnLst>
              <a:cxn ang="0">
                <a:pos x="T0" y="T1"/>
              </a:cxn>
              <a:cxn ang="0">
                <a:pos x="T2" y="T3"/>
              </a:cxn>
              <a:cxn ang="0">
                <a:pos x="T4" y="T5"/>
              </a:cxn>
              <a:cxn ang="0">
                <a:pos x="T6" y="T7"/>
              </a:cxn>
              <a:cxn ang="0">
                <a:pos x="T8" y="T9"/>
              </a:cxn>
            </a:cxnLst>
            <a:rect l="0" t="0" r="r" b="b"/>
            <a:pathLst>
              <a:path w="402" h="673">
                <a:moveTo>
                  <a:pt x="20" y="673"/>
                </a:moveTo>
                <a:lnTo>
                  <a:pt x="402" y="7"/>
                </a:lnTo>
                <a:lnTo>
                  <a:pt x="382" y="0"/>
                </a:lnTo>
                <a:lnTo>
                  <a:pt x="0" y="669"/>
                </a:lnTo>
                <a:lnTo>
                  <a:pt x="20" y="673"/>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0" name="Freeform 26">
            <a:extLst>
              <a:ext uri="{FF2B5EF4-FFF2-40B4-BE49-F238E27FC236}">
                <a16:creationId xmlns:a16="http://schemas.microsoft.com/office/drawing/2014/main" id="{52C61EDE-1BDD-4DC2-98B4-D3AE39CAE039}"/>
              </a:ext>
            </a:extLst>
          </p:cNvPr>
          <p:cNvSpPr/>
          <p:nvPr/>
        </p:nvSpPr>
        <p:spPr bwMode="auto">
          <a:xfrm>
            <a:off x="4154486" y="365125"/>
            <a:ext cx="1830388" cy="1592262"/>
          </a:xfrm>
          <a:custGeom>
            <a:avLst/>
            <a:gdLst>
              <a:gd name="T0" fmla="*/ 865 w 1153"/>
              <a:gd name="T1" fmla="*/ 1003 h 1003"/>
              <a:gd name="T2" fmla="*/ 1153 w 1153"/>
              <a:gd name="T3" fmla="*/ 502 h 1003"/>
              <a:gd name="T4" fmla="*/ 865 w 1153"/>
              <a:gd name="T5" fmla="*/ 0 h 1003"/>
              <a:gd name="T6" fmla="*/ 288 w 1153"/>
              <a:gd name="T7" fmla="*/ 0 h 1003"/>
              <a:gd name="T8" fmla="*/ 0 w 1153"/>
              <a:gd name="T9" fmla="*/ 502 h 1003"/>
              <a:gd name="T10" fmla="*/ 288 w 1153"/>
              <a:gd name="T11" fmla="*/ 1003 h 1003"/>
              <a:gd name="T12" fmla="*/ 865 w 1153"/>
              <a:gd name="T13" fmla="*/ 1003 h 1003"/>
            </a:gdLst>
            <a:ahLst/>
            <a:cxnLst>
              <a:cxn ang="0">
                <a:pos x="T0" y="T1"/>
              </a:cxn>
              <a:cxn ang="0">
                <a:pos x="T2" y="T3"/>
              </a:cxn>
              <a:cxn ang="0">
                <a:pos x="T4" y="T5"/>
              </a:cxn>
              <a:cxn ang="0">
                <a:pos x="T6" y="T7"/>
              </a:cxn>
              <a:cxn ang="0">
                <a:pos x="T8" y="T9"/>
              </a:cxn>
              <a:cxn ang="0">
                <a:pos x="T10" y="T11"/>
              </a:cxn>
              <a:cxn ang="0">
                <a:pos x="T12" y="T13"/>
              </a:cxn>
            </a:cxnLst>
            <a:rect l="0" t="0" r="r" b="b"/>
            <a:pathLst>
              <a:path w="1153" h="1003">
                <a:moveTo>
                  <a:pt x="865" y="1003"/>
                </a:moveTo>
                <a:lnTo>
                  <a:pt x="1153" y="502"/>
                </a:lnTo>
                <a:lnTo>
                  <a:pt x="865" y="0"/>
                </a:lnTo>
                <a:lnTo>
                  <a:pt x="288" y="0"/>
                </a:lnTo>
                <a:lnTo>
                  <a:pt x="0" y="502"/>
                </a:lnTo>
                <a:lnTo>
                  <a:pt x="288" y="1003"/>
                </a:lnTo>
                <a:lnTo>
                  <a:pt x="865" y="1003"/>
                </a:lnTo>
                <a:close/>
              </a:path>
            </a:pathLst>
          </a:custGeom>
          <a:blipFill dpi="0" rotWithShape="1">
            <a:blip r:embed="rId3">
              <a:alphaModFix amt="10000"/>
            </a:blip>
            <a:srcRect/>
            <a:stretch>
              <a:fillRect r="-19987"/>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21531" name="Freeform 27">
            <a:extLst>
              <a:ext uri="{FF2B5EF4-FFF2-40B4-BE49-F238E27FC236}">
                <a16:creationId xmlns:a16="http://schemas.microsoft.com/office/drawing/2014/main" id="{94899863-81B4-4BC0-9F90-329B10014367}"/>
              </a:ext>
            </a:extLst>
          </p:cNvPr>
          <p:cNvSpPr>
            <a:spLocks noChangeArrowheads="1"/>
          </p:cNvSpPr>
          <p:nvPr/>
        </p:nvSpPr>
        <p:spPr bwMode="auto">
          <a:xfrm>
            <a:off x="7419975" y="219075"/>
            <a:ext cx="3190875" cy="4984750"/>
          </a:xfrm>
          <a:custGeom>
            <a:avLst/>
            <a:gdLst>
              <a:gd name="T0" fmla="*/ 0 w 2010"/>
              <a:gd name="T1" fmla="*/ 3140 h 3140"/>
              <a:gd name="T2" fmla="*/ 1796 w 2010"/>
              <a:gd name="T3" fmla="*/ 0 h 3140"/>
              <a:gd name="T4" fmla="*/ 2010 w 2010"/>
              <a:gd name="T5" fmla="*/ 50 h 3140"/>
              <a:gd name="T6" fmla="*/ 245 w 2010"/>
              <a:gd name="T7" fmla="*/ 3140 h 3140"/>
              <a:gd name="T8" fmla="*/ 0 w 2010"/>
              <a:gd name="T9" fmla="*/ 3140 h 3140"/>
            </a:gdLst>
            <a:ahLst/>
            <a:cxnLst>
              <a:cxn ang="0">
                <a:pos x="T0" y="T1"/>
              </a:cxn>
              <a:cxn ang="0">
                <a:pos x="T2" y="T3"/>
              </a:cxn>
              <a:cxn ang="0">
                <a:pos x="T4" y="T5"/>
              </a:cxn>
              <a:cxn ang="0">
                <a:pos x="T6" y="T7"/>
              </a:cxn>
              <a:cxn ang="0">
                <a:pos x="T8" y="T9"/>
              </a:cxn>
            </a:cxnLst>
            <a:rect l="0" t="0" r="r" b="b"/>
            <a:pathLst>
              <a:path w="2010" h="3140">
                <a:moveTo>
                  <a:pt x="0" y="3140"/>
                </a:moveTo>
                <a:lnTo>
                  <a:pt x="1796" y="0"/>
                </a:lnTo>
                <a:lnTo>
                  <a:pt x="2010" y="50"/>
                </a:lnTo>
                <a:lnTo>
                  <a:pt x="245" y="3140"/>
                </a:lnTo>
                <a:lnTo>
                  <a:pt x="0" y="314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5" name="Text Box 31">
            <a:extLst>
              <a:ext uri="{FF2B5EF4-FFF2-40B4-BE49-F238E27FC236}">
                <a16:creationId xmlns:a16="http://schemas.microsoft.com/office/drawing/2014/main" id="{2360A2A4-9C57-417D-AA76-A77C25D287E8}"/>
              </a:ext>
            </a:extLst>
          </p:cNvPr>
          <p:cNvSpPr txBox="1">
            <a:spLocks noChangeArrowheads="1"/>
          </p:cNvSpPr>
          <p:nvPr/>
        </p:nvSpPr>
        <p:spPr bwMode="auto">
          <a:xfrm>
            <a:off x="6367461" y="1245839"/>
            <a:ext cx="22336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en-US" altLang="zh-CN" sz="1000" dirty="0">
                <a:solidFill>
                  <a:srgbClr val="1C1C1C"/>
                </a:solidFill>
                <a:latin typeface="微软雅黑" panose="020B0503020204020204" pitchFamily="34" charset="-122"/>
                <a:ea typeface="微软雅黑" panose="020B0503020204020204" pitchFamily="34" charset="-122"/>
              </a:rPr>
              <a:t>Implement a new product for banks and insurance institutions. This product could provide some useful labels and consumer recommendations. These labels and recommendations are obtained after processed users’ personal location information record.</a:t>
            </a:r>
          </a:p>
        </p:txBody>
      </p:sp>
      <p:sp>
        <p:nvSpPr>
          <p:cNvPr id="21536" name="Text Box 32">
            <a:extLst>
              <a:ext uri="{FF2B5EF4-FFF2-40B4-BE49-F238E27FC236}">
                <a16:creationId xmlns:a16="http://schemas.microsoft.com/office/drawing/2014/main" id="{A5550709-C939-4003-87BC-064AED30AD26}"/>
              </a:ext>
            </a:extLst>
          </p:cNvPr>
          <p:cNvSpPr txBox="1">
            <a:spLocks noChangeArrowheads="1"/>
          </p:cNvSpPr>
          <p:nvPr/>
        </p:nvSpPr>
        <p:spPr bwMode="auto">
          <a:xfrm>
            <a:off x="6330950" y="865189"/>
            <a:ext cx="2233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FUTURE PRODUCT</a:t>
            </a:r>
          </a:p>
        </p:txBody>
      </p:sp>
      <p:sp>
        <p:nvSpPr>
          <p:cNvPr id="21537" name="Line 33">
            <a:extLst>
              <a:ext uri="{FF2B5EF4-FFF2-40B4-BE49-F238E27FC236}">
                <a16:creationId xmlns:a16="http://schemas.microsoft.com/office/drawing/2014/main" id="{5B733893-FC81-4A41-ABF6-D09B20F2B564}"/>
              </a:ext>
            </a:extLst>
          </p:cNvPr>
          <p:cNvSpPr>
            <a:spLocks noChangeShapeType="1"/>
          </p:cNvSpPr>
          <p:nvPr/>
        </p:nvSpPr>
        <p:spPr bwMode="auto">
          <a:xfrm>
            <a:off x="6465888" y="1185863"/>
            <a:ext cx="1994544"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Freeform 34">
            <a:extLst>
              <a:ext uri="{FF2B5EF4-FFF2-40B4-BE49-F238E27FC236}">
                <a16:creationId xmlns:a16="http://schemas.microsoft.com/office/drawing/2014/main" id="{78D1D907-219E-4207-A967-6A8F5A431BFD}"/>
              </a:ext>
            </a:extLst>
          </p:cNvPr>
          <p:cNvSpPr>
            <a:spLocks noChangeArrowheads="1"/>
          </p:cNvSpPr>
          <p:nvPr/>
        </p:nvSpPr>
        <p:spPr bwMode="auto">
          <a:xfrm>
            <a:off x="6423025" y="4259263"/>
            <a:ext cx="490538" cy="43338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39" name="Freeform 35">
            <a:extLst>
              <a:ext uri="{FF2B5EF4-FFF2-40B4-BE49-F238E27FC236}">
                <a16:creationId xmlns:a16="http://schemas.microsoft.com/office/drawing/2014/main" id="{46BF3600-6DFF-4BA9-80BB-841711F0BCE7}"/>
              </a:ext>
            </a:extLst>
          </p:cNvPr>
          <p:cNvSpPr>
            <a:spLocks noChangeArrowheads="1"/>
          </p:cNvSpPr>
          <p:nvPr/>
        </p:nvSpPr>
        <p:spPr bwMode="auto">
          <a:xfrm>
            <a:off x="6423025" y="4711700"/>
            <a:ext cx="490538" cy="4302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0" name="Freeform 36">
            <a:extLst>
              <a:ext uri="{FF2B5EF4-FFF2-40B4-BE49-F238E27FC236}">
                <a16:creationId xmlns:a16="http://schemas.microsoft.com/office/drawing/2014/main" id="{92922371-2A6F-4E51-AD1B-8F6ED47C39DD}"/>
              </a:ext>
            </a:extLst>
          </p:cNvPr>
          <p:cNvSpPr>
            <a:spLocks noChangeArrowheads="1"/>
          </p:cNvSpPr>
          <p:nvPr/>
        </p:nvSpPr>
        <p:spPr bwMode="auto">
          <a:xfrm>
            <a:off x="6030913" y="4484688"/>
            <a:ext cx="493712" cy="4302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1" name="Freeform 37">
            <a:extLst>
              <a:ext uri="{FF2B5EF4-FFF2-40B4-BE49-F238E27FC236}">
                <a16:creationId xmlns:a16="http://schemas.microsoft.com/office/drawing/2014/main" id="{CD0921B7-68C2-48A0-9DCE-A6274FF2364B}"/>
              </a:ext>
            </a:extLst>
          </p:cNvPr>
          <p:cNvSpPr>
            <a:spLocks noChangeArrowheads="1"/>
          </p:cNvSpPr>
          <p:nvPr/>
        </p:nvSpPr>
        <p:spPr bwMode="auto">
          <a:xfrm>
            <a:off x="6807200" y="4484688"/>
            <a:ext cx="495300" cy="4302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3" name="Freeform 39">
            <a:extLst>
              <a:ext uri="{FF2B5EF4-FFF2-40B4-BE49-F238E27FC236}">
                <a16:creationId xmlns:a16="http://schemas.microsoft.com/office/drawing/2014/main" id="{E5826B2D-590D-4EAC-A497-EB7894041225}"/>
              </a:ext>
            </a:extLst>
          </p:cNvPr>
          <p:cNvSpPr>
            <a:spLocks noChangeArrowheads="1"/>
          </p:cNvSpPr>
          <p:nvPr/>
        </p:nvSpPr>
        <p:spPr bwMode="auto">
          <a:xfrm>
            <a:off x="6211888" y="4232275"/>
            <a:ext cx="155575" cy="15557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4" name="Freeform 40">
            <a:extLst>
              <a:ext uri="{FF2B5EF4-FFF2-40B4-BE49-F238E27FC236}">
                <a16:creationId xmlns:a16="http://schemas.microsoft.com/office/drawing/2014/main" id="{EC99D449-EB54-4E7D-8E26-C3AB9CDB5E8F}"/>
              </a:ext>
            </a:extLst>
          </p:cNvPr>
          <p:cNvSpPr>
            <a:spLocks noChangeArrowheads="1"/>
          </p:cNvSpPr>
          <p:nvPr/>
        </p:nvSpPr>
        <p:spPr bwMode="auto">
          <a:xfrm>
            <a:off x="6248400" y="4268788"/>
            <a:ext cx="76200" cy="80962"/>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2" name="图片 31">
            <a:extLst>
              <a:ext uri="{FF2B5EF4-FFF2-40B4-BE49-F238E27FC236}">
                <a16:creationId xmlns:a16="http://schemas.microsoft.com/office/drawing/2014/main" id="{A6378260-5E76-477C-A007-F19900AFF6E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306" y="410716"/>
            <a:ext cx="5571480" cy="4092961"/>
          </a:xfrm>
          <a:prstGeom prst="rect">
            <a:avLst/>
          </a:prstGeom>
          <a:noFill/>
          <a:ln>
            <a:noFill/>
          </a:ln>
        </p:spPr>
      </p:pic>
      <p:sp>
        <p:nvSpPr>
          <p:cNvPr id="33" name="文本框 32">
            <a:extLst>
              <a:ext uri="{FF2B5EF4-FFF2-40B4-BE49-F238E27FC236}">
                <a16:creationId xmlns:a16="http://schemas.microsoft.com/office/drawing/2014/main" id="{A62FB34D-CBB6-4741-88AA-970DABB40DA5}"/>
              </a:ext>
            </a:extLst>
          </p:cNvPr>
          <p:cNvSpPr txBox="1"/>
          <p:nvPr/>
        </p:nvSpPr>
        <p:spPr>
          <a:xfrm>
            <a:off x="6104279" y="4503678"/>
            <a:ext cx="332584" cy="400110"/>
          </a:xfrm>
          <a:prstGeom prst="rect">
            <a:avLst/>
          </a:prstGeom>
          <a:noFill/>
        </p:spPr>
        <p:txBody>
          <a:bodyPr wrap="square" rtlCol="0">
            <a:spAutoFit/>
          </a:bodyPr>
          <a:lstStyle/>
          <a:p>
            <a:r>
              <a:rPr lang="en-US" altLang="zh-CN" sz="2000" b="1" dirty="0"/>
              <a:t>4</a:t>
            </a:r>
            <a:endParaRPr lang="zh-CN" altLang="en-US" sz="2000" b="1"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1535"/>
                                        </p:tgtEl>
                                        <p:attrNameLst>
                                          <p:attrName>style.visibility</p:attrName>
                                        </p:attrNameLst>
                                      </p:cBhvr>
                                      <p:to>
                                        <p:strVal val="visible"/>
                                      </p:to>
                                    </p:set>
                                    <p:animEffect transition="in" filter="slide(fromRight)">
                                      <p:cBhvr>
                                        <p:cTn id="7" dur="500"/>
                                        <p:tgtEl>
                                          <p:spTgt spid="21535"/>
                                        </p:tgtEl>
                                      </p:cBhvr>
                                    </p:animEffect>
                                  </p:childTnLst>
                                </p:cTn>
                              </p:par>
                              <p:par>
                                <p:cTn id="8" presetID="12" presetClass="entr" presetSubtype="2" fill="hold" grpId="0" nodeType="withEffect">
                                  <p:stCondLst>
                                    <p:cond delay="100"/>
                                  </p:stCondLst>
                                  <p:childTnLst>
                                    <p:set>
                                      <p:cBhvr>
                                        <p:cTn id="9" dur="1" fill="hold">
                                          <p:stCondLst>
                                            <p:cond delay="0"/>
                                          </p:stCondLst>
                                        </p:cTn>
                                        <p:tgtEl>
                                          <p:spTgt spid="21536"/>
                                        </p:tgtEl>
                                        <p:attrNameLst>
                                          <p:attrName>style.visibility</p:attrName>
                                        </p:attrNameLst>
                                      </p:cBhvr>
                                      <p:to>
                                        <p:strVal val="visible"/>
                                      </p:to>
                                    </p:set>
                                    <p:animEffect transition="in" filter="slide(fromRight)">
                                      <p:cBhvr>
                                        <p:cTn id="10" dur="500"/>
                                        <p:tgtEl>
                                          <p:spTgt spid="21536"/>
                                        </p:tgtEl>
                                      </p:cBhvr>
                                    </p:animEffect>
                                  </p:childTnLst>
                                </p:cTn>
                              </p:par>
                              <p:par>
                                <p:cTn id="11" presetID="12" presetClass="entr" presetSubtype="2" fill="hold" nodeType="withEffect">
                                  <p:stCondLst>
                                    <p:cond delay="0"/>
                                  </p:stCondLst>
                                  <p:childTnLst>
                                    <p:set>
                                      <p:cBhvr>
                                        <p:cTn id="12" dur="1" fill="hold">
                                          <p:stCondLst>
                                            <p:cond delay="0"/>
                                          </p:stCondLst>
                                        </p:cTn>
                                        <p:tgtEl>
                                          <p:spTgt spid="21537"/>
                                        </p:tgtEl>
                                        <p:attrNameLst>
                                          <p:attrName>style.visibility</p:attrName>
                                        </p:attrNameLst>
                                      </p:cBhvr>
                                      <p:to>
                                        <p:strVal val="visible"/>
                                      </p:to>
                                    </p:set>
                                    <p:animEffect transition="in" filter="slide(fromRight)">
                                      <p:cBhvr>
                                        <p:cTn id="13" dur="500"/>
                                        <p:tgtEl>
                                          <p:spTgt spid="21537"/>
                                        </p:tgtEl>
                                      </p:cBhvr>
                                    </p:animEffect>
                                  </p:childTnLst>
                                </p:cTn>
                              </p:par>
                              <p:par>
                                <p:cTn id="14" presetID="23" presetClass="entr" presetSubtype="16" fill="hold" nodeType="withEffect">
                                  <p:stCondLst>
                                    <p:cond delay="0"/>
                                  </p:stCondLst>
                                  <p:childTnLst>
                                    <p:set>
                                      <p:cBhvr>
                                        <p:cTn id="15" dur="1" fill="hold">
                                          <p:stCondLst>
                                            <p:cond delay="0"/>
                                          </p:stCondLst>
                                        </p:cTn>
                                        <p:tgtEl>
                                          <p:spTgt spid="21530"/>
                                        </p:tgtEl>
                                        <p:attrNameLst>
                                          <p:attrName>style.visibility</p:attrName>
                                        </p:attrNameLst>
                                      </p:cBhvr>
                                      <p:to>
                                        <p:strVal val="visible"/>
                                      </p:to>
                                    </p:set>
                                    <p:anim calcmode="lin" valueType="num">
                                      <p:cBhvr>
                                        <p:cTn id="16" dur="300" fill="hold"/>
                                        <p:tgtEl>
                                          <p:spTgt spid="21530"/>
                                        </p:tgtEl>
                                        <p:attrNameLst>
                                          <p:attrName>ppt_w</p:attrName>
                                        </p:attrNameLst>
                                      </p:cBhvr>
                                      <p:tavLst>
                                        <p:tav tm="0">
                                          <p:val>
                                            <p:fltVal val="0"/>
                                          </p:val>
                                        </p:tav>
                                        <p:tav tm="100000">
                                          <p:val>
                                            <p:strVal val="#ppt_w"/>
                                          </p:val>
                                        </p:tav>
                                      </p:tavLst>
                                    </p:anim>
                                    <p:anim calcmode="lin" valueType="num">
                                      <p:cBhvr>
                                        <p:cTn id="17" dur="300" fill="hold"/>
                                        <p:tgtEl>
                                          <p:spTgt spid="21530"/>
                                        </p:tgtEl>
                                        <p:attrNameLst>
                                          <p:attrName>ppt_h</p:attrName>
                                        </p:attrNameLst>
                                      </p:cBhvr>
                                      <p:tavLst>
                                        <p:tav tm="0">
                                          <p:val>
                                            <p:fltVal val="0"/>
                                          </p:val>
                                        </p:tav>
                                        <p:tav tm="100000">
                                          <p:val>
                                            <p:strVal val="#ppt_h"/>
                                          </p:val>
                                        </p:tav>
                                      </p:tavLst>
                                    </p:anim>
                                  </p:childTnLst>
                                </p:cTn>
                              </p:par>
                              <p:par>
                                <p:cTn id="18" presetID="6" presetClass="emph" presetSubtype="0" autoRev="1" fill="hold" nodeType="withEffect">
                                  <p:stCondLst>
                                    <p:cond delay="300"/>
                                  </p:stCondLst>
                                  <p:childTnLst>
                                    <p:animScale>
                                      <p:cBhvr>
                                        <p:cTn id="19" dur="150" fill="hold"/>
                                        <p:tgtEl>
                                          <p:spTgt spid="21530"/>
                                        </p:tgtEl>
                                      </p:cBhvr>
                                      <p:by x="110000" y="110000"/>
                                    </p:animScale>
                                  </p:childTnLst>
                                </p:cTn>
                              </p:par>
                              <p:par>
                                <p:cTn id="20" presetID="10" presetClass="entr" presetSubtype="0" fill="hold" nodeType="withEffect">
                                  <p:stCondLst>
                                    <p:cond delay="100"/>
                                  </p:stCondLst>
                                  <p:childTnLst>
                                    <p:set>
                                      <p:cBhvr>
                                        <p:cTn id="21" dur="1" fill="hold">
                                          <p:stCondLst>
                                            <p:cond delay="0"/>
                                          </p:stCondLst>
                                        </p:cTn>
                                        <p:tgtEl>
                                          <p:spTgt spid="21507"/>
                                        </p:tgtEl>
                                        <p:attrNameLst>
                                          <p:attrName>style.visibility</p:attrName>
                                        </p:attrNameLst>
                                      </p:cBhvr>
                                      <p:to>
                                        <p:strVal val="visible"/>
                                      </p:to>
                                    </p:set>
                                    <p:animEffect transition="in" filter="fade">
                                      <p:cBhvr>
                                        <p:cTn id="22" dur="500"/>
                                        <p:tgtEl>
                                          <p:spTgt spid="21507"/>
                                        </p:tgtEl>
                                      </p:cBhvr>
                                    </p:animEffect>
                                  </p:childTnLst>
                                </p:cTn>
                              </p:par>
                              <p:par>
                                <p:cTn id="23" presetID="10" presetClass="entr" presetSubtype="0" fill="hold" nodeType="withEffect">
                                  <p:stCondLst>
                                    <p:cond delay="200"/>
                                  </p:stCondLst>
                                  <p:childTnLst>
                                    <p:set>
                                      <p:cBhvr>
                                        <p:cTn id="24" dur="1" fill="hold">
                                          <p:stCondLst>
                                            <p:cond delay="0"/>
                                          </p:stCondLst>
                                        </p:cTn>
                                        <p:tgtEl>
                                          <p:spTgt spid="21508"/>
                                        </p:tgtEl>
                                        <p:attrNameLst>
                                          <p:attrName>style.visibility</p:attrName>
                                        </p:attrNameLst>
                                      </p:cBhvr>
                                      <p:to>
                                        <p:strVal val="visible"/>
                                      </p:to>
                                    </p:set>
                                    <p:animEffect transition="in" filter="fade">
                                      <p:cBhvr>
                                        <p:cTn id="25" dur="500"/>
                                        <p:tgtEl>
                                          <p:spTgt spid="21508"/>
                                        </p:tgtEl>
                                      </p:cBhvr>
                                    </p:animEffect>
                                  </p:childTnLst>
                                </p:cTn>
                              </p:par>
                              <p:par>
                                <p:cTn id="26" presetID="10" presetClass="entr" presetSubtype="0" fill="hold" nodeType="withEffect">
                                  <p:stCondLst>
                                    <p:cond delay="300"/>
                                  </p:stCondLst>
                                  <p:childTnLst>
                                    <p:set>
                                      <p:cBhvr>
                                        <p:cTn id="27" dur="1" fill="hold">
                                          <p:stCondLst>
                                            <p:cond delay="0"/>
                                          </p:stCondLst>
                                        </p:cTn>
                                        <p:tgtEl>
                                          <p:spTgt spid="21509"/>
                                        </p:tgtEl>
                                        <p:attrNameLst>
                                          <p:attrName>style.visibility</p:attrName>
                                        </p:attrNameLst>
                                      </p:cBhvr>
                                      <p:to>
                                        <p:strVal val="visible"/>
                                      </p:to>
                                    </p:set>
                                    <p:animEffect transition="in" filter="fade">
                                      <p:cBhvr>
                                        <p:cTn id="28" dur="500"/>
                                        <p:tgtEl>
                                          <p:spTgt spid="21509"/>
                                        </p:tgtEl>
                                      </p:cBhvr>
                                    </p:animEffect>
                                  </p:childTnLst>
                                </p:cTn>
                              </p:par>
                              <p:par>
                                <p:cTn id="29" presetID="10" presetClass="entr" presetSubtype="0" fill="hold" nodeType="withEffect">
                                  <p:stCondLst>
                                    <p:cond delay="400"/>
                                  </p:stCondLst>
                                  <p:childTnLst>
                                    <p:set>
                                      <p:cBhvr>
                                        <p:cTn id="30" dur="1" fill="hold">
                                          <p:stCondLst>
                                            <p:cond delay="0"/>
                                          </p:stCondLst>
                                        </p:cTn>
                                        <p:tgtEl>
                                          <p:spTgt spid="21510"/>
                                        </p:tgtEl>
                                        <p:attrNameLst>
                                          <p:attrName>style.visibility</p:attrName>
                                        </p:attrNameLst>
                                      </p:cBhvr>
                                      <p:to>
                                        <p:strVal val="visible"/>
                                      </p:to>
                                    </p:set>
                                    <p:animEffect transition="in" filter="fade">
                                      <p:cBhvr>
                                        <p:cTn id="31" dur="500"/>
                                        <p:tgtEl>
                                          <p:spTgt spid="21510"/>
                                        </p:tgtEl>
                                      </p:cBhvr>
                                    </p:animEffect>
                                  </p:childTnLst>
                                </p:cTn>
                              </p:par>
                              <p:par>
                                <p:cTn id="32" presetID="10" presetClass="entr" presetSubtype="0" fill="hold" nodeType="withEffect">
                                  <p:stCondLst>
                                    <p:cond delay="500"/>
                                  </p:stCondLst>
                                  <p:childTnLst>
                                    <p:set>
                                      <p:cBhvr>
                                        <p:cTn id="33" dur="1" fill="hold">
                                          <p:stCondLst>
                                            <p:cond delay="0"/>
                                          </p:stCondLst>
                                        </p:cTn>
                                        <p:tgtEl>
                                          <p:spTgt spid="21511"/>
                                        </p:tgtEl>
                                        <p:attrNameLst>
                                          <p:attrName>style.visibility</p:attrName>
                                        </p:attrNameLst>
                                      </p:cBhvr>
                                      <p:to>
                                        <p:strVal val="visible"/>
                                      </p:to>
                                    </p:set>
                                    <p:animEffect transition="in" filter="fade">
                                      <p:cBhvr>
                                        <p:cTn id="34" dur="500"/>
                                        <p:tgtEl>
                                          <p:spTgt spid="21511"/>
                                        </p:tgtEl>
                                      </p:cBhvr>
                                    </p:animEffect>
                                  </p:childTnLst>
                                </p:cTn>
                              </p:par>
                              <p:par>
                                <p:cTn id="35" presetID="23" presetClass="entr" presetSubtype="16" fill="hold" nodeType="withEffect">
                                  <p:stCondLst>
                                    <p:cond delay="500"/>
                                  </p:stCondLst>
                                  <p:childTnLst>
                                    <p:set>
                                      <p:cBhvr>
                                        <p:cTn id="36" dur="1" fill="hold">
                                          <p:stCondLst>
                                            <p:cond delay="0"/>
                                          </p:stCondLst>
                                        </p:cTn>
                                        <p:tgtEl>
                                          <p:spTgt spid="21512"/>
                                        </p:tgtEl>
                                        <p:attrNameLst>
                                          <p:attrName>style.visibility</p:attrName>
                                        </p:attrNameLst>
                                      </p:cBhvr>
                                      <p:to>
                                        <p:strVal val="visible"/>
                                      </p:to>
                                    </p:set>
                                    <p:anim calcmode="lin" valueType="num">
                                      <p:cBhvr>
                                        <p:cTn id="37" dur="300" fill="hold"/>
                                        <p:tgtEl>
                                          <p:spTgt spid="21512"/>
                                        </p:tgtEl>
                                        <p:attrNameLst>
                                          <p:attrName>ppt_w</p:attrName>
                                        </p:attrNameLst>
                                      </p:cBhvr>
                                      <p:tavLst>
                                        <p:tav tm="0">
                                          <p:val>
                                            <p:fltVal val="0"/>
                                          </p:val>
                                        </p:tav>
                                        <p:tav tm="100000">
                                          <p:val>
                                            <p:strVal val="#ppt_w"/>
                                          </p:val>
                                        </p:tav>
                                      </p:tavLst>
                                    </p:anim>
                                    <p:anim calcmode="lin" valueType="num">
                                      <p:cBhvr>
                                        <p:cTn id="38" dur="300" fill="hold"/>
                                        <p:tgtEl>
                                          <p:spTgt spid="21512"/>
                                        </p:tgtEl>
                                        <p:attrNameLst>
                                          <p:attrName>ppt_h</p:attrName>
                                        </p:attrNameLst>
                                      </p:cBhvr>
                                      <p:tavLst>
                                        <p:tav tm="0">
                                          <p:val>
                                            <p:fltVal val="0"/>
                                          </p:val>
                                        </p:tav>
                                        <p:tav tm="100000">
                                          <p:val>
                                            <p:strVal val="#ppt_h"/>
                                          </p:val>
                                        </p:tav>
                                      </p:tavLst>
                                    </p:anim>
                                  </p:childTnLst>
                                </p:cTn>
                              </p:par>
                              <p:par>
                                <p:cTn id="39" presetID="6" presetClass="emph" presetSubtype="0" autoRev="1" fill="hold" nodeType="withEffect">
                                  <p:stCondLst>
                                    <p:cond delay="800"/>
                                  </p:stCondLst>
                                  <p:childTnLst>
                                    <p:animScale>
                                      <p:cBhvr>
                                        <p:cTn id="40" dur="150" fill="hold"/>
                                        <p:tgtEl>
                                          <p:spTgt spid="21512"/>
                                        </p:tgtEl>
                                      </p:cBhvr>
                                      <p:by x="110000" y="110000"/>
                                    </p:animScale>
                                  </p:childTnLst>
                                </p:cTn>
                              </p:par>
                              <p:par>
                                <p:cTn id="41" presetID="10" presetClass="entr" presetSubtype="0" fill="hold" nodeType="withEffect">
                                  <p:stCondLst>
                                    <p:cond delay="500"/>
                                  </p:stCondLst>
                                  <p:childTnLst>
                                    <p:set>
                                      <p:cBhvr>
                                        <p:cTn id="42" dur="1" fill="hold">
                                          <p:stCondLst>
                                            <p:cond delay="0"/>
                                          </p:stCondLst>
                                        </p:cTn>
                                        <p:tgtEl>
                                          <p:spTgt spid="21538"/>
                                        </p:tgtEl>
                                        <p:attrNameLst>
                                          <p:attrName>style.visibility</p:attrName>
                                        </p:attrNameLst>
                                      </p:cBhvr>
                                      <p:to>
                                        <p:strVal val="visible"/>
                                      </p:to>
                                    </p:set>
                                    <p:animEffect transition="in" filter="fade">
                                      <p:cBhvr>
                                        <p:cTn id="43" dur="500"/>
                                        <p:tgtEl>
                                          <p:spTgt spid="21538"/>
                                        </p:tgtEl>
                                      </p:cBhvr>
                                    </p:animEffect>
                                  </p:childTnLst>
                                </p:cTn>
                              </p:par>
                              <p:par>
                                <p:cTn id="44" presetID="10" presetClass="entr" presetSubtype="0" fill="hold" nodeType="withEffect">
                                  <p:stCondLst>
                                    <p:cond delay="600"/>
                                  </p:stCondLst>
                                  <p:childTnLst>
                                    <p:set>
                                      <p:cBhvr>
                                        <p:cTn id="45" dur="1" fill="hold">
                                          <p:stCondLst>
                                            <p:cond delay="0"/>
                                          </p:stCondLst>
                                        </p:cTn>
                                        <p:tgtEl>
                                          <p:spTgt spid="21539"/>
                                        </p:tgtEl>
                                        <p:attrNameLst>
                                          <p:attrName>style.visibility</p:attrName>
                                        </p:attrNameLst>
                                      </p:cBhvr>
                                      <p:to>
                                        <p:strVal val="visible"/>
                                      </p:to>
                                    </p:set>
                                    <p:animEffect transition="in" filter="fade">
                                      <p:cBhvr>
                                        <p:cTn id="46" dur="500"/>
                                        <p:tgtEl>
                                          <p:spTgt spid="21539"/>
                                        </p:tgtEl>
                                      </p:cBhvr>
                                    </p:animEffect>
                                  </p:childTnLst>
                                </p:cTn>
                              </p:par>
                              <p:par>
                                <p:cTn id="47" presetID="10" presetClass="entr" presetSubtype="0" fill="hold" nodeType="withEffect">
                                  <p:stCondLst>
                                    <p:cond delay="700"/>
                                  </p:stCondLst>
                                  <p:childTnLst>
                                    <p:set>
                                      <p:cBhvr>
                                        <p:cTn id="48" dur="1" fill="hold">
                                          <p:stCondLst>
                                            <p:cond delay="0"/>
                                          </p:stCondLst>
                                        </p:cTn>
                                        <p:tgtEl>
                                          <p:spTgt spid="21540"/>
                                        </p:tgtEl>
                                        <p:attrNameLst>
                                          <p:attrName>style.visibility</p:attrName>
                                        </p:attrNameLst>
                                      </p:cBhvr>
                                      <p:to>
                                        <p:strVal val="visible"/>
                                      </p:to>
                                    </p:set>
                                    <p:animEffect transition="in" filter="fade">
                                      <p:cBhvr>
                                        <p:cTn id="49" dur="500"/>
                                        <p:tgtEl>
                                          <p:spTgt spid="21540"/>
                                        </p:tgtEl>
                                      </p:cBhvr>
                                    </p:animEffect>
                                  </p:childTnLst>
                                </p:cTn>
                              </p:par>
                              <p:par>
                                <p:cTn id="50" presetID="10" presetClass="entr" presetSubtype="0" fill="hold" nodeType="withEffect">
                                  <p:stCondLst>
                                    <p:cond delay="800"/>
                                  </p:stCondLst>
                                  <p:childTnLst>
                                    <p:set>
                                      <p:cBhvr>
                                        <p:cTn id="51" dur="1" fill="hold">
                                          <p:stCondLst>
                                            <p:cond delay="0"/>
                                          </p:stCondLst>
                                        </p:cTn>
                                        <p:tgtEl>
                                          <p:spTgt spid="21541"/>
                                        </p:tgtEl>
                                        <p:attrNameLst>
                                          <p:attrName>style.visibility</p:attrName>
                                        </p:attrNameLst>
                                      </p:cBhvr>
                                      <p:to>
                                        <p:strVal val="visible"/>
                                      </p:to>
                                    </p:set>
                                    <p:animEffect transition="in" filter="fade">
                                      <p:cBhvr>
                                        <p:cTn id="52" dur="500"/>
                                        <p:tgtEl>
                                          <p:spTgt spid="21541"/>
                                        </p:tgtEl>
                                      </p:cBhvr>
                                    </p:animEffect>
                                  </p:childTnLst>
                                </p:cTn>
                              </p:par>
                              <p:par>
                                <p:cTn id="53" presetID="10" presetClass="entr" presetSubtype="0" fill="hold" nodeType="withEffect">
                                  <p:stCondLst>
                                    <p:cond delay="1000"/>
                                  </p:stCondLst>
                                  <p:childTnLst>
                                    <p:set>
                                      <p:cBhvr>
                                        <p:cTn id="54" dur="1" fill="hold">
                                          <p:stCondLst>
                                            <p:cond delay="0"/>
                                          </p:stCondLst>
                                        </p:cTn>
                                        <p:tgtEl>
                                          <p:spTgt spid="21543"/>
                                        </p:tgtEl>
                                        <p:attrNameLst>
                                          <p:attrName>style.visibility</p:attrName>
                                        </p:attrNameLst>
                                      </p:cBhvr>
                                      <p:to>
                                        <p:strVal val="visible"/>
                                      </p:to>
                                    </p:set>
                                    <p:animEffect transition="in" filter="fade">
                                      <p:cBhvr>
                                        <p:cTn id="55" dur="500"/>
                                        <p:tgtEl>
                                          <p:spTgt spid="21543"/>
                                        </p:tgtEl>
                                      </p:cBhvr>
                                    </p:animEffect>
                                  </p:childTnLst>
                                </p:cTn>
                              </p:par>
                              <p:par>
                                <p:cTn id="56" presetID="10" presetClass="entr" presetSubtype="0" fill="hold" nodeType="withEffect">
                                  <p:stCondLst>
                                    <p:cond delay="1100"/>
                                  </p:stCondLst>
                                  <p:childTnLst>
                                    <p:set>
                                      <p:cBhvr>
                                        <p:cTn id="57" dur="1" fill="hold">
                                          <p:stCondLst>
                                            <p:cond delay="0"/>
                                          </p:stCondLst>
                                        </p:cTn>
                                        <p:tgtEl>
                                          <p:spTgt spid="21544"/>
                                        </p:tgtEl>
                                        <p:attrNameLst>
                                          <p:attrName>style.visibility</p:attrName>
                                        </p:attrNameLst>
                                      </p:cBhvr>
                                      <p:to>
                                        <p:strVal val="visible"/>
                                      </p:to>
                                    </p:set>
                                    <p:animEffect transition="in" filter="fade">
                                      <p:cBhvr>
                                        <p:cTn id="58" dur="500"/>
                                        <p:tgtEl>
                                          <p:spTgt spid="21544"/>
                                        </p:tgtEl>
                                      </p:cBhvr>
                                    </p:animEffect>
                                  </p:childTnLst>
                                </p:cTn>
                              </p:par>
                              <p:par>
                                <p:cTn id="59" presetID="22" presetClass="entr" presetSubtype="4" fill="hold" nodeType="withEffect">
                                  <p:stCondLst>
                                    <p:cond delay="0"/>
                                  </p:stCondLst>
                                  <p:childTnLst>
                                    <p:set>
                                      <p:cBhvr>
                                        <p:cTn id="60" dur="1" fill="hold">
                                          <p:stCondLst>
                                            <p:cond delay="0"/>
                                          </p:stCondLst>
                                        </p:cTn>
                                        <p:tgtEl>
                                          <p:spTgt spid="21531"/>
                                        </p:tgtEl>
                                        <p:attrNameLst>
                                          <p:attrName>style.visibility</p:attrName>
                                        </p:attrNameLst>
                                      </p:cBhvr>
                                      <p:to>
                                        <p:strVal val="visible"/>
                                      </p:to>
                                    </p:set>
                                    <p:animEffect transition="in" filter="wipe(down)">
                                      <p:cBhvr>
                                        <p:cTn id="61" dur="500"/>
                                        <p:tgtEl>
                                          <p:spTgt spid="21531"/>
                                        </p:tgtEl>
                                      </p:cBhvr>
                                    </p:animEffect>
                                  </p:childTnLst>
                                </p:cTn>
                              </p:par>
                              <p:par>
                                <p:cTn id="62" presetID="22" presetClass="entr" presetSubtype="1" fill="hold" nodeType="withEffect">
                                  <p:stCondLst>
                                    <p:cond delay="100"/>
                                  </p:stCondLst>
                                  <p:childTnLst>
                                    <p:set>
                                      <p:cBhvr>
                                        <p:cTn id="63" dur="1" fill="hold">
                                          <p:stCondLst>
                                            <p:cond delay="0"/>
                                          </p:stCondLst>
                                        </p:cTn>
                                        <p:tgtEl>
                                          <p:spTgt spid="21524"/>
                                        </p:tgtEl>
                                        <p:attrNameLst>
                                          <p:attrName>style.visibility</p:attrName>
                                        </p:attrNameLst>
                                      </p:cBhvr>
                                      <p:to>
                                        <p:strVal val="visible"/>
                                      </p:to>
                                    </p:set>
                                    <p:animEffect transition="in" filter="wipe(up)">
                                      <p:cBhvr>
                                        <p:cTn id="64" dur="500"/>
                                        <p:tgtEl>
                                          <p:spTgt spid="21524"/>
                                        </p:tgtEl>
                                      </p:cBhvr>
                                    </p:animEffect>
                                  </p:childTnLst>
                                </p:cTn>
                              </p:par>
                              <p:par>
                                <p:cTn id="65" presetID="1" presetClass="entr" presetSubtype="0" fill="hold" nodeType="withEffect">
                                  <p:stCondLst>
                                    <p:cond delay="100"/>
                                  </p:stCondLst>
                                  <p:childTnLst>
                                    <p:set>
                                      <p:cBhvr>
                                        <p:cTn id="66" dur="1" fill="hold">
                                          <p:stCondLst>
                                            <p:cond delay="0"/>
                                          </p:stCondLst>
                                        </p:cTn>
                                        <p:tgtEl>
                                          <p:spTgt spid="21525"/>
                                        </p:tgtEl>
                                        <p:attrNameLst>
                                          <p:attrName>style.visibility</p:attrName>
                                        </p:attrNameLst>
                                      </p:cBhvr>
                                      <p:to>
                                        <p:strVal val="visible"/>
                                      </p:to>
                                    </p:set>
                                  </p:childTnLst>
                                </p:cTn>
                              </p:par>
                              <p:par>
                                <p:cTn id="67" presetID="0" presetClass="path" presetSubtype="0" accel="50000" decel="50000" fill="hold" nodeType="withEffect">
                                  <p:stCondLst>
                                    <p:cond delay="100"/>
                                  </p:stCondLst>
                                  <p:childTnLst>
                                    <p:animMotion origin="layout" path="M 3.33333E-6 6.2963E-6 L 0.14792 -0.45555 " pathEditMode="relative" rAng="0" ptsTypes="AA">
                                      <p:cBhvr>
                                        <p:cTn id="68" dur="1000" spd="-100000" fill="hold"/>
                                        <p:tgtEl>
                                          <p:spTgt spid="21525"/>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5" grpId="0"/>
      <p:bldP spid="215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7586" name="Line 2">
            <a:extLst>
              <a:ext uri="{FF2B5EF4-FFF2-40B4-BE49-F238E27FC236}">
                <a16:creationId xmlns:a16="http://schemas.microsoft.com/office/drawing/2014/main" id="{B506A844-A140-4F0B-8CC1-78C832832A7E}"/>
              </a:ext>
            </a:extLst>
          </p:cNvPr>
          <p:cNvSpPr>
            <a:spLocks noChangeShapeType="1"/>
          </p:cNvSpPr>
          <p:nvPr/>
        </p:nvSpPr>
        <p:spPr bwMode="auto">
          <a:xfrm flipH="1">
            <a:off x="-461963"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7" name="Freeform 3">
            <a:extLst>
              <a:ext uri="{FF2B5EF4-FFF2-40B4-BE49-F238E27FC236}">
                <a16:creationId xmlns:a16="http://schemas.microsoft.com/office/drawing/2014/main" id="{1975BA0E-4C83-4590-A608-63EA188F850D}"/>
              </a:ext>
            </a:extLst>
          </p:cNvPr>
          <p:cNvSpPr>
            <a:spLocks noChangeArrowheads="1"/>
          </p:cNvSpPr>
          <p:nvPr/>
        </p:nvSpPr>
        <p:spPr bwMode="auto">
          <a:xfrm>
            <a:off x="-325438" y="2992438"/>
            <a:ext cx="814388" cy="1855787"/>
          </a:xfrm>
          <a:custGeom>
            <a:avLst/>
            <a:gdLst>
              <a:gd name="T0" fmla="*/ 350 w 513"/>
              <a:gd name="T1" fmla="*/ 0 h 1169"/>
              <a:gd name="T2" fmla="*/ 0 w 513"/>
              <a:gd name="T3" fmla="*/ 1169 h 1169"/>
              <a:gd name="T4" fmla="*/ 164 w 513"/>
              <a:gd name="T5" fmla="*/ 1169 h 1169"/>
              <a:gd name="T6" fmla="*/ 513 w 513"/>
              <a:gd name="T7" fmla="*/ 0 h 1169"/>
              <a:gd name="T8" fmla="*/ 350 w 513"/>
              <a:gd name="T9" fmla="*/ 0 h 1169"/>
            </a:gdLst>
            <a:ahLst/>
            <a:cxnLst>
              <a:cxn ang="0">
                <a:pos x="T0" y="T1"/>
              </a:cxn>
              <a:cxn ang="0">
                <a:pos x="T2" y="T3"/>
              </a:cxn>
              <a:cxn ang="0">
                <a:pos x="T4" y="T5"/>
              </a:cxn>
              <a:cxn ang="0">
                <a:pos x="T6" y="T7"/>
              </a:cxn>
              <a:cxn ang="0">
                <a:pos x="T8" y="T9"/>
              </a:cxn>
            </a:cxnLst>
            <a:rect l="0" t="0" r="r" b="b"/>
            <a:pathLst>
              <a:path w="513" h="1169">
                <a:moveTo>
                  <a:pt x="350" y="0"/>
                </a:moveTo>
                <a:lnTo>
                  <a:pt x="0" y="1169"/>
                </a:lnTo>
                <a:lnTo>
                  <a:pt x="164" y="1169"/>
                </a:lnTo>
                <a:lnTo>
                  <a:pt x="513" y="0"/>
                </a:lnTo>
                <a:lnTo>
                  <a:pt x="35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88" name="Freeform 4">
            <a:extLst>
              <a:ext uri="{FF2B5EF4-FFF2-40B4-BE49-F238E27FC236}">
                <a16:creationId xmlns:a16="http://schemas.microsoft.com/office/drawing/2014/main" id="{9BBFFDBE-417B-4590-BB87-098A72498C0E}"/>
              </a:ext>
            </a:extLst>
          </p:cNvPr>
          <p:cNvSpPr>
            <a:spLocks noChangeArrowheads="1"/>
          </p:cNvSpPr>
          <p:nvPr/>
        </p:nvSpPr>
        <p:spPr bwMode="auto">
          <a:xfrm>
            <a:off x="454025" y="1031875"/>
            <a:ext cx="311150" cy="942975"/>
          </a:xfrm>
          <a:custGeom>
            <a:avLst/>
            <a:gdLst>
              <a:gd name="T0" fmla="*/ 18 w 196"/>
              <a:gd name="T1" fmla="*/ 594 h 594"/>
              <a:gd name="T2" fmla="*/ 196 w 196"/>
              <a:gd name="T3" fmla="*/ 0 h 594"/>
              <a:gd name="T4" fmla="*/ 178 w 196"/>
              <a:gd name="T5" fmla="*/ 0 h 594"/>
              <a:gd name="T6" fmla="*/ 0 w 196"/>
              <a:gd name="T7" fmla="*/ 594 h 594"/>
              <a:gd name="T8" fmla="*/ 18 w 196"/>
              <a:gd name="T9" fmla="*/ 594 h 594"/>
            </a:gdLst>
            <a:ahLst/>
            <a:cxnLst>
              <a:cxn ang="0">
                <a:pos x="T0" y="T1"/>
              </a:cxn>
              <a:cxn ang="0">
                <a:pos x="T2" y="T3"/>
              </a:cxn>
              <a:cxn ang="0">
                <a:pos x="T4" y="T5"/>
              </a:cxn>
              <a:cxn ang="0">
                <a:pos x="T6" y="T7"/>
              </a:cxn>
              <a:cxn ang="0">
                <a:pos x="T8" y="T9"/>
              </a:cxn>
            </a:cxnLst>
            <a:rect l="0" t="0" r="r" b="b"/>
            <a:pathLst>
              <a:path w="196" h="594">
                <a:moveTo>
                  <a:pt x="18" y="594"/>
                </a:moveTo>
                <a:lnTo>
                  <a:pt x="196" y="0"/>
                </a:lnTo>
                <a:lnTo>
                  <a:pt x="178" y="0"/>
                </a:lnTo>
                <a:lnTo>
                  <a:pt x="0" y="594"/>
                </a:lnTo>
                <a:lnTo>
                  <a:pt x="18" y="59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7589" name="Group 5">
            <a:extLst>
              <a:ext uri="{FF2B5EF4-FFF2-40B4-BE49-F238E27FC236}">
                <a16:creationId xmlns:a16="http://schemas.microsoft.com/office/drawing/2014/main" id="{7263A582-5A52-444D-8330-45F6B0F3CFF2}"/>
              </a:ext>
            </a:extLst>
          </p:cNvPr>
          <p:cNvGrpSpPr>
            <a:grpSpLocks/>
          </p:cNvGrpSpPr>
          <p:nvPr/>
        </p:nvGrpSpPr>
        <p:grpSpPr bwMode="auto">
          <a:xfrm>
            <a:off x="4067175" y="-19050"/>
            <a:ext cx="936625" cy="3094038"/>
            <a:chOff x="2562" y="-12"/>
            <a:chExt cx="590" cy="1949"/>
          </a:xfrm>
        </p:grpSpPr>
        <p:sp>
          <p:nvSpPr>
            <p:cNvPr id="23558" name="Line 6">
              <a:extLst>
                <a:ext uri="{FF2B5EF4-FFF2-40B4-BE49-F238E27FC236}">
                  <a16:creationId xmlns:a16="http://schemas.microsoft.com/office/drawing/2014/main" id="{B3F407C6-7952-49DF-8A24-6F54A9B48587}"/>
                </a:ext>
              </a:extLst>
            </p:cNvPr>
            <p:cNvSpPr>
              <a:spLocks noChangeShapeType="1"/>
            </p:cNvSpPr>
            <p:nvPr/>
          </p:nvSpPr>
          <p:spPr bwMode="auto">
            <a:xfrm flipH="1">
              <a:off x="2562" y="-12"/>
              <a:ext cx="590" cy="1949"/>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Freeform 7">
              <a:extLst>
                <a:ext uri="{FF2B5EF4-FFF2-40B4-BE49-F238E27FC236}">
                  <a16:creationId xmlns:a16="http://schemas.microsoft.com/office/drawing/2014/main" id="{9D88B00E-766A-43A9-BB5E-E0CDF5286BBB}"/>
                </a:ext>
              </a:extLst>
            </p:cNvPr>
            <p:cNvSpPr>
              <a:spLocks noChangeArrowheads="1"/>
            </p:cNvSpPr>
            <p:nvPr/>
          </p:nvSpPr>
          <p:spPr bwMode="auto">
            <a:xfrm>
              <a:off x="2958" y="-12"/>
              <a:ext cx="194" cy="596"/>
            </a:xfrm>
            <a:custGeom>
              <a:avLst/>
              <a:gdLst>
                <a:gd name="T0" fmla="*/ 16 w 194"/>
                <a:gd name="T1" fmla="*/ 596 h 596"/>
                <a:gd name="T2" fmla="*/ 194 w 194"/>
                <a:gd name="T3" fmla="*/ 0 h 596"/>
                <a:gd name="T4" fmla="*/ 176 w 194"/>
                <a:gd name="T5" fmla="*/ 0 h 596"/>
                <a:gd name="T6" fmla="*/ 0 w 194"/>
                <a:gd name="T7" fmla="*/ 596 h 596"/>
                <a:gd name="T8" fmla="*/ 16 w 194"/>
                <a:gd name="T9" fmla="*/ 596 h 596"/>
              </a:gdLst>
              <a:ahLst/>
              <a:cxnLst>
                <a:cxn ang="0">
                  <a:pos x="T0" y="T1"/>
                </a:cxn>
                <a:cxn ang="0">
                  <a:pos x="T2" y="T3"/>
                </a:cxn>
                <a:cxn ang="0">
                  <a:pos x="T4" y="T5"/>
                </a:cxn>
                <a:cxn ang="0">
                  <a:pos x="T6" y="T7"/>
                </a:cxn>
                <a:cxn ang="0">
                  <a:pos x="T8" y="T9"/>
                </a:cxn>
              </a:cxnLst>
              <a:rect l="0" t="0" r="r" b="b"/>
              <a:pathLst>
                <a:path w="194" h="596">
                  <a:moveTo>
                    <a:pt x="16" y="596"/>
                  </a:moveTo>
                  <a:lnTo>
                    <a:pt x="194" y="0"/>
                  </a:lnTo>
                  <a:lnTo>
                    <a:pt x="176" y="0"/>
                  </a:lnTo>
                  <a:lnTo>
                    <a:pt x="0" y="596"/>
                  </a:lnTo>
                  <a:lnTo>
                    <a:pt x="16"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7592" name="Freeform 8">
            <a:extLst>
              <a:ext uri="{FF2B5EF4-FFF2-40B4-BE49-F238E27FC236}">
                <a16:creationId xmlns:a16="http://schemas.microsoft.com/office/drawing/2014/main" id="{1B35335A-9D82-44EC-B531-64A54198C34B}"/>
              </a:ext>
            </a:extLst>
          </p:cNvPr>
          <p:cNvSpPr>
            <a:spLocks noChangeArrowheads="1"/>
          </p:cNvSpPr>
          <p:nvPr/>
        </p:nvSpPr>
        <p:spPr bwMode="auto">
          <a:xfrm>
            <a:off x="863600" y="481013"/>
            <a:ext cx="101600" cy="66675"/>
          </a:xfrm>
          <a:custGeom>
            <a:avLst/>
            <a:gdLst>
              <a:gd name="T0" fmla="*/ 0 w 64"/>
              <a:gd name="T1" fmla="*/ 22 h 42"/>
              <a:gd name="T2" fmla="*/ 42 w 64"/>
              <a:gd name="T3" fmla="*/ 0 h 42"/>
              <a:gd name="T4" fmla="*/ 64 w 64"/>
              <a:gd name="T5" fmla="*/ 42 h 42"/>
            </a:gdLst>
            <a:ahLst/>
            <a:cxnLst>
              <a:cxn ang="0">
                <a:pos x="T0" y="T1"/>
              </a:cxn>
              <a:cxn ang="0">
                <a:pos x="T2" y="T3"/>
              </a:cxn>
              <a:cxn ang="0">
                <a:pos x="T4" y="T5"/>
              </a:cxn>
            </a:cxnLst>
            <a:rect l="0" t="0" r="r" b="b"/>
            <a:pathLst>
              <a:path w="64" h="42">
                <a:moveTo>
                  <a:pt x="0" y="22"/>
                </a:moveTo>
                <a:lnTo>
                  <a:pt x="42" y="0"/>
                </a:lnTo>
                <a:lnTo>
                  <a:pt x="64" y="42"/>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3" name="Line 9">
            <a:extLst>
              <a:ext uri="{FF2B5EF4-FFF2-40B4-BE49-F238E27FC236}">
                <a16:creationId xmlns:a16="http://schemas.microsoft.com/office/drawing/2014/main" id="{6F419B42-ADEC-4B70-85A5-34AC8B19AF90}"/>
              </a:ext>
            </a:extLst>
          </p:cNvPr>
          <p:cNvSpPr>
            <a:spLocks noChangeShapeType="1"/>
          </p:cNvSpPr>
          <p:nvPr/>
        </p:nvSpPr>
        <p:spPr bwMode="auto">
          <a:xfrm flipH="1">
            <a:off x="8039100"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Freeform 10">
            <a:extLst>
              <a:ext uri="{FF2B5EF4-FFF2-40B4-BE49-F238E27FC236}">
                <a16:creationId xmlns:a16="http://schemas.microsoft.com/office/drawing/2014/main" id="{6D2252B3-DB08-42EC-B20B-7F151A443594}"/>
              </a:ext>
            </a:extLst>
          </p:cNvPr>
          <p:cNvSpPr>
            <a:spLocks noChangeArrowheads="1"/>
          </p:cNvSpPr>
          <p:nvPr/>
        </p:nvSpPr>
        <p:spPr bwMode="auto">
          <a:xfrm>
            <a:off x="8658225" y="-573088"/>
            <a:ext cx="1271588" cy="3806826"/>
          </a:xfrm>
          <a:custGeom>
            <a:avLst/>
            <a:gdLst>
              <a:gd name="T0" fmla="*/ 717 w 801"/>
              <a:gd name="T1" fmla="*/ 0 h 2398"/>
              <a:gd name="T2" fmla="*/ 0 w 801"/>
              <a:gd name="T3" fmla="*/ 2398 h 2398"/>
              <a:gd name="T4" fmla="*/ 84 w 801"/>
              <a:gd name="T5" fmla="*/ 2398 h 2398"/>
              <a:gd name="T6" fmla="*/ 801 w 801"/>
              <a:gd name="T7" fmla="*/ 0 h 2398"/>
              <a:gd name="T8" fmla="*/ 717 w 801"/>
              <a:gd name="T9" fmla="*/ 0 h 2398"/>
            </a:gdLst>
            <a:ahLst/>
            <a:cxnLst>
              <a:cxn ang="0">
                <a:pos x="T0" y="T1"/>
              </a:cxn>
              <a:cxn ang="0">
                <a:pos x="T2" y="T3"/>
              </a:cxn>
              <a:cxn ang="0">
                <a:pos x="T4" y="T5"/>
              </a:cxn>
              <a:cxn ang="0">
                <a:pos x="T6" y="T7"/>
              </a:cxn>
              <a:cxn ang="0">
                <a:pos x="T8" y="T9"/>
              </a:cxn>
            </a:cxnLst>
            <a:rect l="0" t="0" r="r" b="b"/>
            <a:pathLst>
              <a:path w="801" h="2398">
                <a:moveTo>
                  <a:pt x="717" y="0"/>
                </a:moveTo>
                <a:lnTo>
                  <a:pt x="0" y="2398"/>
                </a:lnTo>
                <a:lnTo>
                  <a:pt x="84" y="2398"/>
                </a:lnTo>
                <a:lnTo>
                  <a:pt x="801" y="0"/>
                </a:lnTo>
                <a:lnTo>
                  <a:pt x="717"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5" name="Freeform 11">
            <a:extLst>
              <a:ext uri="{FF2B5EF4-FFF2-40B4-BE49-F238E27FC236}">
                <a16:creationId xmlns:a16="http://schemas.microsoft.com/office/drawing/2014/main" id="{929DEE37-3BB3-4B1F-BB40-0B4471CDF515}"/>
              </a:ext>
            </a:extLst>
          </p:cNvPr>
          <p:cNvSpPr>
            <a:spLocks noChangeArrowheads="1"/>
          </p:cNvSpPr>
          <p:nvPr/>
        </p:nvSpPr>
        <p:spPr bwMode="auto">
          <a:xfrm>
            <a:off x="8010525" y="4192588"/>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6" name="Line 12">
            <a:extLst>
              <a:ext uri="{FF2B5EF4-FFF2-40B4-BE49-F238E27FC236}">
                <a16:creationId xmlns:a16="http://schemas.microsoft.com/office/drawing/2014/main" id="{01975724-2783-43F1-A50D-577779A0E486}"/>
              </a:ext>
            </a:extLst>
          </p:cNvPr>
          <p:cNvSpPr>
            <a:spLocks noChangeShapeType="1"/>
          </p:cNvSpPr>
          <p:nvPr/>
        </p:nvSpPr>
        <p:spPr bwMode="auto">
          <a:xfrm flipH="1">
            <a:off x="7199313" y="-19050"/>
            <a:ext cx="1541462"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Freeform 13">
            <a:extLst>
              <a:ext uri="{FF2B5EF4-FFF2-40B4-BE49-F238E27FC236}">
                <a16:creationId xmlns:a16="http://schemas.microsoft.com/office/drawing/2014/main" id="{E162C534-B99A-42A1-BC01-3AB398142F92}"/>
              </a:ext>
            </a:extLst>
          </p:cNvPr>
          <p:cNvSpPr>
            <a:spLocks noChangeArrowheads="1"/>
          </p:cNvSpPr>
          <p:nvPr/>
        </p:nvSpPr>
        <p:spPr bwMode="auto">
          <a:xfrm>
            <a:off x="8185150" y="787400"/>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8" name="Freeform 14">
            <a:extLst>
              <a:ext uri="{FF2B5EF4-FFF2-40B4-BE49-F238E27FC236}">
                <a16:creationId xmlns:a16="http://schemas.microsoft.com/office/drawing/2014/main" id="{EA4E7397-E695-4411-BA05-A585622A5239}"/>
              </a:ext>
            </a:extLst>
          </p:cNvPr>
          <p:cNvSpPr>
            <a:spLocks noChangeArrowheads="1"/>
          </p:cNvSpPr>
          <p:nvPr/>
        </p:nvSpPr>
        <p:spPr bwMode="auto">
          <a:xfrm>
            <a:off x="8486775" y="3449638"/>
            <a:ext cx="101600" cy="68262"/>
          </a:xfrm>
          <a:custGeom>
            <a:avLst/>
            <a:gdLst>
              <a:gd name="T0" fmla="*/ 64 w 64"/>
              <a:gd name="T1" fmla="*/ 21 h 43"/>
              <a:gd name="T2" fmla="*/ 22 w 64"/>
              <a:gd name="T3" fmla="*/ 43 h 43"/>
              <a:gd name="T4" fmla="*/ 0 w 64"/>
              <a:gd name="T5" fmla="*/ 0 h 43"/>
            </a:gdLst>
            <a:ahLst/>
            <a:cxnLst>
              <a:cxn ang="0">
                <a:pos x="T0" y="T1"/>
              </a:cxn>
              <a:cxn ang="0">
                <a:pos x="T2" y="T3"/>
              </a:cxn>
              <a:cxn ang="0">
                <a:pos x="T4" y="T5"/>
              </a:cxn>
            </a:cxnLst>
            <a:rect l="0" t="0" r="r" b="b"/>
            <a:pathLst>
              <a:path w="64" h="43">
                <a:moveTo>
                  <a:pt x="64" y="21"/>
                </a:moveTo>
                <a:lnTo>
                  <a:pt x="22" y="43"/>
                </a:lnTo>
                <a:lnTo>
                  <a:pt x="0" y="0"/>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599" name="Group 15">
            <a:extLst>
              <a:ext uri="{FF2B5EF4-FFF2-40B4-BE49-F238E27FC236}">
                <a16:creationId xmlns:a16="http://schemas.microsoft.com/office/drawing/2014/main" id="{2E663D59-38AD-4482-A1A6-08C3D570BFD9}"/>
              </a:ext>
            </a:extLst>
          </p:cNvPr>
          <p:cNvGrpSpPr>
            <a:grpSpLocks/>
          </p:cNvGrpSpPr>
          <p:nvPr/>
        </p:nvGrpSpPr>
        <p:grpSpPr bwMode="auto">
          <a:xfrm>
            <a:off x="819150" y="2392363"/>
            <a:ext cx="6988175" cy="28575"/>
            <a:chOff x="516" y="1507"/>
            <a:chExt cx="4402" cy="18"/>
          </a:xfrm>
        </p:grpSpPr>
        <p:sp>
          <p:nvSpPr>
            <p:cNvPr id="23568" name="Line 16">
              <a:extLst>
                <a:ext uri="{FF2B5EF4-FFF2-40B4-BE49-F238E27FC236}">
                  <a16:creationId xmlns:a16="http://schemas.microsoft.com/office/drawing/2014/main" id="{63787670-B4BE-4CBC-AC03-13D2FA4BD3A2}"/>
                </a:ext>
              </a:extLst>
            </p:cNvPr>
            <p:cNvSpPr>
              <a:spLocks noChangeShapeType="1"/>
            </p:cNvSpPr>
            <p:nvPr/>
          </p:nvSpPr>
          <p:spPr bwMode="auto">
            <a:xfrm>
              <a:off x="516" y="1525"/>
              <a:ext cx="440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Rectangle 17">
              <a:extLst>
                <a:ext uri="{FF2B5EF4-FFF2-40B4-BE49-F238E27FC236}">
                  <a16:creationId xmlns:a16="http://schemas.microsoft.com/office/drawing/2014/main" id="{6A977A3E-29FD-45C6-9818-021A2CE02753}"/>
                </a:ext>
              </a:extLst>
            </p:cNvPr>
            <p:cNvSpPr>
              <a:spLocks noChangeArrowheads="1"/>
            </p:cNvSpPr>
            <p:nvPr/>
          </p:nvSpPr>
          <p:spPr bwMode="auto">
            <a:xfrm>
              <a:off x="516" y="1507"/>
              <a:ext cx="512"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2" name="Group 18">
            <a:extLst>
              <a:ext uri="{FF2B5EF4-FFF2-40B4-BE49-F238E27FC236}">
                <a16:creationId xmlns:a16="http://schemas.microsoft.com/office/drawing/2014/main" id="{3E9B00B7-EC44-4A0C-A6E7-893962CF3BF1}"/>
              </a:ext>
            </a:extLst>
          </p:cNvPr>
          <p:cNvGrpSpPr>
            <a:grpSpLocks/>
          </p:cNvGrpSpPr>
          <p:nvPr/>
        </p:nvGrpSpPr>
        <p:grpSpPr bwMode="auto">
          <a:xfrm>
            <a:off x="1863724" y="230269"/>
            <a:ext cx="4913313" cy="31750"/>
            <a:chOff x="1194" y="850"/>
            <a:chExt cx="3095" cy="20"/>
          </a:xfrm>
        </p:grpSpPr>
        <p:sp>
          <p:nvSpPr>
            <p:cNvPr id="23571" name="Line 19">
              <a:extLst>
                <a:ext uri="{FF2B5EF4-FFF2-40B4-BE49-F238E27FC236}">
                  <a16:creationId xmlns:a16="http://schemas.microsoft.com/office/drawing/2014/main" id="{A8677B18-C3D8-46AF-98C8-6FDE95F03FF4}"/>
                </a:ext>
              </a:extLst>
            </p:cNvPr>
            <p:cNvSpPr>
              <a:spLocks noChangeShapeType="1"/>
            </p:cNvSpPr>
            <p:nvPr/>
          </p:nvSpPr>
          <p:spPr bwMode="auto">
            <a:xfrm>
              <a:off x="1194" y="870"/>
              <a:ext cx="3095"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Rectangle 20">
              <a:extLst>
                <a:ext uri="{FF2B5EF4-FFF2-40B4-BE49-F238E27FC236}">
                  <a16:creationId xmlns:a16="http://schemas.microsoft.com/office/drawing/2014/main" id="{BD762153-81D0-43AB-AFF0-B13ED831E25D}"/>
                </a:ext>
              </a:extLst>
            </p:cNvPr>
            <p:cNvSpPr>
              <a:spLocks noChangeArrowheads="1"/>
            </p:cNvSpPr>
            <p:nvPr/>
          </p:nvSpPr>
          <p:spPr bwMode="auto">
            <a:xfrm>
              <a:off x="3777" y="850"/>
              <a:ext cx="512" cy="2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5" name="Group 21">
            <a:extLst>
              <a:ext uri="{FF2B5EF4-FFF2-40B4-BE49-F238E27FC236}">
                <a16:creationId xmlns:a16="http://schemas.microsoft.com/office/drawing/2014/main" id="{F2ED3634-36DE-4EE2-AC5B-D83CA8D85098}"/>
              </a:ext>
            </a:extLst>
          </p:cNvPr>
          <p:cNvGrpSpPr>
            <a:grpSpLocks/>
          </p:cNvGrpSpPr>
          <p:nvPr/>
        </p:nvGrpSpPr>
        <p:grpSpPr bwMode="auto">
          <a:xfrm>
            <a:off x="1895475" y="4298950"/>
            <a:ext cx="4908550" cy="28575"/>
            <a:chOff x="1194" y="2708"/>
            <a:chExt cx="3092" cy="18"/>
          </a:xfrm>
        </p:grpSpPr>
        <p:sp>
          <p:nvSpPr>
            <p:cNvPr id="23574" name="Line 22">
              <a:extLst>
                <a:ext uri="{FF2B5EF4-FFF2-40B4-BE49-F238E27FC236}">
                  <a16:creationId xmlns:a16="http://schemas.microsoft.com/office/drawing/2014/main" id="{BE0883CE-1FDF-4691-99CC-5EBD6749333B}"/>
                </a:ext>
              </a:extLst>
            </p:cNvPr>
            <p:cNvSpPr>
              <a:spLocks noChangeShapeType="1"/>
            </p:cNvSpPr>
            <p:nvPr/>
          </p:nvSpPr>
          <p:spPr bwMode="auto">
            <a:xfrm>
              <a:off x="1194" y="2726"/>
              <a:ext cx="309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3">
              <a:extLst>
                <a:ext uri="{FF2B5EF4-FFF2-40B4-BE49-F238E27FC236}">
                  <a16:creationId xmlns:a16="http://schemas.microsoft.com/office/drawing/2014/main" id="{59C68265-6192-4378-9153-A2146414250C}"/>
                </a:ext>
              </a:extLst>
            </p:cNvPr>
            <p:cNvSpPr>
              <a:spLocks noChangeArrowheads="1"/>
            </p:cNvSpPr>
            <p:nvPr/>
          </p:nvSpPr>
          <p:spPr bwMode="auto">
            <a:xfrm>
              <a:off x="1194" y="2708"/>
              <a:ext cx="513"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7608" name="Freeform 24">
            <a:extLst>
              <a:ext uri="{FF2B5EF4-FFF2-40B4-BE49-F238E27FC236}">
                <a16:creationId xmlns:a16="http://schemas.microsoft.com/office/drawing/2014/main" id="{EB37CD69-6573-4FB5-B362-BF3A5B7CE23B}"/>
              </a:ext>
            </a:extLst>
          </p:cNvPr>
          <p:cNvSpPr>
            <a:spLocks noChangeArrowheads="1"/>
          </p:cNvSpPr>
          <p:nvPr/>
        </p:nvSpPr>
        <p:spPr bwMode="auto">
          <a:xfrm rot="6388125">
            <a:off x="1234281" y="781844"/>
            <a:ext cx="271463" cy="238125"/>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09" name="Freeform 25">
            <a:extLst>
              <a:ext uri="{FF2B5EF4-FFF2-40B4-BE49-F238E27FC236}">
                <a16:creationId xmlns:a16="http://schemas.microsoft.com/office/drawing/2014/main" id="{811F86D8-B109-4C97-8E9B-FACE4AFCEB77}"/>
              </a:ext>
            </a:extLst>
          </p:cNvPr>
          <p:cNvSpPr>
            <a:spLocks noChangeArrowheads="1"/>
          </p:cNvSpPr>
          <p:nvPr/>
        </p:nvSpPr>
        <p:spPr bwMode="auto">
          <a:xfrm rot="6388125">
            <a:off x="998538" y="712788"/>
            <a:ext cx="269875" cy="238125"/>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0" name="Freeform 26">
            <a:extLst>
              <a:ext uri="{FF2B5EF4-FFF2-40B4-BE49-F238E27FC236}">
                <a16:creationId xmlns:a16="http://schemas.microsoft.com/office/drawing/2014/main" id="{436E06DE-96DB-41A6-B1DB-BC70042DB342}"/>
              </a:ext>
            </a:extLst>
          </p:cNvPr>
          <p:cNvSpPr>
            <a:spLocks noChangeArrowheads="1"/>
          </p:cNvSpPr>
          <p:nvPr/>
        </p:nvSpPr>
        <p:spPr bwMode="auto">
          <a:xfrm rot="6388125">
            <a:off x="1177132" y="543719"/>
            <a:ext cx="273050" cy="236537"/>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1" name="Freeform 27">
            <a:extLst>
              <a:ext uri="{FF2B5EF4-FFF2-40B4-BE49-F238E27FC236}">
                <a16:creationId xmlns:a16="http://schemas.microsoft.com/office/drawing/2014/main" id="{DD687858-1ADB-4C77-9CC4-921A71DAD036}"/>
              </a:ext>
            </a:extLst>
          </p:cNvPr>
          <p:cNvSpPr>
            <a:spLocks noChangeArrowheads="1"/>
          </p:cNvSpPr>
          <p:nvPr/>
        </p:nvSpPr>
        <p:spPr bwMode="auto">
          <a:xfrm rot="6388125">
            <a:off x="1056482" y="956469"/>
            <a:ext cx="273050" cy="236537"/>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2" name="Freeform 28">
            <a:extLst>
              <a:ext uri="{FF2B5EF4-FFF2-40B4-BE49-F238E27FC236}">
                <a16:creationId xmlns:a16="http://schemas.microsoft.com/office/drawing/2014/main" id="{CC1CEFB5-D818-4F74-AE96-5BCD14E915E2}"/>
              </a:ext>
            </a:extLst>
          </p:cNvPr>
          <p:cNvSpPr>
            <a:spLocks noChangeArrowheads="1"/>
          </p:cNvSpPr>
          <p:nvPr/>
        </p:nvSpPr>
        <p:spPr bwMode="auto">
          <a:xfrm rot="6388125">
            <a:off x="1358901" y="374650"/>
            <a:ext cx="273050" cy="238125"/>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3" name="Freeform 29">
            <a:extLst>
              <a:ext uri="{FF2B5EF4-FFF2-40B4-BE49-F238E27FC236}">
                <a16:creationId xmlns:a16="http://schemas.microsoft.com/office/drawing/2014/main" id="{49A5ECBB-D809-4352-A955-A808B6155102}"/>
              </a:ext>
            </a:extLst>
          </p:cNvPr>
          <p:cNvSpPr>
            <a:spLocks noChangeArrowheads="1"/>
          </p:cNvSpPr>
          <p:nvPr/>
        </p:nvSpPr>
        <p:spPr bwMode="auto">
          <a:xfrm rot="6388125">
            <a:off x="1477963" y="687388"/>
            <a:ext cx="85725" cy="8572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4" name="Freeform 30">
            <a:extLst>
              <a:ext uri="{FF2B5EF4-FFF2-40B4-BE49-F238E27FC236}">
                <a16:creationId xmlns:a16="http://schemas.microsoft.com/office/drawing/2014/main" id="{FA6F7D2E-7F0B-450C-A46E-96DBEFBD0721}"/>
              </a:ext>
            </a:extLst>
          </p:cNvPr>
          <p:cNvSpPr>
            <a:spLocks noChangeArrowheads="1"/>
          </p:cNvSpPr>
          <p:nvPr/>
        </p:nvSpPr>
        <p:spPr bwMode="auto">
          <a:xfrm rot="6388125">
            <a:off x="1501775" y="706438"/>
            <a:ext cx="41275" cy="44450"/>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5" name="Oval 31">
            <a:extLst>
              <a:ext uri="{FF2B5EF4-FFF2-40B4-BE49-F238E27FC236}">
                <a16:creationId xmlns:a16="http://schemas.microsoft.com/office/drawing/2014/main" id="{FEBFC126-9DF9-4A18-859D-503757706988}"/>
              </a:ext>
            </a:extLst>
          </p:cNvPr>
          <p:cNvSpPr>
            <a:spLocks noChangeArrowheads="1"/>
          </p:cNvSpPr>
          <p:nvPr/>
        </p:nvSpPr>
        <p:spPr bwMode="auto">
          <a:xfrm>
            <a:off x="1763713" y="4500563"/>
            <a:ext cx="5113337" cy="287337"/>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67616" name="Text Box 32">
            <a:extLst>
              <a:ext uri="{FF2B5EF4-FFF2-40B4-BE49-F238E27FC236}">
                <a16:creationId xmlns:a16="http://schemas.microsoft.com/office/drawing/2014/main" id="{E4AA9297-BF83-44A6-8F0E-1847701661B6}"/>
              </a:ext>
            </a:extLst>
          </p:cNvPr>
          <p:cNvSpPr txBox="1">
            <a:spLocks noChangeArrowheads="1"/>
          </p:cNvSpPr>
          <p:nvPr/>
        </p:nvSpPr>
        <p:spPr bwMode="auto">
          <a:xfrm>
            <a:off x="2403931" y="4475644"/>
            <a:ext cx="3326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1200" dirty="0">
                <a:solidFill>
                  <a:schemeClr val="tx2"/>
                </a:solidFill>
                <a:latin typeface="微软雅黑" panose="020B0503020204020204" pitchFamily="34" charset="-122"/>
                <a:ea typeface="微软雅黑" panose="020B0503020204020204" pitchFamily="34" charset="-122"/>
              </a:rPr>
              <a:t>The diagrammatic sketch of future Product</a:t>
            </a:r>
          </a:p>
        </p:txBody>
      </p:sp>
      <p:pic>
        <p:nvPicPr>
          <p:cNvPr id="34" name="图片 33">
            <a:extLst>
              <a:ext uri="{FF2B5EF4-FFF2-40B4-BE49-F238E27FC236}">
                <a16:creationId xmlns:a16="http://schemas.microsoft.com/office/drawing/2014/main" id="{A91FB2C8-3CD3-470E-B398-00325B18522F}"/>
              </a:ext>
            </a:extLst>
          </p:cNvPr>
          <p:cNvPicPr/>
          <p:nvPr/>
        </p:nvPicPr>
        <p:blipFill>
          <a:blip r:embed="rId3"/>
          <a:stretch>
            <a:fillRect/>
          </a:stretch>
        </p:blipFill>
        <p:spPr>
          <a:xfrm>
            <a:off x="1799499" y="359644"/>
            <a:ext cx="5501516" cy="3766269"/>
          </a:xfrm>
          <a:prstGeom prst="rect">
            <a:avLst/>
          </a:prstGeom>
        </p:spPr>
      </p:pic>
      <p:sp>
        <p:nvSpPr>
          <p:cNvPr id="35" name="文本框 34">
            <a:extLst>
              <a:ext uri="{FF2B5EF4-FFF2-40B4-BE49-F238E27FC236}">
                <a16:creationId xmlns:a16="http://schemas.microsoft.com/office/drawing/2014/main" id="{0BD50696-836F-427F-B09B-64A2D490D981}"/>
              </a:ext>
            </a:extLst>
          </p:cNvPr>
          <p:cNvSpPr txBox="1"/>
          <p:nvPr/>
        </p:nvSpPr>
        <p:spPr>
          <a:xfrm>
            <a:off x="1166495" y="501914"/>
            <a:ext cx="296201" cy="338554"/>
          </a:xfrm>
          <a:prstGeom prst="rect">
            <a:avLst/>
          </a:prstGeom>
          <a:noFill/>
        </p:spPr>
        <p:txBody>
          <a:bodyPr wrap="square" rtlCol="0">
            <a:spAutoFit/>
          </a:bodyPr>
          <a:lstStyle/>
          <a:p>
            <a:r>
              <a:rPr lang="en-US" altLang="zh-CN" sz="1600" b="1" dirty="0"/>
              <a:t>5</a:t>
            </a:r>
            <a:endParaRPr lang="zh-CN" altLang="en-US" sz="1600" b="1"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7608"/>
                                        </p:tgtEl>
                                        <p:attrNameLst>
                                          <p:attrName>style.visibility</p:attrName>
                                        </p:attrNameLst>
                                      </p:cBhvr>
                                      <p:to>
                                        <p:strVal val="visible"/>
                                      </p:to>
                                    </p:set>
                                    <p:animEffect transition="in" filter="fade">
                                      <p:cBhvr>
                                        <p:cTn id="7" dur="1000"/>
                                        <p:tgtEl>
                                          <p:spTgt spid="67608"/>
                                        </p:tgtEl>
                                      </p:cBhvr>
                                    </p:animEffect>
                                  </p:childTnLst>
                                </p:cTn>
                              </p:par>
                              <p:par>
                                <p:cTn id="8" presetID="10" presetClass="entr" presetSubtype="0" fill="hold" nodeType="withEffect">
                                  <p:stCondLst>
                                    <p:cond delay="100"/>
                                  </p:stCondLst>
                                  <p:childTnLst>
                                    <p:set>
                                      <p:cBhvr>
                                        <p:cTn id="9" dur="1" fill="hold">
                                          <p:stCondLst>
                                            <p:cond delay="0"/>
                                          </p:stCondLst>
                                        </p:cTn>
                                        <p:tgtEl>
                                          <p:spTgt spid="67609"/>
                                        </p:tgtEl>
                                        <p:attrNameLst>
                                          <p:attrName>style.visibility</p:attrName>
                                        </p:attrNameLst>
                                      </p:cBhvr>
                                      <p:to>
                                        <p:strVal val="visible"/>
                                      </p:to>
                                    </p:set>
                                    <p:animEffect transition="in" filter="fade">
                                      <p:cBhvr>
                                        <p:cTn id="10" dur="1000"/>
                                        <p:tgtEl>
                                          <p:spTgt spid="67609"/>
                                        </p:tgtEl>
                                      </p:cBhvr>
                                    </p:animEffect>
                                  </p:childTnLst>
                                </p:cTn>
                              </p:par>
                              <p:par>
                                <p:cTn id="11" presetID="10" presetClass="entr" presetSubtype="0" fill="hold" nodeType="withEffect">
                                  <p:stCondLst>
                                    <p:cond delay="200"/>
                                  </p:stCondLst>
                                  <p:childTnLst>
                                    <p:set>
                                      <p:cBhvr>
                                        <p:cTn id="12" dur="1" fill="hold">
                                          <p:stCondLst>
                                            <p:cond delay="0"/>
                                          </p:stCondLst>
                                        </p:cTn>
                                        <p:tgtEl>
                                          <p:spTgt spid="67610"/>
                                        </p:tgtEl>
                                        <p:attrNameLst>
                                          <p:attrName>style.visibility</p:attrName>
                                        </p:attrNameLst>
                                      </p:cBhvr>
                                      <p:to>
                                        <p:strVal val="visible"/>
                                      </p:to>
                                    </p:set>
                                    <p:animEffect transition="in" filter="fade">
                                      <p:cBhvr>
                                        <p:cTn id="13" dur="1000"/>
                                        <p:tgtEl>
                                          <p:spTgt spid="67610"/>
                                        </p:tgtEl>
                                      </p:cBhvr>
                                    </p:animEffect>
                                  </p:childTnLst>
                                </p:cTn>
                              </p:par>
                              <p:par>
                                <p:cTn id="14" presetID="10" presetClass="entr" presetSubtype="0" fill="hold" nodeType="withEffect">
                                  <p:stCondLst>
                                    <p:cond delay="300"/>
                                  </p:stCondLst>
                                  <p:childTnLst>
                                    <p:set>
                                      <p:cBhvr>
                                        <p:cTn id="15" dur="1" fill="hold">
                                          <p:stCondLst>
                                            <p:cond delay="0"/>
                                          </p:stCondLst>
                                        </p:cTn>
                                        <p:tgtEl>
                                          <p:spTgt spid="67611"/>
                                        </p:tgtEl>
                                        <p:attrNameLst>
                                          <p:attrName>style.visibility</p:attrName>
                                        </p:attrNameLst>
                                      </p:cBhvr>
                                      <p:to>
                                        <p:strVal val="visible"/>
                                      </p:to>
                                    </p:set>
                                    <p:animEffect transition="in" filter="fade">
                                      <p:cBhvr>
                                        <p:cTn id="16" dur="1000"/>
                                        <p:tgtEl>
                                          <p:spTgt spid="67611"/>
                                        </p:tgtEl>
                                      </p:cBhvr>
                                    </p:animEffect>
                                  </p:childTnLst>
                                </p:cTn>
                              </p:par>
                              <p:par>
                                <p:cTn id="17" presetID="10" presetClass="entr" presetSubtype="0" fill="hold" nodeType="withEffect">
                                  <p:stCondLst>
                                    <p:cond delay="400"/>
                                  </p:stCondLst>
                                  <p:childTnLst>
                                    <p:set>
                                      <p:cBhvr>
                                        <p:cTn id="18" dur="1" fill="hold">
                                          <p:stCondLst>
                                            <p:cond delay="0"/>
                                          </p:stCondLst>
                                        </p:cTn>
                                        <p:tgtEl>
                                          <p:spTgt spid="67612"/>
                                        </p:tgtEl>
                                        <p:attrNameLst>
                                          <p:attrName>style.visibility</p:attrName>
                                        </p:attrNameLst>
                                      </p:cBhvr>
                                      <p:to>
                                        <p:strVal val="visible"/>
                                      </p:to>
                                    </p:set>
                                    <p:animEffect transition="in" filter="fade">
                                      <p:cBhvr>
                                        <p:cTn id="19" dur="1000"/>
                                        <p:tgtEl>
                                          <p:spTgt spid="67612"/>
                                        </p:tgtEl>
                                      </p:cBhvr>
                                    </p:animEffect>
                                  </p:childTnLst>
                                </p:cTn>
                              </p:par>
                              <p:par>
                                <p:cTn id="20" presetID="10" presetClass="entr" presetSubtype="0" fill="hold" nodeType="withEffect">
                                  <p:stCondLst>
                                    <p:cond delay="500"/>
                                  </p:stCondLst>
                                  <p:childTnLst>
                                    <p:set>
                                      <p:cBhvr>
                                        <p:cTn id="21" dur="1" fill="hold">
                                          <p:stCondLst>
                                            <p:cond delay="0"/>
                                          </p:stCondLst>
                                        </p:cTn>
                                        <p:tgtEl>
                                          <p:spTgt spid="67613"/>
                                        </p:tgtEl>
                                        <p:attrNameLst>
                                          <p:attrName>style.visibility</p:attrName>
                                        </p:attrNameLst>
                                      </p:cBhvr>
                                      <p:to>
                                        <p:strVal val="visible"/>
                                      </p:to>
                                    </p:set>
                                    <p:animEffect transition="in" filter="fade">
                                      <p:cBhvr>
                                        <p:cTn id="22" dur="1000"/>
                                        <p:tgtEl>
                                          <p:spTgt spid="67613"/>
                                        </p:tgtEl>
                                      </p:cBhvr>
                                    </p:animEffect>
                                  </p:childTnLst>
                                </p:cTn>
                              </p:par>
                              <p:par>
                                <p:cTn id="23" presetID="10" presetClass="entr" presetSubtype="0" fill="hold" nodeType="withEffect">
                                  <p:stCondLst>
                                    <p:cond delay="600"/>
                                  </p:stCondLst>
                                  <p:childTnLst>
                                    <p:set>
                                      <p:cBhvr>
                                        <p:cTn id="24" dur="1" fill="hold">
                                          <p:stCondLst>
                                            <p:cond delay="0"/>
                                          </p:stCondLst>
                                        </p:cTn>
                                        <p:tgtEl>
                                          <p:spTgt spid="67614"/>
                                        </p:tgtEl>
                                        <p:attrNameLst>
                                          <p:attrName>style.visibility</p:attrName>
                                        </p:attrNameLst>
                                      </p:cBhvr>
                                      <p:to>
                                        <p:strVal val="visible"/>
                                      </p:to>
                                    </p:set>
                                    <p:animEffect transition="in" filter="fade">
                                      <p:cBhvr>
                                        <p:cTn id="25" dur="1000"/>
                                        <p:tgtEl>
                                          <p:spTgt spid="67614"/>
                                        </p:tgtEl>
                                      </p:cBhvr>
                                    </p:animEffect>
                                  </p:childTnLst>
                                </p:cTn>
                              </p:par>
                              <p:par>
                                <p:cTn id="26" presetID="22" presetClass="entr" presetSubtype="4" fill="hold" nodeType="withEffect">
                                  <p:stCondLst>
                                    <p:cond delay="0"/>
                                  </p:stCondLst>
                                  <p:childTnLst>
                                    <p:set>
                                      <p:cBhvr>
                                        <p:cTn id="27" dur="1" fill="hold">
                                          <p:stCondLst>
                                            <p:cond delay="0"/>
                                          </p:stCondLst>
                                        </p:cTn>
                                        <p:tgtEl>
                                          <p:spTgt spid="67586"/>
                                        </p:tgtEl>
                                        <p:attrNameLst>
                                          <p:attrName>style.visibility</p:attrName>
                                        </p:attrNameLst>
                                      </p:cBhvr>
                                      <p:to>
                                        <p:strVal val="visible"/>
                                      </p:to>
                                    </p:set>
                                    <p:animEffect transition="in" filter="wipe(down)">
                                      <p:cBhvr>
                                        <p:cTn id="28" dur="500"/>
                                        <p:tgtEl>
                                          <p:spTgt spid="67586"/>
                                        </p:tgtEl>
                                      </p:cBhvr>
                                    </p:animEffect>
                                  </p:childTnLst>
                                </p:cTn>
                              </p:par>
                              <p:par>
                                <p:cTn id="29" presetID="22" presetClass="entr" presetSubtype="4" fill="hold" nodeType="withEffect">
                                  <p:stCondLst>
                                    <p:cond delay="100"/>
                                  </p:stCondLst>
                                  <p:childTnLst>
                                    <p:set>
                                      <p:cBhvr>
                                        <p:cTn id="30" dur="1" fill="hold">
                                          <p:stCondLst>
                                            <p:cond delay="0"/>
                                          </p:stCondLst>
                                        </p:cTn>
                                        <p:tgtEl>
                                          <p:spTgt spid="67587"/>
                                        </p:tgtEl>
                                        <p:attrNameLst>
                                          <p:attrName>style.visibility</p:attrName>
                                        </p:attrNameLst>
                                      </p:cBhvr>
                                      <p:to>
                                        <p:strVal val="visible"/>
                                      </p:to>
                                    </p:set>
                                    <p:animEffect transition="in" filter="wipe(down)">
                                      <p:cBhvr>
                                        <p:cTn id="31" dur="500"/>
                                        <p:tgtEl>
                                          <p:spTgt spid="67587"/>
                                        </p:tgtEl>
                                      </p:cBhvr>
                                    </p:animEffect>
                                  </p:childTnLst>
                                </p:cTn>
                              </p:par>
                              <p:par>
                                <p:cTn id="32" presetID="1" presetClass="entr" presetSubtype="0" fill="hold" nodeType="withEffect">
                                  <p:stCondLst>
                                    <p:cond delay="100"/>
                                  </p:stCondLst>
                                  <p:childTnLst>
                                    <p:set>
                                      <p:cBhvr>
                                        <p:cTn id="33" dur="1" fill="hold">
                                          <p:stCondLst>
                                            <p:cond delay="0"/>
                                          </p:stCondLst>
                                        </p:cTn>
                                        <p:tgtEl>
                                          <p:spTgt spid="67588"/>
                                        </p:tgtEl>
                                        <p:attrNameLst>
                                          <p:attrName>style.visibility</p:attrName>
                                        </p:attrNameLst>
                                      </p:cBhvr>
                                      <p:to>
                                        <p:strVal val="visible"/>
                                      </p:to>
                                    </p:set>
                                  </p:childTnLst>
                                </p:cTn>
                              </p:par>
                              <p:par>
                                <p:cTn id="34" presetID="1" presetClass="entr" presetSubtype="0" fill="hold" nodeType="withEffect">
                                  <p:stCondLst>
                                    <p:cond delay="100"/>
                                  </p:stCondLst>
                                  <p:childTnLst>
                                    <p:set>
                                      <p:cBhvr>
                                        <p:cTn id="35" dur="1" fill="hold">
                                          <p:stCondLst>
                                            <p:cond delay="0"/>
                                          </p:stCondLst>
                                        </p:cTn>
                                        <p:tgtEl>
                                          <p:spTgt spid="67592"/>
                                        </p:tgtEl>
                                        <p:attrNameLst>
                                          <p:attrName>style.visibility</p:attrName>
                                        </p:attrNameLst>
                                      </p:cBhvr>
                                      <p:to>
                                        <p:strVal val="visible"/>
                                      </p:to>
                                    </p:set>
                                  </p:childTnLst>
                                </p:cTn>
                              </p:par>
                              <p:par>
                                <p:cTn id="36" presetID="0" presetClass="path" presetSubtype="0" accel="50000" decel="50000" fill="hold" nodeType="withEffect">
                                  <p:stCondLst>
                                    <p:cond delay="100"/>
                                  </p:stCondLst>
                                  <p:childTnLst>
                                    <p:animMotion origin="layout" path="M 0 0 L -0.1158 0.68644 " pathEditMode="relative" rAng="0" ptsTypes="AA">
                                      <p:cBhvr>
                                        <p:cTn id="37" dur="1000" spd="-100000" fill="hold"/>
                                        <p:tgtEl>
                                          <p:spTgt spid="67588"/>
                                        </p:tgtEl>
                                        <p:attrNameLst>
                                          <p:attrName>ppt_x,ppt_y</p:attrName>
                                        </p:attrNameLst>
                                      </p:cBhvr>
                                      <p:rCtr x="0" y="0"/>
                                    </p:animMotion>
                                  </p:childTnLst>
                                </p:cTn>
                              </p:par>
                              <p:par>
                                <p:cTn id="38" presetID="0" presetClass="path" presetSubtype="0" accel="50000" decel="50000" fill="hold" nodeType="withEffect">
                                  <p:stCondLst>
                                    <p:cond delay="100"/>
                                  </p:stCondLst>
                                  <p:childTnLst>
                                    <p:animMotion origin="layout" path="M 0 0 L -0.1158 0.68644 " pathEditMode="relative" rAng="0" ptsTypes="AA">
                                      <p:cBhvr>
                                        <p:cTn id="39" dur="500" spd="-100000" fill="hold"/>
                                        <p:tgtEl>
                                          <p:spTgt spid="67592"/>
                                        </p:tgtEl>
                                        <p:attrNameLst>
                                          <p:attrName>ppt_x,ppt_y</p:attrName>
                                        </p:attrNameLst>
                                      </p:cBhvr>
                                      <p:rCtr x="0" y="0"/>
                                    </p:animMotion>
                                  </p:childTnLst>
                                </p:cTn>
                              </p:par>
                              <p:par>
                                <p:cTn id="40" presetID="22" presetClass="entr" presetSubtype="4" fill="hold" nodeType="withEffect">
                                  <p:stCondLst>
                                    <p:cond delay="100"/>
                                  </p:stCondLst>
                                  <p:childTnLst>
                                    <p:set>
                                      <p:cBhvr>
                                        <p:cTn id="41" dur="1" fill="hold">
                                          <p:stCondLst>
                                            <p:cond delay="0"/>
                                          </p:stCondLst>
                                        </p:cTn>
                                        <p:tgtEl>
                                          <p:spTgt spid="67596"/>
                                        </p:tgtEl>
                                        <p:attrNameLst>
                                          <p:attrName>style.visibility</p:attrName>
                                        </p:attrNameLst>
                                      </p:cBhvr>
                                      <p:to>
                                        <p:strVal val="visible"/>
                                      </p:to>
                                    </p:set>
                                    <p:animEffect transition="in" filter="wipe(down)">
                                      <p:cBhvr>
                                        <p:cTn id="42" dur="500"/>
                                        <p:tgtEl>
                                          <p:spTgt spid="67596"/>
                                        </p:tgtEl>
                                      </p:cBhvr>
                                    </p:animEffect>
                                  </p:childTnLst>
                                </p:cTn>
                              </p:par>
                              <p:par>
                                <p:cTn id="43" presetID="1" presetClass="entr" presetSubtype="0" fill="hold" nodeType="withEffect">
                                  <p:stCondLst>
                                    <p:cond delay="100"/>
                                  </p:stCondLst>
                                  <p:childTnLst>
                                    <p:set>
                                      <p:cBhvr>
                                        <p:cTn id="44" dur="1" fill="hold">
                                          <p:stCondLst>
                                            <p:cond delay="0"/>
                                          </p:stCondLst>
                                        </p:cTn>
                                        <p:tgtEl>
                                          <p:spTgt spid="67597"/>
                                        </p:tgtEl>
                                        <p:attrNameLst>
                                          <p:attrName>style.visibility</p:attrName>
                                        </p:attrNameLst>
                                      </p:cBhvr>
                                      <p:to>
                                        <p:strVal val="visible"/>
                                      </p:to>
                                    </p:set>
                                  </p:childTnLst>
                                </p:cTn>
                              </p:par>
                              <p:par>
                                <p:cTn id="45" presetID="0" presetClass="path" presetSubtype="0" accel="50000" decel="50000" fill="hold" nodeType="withEffect">
                                  <p:stCondLst>
                                    <p:cond delay="100"/>
                                  </p:stCondLst>
                                  <p:childTnLst>
                                    <p:animMotion origin="layout" path="M 6.66667E-6 1.42416E-6 L 0.07449 -0.43497 " pathEditMode="relative" rAng="0" ptsTypes="AA">
                                      <p:cBhvr>
                                        <p:cTn id="46" dur="1000" spd="-100000" fill="hold"/>
                                        <p:tgtEl>
                                          <p:spTgt spid="67597"/>
                                        </p:tgtEl>
                                        <p:attrNameLst>
                                          <p:attrName>ppt_x,ppt_y</p:attrName>
                                        </p:attrNameLst>
                                      </p:cBhvr>
                                      <p:rCtr x="0" y="0"/>
                                    </p:animMotion>
                                  </p:childTnLst>
                                </p:cTn>
                              </p:par>
                              <p:par>
                                <p:cTn id="47" presetID="22" presetClass="entr" presetSubtype="4" fill="hold" nodeType="withEffect">
                                  <p:stCondLst>
                                    <p:cond delay="100"/>
                                  </p:stCondLst>
                                  <p:childTnLst>
                                    <p:set>
                                      <p:cBhvr>
                                        <p:cTn id="48" dur="1" fill="hold">
                                          <p:stCondLst>
                                            <p:cond delay="0"/>
                                          </p:stCondLst>
                                        </p:cTn>
                                        <p:tgtEl>
                                          <p:spTgt spid="67593"/>
                                        </p:tgtEl>
                                        <p:attrNameLst>
                                          <p:attrName>style.visibility</p:attrName>
                                        </p:attrNameLst>
                                      </p:cBhvr>
                                      <p:to>
                                        <p:strVal val="visible"/>
                                      </p:to>
                                    </p:set>
                                    <p:animEffect transition="in" filter="wipe(down)">
                                      <p:cBhvr>
                                        <p:cTn id="49" dur="500"/>
                                        <p:tgtEl>
                                          <p:spTgt spid="67593"/>
                                        </p:tgtEl>
                                      </p:cBhvr>
                                    </p:animEffect>
                                  </p:childTnLst>
                                </p:cTn>
                              </p:par>
                              <p:par>
                                <p:cTn id="50" presetID="1" presetClass="entr" presetSubtype="0" fill="hold" nodeType="withEffect">
                                  <p:stCondLst>
                                    <p:cond delay="100"/>
                                  </p:stCondLst>
                                  <p:childTnLst>
                                    <p:set>
                                      <p:cBhvr>
                                        <p:cTn id="51" dur="1" fill="hold">
                                          <p:stCondLst>
                                            <p:cond delay="0"/>
                                          </p:stCondLst>
                                        </p:cTn>
                                        <p:tgtEl>
                                          <p:spTgt spid="67595"/>
                                        </p:tgtEl>
                                        <p:attrNameLst>
                                          <p:attrName>style.visibility</p:attrName>
                                        </p:attrNameLst>
                                      </p:cBhvr>
                                      <p:to>
                                        <p:strVal val="visible"/>
                                      </p:to>
                                    </p:set>
                                  </p:childTnLst>
                                </p:cTn>
                              </p:par>
                              <p:par>
                                <p:cTn id="52" presetID="1" presetClass="entr" presetSubtype="0" fill="hold" nodeType="withEffect">
                                  <p:stCondLst>
                                    <p:cond delay="100"/>
                                  </p:stCondLst>
                                  <p:childTnLst>
                                    <p:set>
                                      <p:cBhvr>
                                        <p:cTn id="53" dur="1" fill="hold">
                                          <p:stCondLst>
                                            <p:cond delay="0"/>
                                          </p:stCondLst>
                                        </p:cTn>
                                        <p:tgtEl>
                                          <p:spTgt spid="67598"/>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2.22222E-6 -3.52178E-7 L 0.09201 -0.54217 " pathEditMode="relative" rAng="0" ptsTypes="AA">
                                      <p:cBhvr>
                                        <p:cTn id="55" dur="1000" spd="-100000" fill="hold"/>
                                        <p:tgtEl>
                                          <p:spTgt spid="67598"/>
                                        </p:tgtEl>
                                        <p:attrNameLst>
                                          <p:attrName>ppt_x,ppt_y</p:attrName>
                                        </p:attrNameLst>
                                      </p:cBhvr>
                                      <p:rCtr x="0" y="0"/>
                                    </p:animMotion>
                                  </p:childTnLst>
                                </p:cTn>
                              </p:par>
                              <p:par>
                                <p:cTn id="56" presetID="0" presetClass="path" presetSubtype="0" accel="50000" decel="50000" fill="hold" nodeType="withEffect">
                                  <p:stCondLst>
                                    <p:cond delay="0"/>
                                  </p:stCondLst>
                                  <p:childTnLst>
                                    <p:animMotion origin="layout" path="M -5.83333E-6 -4.6401E-6 L -0.04602 0.26537 " pathEditMode="relative" rAng="0" ptsTypes="AA">
                                      <p:cBhvr>
                                        <p:cTn id="57" dur="2000" spd="-100000" fill="hold"/>
                                        <p:tgtEl>
                                          <p:spTgt spid="67595"/>
                                        </p:tgtEl>
                                        <p:attrNameLst>
                                          <p:attrName>ppt_x,ppt_y</p:attrName>
                                        </p:attrNameLst>
                                      </p:cBhvr>
                                      <p:rCtr x="0" y="0"/>
                                    </p:animMotion>
                                  </p:childTnLst>
                                </p:cTn>
                              </p:par>
                              <p:par>
                                <p:cTn id="58" presetID="22" presetClass="entr" presetSubtype="1" fill="hold" nodeType="withEffect">
                                  <p:stCondLst>
                                    <p:cond delay="0"/>
                                  </p:stCondLst>
                                  <p:childTnLst>
                                    <p:set>
                                      <p:cBhvr>
                                        <p:cTn id="59" dur="1" fill="hold">
                                          <p:stCondLst>
                                            <p:cond delay="0"/>
                                          </p:stCondLst>
                                        </p:cTn>
                                        <p:tgtEl>
                                          <p:spTgt spid="67594"/>
                                        </p:tgtEl>
                                        <p:attrNameLst>
                                          <p:attrName>style.visibility</p:attrName>
                                        </p:attrNameLst>
                                      </p:cBhvr>
                                      <p:to>
                                        <p:strVal val="visible"/>
                                      </p:to>
                                    </p:set>
                                    <p:animEffect transition="in" filter="wipe(up)">
                                      <p:cBhvr>
                                        <p:cTn id="60" dur="500"/>
                                        <p:tgtEl>
                                          <p:spTgt spid="67594"/>
                                        </p:tgtEl>
                                      </p:cBhvr>
                                    </p:animEffect>
                                  </p:childTnLst>
                                </p:cTn>
                              </p:par>
                              <p:par>
                                <p:cTn id="61" presetID="22" presetClass="entr" presetSubtype="8" fill="hold" nodeType="withEffect">
                                  <p:stCondLst>
                                    <p:cond delay="0"/>
                                  </p:stCondLst>
                                  <p:childTnLst>
                                    <p:set>
                                      <p:cBhvr>
                                        <p:cTn id="62" dur="1" fill="hold">
                                          <p:stCondLst>
                                            <p:cond delay="0"/>
                                          </p:stCondLst>
                                        </p:cTn>
                                        <p:tgtEl>
                                          <p:spTgt spid="67599"/>
                                        </p:tgtEl>
                                        <p:attrNameLst>
                                          <p:attrName>style.visibility</p:attrName>
                                        </p:attrNameLst>
                                      </p:cBhvr>
                                      <p:to>
                                        <p:strVal val="visible"/>
                                      </p:to>
                                    </p:set>
                                    <p:animEffect transition="in" filter="wipe(left)">
                                      <p:cBhvr>
                                        <p:cTn id="63" dur="500"/>
                                        <p:tgtEl>
                                          <p:spTgt spid="67599"/>
                                        </p:tgtEl>
                                      </p:cBhvr>
                                    </p:animEffect>
                                  </p:childTnLst>
                                </p:cTn>
                              </p:par>
                              <p:par>
                                <p:cTn id="64" presetID="22" presetClass="entr" presetSubtype="1" fill="hold" nodeType="withEffect">
                                  <p:stCondLst>
                                    <p:cond delay="0"/>
                                  </p:stCondLst>
                                  <p:childTnLst>
                                    <p:set>
                                      <p:cBhvr>
                                        <p:cTn id="65" dur="1" fill="hold">
                                          <p:stCondLst>
                                            <p:cond delay="0"/>
                                          </p:stCondLst>
                                        </p:cTn>
                                        <p:tgtEl>
                                          <p:spTgt spid="67589"/>
                                        </p:tgtEl>
                                        <p:attrNameLst>
                                          <p:attrName>style.visibility</p:attrName>
                                        </p:attrNameLst>
                                      </p:cBhvr>
                                      <p:to>
                                        <p:strVal val="visible"/>
                                      </p:to>
                                    </p:set>
                                    <p:animEffect transition="in" filter="wipe(up)">
                                      <p:cBhvr>
                                        <p:cTn id="66" dur="500"/>
                                        <p:tgtEl>
                                          <p:spTgt spid="67589"/>
                                        </p:tgtEl>
                                      </p:cBhvr>
                                    </p:animEffect>
                                  </p:childTnLst>
                                </p:cTn>
                              </p:par>
                              <p:par>
                                <p:cTn id="67" presetID="23" presetClass="entr" presetSubtype="16" fill="hold" grpId="0" nodeType="withEffect">
                                  <p:stCondLst>
                                    <p:cond delay="400"/>
                                  </p:stCondLst>
                                  <p:childTnLst>
                                    <p:set>
                                      <p:cBhvr>
                                        <p:cTn id="68" dur="1" fill="hold">
                                          <p:stCondLst>
                                            <p:cond delay="0"/>
                                          </p:stCondLst>
                                        </p:cTn>
                                        <p:tgtEl>
                                          <p:spTgt spid="67615"/>
                                        </p:tgtEl>
                                        <p:attrNameLst>
                                          <p:attrName>style.visibility</p:attrName>
                                        </p:attrNameLst>
                                      </p:cBhvr>
                                      <p:to>
                                        <p:strVal val="visible"/>
                                      </p:to>
                                    </p:set>
                                    <p:anim calcmode="lin" valueType="num">
                                      <p:cBhvr>
                                        <p:cTn id="69" dur="300" fill="hold"/>
                                        <p:tgtEl>
                                          <p:spTgt spid="67615"/>
                                        </p:tgtEl>
                                        <p:attrNameLst>
                                          <p:attrName>ppt_w</p:attrName>
                                        </p:attrNameLst>
                                      </p:cBhvr>
                                      <p:tavLst>
                                        <p:tav tm="0">
                                          <p:val>
                                            <p:fltVal val="0"/>
                                          </p:val>
                                        </p:tav>
                                        <p:tav tm="100000">
                                          <p:val>
                                            <p:strVal val="#ppt_w"/>
                                          </p:val>
                                        </p:tav>
                                      </p:tavLst>
                                    </p:anim>
                                    <p:anim calcmode="lin" valueType="num">
                                      <p:cBhvr>
                                        <p:cTn id="70" dur="300" fill="hold"/>
                                        <p:tgtEl>
                                          <p:spTgt spid="67615"/>
                                        </p:tgtEl>
                                        <p:attrNameLst>
                                          <p:attrName>ppt_h</p:attrName>
                                        </p:attrNameLst>
                                      </p:cBhvr>
                                      <p:tavLst>
                                        <p:tav tm="0">
                                          <p:val>
                                            <p:fltVal val="0"/>
                                          </p:val>
                                        </p:tav>
                                        <p:tav tm="100000">
                                          <p:val>
                                            <p:strVal val="#ppt_h"/>
                                          </p:val>
                                        </p:tav>
                                      </p:tavLst>
                                    </p:anim>
                                  </p:childTnLst>
                                </p:cTn>
                              </p:par>
                              <p:par>
                                <p:cTn id="71" presetID="22" presetClass="entr" presetSubtype="8" fill="hold" nodeType="withEffect">
                                  <p:stCondLst>
                                    <p:cond delay="900"/>
                                  </p:stCondLst>
                                  <p:childTnLst>
                                    <p:set>
                                      <p:cBhvr>
                                        <p:cTn id="72" dur="1" fill="hold">
                                          <p:stCondLst>
                                            <p:cond delay="0"/>
                                          </p:stCondLst>
                                        </p:cTn>
                                        <p:tgtEl>
                                          <p:spTgt spid="67602"/>
                                        </p:tgtEl>
                                        <p:attrNameLst>
                                          <p:attrName>style.visibility</p:attrName>
                                        </p:attrNameLst>
                                      </p:cBhvr>
                                      <p:to>
                                        <p:strVal val="visible"/>
                                      </p:to>
                                    </p:set>
                                    <p:animEffect transition="in" filter="wipe(left)">
                                      <p:cBhvr>
                                        <p:cTn id="73" dur="500"/>
                                        <p:tgtEl>
                                          <p:spTgt spid="67602"/>
                                        </p:tgtEl>
                                      </p:cBhvr>
                                    </p:animEffect>
                                  </p:childTnLst>
                                </p:cTn>
                              </p:par>
                              <p:par>
                                <p:cTn id="74" presetID="22" presetClass="entr" presetSubtype="2" fill="hold" nodeType="withEffect">
                                  <p:stCondLst>
                                    <p:cond delay="900"/>
                                  </p:stCondLst>
                                  <p:childTnLst>
                                    <p:set>
                                      <p:cBhvr>
                                        <p:cTn id="75" dur="1" fill="hold">
                                          <p:stCondLst>
                                            <p:cond delay="0"/>
                                          </p:stCondLst>
                                        </p:cTn>
                                        <p:tgtEl>
                                          <p:spTgt spid="67605"/>
                                        </p:tgtEl>
                                        <p:attrNameLst>
                                          <p:attrName>style.visibility</p:attrName>
                                        </p:attrNameLst>
                                      </p:cBhvr>
                                      <p:to>
                                        <p:strVal val="visible"/>
                                      </p:to>
                                    </p:set>
                                    <p:animEffect transition="in" filter="wipe(right)">
                                      <p:cBhvr>
                                        <p:cTn id="76" dur="500"/>
                                        <p:tgtEl>
                                          <p:spTgt spid="67605"/>
                                        </p:tgtEl>
                                      </p:cBhvr>
                                    </p:animEffect>
                                  </p:childTnLst>
                                </p:cTn>
                              </p:par>
                              <p:par>
                                <p:cTn id="77" presetID="12" presetClass="entr" presetSubtype="2" fill="hold" grpId="0" nodeType="withEffect">
                                  <p:stCondLst>
                                    <p:cond delay="900"/>
                                  </p:stCondLst>
                                  <p:childTnLst>
                                    <p:set>
                                      <p:cBhvr>
                                        <p:cTn id="78" dur="1" fill="hold">
                                          <p:stCondLst>
                                            <p:cond delay="0"/>
                                          </p:stCondLst>
                                        </p:cTn>
                                        <p:tgtEl>
                                          <p:spTgt spid="67616"/>
                                        </p:tgtEl>
                                        <p:attrNameLst>
                                          <p:attrName>style.visibility</p:attrName>
                                        </p:attrNameLst>
                                      </p:cBhvr>
                                      <p:to>
                                        <p:strVal val="visible"/>
                                      </p:to>
                                    </p:set>
                                    <p:animEffect transition="in" filter="slide(fromRight)">
                                      <p:cBhvr>
                                        <p:cTn id="79" dur="500"/>
                                        <p:tgtEl>
                                          <p:spTgt spid="6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5" grpId="0" animBg="1"/>
      <p:bldP spid="676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0" name="Freeform 2">
            <a:extLst>
              <a:ext uri="{FF2B5EF4-FFF2-40B4-BE49-F238E27FC236}">
                <a16:creationId xmlns:a16="http://schemas.microsoft.com/office/drawing/2014/main" id="{55220DE2-6601-49EF-8BC8-16BD0E2FE1CC}"/>
              </a:ext>
            </a:extLst>
          </p:cNvPr>
          <p:cNvSpPr/>
          <p:nvPr/>
        </p:nvSpPr>
        <p:spPr bwMode="auto">
          <a:xfrm>
            <a:off x="0" y="-7940"/>
            <a:ext cx="6510337" cy="5149851"/>
          </a:xfrm>
          <a:custGeom>
            <a:avLst/>
            <a:gdLst>
              <a:gd name="T0" fmla="*/ 3137 w 4101"/>
              <a:gd name="T1" fmla="*/ 0 h 3244"/>
              <a:gd name="T2" fmla="*/ 4101 w 4101"/>
              <a:gd name="T3" fmla="*/ 3244 h 3244"/>
              <a:gd name="T4" fmla="*/ 422 w 4101"/>
              <a:gd name="T5" fmla="*/ 3244 h 3244"/>
              <a:gd name="T6" fmla="*/ 0 w 4101"/>
              <a:gd name="T7" fmla="*/ 1823 h 3244"/>
              <a:gd name="T8" fmla="*/ 0 w 4101"/>
              <a:gd name="T9" fmla="*/ 0 h 3244"/>
              <a:gd name="T10" fmla="*/ 3137 w 4101"/>
              <a:gd name="T11" fmla="*/ 0 h 3244"/>
            </a:gdLst>
            <a:ahLst/>
            <a:cxnLst>
              <a:cxn ang="0">
                <a:pos x="T0" y="T1"/>
              </a:cxn>
              <a:cxn ang="0">
                <a:pos x="T2" y="T3"/>
              </a:cxn>
              <a:cxn ang="0">
                <a:pos x="T4" y="T5"/>
              </a:cxn>
              <a:cxn ang="0">
                <a:pos x="T6" y="T7"/>
              </a:cxn>
              <a:cxn ang="0">
                <a:pos x="T8" y="T9"/>
              </a:cxn>
              <a:cxn ang="0">
                <a:pos x="T10" y="T11"/>
              </a:cxn>
            </a:cxnLst>
            <a:rect l="0" t="0" r="r" b="b"/>
            <a:pathLst>
              <a:path w="4101" h="3244">
                <a:moveTo>
                  <a:pt x="3137" y="0"/>
                </a:moveTo>
                <a:lnTo>
                  <a:pt x="4101" y="3244"/>
                </a:lnTo>
                <a:lnTo>
                  <a:pt x="422" y="3244"/>
                </a:lnTo>
                <a:lnTo>
                  <a:pt x="0" y="1823"/>
                </a:lnTo>
                <a:lnTo>
                  <a:pt x="0" y="0"/>
                </a:lnTo>
                <a:lnTo>
                  <a:pt x="3137" y="0"/>
                </a:lnTo>
                <a:close/>
              </a:path>
            </a:pathLst>
          </a:custGeom>
          <a:blipFill dpi="0" rotWithShape="1">
            <a:blip r:embed="rId3">
              <a:alphaModFix amt="5000"/>
            </a:blip>
            <a:srcRect/>
            <a:stretch>
              <a:fillRect r="-25195"/>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Tx/>
              <a:buNone/>
              <a:defRPr/>
            </a:pPr>
            <a:endParaRPr lang="zh-CN" altLang="en-US">
              <a:latin typeface="Arial" charset="0"/>
              <a:ea typeface="宋体" charset="-122"/>
            </a:endParaRPr>
          </a:p>
        </p:txBody>
      </p:sp>
      <p:sp>
        <p:nvSpPr>
          <p:cNvPr id="13315" name="Freeform 3">
            <a:extLst>
              <a:ext uri="{FF2B5EF4-FFF2-40B4-BE49-F238E27FC236}">
                <a16:creationId xmlns:a16="http://schemas.microsoft.com/office/drawing/2014/main" id="{330EF2CA-D5DB-4B4A-8D35-91BFEC237649}"/>
              </a:ext>
            </a:extLst>
          </p:cNvPr>
          <p:cNvSpPr>
            <a:spLocks noChangeArrowheads="1"/>
          </p:cNvSpPr>
          <p:nvPr/>
        </p:nvSpPr>
        <p:spPr bwMode="auto">
          <a:xfrm>
            <a:off x="-7938" y="-11113"/>
            <a:ext cx="6510338" cy="5149851"/>
          </a:xfrm>
          <a:custGeom>
            <a:avLst/>
            <a:gdLst>
              <a:gd name="T0" fmla="*/ 3137 w 4101"/>
              <a:gd name="T1" fmla="*/ 0 h 3244"/>
              <a:gd name="T2" fmla="*/ 4101 w 4101"/>
              <a:gd name="T3" fmla="*/ 3244 h 3244"/>
              <a:gd name="T4" fmla="*/ 422 w 4101"/>
              <a:gd name="T5" fmla="*/ 3244 h 3244"/>
              <a:gd name="T6" fmla="*/ 0 w 4101"/>
              <a:gd name="T7" fmla="*/ 1823 h 3244"/>
              <a:gd name="T8" fmla="*/ 0 w 4101"/>
              <a:gd name="T9" fmla="*/ 0 h 3244"/>
              <a:gd name="T10" fmla="*/ 3137 w 4101"/>
              <a:gd name="T11" fmla="*/ 0 h 3244"/>
            </a:gdLst>
            <a:ahLst/>
            <a:cxnLst>
              <a:cxn ang="0">
                <a:pos x="T0" y="T1"/>
              </a:cxn>
              <a:cxn ang="0">
                <a:pos x="T2" y="T3"/>
              </a:cxn>
              <a:cxn ang="0">
                <a:pos x="T4" y="T5"/>
              </a:cxn>
              <a:cxn ang="0">
                <a:pos x="T6" y="T7"/>
              </a:cxn>
              <a:cxn ang="0">
                <a:pos x="T8" y="T9"/>
              </a:cxn>
              <a:cxn ang="0">
                <a:pos x="T10" y="T11"/>
              </a:cxn>
            </a:cxnLst>
            <a:rect l="0" t="0" r="r" b="b"/>
            <a:pathLst>
              <a:path w="4101" h="3244">
                <a:moveTo>
                  <a:pt x="3137" y="0"/>
                </a:moveTo>
                <a:lnTo>
                  <a:pt x="4101" y="3244"/>
                </a:lnTo>
                <a:lnTo>
                  <a:pt x="422" y="3244"/>
                </a:lnTo>
                <a:lnTo>
                  <a:pt x="0" y="1823"/>
                </a:lnTo>
                <a:lnTo>
                  <a:pt x="0" y="0"/>
                </a:lnTo>
                <a:lnTo>
                  <a:pt x="3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Freeform 4">
            <a:extLst>
              <a:ext uri="{FF2B5EF4-FFF2-40B4-BE49-F238E27FC236}">
                <a16:creationId xmlns:a16="http://schemas.microsoft.com/office/drawing/2014/main" id="{523A3C17-6940-41E7-860D-ADD0D422FE0C}"/>
              </a:ext>
            </a:extLst>
          </p:cNvPr>
          <p:cNvSpPr>
            <a:spLocks noChangeArrowheads="1"/>
          </p:cNvSpPr>
          <p:nvPr/>
        </p:nvSpPr>
        <p:spPr bwMode="auto">
          <a:xfrm>
            <a:off x="5257800" y="-11113"/>
            <a:ext cx="1535113" cy="5149851"/>
          </a:xfrm>
          <a:custGeom>
            <a:avLst/>
            <a:gdLst>
              <a:gd name="T0" fmla="*/ 0 w 967"/>
              <a:gd name="T1" fmla="*/ 0 h 3244"/>
              <a:gd name="T2" fmla="*/ 965 w 967"/>
              <a:gd name="T3" fmla="*/ 3244 h 3244"/>
              <a:gd name="T4" fmla="*/ 967 w 967"/>
              <a:gd name="T5" fmla="*/ 3244 h 3244"/>
              <a:gd name="T6" fmla="*/ 2 w 967"/>
              <a:gd name="T7" fmla="*/ 0 h 3244"/>
              <a:gd name="T8" fmla="*/ 0 w 967"/>
              <a:gd name="T9" fmla="*/ 0 h 3244"/>
            </a:gdLst>
            <a:ahLst/>
            <a:cxnLst>
              <a:cxn ang="0">
                <a:pos x="T0" y="T1"/>
              </a:cxn>
              <a:cxn ang="0">
                <a:pos x="T2" y="T3"/>
              </a:cxn>
              <a:cxn ang="0">
                <a:pos x="T4" y="T5"/>
              </a:cxn>
              <a:cxn ang="0">
                <a:pos x="T6" y="T7"/>
              </a:cxn>
              <a:cxn ang="0">
                <a:pos x="T8" y="T9"/>
              </a:cxn>
            </a:cxnLst>
            <a:rect l="0" t="0" r="r" b="b"/>
            <a:pathLst>
              <a:path w="967" h="3244">
                <a:moveTo>
                  <a:pt x="0" y="0"/>
                </a:moveTo>
                <a:lnTo>
                  <a:pt x="965" y="3244"/>
                </a:lnTo>
                <a:lnTo>
                  <a:pt x="967" y="3244"/>
                </a:lnTo>
                <a:lnTo>
                  <a:pt x="2" y="0"/>
                </a:lnTo>
                <a:lnTo>
                  <a:pt x="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4" name="Freeform 6">
            <a:extLst>
              <a:ext uri="{FF2B5EF4-FFF2-40B4-BE49-F238E27FC236}">
                <a16:creationId xmlns:a16="http://schemas.microsoft.com/office/drawing/2014/main" id="{29E83A0E-58F3-444F-A5C1-D2389B9FE2FF}"/>
              </a:ext>
            </a:extLst>
          </p:cNvPr>
          <p:cNvSpPr>
            <a:spLocks noChangeArrowheads="1"/>
          </p:cNvSpPr>
          <p:nvPr/>
        </p:nvSpPr>
        <p:spPr bwMode="auto">
          <a:xfrm>
            <a:off x="4884738" y="-11113"/>
            <a:ext cx="1816100" cy="5149851"/>
          </a:xfrm>
          <a:custGeom>
            <a:avLst/>
            <a:gdLst>
              <a:gd name="T0" fmla="*/ 179 w 1144"/>
              <a:gd name="T1" fmla="*/ 0 h 3244"/>
              <a:gd name="T2" fmla="*/ 1144 w 1144"/>
              <a:gd name="T3" fmla="*/ 3244 h 3244"/>
              <a:gd name="T4" fmla="*/ 965 w 1144"/>
              <a:gd name="T5" fmla="*/ 3244 h 3244"/>
              <a:gd name="T6" fmla="*/ 0 w 1144"/>
              <a:gd name="T7" fmla="*/ 0 h 3244"/>
              <a:gd name="T8" fmla="*/ 179 w 1144"/>
              <a:gd name="T9" fmla="*/ 0 h 3244"/>
            </a:gdLst>
            <a:ahLst/>
            <a:cxnLst>
              <a:cxn ang="0">
                <a:pos x="T0" y="T1"/>
              </a:cxn>
              <a:cxn ang="0">
                <a:pos x="T2" y="T3"/>
              </a:cxn>
              <a:cxn ang="0">
                <a:pos x="T4" y="T5"/>
              </a:cxn>
              <a:cxn ang="0">
                <a:pos x="T6" y="T7"/>
              </a:cxn>
              <a:cxn ang="0">
                <a:pos x="T8" y="T9"/>
              </a:cxn>
            </a:cxnLst>
            <a:rect l="0" t="0" r="r" b="b"/>
            <a:pathLst>
              <a:path w="1144" h="3244">
                <a:moveTo>
                  <a:pt x="179" y="0"/>
                </a:moveTo>
                <a:lnTo>
                  <a:pt x="1144" y="3244"/>
                </a:lnTo>
                <a:lnTo>
                  <a:pt x="965" y="3244"/>
                </a:lnTo>
                <a:lnTo>
                  <a:pt x="0" y="0"/>
                </a:lnTo>
                <a:lnTo>
                  <a:pt x="179"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6" name="Freeform 8">
            <a:extLst>
              <a:ext uri="{FF2B5EF4-FFF2-40B4-BE49-F238E27FC236}">
                <a16:creationId xmlns:a16="http://schemas.microsoft.com/office/drawing/2014/main" id="{67B3E466-832F-4758-BA94-0FA5456AE161}"/>
              </a:ext>
            </a:extLst>
          </p:cNvPr>
          <p:cNvSpPr>
            <a:spLocks noChangeArrowheads="1"/>
          </p:cNvSpPr>
          <p:nvPr/>
        </p:nvSpPr>
        <p:spPr bwMode="auto">
          <a:xfrm>
            <a:off x="5911850" y="2187575"/>
            <a:ext cx="307975" cy="944563"/>
          </a:xfrm>
          <a:custGeom>
            <a:avLst/>
            <a:gdLst>
              <a:gd name="T0" fmla="*/ 176 w 194"/>
              <a:gd name="T1" fmla="*/ 595 h 595"/>
              <a:gd name="T2" fmla="*/ 0 w 194"/>
              <a:gd name="T3" fmla="*/ 0 h 595"/>
              <a:gd name="T4" fmla="*/ 18 w 194"/>
              <a:gd name="T5" fmla="*/ 0 h 595"/>
              <a:gd name="T6" fmla="*/ 194 w 194"/>
              <a:gd name="T7" fmla="*/ 595 h 595"/>
              <a:gd name="T8" fmla="*/ 176 w 194"/>
              <a:gd name="T9" fmla="*/ 595 h 595"/>
            </a:gdLst>
            <a:ahLst/>
            <a:cxnLst>
              <a:cxn ang="0">
                <a:pos x="T0" y="T1"/>
              </a:cxn>
              <a:cxn ang="0">
                <a:pos x="T2" y="T3"/>
              </a:cxn>
              <a:cxn ang="0">
                <a:pos x="T4" y="T5"/>
              </a:cxn>
              <a:cxn ang="0">
                <a:pos x="T6" y="T7"/>
              </a:cxn>
              <a:cxn ang="0">
                <a:pos x="T8" y="T9"/>
              </a:cxn>
            </a:cxnLst>
            <a:rect l="0" t="0" r="r" b="b"/>
            <a:pathLst>
              <a:path w="194" h="595">
                <a:moveTo>
                  <a:pt x="176" y="595"/>
                </a:moveTo>
                <a:lnTo>
                  <a:pt x="0" y="0"/>
                </a:lnTo>
                <a:lnTo>
                  <a:pt x="18" y="0"/>
                </a:lnTo>
                <a:lnTo>
                  <a:pt x="194" y="595"/>
                </a:lnTo>
                <a:lnTo>
                  <a:pt x="176"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7" name="Freeform 9">
            <a:extLst>
              <a:ext uri="{FF2B5EF4-FFF2-40B4-BE49-F238E27FC236}">
                <a16:creationId xmlns:a16="http://schemas.microsoft.com/office/drawing/2014/main" id="{F37BA591-D287-465C-91FD-29C0CA4376A6}"/>
              </a:ext>
            </a:extLst>
          </p:cNvPr>
          <p:cNvSpPr>
            <a:spLocks noChangeArrowheads="1"/>
          </p:cNvSpPr>
          <p:nvPr/>
        </p:nvSpPr>
        <p:spPr bwMode="auto">
          <a:xfrm>
            <a:off x="5648325" y="1465263"/>
            <a:ext cx="117475" cy="88900"/>
          </a:xfrm>
          <a:custGeom>
            <a:avLst/>
            <a:gdLst>
              <a:gd name="T0" fmla="*/ 0 w 74"/>
              <a:gd name="T1" fmla="*/ 30 h 56"/>
              <a:gd name="T2" fmla="*/ 48 w 74"/>
              <a:gd name="T3" fmla="*/ 56 h 56"/>
              <a:gd name="T4" fmla="*/ 74 w 74"/>
              <a:gd name="T5" fmla="*/ 8 h 56"/>
              <a:gd name="T6" fmla="*/ 60 w 74"/>
              <a:gd name="T7" fmla="*/ 0 h 56"/>
              <a:gd name="T8" fmla="*/ 42 w 74"/>
              <a:gd name="T9" fmla="*/ 34 h 56"/>
              <a:gd name="T10" fmla="*/ 8 w 74"/>
              <a:gd name="T11" fmla="*/ 16 h 56"/>
              <a:gd name="T12" fmla="*/ 0 w 74"/>
              <a:gd name="T13" fmla="*/ 30 h 56"/>
            </a:gdLst>
            <a:ahLst/>
            <a:cxnLst>
              <a:cxn ang="0">
                <a:pos x="T0" y="T1"/>
              </a:cxn>
              <a:cxn ang="0">
                <a:pos x="T2" y="T3"/>
              </a:cxn>
              <a:cxn ang="0">
                <a:pos x="T4" y="T5"/>
              </a:cxn>
              <a:cxn ang="0">
                <a:pos x="T6" y="T7"/>
              </a:cxn>
              <a:cxn ang="0">
                <a:pos x="T8" y="T9"/>
              </a:cxn>
              <a:cxn ang="0">
                <a:pos x="T10" y="T11"/>
              </a:cxn>
              <a:cxn ang="0">
                <a:pos x="T12" y="T13"/>
              </a:cxn>
            </a:cxnLst>
            <a:rect l="0" t="0" r="r" b="b"/>
            <a:pathLst>
              <a:path w="74" h="56">
                <a:moveTo>
                  <a:pt x="0" y="30"/>
                </a:moveTo>
                <a:lnTo>
                  <a:pt x="48" y="56"/>
                </a:lnTo>
                <a:lnTo>
                  <a:pt x="74" y="8"/>
                </a:lnTo>
                <a:lnTo>
                  <a:pt x="60" y="0"/>
                </a:lnTo>
                <a:lnTo>
                  <a:pt x="42" y="34"/>
                </a:lnTo>
                <a:lnTo>
                  <a:pt x="8" y="16"/>
                </a:lnTo>
                <a:lnTo>
                  <a:pt x="0" y="3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0" name="Freeform 10">
            <a:extLst>
              <a:ext uri="{FF2B5EF4-FFF2-40B4-BE49-F238E27FC236}">
                <a16:creationId xmlns:a16="http://schemas.microsoft.com/office/drawing/2014/main" id="{CAE3A08D-9764-454A-BA9D-E602BADDAD8D}"/>
              </a:ext>
            </a:extLst>
          </p:cNvPr>
          <p:cNvSpPr>
            <a:spLocks noEditPoints="1" noChangeArrowheads="1"/>
          </p:cNvSpPr>
          <p:nvPr/>
        </p:nvSpPr>
        <p:spPr bwMode="auto">
          <a:xfrm>
            <a:off x="5080000" y="-11113"/>
            <a:ext cx="1620838" cy="5149851"/>
          </a:xfrm>
          <a:custGeom>
            <a:avLst/>
            <a:gdLst>
              <a:gd name="T0" fmla="*/ 1019 w 1021"/>
              <a:gd name="T1" fmla="*/ 3244 h 3244"/>
              <a:gd name="T2" fmla="*/ 964 w 1021"/>
              <a:gd name="T3" fmla="*/ 3244 h 3244"/>
              <a:gd name="T4" fmla="*/ 964 w 1021"/>
              <a:gd name="T5" fmla="*/ 3244 h 3244"/>
              <a:gd name="T6" fmla="*/ 1021 w 1021"/>
              <a:gd name="T7" fmla="*/ 3244 h 3244"/>
              <a:gd name="T8" fmla="*/ 1019 w 1021"/>
              <a:gd name="T9" fmla="*/ 3244 h 3244"/>
              <a:gd name="T10" fmla="*/ 54 w 1021"/>
              <a:gd name="T11" fmla="*/ 0 h 3244"/>
              <a:gd name="T12" fmla="*/ 0 w 1021"/>
              <a:gd name="T13" fmla="*/ 0 h 3244"/>
              <a:gd name="T14" fmla="*/ 0 w 1021"/>
              <a:gd name="T15" fmla="*/ 0 h 3244"/>
              <a:gd name="T16" fmla="*/ 54 w 1021"/>
              <a:gd name="T17" fmla="*/ 0 h 3244"/>
              <a:gd name="T18" fmla="*/ 54 w 1021"/>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1" h="3244">
                <a:moveTo>
                  <a:pt x="1019" y="3244"/>
                </a:moveTo>
                <a:lnTo>
                  <a:pt x="964" y="3244"/>
                </a:lnTo>
                <a:lnTo>
                  <a:pt x="1021" y="3244"/>
                </a:lnTo>
                <a:lnTo>
                  <a:pt x="1019" y="3244"/>
                </a:lnTo>
                <a:close/>
                <a:moveTo>
                  <a:pt x="54" y="0"/>
                </a:moveTo>
                <a:lnTo>
                  <a:pt x="0" y="0"/>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1" name="Freeform 11">
            <a:extLst>
              <a:ext uri="{FF2B5EF4-FFF2-40B4-BE49-F238E27FC236}">
                <a16:creationId xmlns:a16="http://schemas.microsoft.com/office/drawing/2014/main" id="{C21AD592-CB5E-4FF3-A69C-11B34BE1649A}"/>
              </a:ext>
            </a:extLst>
          </p:cNvPr>
          <p:cNvSpPr>
            <a:spLocks noEditPoints="1" noChangeArrowheads="1"/>
          </p:cNvSpPr>
          <p:nvPr/>
        </p:nvSpPr>
        <p:spPr bwMode="auto">
          <a:xfrm>
            <a:off x="5080000" y="-11113"/>
            <a:ext cx="1620838" cy="5149851"/>
          </a:xfrm>
          <a:custGeom>
            <a:avLst/>
            <a:gdLst>
              <a:gd name="T0" fmla="*/ 1019 w 1021"/>
              <a:gd name="T1" fmla="*/ 3244 h 3244"/>
              <a:gd name="T2" fmla="*/ 964 w 1021"/>
              <a:gd name="T3" fmla="*/ 3244 h 3244"/>
              <a:gd name="T4" fmla="*/ 964 w 1021"/>
              <a:gd name="T5" fmla="*/ 3244 h 3244"/>
              <a:gd name="T6" fmla="*/ 1021 w 1021"/>
              <a:gd name="T7" fmla="*/ 3244 h 3244"/>
              <a:gd name="T8" fmla="*/ 1019 w 1021"/>
              <a:gd name="T9" fmla="*/ 3244 h 3244"/>
              <a:gd name="T10" fmla="*/ 54 w 1021"/>
              <a:gd name="T11" fmla="*/ 0 h 3244"/>
              <a:gd name="T12" fmla="*/ 0 w 1021"/>
              <a:gd name="T13" fmla="*/ 0 h 3244"/>
              <a:gd name="T14" fmla="*/ 0 w 1021"/>
              <a:gd name="T15" fmla="*/ 0 h 3244"/>
              <a:gd name="T16" fmla="*/ 54 w 1021"/>
              <a:gd name="T17" fmla="*/ 0 h 3244"/>
              <a:gd name="T18" fmla="*/ 54 w 1021"/>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1" h="3244">
                <a:moveTo>
                  <a:pt x="1019" y="3244"/>
                </a:moveTo>
                <a:lnTo>
                  <a:pt x="964" y="3244"/>
                </a:lnTo>
                <a:lnTo>
                  <a:pt x="1021" y="3244"/>
                </a:lnTo>
                <a:lnTo>
                  <a:pt x="1019" y="3244"/>
                </a:lnTo>
                <a:moveTo>
                  <a:pt x="54" y="0"/>
                </a:moveTo>
                <a:lnTo>
                  <a:pt x="0"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0" name="Freeform 12">
            <a:extLst>
              <a:ext uri="{FF2B5EF4-FFF2-40B4-BE49-F238E27FC236}">
                <a16:creationId xmlns:a16="http://schemas.microsoft.com/office/drawing/2014/main" id="{EB55B0C7-7E7A-4A05-B75F-27241156C4B9}"/>
              </a:ext>
            </a:extLst>
          </p:cNvPr>
          <p:cNvSpPr>
            <a:spLocks noChangeArrowheads="1"/>
          </p:cNvSpPr>
          <p:nvPr/>
        </p:nvSpPr>
        <p:spPr bwMode="auto">
          <a:xfrm>
            <a:off x="5080000" y="-11113"/>
            <a:ext cx="1617663" cy="5149851"/>
          </a:xfrm>
          <a:custGeom>
            <a:avLst/>
            <a:gdLst>
              <a:gd name="T0" fmla="*/ 54 w 1019"/>
              <a:gd name="T1" fmla="*/ 0 h 3244"/>
              <a:gd name="T2" fmla="*/ 0 w 1019"/>
              <a:gd name="T3" fmla="*/ 0 h 3244"/>
              <a:gd name="T4" fmla="*/ 964 w 1019"/>
              <a:gd name="T5" fmla="*/ 3244 h 3244"/>
              <a:gd name="T6" fmla="*/ 1019 w 1019"/>
              <a:gd name="T7" fmla="*/ 3244 h 3244"/>
              <a:gd name="T8" fmla="*/ 54 w 1019"/>
              <a:gd name="T9" fmla="*/ 0 h 3244"/>
            </a:gdLst>
            <a:ahLst/>
            <a:cxnLst>
              <a:cxn ang="0">
                <a:pos x="T0" y="T1"/>
              </a:cxn>
              <a:cxn ang="0">
                <a:pos x="T2" y="T3"/>
              </a:cxn>
              <a:cxn ang="0">
                <a:pos x="T4" y="T5"/>
              </a:cxn>
              <a:cxn ang="0">
                <a:pos x="T6" y="T7"/>
              </a:cxn>
              <a:cxn ang="0">
                <a:pos x="T8" y="T9"/>
              </a:cxn>
            </a:cxnLst>
            <a:rect l="0" t="0" r="r" b="b"/>
            <a:pathLst>
              <a:path w="1019" h="3244">
                <a:moveTo>
                  <a:pt x="54" y="0"/>
                </a:moveTo>
                <a:lnTo>
                  <a:pt x="0" y="0"/>
                </a:lnTo>
                <a:lnTo>
                  <a:pt x="964" y="3244"/>
                </a:lnTo>
                <a:lnTo>
                  <a:pt x="1019" y="3244"/>
                </a:lnTo>
                <a:lnTo>
                  <a:pt x="54"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2" name="Freeform 14">
            <a:extLst>
              <a:ext uri="{FF2B5EF4-FFF2-40B4-BE49-F238E27FC236}">
                <a16:creationId xmlns:a16="http://schemas.microsoft.com/office/drawing/2014/main" id="{61C332FC-1569-41BA-BA3C-C814CD5C68D8}"/>
              </a:ext>
            </a:extLst>
          </p:cNvPr>
          <p:cNvSpPr>
            <a:spLocks noChangeArrowheads="1"/>
          </p:cNvSpPr>
          <p:nvPr/>
        </p:nvSpPr>
        <p:spPr bwMode="auto">
          <a:xfrm>
            <a:off x="-590550" y="-11113"/>
            <a:ext cx="1538288" cy="5149851"/>
          </a:xfrm>
          <a:custGeom>
            <a:avLst/>
            <a:gdLst>
              <a:gd name="T0" fmla="*/ 0 w 969"/>
              <a:gd name="T1" fmla="*/ 0 h 3244"/>
              <a:gd name="T2" fmla="*/ 967 w 969"/>
              <a:gd name="T3" fmla="*/ 3244 h 3244"/>
              <a:gd name="T4" fmla="*/ 969 w 969"/>
              <a:gd name="T5" fmla="*/ 3244 h 3244"/>
              <a:gd name="T6" fmla="*/ 2 w 969"/>
              <a:gd name="T7" fmla="*/ 0 h 3244"/>
              <a:gd name="T8" fmla="*/ 0 w 969"/>
              <a:gd name="T9" fmla="*/ 0 h 3244"/>
            </a:gdLst>
            <a:ahLst/>
            <a:cxnLst>
              <a:cxn ang="0">
                <a:pos x="T0" y="T1"/>
              </a:cxn>
              <a:cxn ang="0">
                <a:pos x="T2" y="T3"/>
              </a:cxn>
              <a:cxn ang="0">
                <a:pos x="T4" y="T5"/>
              </a:cxn>
              <a:cxn ang="0">
                <a:pos x="T6" y="T7"/>
              </a:cxn>
              <a:cxn ang="0">
                <a:pos x="T8" y="T9"/>
              </a:cxn>
            </a:cxnLst>
            <a:rect l="0" t="0" r="r" b="b"/>
            <a:pathLst>
              <a:path w="969" h="3244">
                <a:moveTo>
                  <a:pt x="0" y="0"/>
                </a:moveTo>
                <a:lnTo>
                  <a:pt x="967" y="3244"/>
                </a:lnTo>
                <a:lnTo>
                  <a:pt x="969" y="3244"/>
                </a:lnTo>
                <a:lnTo>
                  <a:pt x="2" y="0"/>
                </a:lnTo>
                <a:lnTo>
                  <a:pt x="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4" name="Freeform 16">
            <a:extLst>
              <a:ext uri="{FF2B5EF4-FFF2-40B4-BE49-F238E27FC236}">
                <a16:creationId xmlns:a16="http://schemas.microsoft.com/office/drawing/2014/main" id="{A10D2402-2241-4E6D-859D-8633A66B28CD}"/>
              </a:ext>
            </a:extLst>
          </p:cNvPr>
          <p:cNvSpPr>
            <a:spLocks noChangeArrowheads="1"/>
          </p:cNvSpPr>
          <p:nvPr/>
        </p:nvSpPr>
        <p:spPr bwMode="auto">
          <a:xfrm>
            <a:off x="-958850" y="-11113"/>
            <a:ext cx="1811338" cy="5149851"/>
          </a:xfrm>
          <a:custGeom>
            <a:avLst/>
            <a:gdLst>
              <a:gd name="T0" fmla="*/ 176 w 1141"/>
              <a:gd name="T1" fmla="*/ 0 h 3244"/>
              <a:gd name="T2" fmla="*/ 1141 w 1141"/>
              <a:gd name="T3" fmla="*/ 3244 h 3244"/>
              <a:gd name="T4" fmla="*/ 965 w 1141"/>
              <a:gd name="T5" fmla="*/ 3244 h 3244"/>
              <a:gd name="T6" fmla="*/ 0 w 1141"/>
              <a:gd name="T7" fmla="*/ 0 h 3244"/>
              <a:gd name="T8" fmla="*/ 176 w 1141"/>
              <a:gd name="T9" fmla="*/ 0 h 3244"/>
            </a:gdLst>
            <a:ahLst/>
            <a:cxnLst>
              <a:cxn ang="0">
                <a:pos x="T0" y="T1"/>
              </a:cxn>
              <a:cxn ang="0">
                <a:pos x="T2" y="T3"/>
              </a:cxn>
              <a:cxn ang="0">
                <a:pos x="T4" y="T5"/>
              </a:cxn>
              <a:cxn ang="0">
                <a:pos x="T6" y="T7"/>
              </a:cxn>
              <a:cxn ang="0">
                <a:pos x="T8" y="T9"/>
              </a:cxn>
            </a:cxnLst>
            <a:rect l="0" t="0" r="r" b="b"/>
            <a:pathLst>
              <a:path w="1141" h="3244">
                <a:moveTo>
                  <a:pt x="176" y="0"/>
                </a:moveTo>
                <a:lnTo>
                  <a:pt x="1141" y="3244"/>
                </a:lnTo>
                <a:lnTo>
                  <a:pt x="965" y="3244"/>
                </a:lnTo>
                <a:lnTo>
                  <a:pt x="0" y="0"/>
                </a:lnTo>
                <a:lnTo>
                  <a:pt x="176"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6" name="Freeform 18">
            <a:extLst>
              <a:ext uri="{FF2B5EF4-FFF2-40B4-BE49-F238E27FC236}">
                <a16:creationId xmlns:a16="http://schemas.microsoft.com/office/drawing/2014/main" id="{2271F4C2-8892-4EE0-970C-5BF45E83307A}"/>
              </a:ext>
            </a:extLst>
          </p:cNvPr>
          <p:cNvSpPr>
            <a:spLocks noChangeArrowheads="1"/>
          </p:cNvSpPr>
          <p:nvPr/>
        </p:nvSpPr>
        <p:spPr bwMode="auto">
          <a:xfrm>
            <a:off x="220663" y="2705100"/>
            <a:ext cx="307975" cy="944563"/>
          </a:xfrm>
          <a:custGeom>
            <a:avLst/>
            <a:gdLst>
              <a:gd name="T0" fmla="*/ 178 w 194"/>
              <a:gd name="T1" fmla="*/ 595 h 595"/>
              <a:gd name="T2" fmla="*/ 0 w 194"/>
              <a:gd name="T3" fmla="*/ 0 h 595"/>
              <a:gd name="T4" fmla="*/ 18 w 194"/>
              <a:gd name="T5" fmla="*/ 0 h 595"/>
              <a:gd name="T6" fmla="*/ 194 w 194"/>
              <a:gd name="T7" fmla="*/ 595 h 595"/>
              <a:gd name="T8" fmla="*/ 178 w 194"/>
              <a:gd name="T9" fmla="*/ 595 h 595"/>
            </a:gdLst>
            <a:ahLst/>
            <a:cxnLst>
              <a:cxn ang="0">
                <a:pos x="T0" y="T1"/>
              </a:cxn>
              <a:cxn ang="0">
                <a:pos x="T2" y="T3"/>
              </a:cxn>
              <a:cxn ang="0">
                <a:pos x="T4" y="T5"/>
              </a:cxn>
              <a:cxn ang="0">
                <a:pos x="T6" y="T7"/>
              </a:cxn>
              <a:cxn ang="0">
                <a:pos x="T8" y="T9"/>
              </a:cxn>
            </a:cxnLst>
            <a:rect l="0" t="0" r="r" b="b"/>
            <a:pathLst>
              <a:path w="194" h="595">
                <a:moveTo>
                  <a:pt x="178" y="595"/>
                </a:moveTo>
                <a:lnTo>
                  <a:pt x="0" y="0"/>
                </a:lnTo>
                <a:lnTo>
                  <a:pt x="18" y="0"/>
                </a:lnTo>
                <a:lnTo>
                  <a:pt x="194" y="595"/>
                </a:lnTo>
                <a:lnTo>
                  <a:pt x="178"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7" name="Freeform 19">
            <a:extLst>
              <a:ext uri="{FF2B5EF4-FFF2-40B4-BE49-F238E27FC236}">
                <a16:creationId xmlns:a16="http://schemas.microsoft.com/office/drawing/2014/main" id="{088F788F-874E-4350-AD12-80A21E63193F}"/>
              </a:ext>
            </a:extLst>
          </p:cNvPr>
          <p:cNvSpPr>
            <a:spLocks noChangeArrowheads="1"/>
          </p:cNvSpPr>
          <p:nvPr/>
        </p:nvSpPr>
        <p:spPr bwMode="auto">
          <a:xfrm>
            <a:off x="604838" y="4175125"/>
            <a:ext cx="120650" cy="88900"/>
          </a:xfrm>
          <a:custGeom>
            <a:avLst/>
            <a:gdLst>
              <a:gd name="T0" fmla="*/ 0 w 76"/>
              <a:gd name="T1" fmla="*/ 28 h 56"/>
              <a:gd name="T2" fmla="*/ 50 w 76"/>
              <a:gd name="T3" fmla="*/ 56 h 56"/>
              <a:gd name="T4" fmla="*/ 76 w 76"/>
              <a:gd name="T5" fmla="*/ 6 h 56"/>
              <a:gd name="T6" fmla="*/ 62 w 76"/>
              <a:gd name="T7" fmla="*/ 0 h 56"/>
              <a:gd name="T8" fmla="*/ 44 w 76"/>
              <a:gd name="T9" fmla="*/ 34 h 56"/>
              <a:gd name="T10" fmla="*/ 8 w 76"/>
              <a:gd name="T11" fmla="*/ 14 h 56"/>
              <a:gd name="T12" fmla="*/ 0 w 76"/>
              <a:gd name="T13" fmla="*/ 28 h 56"/>
            </a:gdLst>
            <a:ahLst/>
            <a:cxnLst>
              <a:cxn ang="0">
                <a:pos x="T0" y="T1"/>
              </a:cxn>
              <a:cxn ang="0">
                <a:pos x="T2" y="T3"/>
              </a:cxn>
              <a:cxn ang="0">
                <a:pos x="T4" y="T5"/>
              </a:cxn>
              <a:cxn ang="0">
                <a:pos x="T6" y="T7"/>
              </a:cxn>
              <a:cxn ang="0">
                <a:pos x="T8" y="T9"/>
              </a:cxn>
              <a:cxn ang="0">
                <a:pos x="T10" y="T11"/>
              </a:cxn>
              <a:cxn ang="0">
                <a:pos x="T12" y="T13"/>
              </a:cxn>
            </a:cxnLst>
            <a:rect l="0" t="0" r="r" b="b"/>
            <a:pathLst>
              <a:path w="76" h="56">
                <a:moveTo>
                  <a:pt x="0" y="28"/>
                </a:moveTo>
                <a:lnTo>
                  <a:pt x="50" y="56"/>
                </a:lnTo>
                <a:lnTo>
                  <a:pt x="76" y="6"/>
                </a:lnTo>
                <a:lnTo>
                  <a:pt x="62" y="0"/>
                </a:lnTo>
                <a:lnTo>
                  <a:pt x="44" y="34"/>
                </a:lnTo>
                <a:lnTo>
                  <a:pt x="8" y="14"/>
                </a:lnTo>
                <a:lnTo>
                  <a:pt x="0" y="28"/>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7" name="Freeform 20">
            <a:extLst>
              <a:ext uri="{FF2B5EF4-FFF2-40B4-BE49-F238E27FC236}">
                <a16:creationId xmlns:a16="http://schemas.microsoft.com/office/drawing/2014/main" id="{FBCEFDE0-B3B6-446B-9D0B-468712951514}"/>
              </a:ext>
            </a:extLst>
          </p:cNvPr>
          <p:cNvSpPr>
            <a:spLocks noEditPoints="1" noChangeArrowheads="1"/>
          </p:cNvSpPr>
          <p:nvPr/>
        </p:nvSpPr>
        <p:spPr bwMode="auto">
          <a:xfrm>
            <a:off x="-955675" y="-11113"/>
            <a:ext cx="1617663" cy="5149851"/>
          </a:xfrm>
          <a:custGeom>
            <a:avLst/>
            <a:gdLst>
              <a:gd name="T0" fmla="*/ 1019 w 1019"/>
              <a:gd name="T1" fmla="*/ 3244 h 3244"/>
              <a:gd name="T2" fmla="*/ 965 w 1019"/>
              <a:gd name="T3" fmla="*/ 3244 h 3244"/>
              <a:gd name="T4" fmla="*/ 965 w 1019"/>
              <a:gd name="T5" fmla="*/ 3244 h 3244"/>
              <a:gd name="T6" fmla="*/ 1019 w 1019"/>
              <a:gd name="T7" fmla="*/ 3244 h 3244"/>
              <a:gd name="T8" fmla="*/ 1019 w 1019"/>
              <a:gd name="T9" fmla="*/ 3244 h 3244"/>
              <a:gd name="T10" fmla="*/ 54 w 1019"/>
              <a:gd name="T11" fmla="*/ 0 h 3244"/>
              <a:gd name="T12" fmla="*/ 0 w 1019"/>
              <a:gd name="T13" fmla="*/ 0 h 3244"/>
              <a:gd name="T14" fmla="*/ 0 w 1019"/>
              <a:gd name="T15" fmla="*/ 0 h 3244"/>
              <a:gd name="T16" fmla="*/ 54 w 1019"/>
              <a:gd name="T17" fmla="*/ 0 h 3244"/>
              <a:gd name="T18" fmla="*/ 54 w 1019"/>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9" h="3244">
                <a:moveTo>
                  <a:pt x="1019" y="3244"/>
                </a:moveTo>
                <a:lnTo>
                  <a:pt x="965" y="3244"/>
                </a:lnTo>
                <a:lnTo>
                  <a:pt x="1019" y="3244"/>
                </a:lnTo>
                <a:close/>
                <a:moveTo>
                  <a:pt x="54" y="0"/>
                </a:moveTo>
                <a:lnTo>
                  <a:pt x="0" y="0"/>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8" name="Freeform 21">
            <a:extLst>
              <a:ext uri="{FF2B5EF4-FFF2-40B4-BE49-F238E27FC236}">
                <a16:creationId xmlns:a16="http://schemas.microsoft.com/office/drawing/2014/main" id="{838FF410-F392-4EC4-B0FD-27564C5CD4D2}"/>
              </a:ext>
            </a:extLst>
          </p:cNvPr>
          <p:cNvSpPr>
            <a:spLocks noEditPoints="1" noChangeArrowheads="1"/>
          </p:cNvSpPr>
          <p:nvPr/>
        </p:nvSpPr>
        <p:spPr bwMode="auto">
          <a:xfrm>
            <a:off x="-955675" y="-11113"/>
            <a:ext cx="1617663" cy="5149851"/>
          </a:xfrm>
          <a:custGeom>
            <a:avLst/>
            <a:gdLst>
              <a:gd name="T0" fmla="*/ 1019 w 1019"/>
              <a:gd name="T1" fmla="*/ 3244 h 3244"/>
              <a:gd name="T2" fmla="*/ 965 w 1019"/>
              <a:gd name="T3" fmla="*/ 3244 h 3244"/>
              <a:gd name="T4" fmla="*/ 965 w 1019"/>
              <a:gd name="T5" fmla="*/ 3244 h 3244"/>
              <a:gd name="T6" fmla="*/ 1019 w 1019"/>
              <a:gd name="T7" fmla="*/ 3244 h 3244"/>
              <a:gd name="T8" fmla="*/ 1019 w 1019"/>
              <a:gd name="T9" fmla="*/ 3244 h 3244"/>
              <a:gd name="T10" fmla="*/ 54 w 1019"/>
              <a:gd name="T11" fmla="*/ 0 h 3244"/>
              <a:gd name="T12" fmla="*/ 0 w 1019"/>
              <a:gd name="T13" fmla="*/ 0 h 3244"/>
              <a:gd name="T14" fmla="*/ 0 w 1019"/>
              <a:gd name="T15" fmla="*/ 0 h 3244"/>
              <a:gd name="T16" fmla="*/ 54 w 1019"/>
              <a:gd name="T17" fmla="*/ 0 h 3244"/>
              <a:gd name="T18" fmla="*/ 54 w 1019"/>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9" h="3244">
                <a:moveTo>
                  <a:pt x="1019" y="3244"/>
                </a:moveTo>
                <a:lnTo>
                  <a:pt x="965" y="3244"/>
                </a:lnTo>
                <a:lnTo>
                  <a:pt x="1019" y="3244"/>
                </a:lnTo>
                <a:moveTo>
                  <a:pt x="54" y="0"/>
                </a:moveTo>
                <a:lnTo>
                  <a:pt x="0"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0" name="Freeform 22">
            <a:extLst>
              <a:ext uri="{FF2B5EF4-FFF2-40B4-BE49-F238E27FC236}">
                <a16:creationId xmlns:a16="http://schemas.microsoft.com/office/drawing/2014/main" id="{9CA96FC0-15EF-48C7-B219-A6106B2465E2}"/>
              </a:ext>
            </a:extLst>
          </p:cNvPr>
          <p:cNvSpPr>
            <a:spLocks noChangeArrowheads="1"/>
          </p:cNvSpPr>
          <p:nvPr/>
        </p:nvSpPr>
        <p:spPr bwMode="auto">
          <a:xfrm>
            <a:off x="-955675" y="-11113"/>
            <a:ext cx="1617663" cy="5149851"/>
          </a:xfrm>
          <a:custGeom>
            <a:avLst/>
            <a:gdLst>
              <a:gd name="T0" fmla="*/ 54 w 1019"/>
              <a:gd name="T1" fmla="*/ 0 h 3244"/>
              <a:gd name="T2" fmla="*/ 0 w 1019"/>
              <a:gd name="T3" fmla="*/ 0 h 3244"/>
              <a:gd name="T4" fmla="*/ 965 w 1019"/>
              <a:gd name="T5" fmla="*/ 3244 h 3244"/>
              <a:gd name="T6" fmla="*/ 1019 w 1019"/>
              <a:gd name="T7" fmla="*/ 3244 h 3244"/>
              <a:gd name="T8" fmla="*/ 54 w 1019"/>
              <a:gd name="T9" fmla="*/ 0 h 3244"/>
            </a:gdLst>
            <a:ahLst/>
            <a:cxnLst>
              <a:cxn ang="0">
                <a:pos x="T0" y="T1"/>
              </a:cxn>
              <a:cxn ang="0">
                <a:pos x="T2" y="T3"/>
              </a:cxn>
              <a:cxn ang="0">
                <a:pos x="T4" y="T5"/>
              </a:cxn>
              <a:cxn ang="0">
                <a:pos x="T6" y="T7"/>
              </a:cxn>
              <a:cxn ang="0">
                <a:pos x="T8" y="T9"/>
              </a:cxn>
            </a:cxnLst>
            <a:rect l="0" t="0" r="r" b="b"/>
            <a:pathLst>
              <a:path w="1019" h="3244">
                <a:moveTo>
                  <a:pt x="54" y="0"/>
                </a:moveTo>
                <a:lnTo>
                  <a:pt x="0" y="0"/>
                </a:lnTo>
                <a:lnTo>
                  <a:pt x="965" y="3244"/>
                </a:lnTo>
                <a:lnTo>
                  <a:pt x="1019" y="3244"/>
                </a:lnTo>
                <a:lnTo>
                  <a:pt x="54"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0" name="Text Box 32">
            <a:extLst>
              <a:ext uri="{FF2B5EF4-FFF2-40B4-BE49-F238E27FC236}">
                <a16:creationId xmlns:a16="http://schemas.microsoft.com/office/drawing/2014/main" id="{ACC2B3C0-E80B-466C-92B1-153873053BDE}"/>
              </a:ext>
            </a:extLst>
          </p:cNvPr>
          <p:cNvSpPr txBox="1">
            <a:spLocks noChangeArrowheads="1"/>
          </p:cNvSpPr>
          <p:nvPr/>
        </p:nvSpPr>
        <p:spPr bwMode="auto">
          <a:xfrm>
            <a:off x="6282676" y="1130795"/>
            <a:ext cx="27590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rgbClr val="1C1C1C"/>
                </a:solidFill>
                <a:latin typeface="微软雅黑" panose="020B0503020204020204" pitchFamily="34" charset="-122"/>
                <a:ea typeface="微软雅黑" panose="020B0503020204020204" pitchFamily="34" charset="-122"/>
              </a:rPr>
              <a:t>LBS Information: Location data</a:t>
            </a:r>
          </a:p>
          <a:p>
            <a:r>
              <a:rPr lang="en-US" altLang="zh-CN" sz="1000" dirty="0">
                <a:solidFill>
                  <a:srgbClr val="1C1C1C"/>
                </a:solidFill>
                <a:latin typeface="微软雅黑" panose="020B0503020204020204" pitchFamily="34" charset="-122"/>
                <a:ea typeface="微软雅黑" panose="020B0503020204020204" pitchFamily="34" charset="-122"/>
              </a:rPr>
              <a:t>Android Application: Container of data and media of transfer</a:t>
            </a:r>
          </a:p>
          <a:p>
            <a:r>
              <a:rPr lang="en-US" altLang="zh-CN" sz="1000" dirty="0">
                <a:solidFill>
                  <a:srgbClr val="1C1C1C"/>
                </a:solidFill>
                <a:latin typeface="微软雅黑" panose="020B0503020204020204" pitchFamily="34" charset="-122"/>
                <a:ea typeface="微软雅黑" panose="020B0503020204020204" pitchFamily="34" charset="-122"/>
              </a:rPr>
              <a:t>Local Server: Provider connection between phone and process computer</a:t>
            </a:r>
          </a:p>
          <a:p>
            <a:r>
              <a:rPr lang="en-US" altLang="zh-CN" sz="1000" dirty="0" err="1">
                <a:solidFill>
                  <a:srgbClr val="1C1C1C"/>
                </a:solidFill>
                <a:latin typeface="微软雅黑" panose="020B0503020204020204" pitchFamily="34" charset="-122"/>
                <a:ea typeface="微软雅黑" panose="020B0503020204020204" pitchFamily="34" charset="-122"/>
              </a:rPr>
              <a:t>Gaode</a:t>
            </a:r>
            <a:r>
              <a:rPr lang="en-US" altLang="zh-CN" sz="1000" dirty="0">
                <a:solidFill>
                  <a:srgbClr val="1C1C1C"/>
                </a:solidFill>
                <a:latin typeface="微软雅黑" panose="020B0503020204020204" pitchFamily="34" charset="-122"/>
                <a:ea typeface="微软雅黑" panose="020B0503020204020204" pitchFamily="34" charset="-122"/>
              </a:rPr>
              <a:t> Map SDK: Map visualization</a:t>
            </a:r>
          </a:p>
        </p:txBody>
      </p:sp>
      <p:sp>
        <p:nvSpPr>
          <p:cNvPr id="12321" name="Text Box 33">
            <a:extLst>
              <a:ext uri="{FF2B5EF4-FFF2-40B4-BE49-F238E27FC236}">
                <a16:creationId xmlns:a16="http://schemas.microsoft.com/office/drawing/2014/main" id="{441DAA10-9DD6-419E-8903-CF261FB84D7A}"/>
              </a:ext>
            </a:extLst>
          </p:cNvPr>
          <p:cNvSpPr txBox="1">
            <a:spLocks noChangeArrowheads="1"/>
          </p:cNvSpPr>
          <p:nvPr/>
        </p:nvSpPr>
        <p:spPr bwMode="auto">
          <a:xfrm>
            <a:off x="6619875" y="622300"/>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latin typeface="微软雅黑" panose="020B0503020204020204" pitchFamily="34" charset="-122"/>
                <a:ea typeface="微软雅黑" panose="020B0503020204020204" pitchFamily="34" charset="-122"/>
              </a:rPr>
              <a:t>Needs</a:t>
            </a:r>
          </a:p>
        </p:txBody>
      </p:sp>
      <p:sp>
        <p:nvSpPr>
          <p:cNvPr id="12322" name="Line 34">
            <a:extLst>
              <a:ext uri="{FF2B5EF4-FFF2-40B4-BE49-F238E27FC236}">
                <a16:creationId xmlns:a16="http://schemas.microsoft.com/office/drawing/2014/main" id="{124FA472-2642-4A05-B42E-6794F44B6DF4}"/>
              </a:ext>
            </a:extLst>
          </p:cNvPr>
          <p:cNvSpPr>
            <a:spLocks noChangeShapeType="1"/>
          </p:cNvSpPr>
          <p:nvPr/>
        </p:nvSpPr>
        <p:spPr bwMode="auto">
          <a:xfrm>
            <a:off x="6619875" y="958850"/>
            <a:ext cx="1514475"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Freeform 36">
            <a:extLst>
              <a:ext uri="{FF2B5EF4-FFF2-40B4-BE49-F238E27FC236}">
                <a16:creationId xmlns:a16="http://schemas.microsoft.com/office/drawing/2014/main" id="{804E5DFA-C681-4AB4-9D7B-55BE0B1A67B6}"/>
              </a:ext>
            </a:extLst>
          </p:cNvPr>
          <p:cNvSpPr>
            <a:spLocks noChangeArrowheads="1"/>
          </p:cNvSpPr>
          <p:nvPr/>
        </p:nvSpPr>
        <p:spPr bwMode="auto">
          <a:xfrm>
            <a:off x="2662238" y="1530350"/>
            <a:ext cx="1677987" cy="1482725"/>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gradFill rotWithShape="1">
            <a:gsLst>
              <a:gs pos="0">
                <a:srgbClr val="C11100"/>
              </a:gs>
              <a:gs pos="100000">
                <a:srgbClr val="A20C00"/>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6" name="Freeform 38">
            <a:extLst>
              <a:ext uri="{FF2B5EF4-FFF2-40B4-BE49-F238E27FC236}">
                <a16:creationId xmlns:a16="http://schemas.microsoft.com/office/drawing/2014/main" id="{DBD863DF-CE11-4D74-9778-54AE6BF5DCF2}"/>
              </a:ext>
            </a:extLst>
          </p:cNvPr>
          <p:cNvSpPr>
            <a:spLocks noChangeArrowheads="1"/>
          </p:cNvSpPr>
          <p:nvPr/>
        </p:nvSpPr>
        <p:spPr bwMode="auto">
          <a:xfrm>
            <a:off x="1331913" y="2312988"/>
            <a:ext cx="1689100" cy="14716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gradFill rotWithShape="1">
            <a:gsLst>
              <a:gs pos="0">
                <a:srgbClr val="C11100"/>
              </a:gs>
              <a:gs pos="100000">
                <a:srgbClr val="A20C00"/>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p>
        </p:txBody>
      </p:sp>
      <p:sp>
        <p:nvSpPr>
          <p:cNvPr id="12327" name="Freeform 39">
            <a:extLst>
              <a:ext uri="{FF2B5EF4-FFF2-40B4-BE49-F238E27FC236}">
                <a16:creationId xmlns:a16="http://schemas.microsoft.com/office/drawing/2014/main" id="{A17AAF54-B770-4BF0-A6E2-6BB16E531A43}"/>
              </a:ext>
            </a:extLst>
          </p:cNvPr>
          <p:cNvSpPr>
            <a:spLocks noChangeArrowheads="1"/>
          </p:cNvSpPr>
          <p:nvPr/>
        </p:nvSpPr>
        <p:spPr bwMode="auto">
          <a:xfrm>
            <a:off x="1331913" y="769938"/>
            <a:ext cx="1693862" cy="14716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gradFill rotWithShape="1">
            <a:gsLst>
              <a:gs pos="0">
                <a:srgbClr val="C11100"/>
              </a:gs>
              <a:gs pos="100000">
                <a:srgbClr val="A20C00"/>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p>
        </p:txBody>
      </p:sp>
      <p:sp>
        <p:nvSpPr>
          <p:cNvPr id="12328" name="Text Box 40">
            <a:extLst>
              <a:ext uri="{FF2B5EF4-FFF2-40B4-BE49-F238E27FC236}">
                <a16:creationId xmlns:a16="http://schemas.microsoft.com/office/drawing/2014/main" id="{9A663137-CF1C-44B9-A3C2-195D02E1332D}"/>
              </a:ext>
            </a:extLst>
          </p:cNvPr>
          <p:cNvSpPr txBox="1">
            <a:spLocks noChangeArrowheads="1"/>
          </p:cNvSpPr>
          <p:nvPr/>
        </p:nvSpPr>
        <p:spPr bwMode="auto">
          <a:xfrm>
            <a:off x="2838092" y="1973976"/>
            <a:ext cx="1305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Android</a:t>
            </a:r>
          </a:p>
          <a:p>
            <a:pPr algn="ctr"/>
            <a:r>
              <a:rPr lang="en-US" altLang="zh-CN" sz="1600" dirty="0">
                <a:solidFill>
                  <a:schemeClr val="bg1"/>
                </a:solidFill>
                <a:latin typeface="微软雅黑" panose="020B0503020204020204" pitchFamily="34" charset="-122"/>
                <a:ea typeface="微软雅黑" panose="020B0503020204020204" pitchFamily="34" charset="-122"/>
              </a:rPr>
              <a:t>Application</a:t>
            </a:r>
          </a:p>
        </p:txBody>
      </p:sp>
      <p:sp>
        <p:nvSpPr>
          <p:cNvPr id="12329" name="Text Box 41">
            <a:extLst>
              <a:ext uri="{FF2B5EF4-FFF2-40B4-BE49-F238E27FC236}">
                <a16:creationId xmlns:a16="http://schemas.microsoft.com/office/drawing/2014/main" id="{00C965E2-7616-498E-BBA9-579B77A81D61}"/>
              </a:ext>
            </a:extLst>
          </p:cNvPr>
          <p:cNvSpPr txBox="1">
            <a:spLocks noChangeArrowheads="1"/>
          </p:cNvSpPr>
          <p:nvPr/>
        </p:nvSpPr>
        <p:spPr bwMode="auto">
          <a:xfrm>
            <a:off x="1504266" y="2875548"/>
            <a:ext cx="13769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Local Server</a:t>
            </a:r>
          </a:p>
        </p:txBody>
      </p:sp>
      <p:sp>
        <p:nvSpPr>
          <p:cNvPr id="12332" name="Freeform 44">
            <a:extLst>
              <a:ext uri="{FF2B5EF4-FFF2-40B4-BE49-F238E27FC236}">
                <a16:creationId xmlns:a16="http://schemas.microsoft.com/office/drawing/2014/main" id="{3F3D86BC-2619-4CC9-9AA8-FBABE67338F4}"/>
              </a:ext>
            </a:extLst>
          </p:cNvPr>
          <p:cNvSpPr>
            <a:spLocks noChangeArrowheads="1"/>
          </p:cNvSpPr>
          <p:nvPr/>
        </p:nvSpPr>
        <p:spPr bwMode="auto">
          <a:xfrm>
            <a:off x="7788275" y="3817938"/>
            <a:ext cx="490538" cy="43338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3" name="Freeform 45">
            <a:extLst>
              <a:ext uri="{FF2B5EF4-FFF2-40B4-BE49-F238E27FC236}">
                <a16:creationId xmlns:a16="http://schemas.microsoft.com/office/drawing/2014/main" id="{A7C9E725-C173-4167-B9A6-DA18B720BEBA}"/>
              </a:ext>
            </a:extLst>
          </p:cNvPr>
          <p:cNvSpPr>
            <a:spLocks noChangeArrowheads="1"/>
          </p:cNvSpPr>
          <p:nvPr/>
        </p:nvSpPr>
        <p:spPr bwMode="auto">
          <a:xfrm>
            <a:off x="7788275" y="4270375"/>
            <a:ext cx="490538" cy="4302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4" name="Freeform 46">
            <a:extLst>
              <a:ext uri="{FF2B5EF4-FFF2-40B4-BE49-F238E27FC236}">
                <a16:creationId xmlns:a16="http://schemas.microsoft.com/office/drawing/2014/main" id="{8A1D2B73-C124-4578-898C-7D5D00D38919}"/>
              </a:ext>
            </a:extLst>
          </p:cNvPr>
          <p:cNvSpPr>
            <a:spLocks noChangeArrowheads="1"/>
          </p:cNvSpPr>
          <p:nvPr/>
        </p:nvSpPr>
        <p:spPr bwMode="auto">
          <a:xfrm>
            <a:off x="7396163" y="4043363"/>
            <a:ext cx="493712" cy="4302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5" name="Freeform 47">
            <a:extLst>
              <a:ext uri="{FF2B5EF4-FFF2-40B4-BE49-F238E27FC236}">
                <a16:creationId xmlns:a16="http://schemas.microsoft.com/office/drawing/2014/main" id="{5F7F7600-32BD-4B5A-85FE-960CB73AD7B4}"/>
              </a:ext>
            </a:extLst>
          </p:cNvPr>
          <p:cNvSpPr>
            <a:spLocks noChangeArrowheads="1"/>
          </p:cNvSpPr>
          <p:nvPr/>
        </p:nvSpPr>
        <p:spPr bwMode="auto">
          <a:xfrm>
            <a:off x="8172450" y="4043363"/>
            <a:ext cx="495300" cy="4302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6" name="Freeform 48">
            <a:extLst>
              <a:ext uri="{FF2B5EF4-FFF2-40B4-BE49-F238E27FC236}">
                <a16:creationId xmlns:a16="http://schemas.microsoft.com/office/drawing/2014/main" id="{465DDE6C-FF69-412E-93BC-450A2F24746E}"/>
              </a:ext>
            </a:extLst>
          </p:cNvPr>
          <p:cNvSpPr>
            <a:spLocks noChangeArrowheads="1"/>
          </p:cNvSpPr>
          <p:nvPr/>
        </p:nvSpPr>
        <p:spPr bwMode="auto">
          <a:xfrm>
            <a:off x="7007225" y="3817938"/>
            <a:ext cx="495300" cy="433387"/>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7" name="Freeform 49">
            <a:extLst>
              <a:ext uri="{FF2B5EF4-FFF2-40B4-BE49-F238E27FC236}">
                <a16:creationId xmlns:a16="http://schemas.microsoft.com/office/drawing/2014/main" id="{A8510F0B-DB90-4B12-881B-23177B48CB96}"/>
              </a:ext>
            </a:extLst>
          </p:cNvPr>
          <p:cNvSpPr>
            <a:spLocks noChangeArrowheads="1"/>
          </p:cNvSpPr>
          <p:nvPr/>
        </p:nvSpPr>
        <p:spPr bwMode="auto">
          <a:xfrm>
            <a:off x="7577138" y="3790950"/>
            <a:ext cx="155575" cy="15557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8" name="Freeform 50">
            <a:extLst>
              <a:ext uri="{FF2B5EF4-FFF2-40B4-BE49-F238E27FC236}">
                <a16:creationId xmlns:a16="http://schemas.microsoft.com/office/drawing/2014/main" id="{EC3BA2F8-A2F3-4639-BAA2-D54B10A2A45B}"/>
              </a:ext>
            </a:extLst>
          </p:cNvPr>
          <p:cNvSpPr>
            <a:spLocks noChangeArrowheads="1"/>
          </p:cNvSpPr>
          <p:nvPr/>
        </p:nvSpPr>
        <p:spPr bwMode="auto">
          <a:xfrm>
            <a:off x="7613650" y="3827463"/>
            <a:ext cx="76200" cy="80962"/>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6">
            <a:extLst>
              <a:ext uri="{FF2B5EF4-FFF2-40B4-BE49-F238E27FC236}">
                <a16:creationId xmlns:a16="http://schemas.microsoft.com/office/drawing/2014/main" id="{7D332903-7046-4A7B-9FB6-5D6653545B65}"/>
              </a:ext>
            </a:extLst>
          </p:cNvPr>
          <p:cNvSpPr>
            <a:spLocks noChangeArrowheads="1"/>
          </p:cNvSpPr>
          <p:nvPr/>
        </p:nvSpPr>
        <p:spPr bwMode="auto">
          <a:xfrm>
            <a:off x="2662238" y="3076575"/>
            <a:ext cx="1677987" cy="1482725"/>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gradFill rotWithShape="1">
            <a:gsLst>
              <a:gs pos="0">
                <a:srgbClr val="C11100"/>
              </a:gs>
              <a:gs pos="100000">
                <a:srgbClr val="A20C00"/>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Text Box 41">
            <a:extLst>
              <a:ext uri="{FF2B5EF4-FFF2-40B4-BE49-F238E27FC236}">
                <a16:creationId xmlns:a16="http://schemas.microsoft.com/office/drawing/2014/main" id="{F4DD6E37-9AEF-4213-A153-F6EF114508AD}"/>
              </a:ext>
            </a:extLst>
          </p:cNvPr>
          <p:cNvSpPr txBox="1">
            <a:spLocks noChangeArrowheads="1"/>
          </p:cNvSpPr>
          <p:nvPr/>
        </p:nvSpPr>
        <p:spPr bwMode="auto">
          <a:xfrm>
            <a:off x="2803618" y="3495385"/>
            <a:ext cx="1425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Map</a:t>
            </a:r>
          </a:p>
          <a:p>
            <a:pPr algn="ctr"/>
            <a:r>
              <a:rPr lang="en-US" altLang="zh-CN" sz="1600" dirty="0">
                <a:solidFill>
                  <a:schemeClr val="bg1"/>
                </a:solidFill>
                <a:latin typeface="微软雅黑" panose="020B0503020204020204" pitchFamily="34" charset="-122"/>
                <a:ea typeface="微软雅黑" panose="020B0503020204020204" pitchFamily="34" charset="-122"/>
              </a:rPr>
              <a:t>Visualization</a:t>
            </a:r>
          </a:p>
        </p:txBody>
      </p:sp>
      <p:sp>
        <p:nvSpPr>
          <p:cNvPr id="38" name="Text Box 40">
            <a:extLst>
              <a:ext uri="{FF2B5EF4-FFF2-40B4-BE49-F238E27FC236}">
                <a16:creationId xmlns:a16="http://schemas.microsoft.com/office/drawing/2014/main" id="{C20B9768-E913-4597-A792-C8256521E81C}"/>
              </a:ext>
            </a:extLst>
          </p:cNvPr>
          <p:cNvSpPr txBox="1">
            <a:spLocks noChangeArrowheads="1"/>
          </p:cNvSpPr>
          <p:nvPr/>
        </p:nvSpPr>
        <p:spPr bwMode="auto">
          <a:xfrm>
            <a:off x="1510386" y="1179796"/>
            <a:ext cx="13448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LBS</a:t>
            </a:r>
          </a:p>
          <a:p>
            <a:pPr algn="ctr"/>
            <a:r>
              <a:rPr lang="en-US" altLang="zh-CN" sz="1600" dirty="0">
                <a:solidFill>
                  <a:schemeClr val="bg1"/>
                </a:solidFill>
                <a:latin typeface="微软雅黑" panose="020B0503020204020204" pitchFamily="34" charset="-122"/>
                <a:ea typeface="微软雅黑" panose="020B0503020204020204" pitchFamily="34" charset="-122"/>
              </a:rPr>
              <a:t>Information</a:t>
            </a:r>
          </a:p>
        </p:txBody>
      </p:sp>
      <p:sp>
        <p:nvSpPr>
          <p:cNvPr id="39" name="文本框 38">
            <a:extLst>
              <a:ext uri="{FF2B5EF4-FFF2-40B4-BE49-F238E27FC236}">
                <a16:creationId xmlns:a16="http://schemas.microsoft.com/office/drawing/2014/main" id="{B6D8B85B-25C7-41DF-851D-E1A51D1DE122}"/>
              </a:ext>
            </a:extLst>
          </p:cNvPr>
          <p:cNvSpPr txBox="1"/>
          <p:nvPr/>
        </p:nvSpPr>
        <p:spPr>
          <a:xfrm>
            <a:off x="7485458" y="4051270"/>
            <a:ext cx="332584" cy="400110"/>
          </a:xfrm>
          <a:prstGeom prst="rect">
            <a:avLst/>
          </a:prstGeom>
          <a:noFill/>
        </p:spPr>
        <p:txBody>
          <a:bodyPr wrap="square" rtlCol="0">
            <a:spAutoFit/>
          </a:bodyPr>
          <a:lstStyle/>
          <a:p>
            <a:r>
              <a:rPr lang="en-US" altLang="zh-CN" sz="2000" b="1" dirty="0"/>
              <a:t>6</a:t>
            </a:r>
            <a:endParaRPr lang="zh-CN" altLang="en-US" sz="2000" b="1"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320"/>
                                        </p:tgtEl>
                                        <p:attrNameLst>
                                          <p:attrName>style.visibility</p:attrName>
                                        </p:attrNameLst>
                                      </p:cBhvr>
                                      <p:to>
                                        <p:strVal val="visible"/>
                                      </p:to>
                                    </p:set>
                                    <p:animEffect transition="in" filter="slide(fromRight)">
                                      <p:cBhvr>
                                        <p:cTn id="7" dur="500"/>
                                        <p:tgtEl>
                                          <p:spTgt spid="12320"/>
                                        </p:tgtEl>
                                      </p:cBhvr>
                                    </p:animEffect>
                                  </p:childTnLst>
                                </p:cTn>
                              </p:par>
                              <p:par>
                                <p:cTn id="8" presetID="12" presetClass="entr" presetSubtype="2" fill="hold" grpId="0" nodeType="withEffect">
                                  <p:stCondLst>
                                    <p:cond delay="100"/>
                                  </p:stCondLst>
                                  <p:childTnLst>
                                    <p:set>
                                      <p:cBhvr>
                                        <p:cTn id="9" dur="1" fill="hold">
                                          <p:stCondLst>
                                            <p:cond delay="0"/>
                                          </p:stCondLst>
                                        </p:cTn>
                                        <p:tgtEl>
                                          <p:spTgt spid="12321"/>
                                        </p:tgtEl>
                                        <p:attrNameLst>
                                          <p:attrName>style.visibility</p:attrName>
                                        </p:attrNameLst>
                                      </p:cBhvr>
                                      <p:to>
                                        <p:strVal val="visible"/>
                                      </p:to>
                                    </p:set>
                                    <p:animEffect transition="in" filter="slide(fromRight)">
                                      <p:cBhvr>
                                        <p:cTn id="10" dur="500"/>
                                        <p:tgtEl>
                                          <p:spTgt spid="12321"/>
                                        </p:tgtEl>
                                      </p:cBhvr>
                                    </p:animEffect>
                                  </p:childTnLst>
                                </p:cTn>
                              </p:par>
                              <p:par>
                                <p:cTn id="11" presetID="12" presetClass="entr" presetSubtype="2" fill="hold" nodeType="withEffect">
                                  <p:stCondLst>
                                    <p:cond delay="200"/>
                                  </p:stCondLst>
                                  <p:childTnLst>
                                    <p:set>
                                      <p:cBhvr>
                                        <p:cTn id="12" dur="1" fill="hold">
                                          <p:stCondLst>
                                            <p:cond delay="0"/>
                                          </p:stCondLst>
                                        </p:cTn>
                                        <p:tgtEl>
                                          <p:spTgt spid="12322"/>
                                        </p:tgtEl>
                                        <p:attrNameLst>
                                          <p:attrName>style.visibility</p:attrName>
                                        </p:attrNameLst>
                                      </p:cBhvr>
                                      <p:to>
                                        <p:strVal val="visible"/>
                                      </p:to>
                                    </p:set>
                                    <p:animEffect transition="in" filter="slide(fromRight)">
                                      <p:cBhvr>
                                        <p:cTn id="13" dur="500"/>
                                        <p:tgtEl>
                                          <p:spTgt spid="12322"/>
                                        </p:tgtEl>
                                      </p:cBhvr>
                                    </p:animEffect>
                                  </p:childTnLst>
                                </p:cTn>
                              </p:par>
                              <p:par>
                                <p:cTn id="14" presetID="10" presetClass="entr" presetSubtype="0" fill="hold" nodeType="withEffect">
                                  <p:stCondLst>
                                    <p:cond delay="500"/>
                                  </p:stCondLst>
                                  <p:childTnLst>
                                    <p:set>
                                      <p:cBhvr>
                                        <p:cTn id="15" dur="1" fill="hold">
                                          <p:stCondLst>
                                            <p:cond delay="0"/>
                                          </p:stCondLst>
                                        </p:cTn>
                                        <p:tgtEl>
                                          <p:spTgt spid="12332"/>
                                        </p:tgtEl>
                                        <p:attrNameLst>
                                          <p:attrName>style.visibility</p:attrName>
                                        </p:attrNameLst>
                                      </p:cBhvr>
                                      <p:to>
                                        <p:strVal val="visible"/>
                                      </p:to>
                                    </p:set>
                                    <p:animEffect transition="in" filter="fade">
                                      <p:cBhvr>
                                        <p:cTn id="16" dur="500"/>
                                        <p:tgtEl>
                                          <p:spTgt spid="12332"/>
                                        </p:tgtEl>
                                      </p:cBhvr>
                                    </p:animEffect>
                                  </p:childTnLst>
                                </p:cTn>
                              </p:par>
                              <p:par>
                                <p:cTn id="17" presetID="10" presetClass="entr" presetSubtype="0" fill="hold" nodeType="withEffect">
                                  <p:stCondLst>
                                    <p:cond delay="600"/>
                                  </p:stCondLst>
                                  <p:childTnLst>
                                    <p:set>
                                      <p:cBhvr>
                                        <p:cTn id="18" dur="1" fill="hold">
                                          <p:stCondLst>
                                            <p:cond delay="0"/>
                                          </p:stCondLst>
                                        </p:cTn>
                                        <p:tgtEl>
                                          <p:spTgt spid="12333"/>
                                        </p:tgtEl>
                                        <p:attrNameLst>
                                          <p:attrName>style.visibility</p:attrName>
                                        </p:attrNameLst>
                                      </p:cBhvr>
                                      <p:to>
                                        <p:strVal val="visible"/>
                                      </p:to>
                                    </p:set>
                                    <p:animEffect transition="in" filter="fade">
                                      <p:cBhvr>
                                        <p:cTn id="19" dur="500"/>
                                        <p:tgtEl>
                                          <p:spTgt spid="12333"/>
                                        </p:tgtEl>
                                      </p:cBhvr>
                                    </p:animEffect>
                                  </p:childTnLst>
                                </p:cTn>
                              </p:par>
                              <p:par>
                                <p:cTn id="20" presetID="10" presetClass="entr" presetSubtype="0" fill="hold" nodeType="withEffect">
                                  <p:stCondLst>
                                    <p:cond delay="700"/>
                                  </p:stCondLst>
                                  <p:childTnLst>
                                    <p:set>
                                      <p:cBhvr>
                                        <p:cTn id="21" dur="1" fill="hold">
                                          <p:stCondLst>
                                            <p:cond delay="0"/>
                                          </p:stCondLst>
                                        </p:cTn>
                                        <p:tgtEl>
                                          <p:spTgt spid="12334"/>
                                        </p:tgtEl>
                                        <p:attrNameLst>
                                          <p:attrName>style.visibility</p:attrName>
                                        </p:attrNameLst>
                                      </p:cBhvr>
                                      <p:to>
                                        <p:strVal val="visible"/>
                                      </p:to>
                                    </p:set>
                                    <p:animEffect transition="in" filter="fade">
                                      <p:cBhvr>
                                        <p:cTn id="22" dur="500"/>
                                        <p:tgtEl>
                                          <p:spTgt spid="12334"/>
                                        </p:tgtEl>
                                      </p:cBhvr>
                                    </p:animEffect>
                                  </p:childTnLst>
                                </p:cTn>
                              </p:par>
                              <p:par>
                                <p:cTn id="23" presetID="10" presetClass="entr" presetSubtype="0" fill="hold" nodeType="withEffect">
                                  <p:stCondLst>
                                    <p:cond delay="800"/>
                                  </p:stCondLst>
                                  <p:childTnLst>
                                    <p:set>
                                      <p:cBhvr>
                                        <p:cTn id="24" dur="1" fill="hold">
                                          <p:stCondLst>
                                            <p:cond delay="0"/>
                                          </p:stCondLst>
                                        </p:cTn>
                                        <p:tgtEl>
                                          <p:spTgt spid="12335"/>
                                        </p:tgtEl>
                                        <p:attrNameLst>
                                          <p:attrName>style.visibility</p:attrName>
                                        </p:attrNameLst>
                                      </p:cBhvr>
                                      <p:to>
                                        <p:strVal val="visible"/>
                                      </p:to>
                                    </p:set>
                                    <p:animEffect transition="in" filter="fade">
                                      <p:cBhvr>
                                        <p:cTn id="25" dur="500"/>
                                        <p:tgtEl>
                                          <p:spTgt spid="12335"/>
                                        </p:tgtEl>
                                      </p:cBhvr>
                                    </p:animEffect>
                                  </p:childTnLst>
                                </p:cTn>
                              </p:par>
                              <p:par>
                                <p:cTn id="26" presetID="10" presetClass="entr" presetSubtype="0" fill="hold" nodeType="withEffect">
                                  <p:stCondLst>
                                    <p:cond delay="900"/>
                                  </p:stCondLst>
                                  <p:childTnLst>
                                    <p:set>
                                      <p:cBhvr>
                                        <p:cTn id="27" dur="1" fill="hold">
                                          <p:stCondLst>
                                            <p:cond delay="0"/>
                                          </p:stCondLst>
                                        </p:cTn>
                                        <p:tgtEl>
                                          <p:spTgt spid="12336"/>
                                        </p:tgtEl>
                                        <p:attrNameLst>
                                          <p:attrName>style.visibility</p:attrName>
                                        </p:attrNameLst>
                                      </p:cBhvr>
                                      <p:to>
                                        <p:strVal val="visible"/>
                                      </p:to>
                                    </p:set>
                                    <p:animEffect transition="in" filter="fade">
                                      <p:cBhvr>
                                        <p:cTn id="28" dur="500"/>
                                        <p:tgtEl>
                                          <p:spTgt spid="12336"/>
                                        </p:tgtEl>
                                      </p:cBhvr>
                                    </p:animEffect>
                                  </p:childTnLst>
                                </p:cTn>
                              </p:par>
                              <p:par>
                                <p:cTn id="29" presetID="10" presetClass="entr" presetSubtype="0" fill="hold" nodeType="withEffect">
                                  <p:stCondLst>
                                    <p:cond delay="1000"/>
                                  </p:stCondLst>
                                  <p:childTnLst>
                                    <p:set>
                                      <p:cBhvr>
                                        <p:cTn id="30" dur="1" fill="hold">
                                          <p:stCondLst>
                                            <p:cond delay="0"/>
                                          </p:stCondLst>
                                        </p:cTn>
                                        <p:tgtEl>
                                          <p:spTgt spid="12337"/>
                                        </p:tgtEl>
                                        <p:attrNameLst>
                                          <p:attrName>style.visibility</p:attrName>
                                        </p:attrNameLst>
                                      </p:cBhvr>
                                      <p:to>
                                        <p:strVal val="visible"/>
                                      </p:to>
                                    </p:set>
                                    <p:animEffect transition="in" filter="fade">
                                      <p:cBhvr>
                                        <p:cTn id="31" dur="500"/>
                                        <p:tgtEl>
                                          <p:spTgt spid="12337"/>
                                        </p:tgtEl>
                                      </p:cBhvr>
                                    </p:animEffect>
                                  </p:childTnLst>
                                </p:cTn>
                              </p:par>
                              <p:par>
                                <p:cTn id="32" presetID="10" presetClass="entr" presetSubtype="0" fill="hold" nodeType="withEffect">
                                  <p:stCondLst>
                                    <p:cond delay="1100"/>
                                  </p:stCondLst>
                                  <p:childTnLst>
                                    <p:set>
                                      <p:cBhvr>
                                        <p:cTn id="33" dur="1" fill="hold">
                                          <p:stCondLst>
                                            <p:cond delay="0"/>
                                          </p:stCondLst>
                                        </p:cTn>
                                        <p:tgtEl>
                                          <p:spTgt spid="12338"/>
                                        </p:tgtEl>
                                        <p:attrNameLst>
                                          <p:attrName>style.visibility</p:attrName>
                                        </p:attrNameLst>
                                      </p:cBhvr>
                                      <p:to>
                                        <p:strVal val="visible"/>
                                      </p:to>
                                    </p:set>
                                    <p:animEffect transition="in" filter="fade">
                                      <p:cBhvr>
                                        <p:cTn id="34" dur="500"/>
                                        <p:tgtEl>
                                          <p:spTgt spid="12338"/>
                                        </p:tgtEl>
                                      </p:cBhvr>
                                    </p:animEffect>
                                  </p:childTnLst>
                                </p:cTn>
                              </p:par>
                              <p:par>
                                <p:cTn id="35" presetID="22" presetClass="entr" presetSubtype="4" fill="hold" nodeType="withEffect">
                                  <p:stCondLst>
                                    <p:cond delay="0"/>
                                  </p:stCondLst>
                                  <p:childTnLst>
                                    <p:set>
                                      <p:cBhvr>
                                        <p:cTn id="36" dur="1" fill="hold">
                                          <p:stCondLst>
                                            <p:cond delay="0"/>
                                          </p:stCondLst>
                                        </p:cTn>
                                        <p:tgtEl>
                                          <p:spTgt spid="12310"/>
                                        </p:tgtEl>
                                        <p:attrNameLst>
                                          <p:attrName>style.visibility</p:attrName>
                                        </p:attrNameLst>
                                      </p:cBhvr>
                                      <p:to>
                                        <p:strVal val="visible"/>
                                      </p:to>
                                    </p:set>
                                    <p:animEffect transition="in" filter="wipe(down)">
                                      <p:cBhvr>
                                        <p:cTn id="37" dur="500"/>
                                        <p:tgtEl>
                                          <p:spTgt spid="12310"/>
                                        </p:tgtEl>
                                      </p:cBhvr>
                                    </p:animEffect>
                                  </p:childTnLst>
                                </p:cTn>
                              </p:par>
                              <p:par>
                                <p:cTn id="38" presetID="10" presetClass="entr" presetSubtype="0" fill="hold" nodeType="withEffect">
                                  <p:stCondLst>
                                    <p:cond delay="0"/>
                                  </p:stCondLst>
                                  <p:childTnLst>
                                    <p:set>
                                      <p:cBhvr>
                                        <p:cTn id="39" dur="1" fill="hold">
                                          <p:stCondLst>
                                            <p:cond delay="0"/>
                                          </p:stCondLst>
                                        </p:cTn>
                                        <p:tgtEl>
                                          <p:spTgt spid="12290"/>
                                        </p:tgtEl>
                                        <p:attrNameLst>
                                          <p:attrName>style.visibility</p:attrName>
                                        </p:attrNameLst>
                                      </p:cBhvr>
                                      <p:to>
                                        <p:strVal val="visible"/>
                                      </p:to>
                                    </p:set>
                                    <p:animEffect transition="in" filter="fade">
                                      <p:cBhvr>
                                        <p:cTn id="40" dur="500"/>
                                        <p:tgtEl>
                                          <p:spTgt spid="12290"/>
                                        </p:tgtEl>
                                      </p:cBhvr>
                                    </p:animEffect>
                                  </p:childTnLst>
                                </p:cTn>
                              </p:par>
                              <p:par>
                                <p:cTn id="41" presetID="22" presetClass="entr" presetSubtype="1" fill="hold" nodeType="withEffect">
                                  <p:stCondLst>
                                    <p:cond delay="0"/>
                                  </p:stCondLst>
                                  <p:childTnLst>
                                    <p:set>
                                      <p:cBhvr>
                                        <p:cTn id="42" dur="1" fill="hold">
                                          <p:stCondLst>
                                            <p:cond delay="0"/>
                                          </p:stCondLst>
                                        </p:cTn>
                                        <p:tgtEl>
                                          <p:spTgt spid="12304"/>
                                        </p:tgtEl>
                                        <p:attrNameLst>
                                          <p:attrName>style.visibility</p:attrName>
                                        </p:attrNameLst>
                                      </p:cBhvr>
                                      <p:to>
                                        <p:strVal val="visible"/>
                                      </p:to>
                                    </p:set>
                                    <p:animEffect transition="in" filter="wipe(up)">
                                      <p:cBhvr>
                                        <p:cTn id="43" dur="500"/>
                                        <p:tgtEl>
                                          <p:spTgt spid="12304"/>
                                        </p:tgtEl>
                                      </p:cBhvr>
                                    </p:animEffect>
                                  </p:childTnLst>
                                </p:cTn>
                              </p:par>
                              <p:par>
                                <p:cTn id="44" presetID="22" presetClass="entr" presetSubtype="4" fill="hold" nodeType="withEffect">
                                  <p:stCondLst>
                                    <p:cond delay="0"/>
                                  </p:stCondLst>
                                  <p:childTnLst>
                                    <p:set>
                                      <p:cBhvr>
                                        <p:cTn id="45" dur="1" fill="hold">
                                          <p:stCondLst>
                                            <p:cond delay="0"/>
                                          </p:stCondLst>
                                        </p:cTn>
                                        <p:tgtEl>
                                          <p:spTgt spid="12302"/>
                                        </p:tgtEl>
                                        <p:attrNameLst>
                                          <p:attrName>style.visibility</p:attrName>
                                        </p:attrNameLst>
                                      </p:cBhvr>
                                      <p:to>
                                        <p:strVal val="visible"/>
                                      </p:to>
                                    </p:set>
                                    <p:animEffect transition="in" filter="wipe(down)">
                                      <p:cBhvr>
                                        <p:cTn id="46" dur="500"/>
                                        <p:tgtEl>
                                          <p:spTgt spid="12302"/>
                                        </p:tgtEl>
                                      </p:cBhvr>
                                    </p:animEffect>
                                  </p:childTnLst>
                                </p:cTn>
                              </p:par>
                              <p:par>
                                <p:cTn id="47" presetID="1" presetClass="entr" presetSubtype="0" fill="hold" nodeType="withEffect">
                                  <p:stCondLst>
                                    <p:cond delay="400"/>
                                  </p:stCondLst>
                                  <p:childTnLst>
                                    <p:set>
                                      <p:cBhvr>
                                        <p:cTn id="48" dur="1" fill="hold">
                                          <p:stCondLst>
                                            <p:cond delay="0"/>
                                          </p:stCondLst>
                                        </p:cTn>
                                        <p:tgtEl>
                                          <p:spTgt spid="12306"/>
                                        </p:tgtEl>
                                        <p:attrNameLst>
                                          <p:attrName>style.visibility</p:attrName>
                                        </p:attrNameLst>
                                      </p:cBhvr>
                                      <p:to>
                                        <p:strVal val="visible"/>
                                      </p:to>
                                    </p:set>
                                  </p:childTnLst>
                                </p:cTn>
                              </p:par>
                              <p:par>
                                <p:cTn id="49" presetID="0" presetClass="path" presetSubtype="0" accel="50000" decel="50000" fill="hold" nodeType="withEffect">
                                  <p:stCondLst>
                                    <p:cond delay="400"/>
                                  </p:stCondLst>
                                  <p:childTnLst>
                                    <p:animMotion origin="layout" path="M 5.55556E-6 -4.93827E-7 L -0.06805 -0.39753 " pathEditMode="relative" rAng="0" ptsTypes="AA">
                                      <p:cBhvr>
                                        <p:cTn id="50" dur="1000" spd="-100000" fill="hold"/>
                                        <p:tgtEl>
                                          <p:spTgt spid="12306"/>
                                        </p:tgtEl>
                                        <p:attrNameLst>
                                          <p:attrName>ppt_x,ppt_y</p:attrName>
                                        </p:attrNameLst>
                                      </p:cBhvr>
                                      <p:rCtr x="0" y="0"/>
                                    </p:animMotion>
                                  </p:childTnLst>
                                </p:cTn>
                              </p:par>
                              <p:par>
                                <p:cTn id="51" presetID="1" presetClass="entr" presetSubtype="0" fill="hold" nodeType="withEffect">
                                  <p:stCondLst>
                                    <p:cond delay="0"/>
                                  </p:stCondLst>
                                  <p:childTnLst>
                                    <p:set>
                                      <p:cBhvr>
                                        <p:cTn id="52" dur="1" fill="hold">
                                          <p:stCondLst>
                                            <p:cond delay="0"/>
                                          </p:stCondLst>
                                        </p:cTn>
                                        <p:tgtEl>
                                          <p:spTgt spid="12307"/>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8.33333E-7 1.7284E-6 L -0.09409 -0.56605 " pathEditMode="relative" rAng="0" ptsTypes="AA">
                                      <p:cBhvr>
                                        <p:cTn id="54" dur="1000" spd="-100000" fill="hold"/>
                                        <p:tgtEl>
                                          <p:spTgt spid="12307"/>
                                        </p:tgtEl>
                                        <p:attrNameLst>
                                          <p:attrName>ppt_x,ppt_y</p:attrName>
                                        </p:attrNameLst>
                                      </p:cBhvr>
                                      <p:rCtr x="0" y="0"/>
                                    </p:animMotion>
                                  </p:childTnLst>
                                </p:cTn>
                              </p:par>
                              <p:par>
                                <p:cTn id="55" presetID="22" presetClass="entr" presetSubtype="4" fill="hold" nodeType="withEffect">
                                  <p:stCondLst>
                                    <p:cond delay="0"/>
                                  </p:stCondLst>
                                  <p:childTnLst>
                                    <p:set>
                                      <p:cBhvr>
                                        <p:cTn id="56" dur="1" fill="hold">
                                          <p:stCondLst>
                                            <p:cond delay="0"/>
                                          </p:stCondLst>
                                        </p:cTn>
                                        <p:tgtEl>
                                          <p:spTgt spid="12294"/>
                                        </p:tgtEl>
                                        <p:attrNameLst>
                                          <p:attrName>style.visibility</p:attrName>
                                        </p:attrNameLst>
                                      </p:cBhvr>
                                      <p:to>
                                        <p:strVal val="visible"/>
                                      </p:to>
                                    </p:set>
                                    <p:animEffect transition="in" filter="wipe(down)">
                                      <p:cBhvr>
                                        <p:cTn id="57" dur="500"/>
                                        <p:tgtEl>
                                          <p:spTgt spid="12294"/>
                                        </p:tgtEl>
                                      </p:cBhvr>
                                    </p:animEffect>
                                  </p:childTnLst>
                                </p:cTn>
                              </p:par>
                              <p:par>
                                <p:cTn id="58" presetID="22" presetClass="entr" presetSubtype="1" fill="hold" nodeType="withEffect">
                                  <p:stCondLst>
                                    <p:cond delay="100"/>
                                  </p:stCondLst>
                                  <p:childTnLst>
                                    <p:set>
                                      <p:cBhvr>
                                        <p:cTn id="59" dur="1" fill="hold">
                                          <p:stCondLst>
                                            <p:cond delay="0"/>
                                          </p:stCondLst>
                                        </p:cTn>
                                        <p:tgtEl>
                                          <p:spTgt spid="12300"/>
                                        </p:tgtEl>
                                        <p:attrNameLst>
                                          <p:attrName>style.visibility</p:attrName>
                                        </p:attrNameLst>
                                      </p:cBhvr>
                                      <p:to>
                                        <p:strVal val="visible"/>
                                      </p:to>
                                    </p:set>
                                    <p:animEffect transition="in" filter="wipe(up)">
                                      <p:cBhvr>
                                        <p:cTn id="60" dur="500"/>
                                        <p:tgtEl>
                                          <p:spTgt spid="12300"/>
                                        </p:tgtEl>
                                      </p:cBhvr>
                                    </p:animEffect>
                                  </p:childTnLst>
                                </p:cTn>
                              </p:par>
                              <p:par>
                                <p:cTn id="61" presetID="22" presetClass="entr" presetSubtype="4" fill="hold" nodeType="withEffect">
                                  <p:stCondLst>
                                    <p:cond delay="0"/>
                                  </p:stCondLst>
                                  <p:childTnLst>
                                    <p:set>
                                      <p:cBhvr>
                                        <p:cTn id="62" dur="1" fill="hold">
                                          <p:stCondLst>
                                            <p:cond delay="0"/>
                                          </p:stCondLst>
                                        </p:cTn>
                                        <p:tgtEl>
                                          <p:spTgt spid="12292"/>
                                        </p:tgtEl>
                                        <p:attrNameLst>
                                          <p:attrName>style.visibility</p:attrName>
                                        </p:attrNameLst>
                                      </p:cBhvr>
                                      <p:to>
                                        <p:strVal val="visible"/>
                                      </p:to>
                                    </p:set>
                                    <p:animEffect transition="in" filter="wipe(down)">
                                      <p:cBhvr>
                                        <p:cTn id="63" dur="500"/>
                                        <p:tgtEl>
                                          <p:spTgt spid="12292"/>
                                        </p:tgtEl>
                                      </p:cBhvr>
                                    </p:animEffect>
                                  </p:childTnLst>
                                </p:cTn>
                              </p:par>
                              <p:par>
                                <p:cTn id="64" presetID="1" presetClass="entr" presetSubtype="0" fill="hold" nodeType="withEffect">
                                  <p:stCondLst>
                                    <p:cond delay="300"/>
                                  </p:stCondLst>
                                  <p:childTnLst>
                                    <p:set>
                                      <p:cBhvr>
                                        <p:cTn id="65" dur="1" fill="hold">
                                          <p:stCondLst>
                                            <p:cond delay="0"/>
                                          </p:stCondLst>
                                        </p:cTn>
                                        <p:tgtEl>
                                          <p:spTgt spid="12297"/>
                                        </p:tgtEl>
                                        <p:attrNameLst>
                                          <p:attrName>style.visibility</p:attrName>
                                        </p:attrNameLst>
                                      </p:cBhvr>
                                      <p:to>
                                        <p:strVal val="visible"/>
                                      </p:to>
                                    </p:set>
                                  </p:childTnLst>
                                </p:cTn>
                              </p:par>
                              <p:par>
                                <p:cTn id="66" presetID="0" presetClass="path" presetSubtype="0" accel="50000" decel="50000" fill="hold" nodeType="withEffect">
                                  <p:stCondLst>
                                    <p:cond delay="300"/>
                                  </p:stCondLst>
                                  <p:childTnLst>
                                    <p:animMotion origin="layout" path="M 3.61111E-6 2.22222E-6 L -0.06146 -0.36852 " pathEditMode="relative" rAng="0" ptsTypes="AA">
                                      <p:cBhvr>
                                        <p:cTn id="67" dur="2000" spd="-100000" fill="hold"/>
                                        <p:tgtEl>
                                          <p:spTgt spid="12297"/>
                                        </p:tgtEl>
                                        <p:attrNameLst>
                                          <p:attrName>ppt_x,ppt_y</p:attrName>
                                        </p:attrNameLst>
                                      </p:cBhvr>
                                      <p:rCtr x="0" y="0"/>
                                    </p:animMotion>
                                  </p:childTnLst>
                                </p:cTn>
                              </p:par>
                              <p:par>
                                <p:cTn id="68" presetID="1" presetClass="entr" presetSubtype="0" fill="hold" nodeType="withEffect">
                                  <p:stCondLst>
                                    <p:cond delay="100"/>
                                  </p:stCondLst>
                                  <p:childTnLst>
                                    <p:set>
                                      <p:cBhvr>
                                        <p:cTn id="69" dur="1" fill="hold">
                                          <p:stCondLst>
                                            <p:cond delay="0"/>
                                          </p:stCondLst>
                                        </p:cTn>
                                        <p:tgtEl>
                                          <p:spTgt spid="12296"/>
                                        </p:tgtEl>
                                        <p:attrNameLst>
                                          <p:attrName>style.visibility</p:attrName>
                                        </p:attrNameLst>
                                      </p:cBhvr>
                                      <p:to>
                                        <p:strVal val="visible"/>
                                      </p:to>
                                    </p:set>
                                  </p:childTnLst>
                                </p:cTn>
                              </p:par>
                              <p:par>
                                <p:cTn id="70" presetID="0" presetClass="path" presetSubtype="0" accel="50000" decel="50000" fill="hold" nodeType="withEffect">
                                  <p:stCondLst>
                                    <p:cond delay="100"/>
                                  </p:stCondLst>
                                  <p:childTnLst>
                                    <p:animMotion origin="layout" path="M -3.05556E-6 -6.66667E-6 L -0.11667 -0.68149 " pathEditMode="relative" rAng="0" ptsTypes="AA">
                                      <p:cBhvr>
                                        <p:cTn id="71" dur="1000" spd="-100000" fill="hold"/>
                                        <p:tgtEl>
                                          <p:spTgt spid="12296"/>
                                        </p:tgtEl>
                                        <p:attrNameLst>
                                          <p:attrName>ppt_x,ppt_y</p:attrName>
                                        </p:attrNameLst>
                                      </p:cBhvr>
                                      <p:rCtr x="0" y="0"/>
                                    </p:animMotion>
                                  </p:childTnLst>
                                </p:cTn>
                              </p:par>
                              <p:par>
                                <p:cTn id="72" presetID="23" presetClass="entr" presetSubtype="16" fill="hold" nodeType="withEffect">
                                  <p:stCondLst>
                                    <p:cond delay="100"/>
                                  </p:stCondLst>
                                  <p:childTnLst>
                                    <p:set>
                                      <p:cBhvr>
                                        <p:cTn id="73" dur="1" fill="hold">
                                          <p:stCondLst>
                                            <p:cond delay="0"/>
                                          </p:stCondLst>
                                        </p:cTn>
                                        <p:tgtEl>
                                          <p:spTgt spid="12327"/>
                                        </p:tgtEl>
                                        <p:attrNameLst>
                                          <p:attrName>style.visibility</p:attrName>
                                        </p:attrNameLst>
                                      </p:cBhvr>
                                      <p:to>
                                        <p:strVal val="visible"/>
                                      </p:to>
                                    </p:set>
                                    <p:anim calcmode="lin" valueType="num">
                                      <p:cBhvr>
                                        <p:cTn id="74" dur="300" fill="hold"/>
                                        <p:tgtEl>
                                          <p:spTgt spid="12327"/>
                                        </p:tgtEl>
                                        <p:attrNameLst>
                                          <p:attrName>ppt_w</p:attrName>
                                        </p:attrNameLst>
                                      </p:cBhvr>
                                      <p:tavLst>
                                        <p:tav tm="0">
                                          <p:val>
                                            <p:fltVal val="0"/>
                                          </p:val>
                                        </p:tav>
                                        <p:tav tm="100000">
                                          <p:val>
                                            <p:strVal val="#ppt_w"/>
                                          </p:val>
                                        </p:tav>
                                      </p:tavLst>
                                    </p:anim>
                                    <p:anim calcmode="lin" valueType="num">
                                      <p:cBhvr>
                                        <p:cTn id="75" dur="300" fill="hold"/>
                                        <p:tgtEl>
                                          <p:spTgt spid="12327"/>
                                        </p:tgtEl>
                                        <p:attrNameLst>
                                          <p:attrName>ppt_h</p:attrName>
                                        </p:attrNameLst>
                                      </p:cBhvr>
                                      <p:tavLst>
                                        <p:tav tm="0">
                                          <p:val>
                                            <p:fltVal val="0"/>
                                          </p:val>
                                        </p:tav>
                                        <p:tav tm="100000">
                                          <p:val>
                                            <p:strVal val="#ppt_h"/>
                                          </p:val>
                                        </p:tav>
                                      </p:tavLst>
                                    </p:anim>
                                  </p:childTnLst>
                                </p:cTn>
                              </p:par>
                              <p:par>
                                <p:cTn id="76" presetID="23" presetClass="entr" presetSubtype="16" fill="hold" grpId="0" nodeType="withEffect">
                                  <p:stCondLst>
                                    <p:cond delay="100"/>
                                  </p:stCondLst>
                                  <p:childTnLst>
                                    <p:set>
                                      <p:cBhvr>
                                        <p:cTn id="77" dur="1" fill="hold">
                                          <p:stCondLst>
                                            <p:cond delay="0"/>
                                          </p:stCondLst>
                                        </p:cTn>
                                        <p:tgtEl>
                                          <p:spTgt spid="12328"/>
                                        </p:tgtEl>
                                        <p:attrNameLst>
                                          <p:attrName>style.visibility</p:attrName>
                                        </p:attrNameLst>
                                      </p:cBhvr>
                                      <p:to>
                                        <p:strVal val="visible"/>
                                      </p:to>
                                    </p:set>
                                    <p:anim calcmode="lin" valueType="num">
                                      <p:cBhvr>
                                        <p:cTn id="78" dur="300" fill="hold"/>
                                        <p:tgtEl>
                                          <p:spTgt spid="12328"/>
                                        </p:tgtEl>
                                        <p:attrNameLst>
                                          <p:attrName>ppt_w</p:attrName>
                                        </p:attrNameLst>
                                      </p:cBhvr>
                                      <p:tavLst>
                                        <p:tav tm="0">
                                          <p:val>
                                            <p:fltVal val="0"/>
                                          </p:val>
                                        </p:tav>
                                        <p:tav tm="100000">
                                          <p:val>
                                            <p:strVal val="#ppt_w"/>
                                          </p:val>
                                        </p:tav>
                                      </p:tavLst>
                                    </p:anim>
                                    <p:anim calcmode="lin" valueType="num">
                                      <p:cBhvr>
                                        <p:cTn id="79" dur="300" fill="hold"/>
                                        <p:tgtEl>
                                          <p:spTgt spid="12328"/>
                                        </p:tgtEl>
                                        <p:attrNameLst>
                                          <p:attrName>ppt_h</p:attrName>
                                        </p:attrNameLst>
                                      </p:cBhvr>
                                      <p:tavLst>
                                        <p:tav tm="0">
                                          <p:val>
                                            <p:fltVal val="0"/>
                                          </p:val>
                                        </p:tav>
                                        <p:tav tm="100000">
                                          <p:val>
                                            <p:strVal val="#ppt_h"/>
                                          </p:val>
                                        </p:tav>
                                      </p:tavLst>
                                    </p:anim>
                                  </p:childTnLst>
                                </p:cTn>
                              </p:par>
                              <p:par>
                                <p:cTn id="80" presetID="6" presetClass="emph" presetSubtype="0" autoRev="1" fill="hold" nodeType="withEffect">
                                  <p:stCondLst>
                                    <p:cond delay="400"/>
                                  </p:stCondLst>
                                  <p:childTnLst>
                                    <p:animScale>
                                      <p:cBhvr>
                                        <p:cTn id="81" dur="150" fill="hold"/>
                                        <p:tgtEl>
                                          <p:spTgt spid="12327"/>
                                        </p:tgtEl>
                                      </p:cBhvr>
                                      <p:by x="110000" y="110000"/>
                                    </p:animScale>
                                  </p:childTnLst>
                                </p:cTn>
                              </p:par>
                              <p:par>
                                <p:cTn id="82" presetID="6" presetClass="emph" presetSubtype="0" autoRev="1" fill="hold" grpId="1" nodeType="withEffect">
                                  <p:stCondLst>
                                    <p:cond delay="400"/>
                                  </p:stCondLst>
                                  <p:childTnLst>
                                    <p:animScale>
                                      <p:cBhvr>
                                        <p:cTn id="83" dur="150" fill="hold"/>
                                        <p:tgtEl>
                                          <p:spTgt spid="12328"/>
                                        </p:tgtEl>
                                      </p:cBhvr>
                                      <p:by x="110000" y="110000"/>
                                    </p:animScale>
                                  </p:childTnLst>
                                </p:cTn>
                              </p:par>
                              <p:par>
                                <p:cTn id="84" presetID="23" presetClass="entr" presetSubtype="16" fill="hold" nodeType="withEffect">
                                  <p:stCondLst>
                                    <p:cond delay="400"/>
                                  </p:stCondLst>
                                  <p:childTnLst>
                                    <p:set>
                                      <p:cBhvr>
                                        <p:cTn id="85" dur="1" fill="hold">
                                          <p:stCondLst>
                                            <p:cond delay="0"/>
                                          </p:stCondLst>
                                        </p:cTn>
                                        <p:tgtEl>
                                          <p:spTgt spid="12324"/>
                                        </p:tgtEl>
                                        <p:attrNameLst>
                                          <p:attrName>style.visibility</p:attrName>
                                        </p:attrNameLst>
                                      </p:cBhvr>
                                      <p:to>
                                        <p:strVal val="visible"/>
                                      </p:to>
                                    </p:set>
                                    <p:anim calcmode="lin" valueType="num">
                                      <p:cBhvr>
                                        <p:cTn id="86" dur="300" fill="hold"/>
                                        <p:tgtEl>
                                          <p:spTgt spid="12324"/>
                                        </p:tgtEl>
                                        <p:attrNameLst>
                                          <p:attrName>ppt_w</p:attrName>
                                        </p:attrNameLst>
                                      </p:cBhvr>
                                      <p:tavLst>
                                        <p:tav tm="0">
                                          <p:val>
                                            <p:fltVal val="0"/>
                                          </p:val>
                                        </p:tav>
                                        <p:tav tm="100000">
                                          <p:val>
                                            <p:strVal val="#ppt_w"/>
                                          </p:val>
                                        </p:tav>
                                      </p:tavLst>
                                    </p:anim>
                                    <p:anim calcmode="lin" valueType="num">
                                      <p:cBhvr>
                                        <p:cTn id="87" dur="300" fill="hold"/>
                                        <p:tgtEl>
                                          <p:spTgt spid="12324"/>
                                        </p:tgtEl>
                                        <p:attrNameLst>
                                          <p:attrName>ppt_h</p:attrName>
                                        </p:attrNameLst>
                                      </p:cBhvr>
                                      <p:tavLst>
                                        <p:tav tm="0">
                                          <p:val>
                                            <p:fltVal val="0"/>
                                          </p:val>
                                        </p:tav>
                                        <p:tav tm="100000">
                                          <p:val>
                                            <p:strVal val="#ppt_h"/>
                                          </p:val>
                                        </p:tav>
                                      </p:tavLst>
                                    </p:anim>
                                  </p:childTnLst>
                                </p:cTn>
                              </p:par>
                              <p:par>
                                <p:cTn id="88" presetID="23" presetClass="entr" presetSubtype="16" fill="hold" grpId="0" nodeType="withEffect">
                                  <p:stCondLst>
                                    <p:cond delay="400"/>
                                  </p:stCondLst>
                                  <p:childTnLst>
                                    <p:set>
                                      <p:cBhvr>
                                        <p:cTn id="89" dur="1" fill="hold">
                                          <p:stCondLst>
                                            <p:cond delay="0"/>
                                          </p:stCondLst>
                                        </p:cTn>
                                        <p:tgtEl>
                                          <p:spTgt spid="12329"/>
                                        </p:tgtEl>
                                        <p:attrNameLst>
                                          <p:attrName>style.visibility</p:attrName>
                                        </p:attrNameLst>
                                      </p:cBhvr>
                                      <p:to>
                                        <p:strVal val="visible"/>
                                      </p:to>
                                    </p:set>
                                    <p:anim calcmode="lin" valueType="num">
                                      <p:cBhvr>
                                        <p:cTn id="90" dur="300" fill="hold"/>
                                        <p:tgtEl>
                                          <p:spTgt spid="12329"/>
                                        </p:tgtEl>
                                        <p:attrNameLst>
                                          <p:attrName>ppt_w</p:attrName>
                                        </p:attrNameLst>
                                      </p:cBhvr>
                                      <p:tavLst>
                                        <p:tav tm="0">
                                          <p:val>
                                            <p:fltVal val="0"/>
                                          </p:val>
                                        </p:tav>
                                        <p:tav tm="100000">
                                          <p:val>
                                            <p:strVal val="#ppt_w"/>
                                          </p:val>
                                        </p:tav>
                                      </p:tavLst>
                                    </p:anim>
                                    <p:anim calcmode="lin" valueType="num">
                                      <p:cBhvr>
                                        <p:cTn id="91" dur="300" fill="hold"/>
                                        <p:tgtEl>
                                          <p:spTgt spid="12329"/>
                                        </p:tgtEl>
                                        <p:attrNameLst>
                                          <p:attrName>ppt_h</p:attrName>
                                        </p:attrNameLst>
                                      </p:cBhvr>
                                      <p:tavLst>
                                        <p:tav tm="0">
                                          <p:val>
                                            <p:fltVal val="0"/>
                                          </p:val>
                                        </p:tav>
                                        <p:tav tm="100000">
                                          <p:val>
                                            <p:strVal val="#ppt_h"/>
                                          </p:val>
                                        </p:tav>
                                      </p:tavLst>
                                    </p:anim>
                                  </p:childTnLst>
                                </p:cTn>
                              </p:par>
                              <p:par>
                                <p:cTn id="92" presetID="6" presetClass="emph" presetSubtype="0" autoRev="1" fill="hold" grpId="1" nodeType="withEffect">
                                  <p:stCondLst>
                                    <p:cond delay="700"/>
                                  </p:stCondLst>
                                  <p:childTnLst>
                                    <p:animScale>
                                      <p:cBhvr>
                                        <p:cTn id="93" dur="150" fill="hold"/>
                                        <p:tgtEl>
                                          <p:spTgt spid="12329"/>
                                        </p:tgtEl>
                                      </p:cBhvr>
                                      <p:by x="110000" y="110000"/>
                                    </p:animScale>
                                  </p:childTnLst>
                                </p:cTn>
                              </p:par>
                              <p:par>
                                <p:cTn id="94" presetID="6" presetClass="emph" presetSubtype="0" autoRev="1" fill="hold" nodeType="withEffect">
                                  <p:stCondLst>
                                    <p:cond delay="700"/>
                                  </p:stCondLst>
                                  <p:childTnLst>
                                    <p:animScale>
                                      <p:cBhvr>
                                        <p:cTn id="95" dur="150" fill="hold"/>
                                        <p:tgtEl>
                                          <p:spTgt spid="12324"/>
                                        </p:tgtEl>
                                      </p:cBhvr>
                                      <p:by x="110000" y="110000"/>
                                    </p:animScale>
                                  </p:childTnLst>
                                </p:cTn>
                              </p:par>
                              <p:par>
                                <p:cTn id="96" presetID="23" presetClass="entr" presetSubtype="16" fill="hold" nodeType="withEffect">
                                  <p:stCondLst>
                                    <p:cond delay="700"/>
                                  </p:stCondLst>
                                  <p:childTnLst>
                                    <p:set>
                                      <p:cBhvr>
                                        <p:cTn id="97" dur="1" fill="hold">
                                          <p:stCondLst>
                                            <p:cond delay="0"/>
                                          </p:stCondLst>
                                        </p:cTn>
                                        <p:tgtEl>
                                          <p:spTgt spid="12326"/>
                                        </p:tgtEl>
                                        <p:attrNameLst>
                                          <p:attrName>style.visibility</p:attrName>
                                        </p:attrNameLst>
                                      </p:cBhvr>
                                      <p:to>
                                        <p:strVal val="visible"/>
                                      </p:to>
                                    </p:set>
                                    <p:anim calcmode="lin" valueType="num">
                                      <p:cBhvr>
                                        <p:cTn id="98" dur="300" fill="hold"/>
                                        <p:tgtEl>
                                          <p:spTgt spid="12326"/>
                                        </p:tgtEl>
                                        <p:attrNameLst>
                                          <p:attrName>ppt_w</p:attrName>
                                        </p:attrNameLst>
                                      </p:cBhvr>
                                      <p:tavLst>
                                        <p:tav tm="0">
                                          <p:val>
                                            <p:fltVal val="0"/>
                                          </p:val>
                                        </p:tav>
                                        <p:tav tm="100000">
                                          <p:val>
                                            <p:strVal val="#ppt_w"/>
                                          </p:val>
                                        </p:tav>
                                      </p:tavLst>
                                    </p:anim>
                                    <p:anim calcmode="lin" valueType="num">
                                      <p:cBhvr>
                                        <p:cTn id="99" dur="300" fill="hold"/>
                                        <p:tgtEl>
                                          <p:spTgt spid="12326"/>
                                        </p:tgtEl>
                                        <p:attrNameLst>
                                          <p:attrName>ppt_h</p:attrName>
                                        </p:attrNameLst>
                                      </p:cBhvr>
                                      <p:tavLst>
                                        <p:tav tm="0">
                                          <p:val>
                                            <p:fltVal val="0"/>
                                          </p:val>
                                        </p:tav>
                                        <p:tav tm="100000">
                                          <p:val>
                                            <p:strVal val="#ppt_h"/>
                                          </p:val>
                                        </p:tav>
                                      </p:tavLst>
                                    </p:anim>
                                  </p:childTnLst>
                                </p:cTn>
                              </p:par>
                              <p:par>
                                <p:cTn id="100" presetID="6" presetClass="emph" presetSubtype="0" autoRev="1" fill="hold" nodeType="withEffect">
                                  <p:stCondLst>
                                    <p:cond delay="1000"/>
                                  </p:stCondLst>
                                  <p:childTnLst>
                                    <p:animScale>
                                      <p:cBhvr>
                                        <p:cTn id="101" dur="150" fill="hold"/>
                                        <p:tgtEl>
                                          <p:spTgt spid="12326"/>
                                        </p:tgtEl>
                                      </p:cBhvr>
                                      <p:by x="110000" y="110000"/>
                                    </p:animScale>
                                  </p:childTnLst>
                                </p:cTn>
                              </p:par>
                              <p:par>
                                <p:cTn id="102" presetID="23" presetClass="entr" presetSubtype="16" fill="hold" nodeType="withEffect">
                                  <p:stCondLst>
                                    <p:cond delay="40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300" fill="hold"/>
                                        <p:tgtEl>
                                          <p:spTgt spid="36"/>
                                        </p:tgtEl>
                                        <p:attrNameLst>
                                          <p:attrName>ppt_w</p:attrName>
                                        </p:attrNameLst>
                                      </p:cBhvr>
                                      <p:tavLst>
                                        <p:tav tm="0">
                                          <p:val>
                                            <p:fltVal val="0"/>
                                          </p:val>
                                        </p:tav>
                                        <p:tav tm="100000">
                                          <p:val>
                                            <p:strVal val="#ppt_w"/>
                                          </p:val>
                                        </p:tav>
                                      </p:tavLst>
                                    </p:anim>
                                    <p:anim calcmode="lin" valueType="num">
                                      <p:cBhvr>
                                        <p:cTn id="105" dur="300" fill="hold"/>
                                        <p:tgtEl>
                                          <p:spTgt spid="36"/>
                                        </p:tgtEl>
                                        <p:attrNameLst>
                                          <p:attrName>ppt_h</p:attrName>
                                        </p:attrNameLst>
                                      </p:cBhvr>
                                      <p:tavLst>
                                        <p:tav tm="0">
                                          <p:val>
                                            <p:fltVal val="0"/>
                                          </p:val>
                                        </p:tav>
                                        <p:tav tm="100000">
                                          <p:val>
                                            <p:strVal val="#ppt_h"/>
                                          </p:val>
                                        </p:tav>
                                      </p:tavLst>
                                    </p:anim>
                                  </p:childTnLst>
                                </p:cTn>
                              </p:par>
                              <p:par>
                                <p:cTn id="106" presetID="23" presetClass="entr" presetSubtype="16" fill="hold" grpId="0" nodeType="withEffect">
                                  <p:stCondLst>
                                    <p:cond delay="400"/>
                                  </p:stCondLst>
                                  <p:childTnLst>
                                    <p:set>
                                      <p:cBhvr>
                                        <p:cTn id="107" dur="1" fill="hold">
                                          <p:stCondLst>
                                            <p:cond delay="0"/>
                                          </p:stCondLst>
                                        </p:cTn>
                                        <p:tgtEl>
                                          <p:spTgt spid="37"/>
                                        </p:tgtEl>
                                        <p:attrNameLst>
                                          <p:attrName>style.visibility</p:attrName>
                                        </p:attrNameLst>
                                      </p:cBhvr>
                                      <p:to>
                                        <p:strVal val="visible"/>
                                      </p:to>
                                    </p:set>
                                    <p:anim calcmode="lin" valueType="num">
                                      <p:cBhvr>
                                        <p:cTn id="108" dur="300" fill="hold"/>
                                        <p:tgtEl>
                                          <p:spTgt spid="37"/>
                                        </p:tgtEl>
                                        <p:attrNameLst>
                                          <p:attrName>ppt_w</p:attrName>
                                        </p:attrNameLst>
                                      </p:cBhvr>
                                      <p:tavLst>
                                        <p:tav tm="0">
                                          <p:val>
                                            <p:fltVal val="0"/>
                                          </p:val>
                                        </p:tav>
                                        <p:tav tm="100000">
                                          <p:val>
                                            <p:strVal val="#ppt_w"/>
                                          </p:val>
                                        </p:tav>
                                      </p:tavLst>
                                    </p:anim>
                                    <p:anim calcmode="lin" valueType="num">
                                      <p:cBhvr>
                                        <p:cTn id="109" dur="300" fill="hold"/>
                                        <p:tgtEl>
                                          <p:spTgt spid="37"/>
                                        </p:tgtEl>
                                        <p:attrNameLst>
                                          <p:attrName>ppt_h</p:attrName>
                                        </p:attrNameLst>
                                      </p:cBhvr>
                                      <p:tavLst>
                                        <p:tav tm="0">
                                          <p:val>
                                            <p:fltVal val="0"/>
                                          </p:val>
                                        </p:tav>
                                        <p:tav tm="100000">
                                          <p:val>
                                            <p:strVal val="#ppt_h"/>
                                          </p:val>
                                        </p:tav>
                                      </p:tavLst>
                                    </p:anim>
                                  </p:childTnLst>
                                </p:cTn>
                              </p:par>
                              <p:par>
                                <p:cTn id="110" presetID="6" presetClass="emph" presetSubtype="0" autoRev="1" fill="hold" grpId="1" nodeType="withEffect">
                                  <p:stCondLst>
                                    <p:cond delay="700"/>
                                  </p:stCondLst>
                                  <p:childTnLst>
                                    <p:animScale>
                                      <p:cBhvr>
                                        <p:cTn id="111" dur="150" fill="hold"/>
                                        <p:tgtEl>
                                          <p:spTgt spid="37"/>
                                        </p:tgtEl>
                                      </p:cBhvr>
                                      <p:by x="110000" y="110000"/>
                                    </p:animScale>
                                  </p:childTnLst>
                                </p:cTn>
                              </p:par>
                              <p:par>
                                <p:cTn id="112" presetID="6" presetClass="emph" presetSubtype="0" autoRev="1" fill="hold" nodeType="withEffect">
                                  <p:stCondLst>
                                    <p:cond delay="700"/>
                                  </p:stCondLst>
                                  <p:childTnLst>
                                    <p:animScale>
                                      <p:cBhvr>
                                        <p:cTn id="113" dur="150" fill="hold"/>
                                        <p:tgtEl>
                                          <p:spTgt spid="36"/>
                                        </p:tgtEl>
                                      </p:cBhvr>
                                      <p:by x="110000" y="110000"/>
                                    </p:animScale>
                                  </p:childTnLst>
                                </p:cTn>
                              </p:par>
                              <p:par>
                                <p:cTn id="114" presetID="23" presetClass="entr" presetSubtype="16" fill="hold" grpId="0" nodeType="withEffect">
                                  <p:stCondLst>
                                    <p:cond delay="100"/>
                                  </p:stCondLst>
                                  <p:childTnLst>
                                    <p:set>
                                      <p:cBhvr>
                                        <p:cTn id="115" dur="1" fill="hold">
                                          <p:stCondLst>
                                            <p:cond delay="0"/>
                                          </p:stCondLst>
                                        </p:cTn>
                                        <p:tgtEl>
                                          <p:spTgt spid="38"/>
                                        </p:tgtEl>
                                        <p:attrNameLst>
                                          <p:attrName>style.visibility</p:attrName>
                                        </p:attrNameLst>
                                      </p:cBhvr>
                                      <p:to>
                                        <p:strVal val="visible"/>
                                      </p:to>
                                    </p:set>
                                    <p:anim calcmode="lin" valueType="num">
                                      <p:cBhvr>
                                        <p:cTn id="116" dur="300" fill="hold"/>
                                        <p:tgtEl>
                                          <p:spTgt spid="38"/>
                                        </p:tgtEl>
                                        <p:attrNameLst>
                                          <p:attrName>ppt_w</p:attrName>
                                        </p:attrNameLst>
                                      </p:cBhvr>
                                      <p:tavLst>
                                        <p:tav tm="0">
                                          <p:val>
                                            <p:fltVal val="0"/>
                                          </p:val>
                                        </p:tav>
                                        <p:tav tm="100000">
                                          <p:val>
                                            <p:strVal val="#ppt_w"/>
                                          </p:val>
                                        </p:tav>
                                      </p:tavLst>
                                    </p:anim>
                                    <p:anim calcmode="lin" valueType="num">
                                      <p:cBhvr>
                                        <p:cTn id="117" dur="300" fill="hold"/>
                                        <p:tgtEl>
                                          <p:spTgt spid="38"/>
                                        </p:tgtEl>
                                        <p:attrNameLst>
                                          <p:attrName>ppt_h</p:attrName>
                                        </p:attrNameLst>
                                      </p:cBhvr>
                                      <p:tavLst>
                                        <p:tav tm="0">
                                          <p:val>
                                            <p:fltVal val="0"/>
                                          </p:val>
                                        </p:tav>
                                        <p:tav tm="100000">
                                          <p:val>
                                            <p:strVal val="#ppt_h"/>
                                          </p:val>
                                        </p:tav>
                                      </p:tavLst>
                                    </p:anim>
                                  </p:childTnLst>
                                </p:cTn>
                              </p:par>
                              <p:par>
                                <p:cTn id="118" presetID="6" presetClass="emph" presetSubtype="0" autoRev="1" fill="hold" grpId="1" nodeType="withEffect">
                                  <p:stCondLst>
                                    <p:cond delay="400"/>
                                  </p:stCondLst>
                                  <p:childTnLst>
                                    <p:animScale>
                                      <p:cBhvr>
                                        <p:cTn id="119" dur="150" fill="hold"/>
                                        <p:tgtEl>
                                          <p:spTgt spid="3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0" grpId="0"/>
      <p:bldP spid="12321" grpId="0"/>
      <p:bldP spid="12328" grpId="0"/>
      <p:bldP spid="12328" grpId="1"/>
      <p:bldP spid="12329" grpId="0"/>
      <p:bldP spid="12329" grpId="1"/>
      <p:bldP spid="37" grpId="0"/>
      <p:bldP spid="37" grpId="1"/>
      <p:bldP spid="38" grpId="0"/>
      <p:bldP spid="3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a:extLst>
              <a:ext uri="{FF2B5EF4-FFF2-40B4-BE49-F238E27FC236}">
                <a16:creationId xmlns:a16="http://schemas.microsoft.com/office/drawing/2014/main" id="{B506A844-A140-4F0B-8CC1-78C832832A7E}"/>
              </a:ext>
            </a:extLst>
          </p:cNvPr>
          <p:cNvSpPr>
            <a:spLocks noChangeShapeType="1"/>
          </p:cNvSpPr>
          <p:nvPr/>
        </p:nvSpPr>
        <p:spPr bwMode="auto">
          <a:xfrm flipH="1">
            <a:off x="-461963"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7" name="Freeform 3">
            <a:extLst>
              <a:ext uri="{FF2B5EF4-FFF2-40B4-BE49-F238E27FC236}">
                <a16:creationId xmlns:a16="http://schemas.microsoft.com/office/drawing/2014/main" id="{1975BA0E-4C83-4590-A608-63EA188F850D}"/>
              </a:ext>
            </a:extLst>
          </p:cNvPr>
          <p:cNvSpPr>
            <a:spLocks noChangeArrowheads="1"/>
          </p:cNvSpPr>
          <p:nvPr/>
        </p:nvSpPr>
        <p:spPr bwMode="auto">
          <a:xfrm>
            <a:off x="-325438" y="2992438"/>
            <a:ext cx="814388" cy="1855787"/>
          </a:xfrm>
          <a:custGeom>
            <a:avLst/>
            <a:gdLst>
              <a:gd name="T0" fmla="*/ 350 w 513"/>
              <a:gd name="T1" fmla="*/ 0 h 1169"/>
              <a:gd name="T2" fmla="*/ 0 w 513"/>
              <a:gd name="T3" fmla="*/ 1169 h 1169"/>
              <a:gd name="T4" fmla="*/ 164 w 513"/>
              <a:gd name="T5" fmla="*/ 1169 h 1169"/>
              <a:gd name="T6" fmla="*/ 513 w 513"/>
              <a:gd name="T7" fmla="*/ 0 h 1169"/>
              <a:gd name="T8" fmla="*/ 350 w 513"/>
              <a:gd name="T9" fmla="*/ 0 h 1169"/>
            </a:gdLst>
            <a:ahLst/>
            <a:cxnLst>
              <a:cxn ang="0">
                <a:pos x="T0" y="T1"/>
              </a:cxn>
              <a:cxn ang="0">
                <a:pos x="T2" y="T3"/>
              </a:cxn>
              <a:cxn ang="0">
                <a:pos x="T4" y="T5"/>
              </a:cxn>
              <a:cxn ang="0">
                <a:pos x="T6" y="T7"/>
              </a:cxn>
              <a:cxn ang="0">
                <a:pos x="T8" y="T9"/>
              </a:cxn>
            </a:cxnLst>
            <a:rect l="0" t="0" r="r" b="b"/>
            <a:pathLst>
              <a:path w="513" h="1169">
                <a:moveTo>
                  <a:pt x="350" y="0"/>
                </a:moveTo>
                <a:lnTo>
                  <a:pt x="0" y="1169"/>
                </a:lnTo>
                <a:lnTo>
                  <a:pt x="164" y="1169"/>
                </a:lnTo>
                <a:lnTo>
                  <a:pt x="513" y="0"/>
                </a:lnTo>
                <a:lnTo>
                  <a:pt x="35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88" name="Freeform 4">
            <a:extLst>
              <a:ext uri="{FF2B5EF4-FFF2-40B4-BE49-F238E27FC236}">
                <a16:creationId xmlns:a16="http://schemas.microsoft.com/office/drawing/2014/main" id="{9BBFFDBE-417B-4590-BB87-098A72498C0E}"/>
              </a:ext>
            </a:extLst>
          </p:cNvPr>
          <p:cNvSpPr>
            <a:spLocks noChangeArrowheads="1"/>
          </p:cNvSpPr>
          <p:nvPr/>
        </p:nvSpPr>
        <p:spPr bwMode="auto">
          <a:xfrm>
            <a:off x="454025" y="1031875"/>
            <a:ext cx="311150" cy="942975"/>
          </a:xfrm>
          <a:custGeom>
            <a:avLst/>
            <a:gdLst>
              <a:gd name="T0" fmla="*/ 18 w 196"/>
              <a:gd name="T1" fmla="*/ 594 h 594"/>
              <a:gd name="T2" fmla="*/ 196 w 196"/>
              <a:gd name="T3" fmla="*/ 0 h 594"/>
              <a:gd name="T4" fmla="*/ 178 w 196"/>
              <a:gd name="T5" fmla="*/ 0 h 594"/>
              <a:gd name="T6" fmla="*/ 0 w 196"/>
              <a:gd name="T7" fmla="*/ 594 h 594"/>
              <a:gd name="T8" fmla="*/ 18 w 196"/>
              <a:gd name="T9" fmla="*/ 594 h 594"/>
            </a:gdLst>
            <a:ahLst/>
            <a:cxnLst>
              <a:cxn ang="0">
                <a:pos x="T0" y="T1"/>
              </a:cxn>
              <a:cxn ang="0">
                <a:pos x="T2" y="T3"/>
              </a:cxn>
              <a:cxn ang="0">
                <a:pos x="T4" y="T5"/>
              </a:cxn>
              <a:cxn ang="0">
                <a:pos x="T6" y="T7"/>
              </a:cxn>
              <a:cxn ang="0">
                <a:pos x="T8" y="T9"/>
              </a:cxn>
            </a:cxnLst>
            <a:rect l="0" t="0" r="r" b="b"/>
            <a:pathLst>
              <a:path w="196" h="594">
                <a:moveTo>
                  <a:pt x="18" y="594"/>
                </a:moveTo>
                <a:lnTo>
                  <a:pt x="196" y="0"/>
                </a:lnTo>
                <a:lnTo>
                  <a:pt x="178" y="0"/>
                </a:lnTo>
                <a:lnTo>
                  <a:pt x="0" y="594"/>
                </a:lnTo>
                <a:lnTo>
                  <a:pt x="18" y="59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7589" name="Group 5">
            <a:extLst>
              <a:ext uri="{FF2B5EF4-FFF2-40B4-BE49-F238E27FC236}">
                <a16:creationId xmlns:a16="http://schemas.microsoft.com/office/drawing/2014/main" id="{7263A582-5A52-444D-8330-45F6B0F3CFF2}"/>
              </a:ext>
            </a:extLst>
          </p:cNvPr>
          <p:cNvGrpSpPr>
            <a:grpSpLocks/>
          </p:cNvGrpSpPr>
          <p:nvPr/>
        </p:nvGrpSpPr>
        <p:grpSpPr bwMode="auto">
          <a:xfrm>
            <a:off x="4067175" y="-19050"/>
            <a:ext cx="936625" cy="3094038"/>
            <a:chOff x="2562" y="-12"/>
            <a:chExt cx="590" cy="1949"/>
          </a:xfrm>
        </p:grpSpPr>
        <p:sp>
          <p:nvSpPr>
            <p:cNvPr id="23558" name="Line 6">
              <a:extLst>
                <a:ext uri="{FF2B5EF4-FFF2-40B4-BE49-F238E27FC236}">
                  <a16:creationId xmlns:a16="http://schemas.microsoft.com/office/drawing/2014/main" id="{B3F407C6-7952-49DF-8A24-6F54A9B48587}"/>
                </a:ext>
              </a:extLst>
            </p:cNvPr>
            <p:cNvSpPr>
              <a:spLocks noChangeShapeType="1"/>
            </p:cNvSpPr>
            <p:nvPr/>
          </p:nvSpPr>
          <p:spPr bwMode="auto">
            <a:xfrm flipH="1">
              <a:off x="2562" y="-12"/>
              <a:ext cx="590" cy="1949"/>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Freeform 7">
              <a:extLst>
                <a:ext uri="{FF2B5EF4-FFF2-40B4-BE49-F238E27FC236}">
                  <a16:creationId xmlns:a16="http://schemas.microsoft.com/office/drawing/2014/main" id="{9D88B00E-766A-43A9-BB5E-E0CDF5286BBB}"/>
                </a:ext>
              </a:extLst>
            </p:cNvPr>
            <p:cNvSpPr>
              <a:spLocks noChangeArrowheads="1"/>
            </p:cNvSpPr>
            <p:nvPr/>
          </p:nvSpPr>
          <p:spPr bwMode="auto">
            <a:xfrm>
              <a:off x="2958" y="-12"/>
              <a:ext cx="194" cy="596"/>
            </a:xfrm>
            <a:custGeom>
              <a:avLst/>
              <a:gdLst>
                <a:gd name="T0" fmla="*/ 16 w 194"/>
                <a:gd name="T1" fmla="*/ 596 h 596"/>
                <a:gd name="T2" fmla="*/ 194 w 194"/>
                <a:gd name="T3" fmla="*/ 0 h 596"/>
                <a:gd name="T4" fmla="*/ 176 w 194"/>
                <a:gd name="T5" fmla="*/ 0 h 596"/>
                <a:gd name="T6" fmla="*/ 0 w 194"/>
                <a:gd name="T7" fmla="*/ 596 h 596"/>
                <a:gd name="T8" fmla="*/ 16 w 194"/>
                <a:gd name="T9" fmla="*/ 596 h 596"/>
              </a:gdLst>
              <a:ahLst/>
              <a:cxnLst>
                <a:cxn ang="0">
                  <a:pos x="T0" y="T1"/>
                </a:cxn>
                <a:cxn ang="0">
                  <a:pos x="T2" y="T3"/>
                </a:cxn>
                <a:cxn ang="0">
                  <a:pos x="T4" y="T5"/>
                </a:cxn>
                <a:cxn ang="0">
                  <a:pos x="T6" y="T7"/>
                </a:cxn>
                <a:cxn ang="0">
                  <a:pos x="T8" y="T9"/>
                </a:cxn>
              </a:cxnLst>
              <a:rect l="0" t="0" r="r" b="b"/>
              <a:pathLst>
                <a:path w="194" h="596">
                  <a:moveTo>
                    <a:pt x="16" y="596"/>
                  </a:moveTo>
                  <a:lnTo>
                    <a:pt x="194" y="0"/>
                  </a:lnTo>
                  <a:lnTo>
                    <a:pt x="176" y="0"/>
                  </a:lnTo>
                  <a:lnTo>
                    <a:pt x="0" y="596"/>
                  </a:lnTo>
                  <a:lnTo>
                    <a:pt x="16"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7592" name="Freeform 8">
            <a:extLst>
              <a:ext uri="{FF2B5EF4-FFF2-40B4-BE49-F238E27FC236}">
                <a16:creationId xmlns:a16="http://schemas.microsoft.com/office/drawing/2014/main" id="{1B35335A-9D82-44EC-B531-64A54198C34B}"/>
              </a:ext>
            </a:extLst>
          </p:cNvPr>
          <p:cNvSpPr>
            <a:spLocks noChangeArrowheads="1"/>
          </p:cNvSpPr>
          <p:nvPr/>
        </p:nvSpPr>
        <p:spPr bwMode="auto">
          <a:xfrm>
            <a:off x="863600" y="481013"/>
            <a:ext cx="101600" cy="66675"/>
          </a:xfrm>
          <a:custGeom>
            <a:avLst/>
            <a:gdLst>
              <a:gd name="T0" fmla="*/ 0 w 64"/>
              <a:gd name="T1" fmla="*/ 22 h 42"/>
              <a:gd name="T2" fmla="*/ 42 w 64"/>
              <a:gd name="T3" fmla="*/ 0 h 42"/>
              <a:gd name="T4" fmla="*/ 64 w 64"/>
              <a:gd name="T5" fmla="*/ 42 h 42"/>
            </a:gdLst>
            <a:ahLst/>
            <a:cxnLst>
              <a:cxn ang="0">
                <a:pos x="T0" y="T1"/>
              </a:cxn>
              <a:cxn ang="0">
                <a:pos x="T2" y="T3"/>
              </a:cxn>
              <a:cxn ang="0">
                <a:pos x="T4" y="T5"/>
              </a:cxn>
            </a:cxnLst>
            <a:rect l="0" t="0" r="r" b="b"/>
            <a:pathLst>
              <a:path w="64" h="42">
                <a:moveTo>
                  <a:pt x="0" y="22"/>
                </a:moveTo>
                <a:lnTo>
                  <a:pt x="42" y="0"/>
                </a:lnTo>
                <a:lnTo>
                  <a:pt x="64" y="42"/>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3" name="Line 9">
            <a:extLst>
              <a:ext uri="{FF2B5EF4-FFF2-40B4-BE49-F238E27FC236}">
                <a16:creationId xmlns:a16="http://schemas.microsoft.com/office/drawing/2014/main" id="{6F419B42-ADEC-4B70-85A5-34AC8B19AF90}"/>
              </a:ext>
            </a:extLst>
          </p:cNvPr>
          <p:cNvSpPr>
            <a:spLocks noChangeShapeType="1"/>
          </p:cNvSpPr>
          <p:nvPr/>
        </p:nvSpPr>
        <p:spPr bwMode="auto">
          <a:xfrm flipH="1">
            <a:off x="8039100"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Freeform 10">
            <a:extLst>
              <a:ext uri="{FF2B5EF4-FFF2-40B4-BE49-F238E27FC236}">
                <a16:creationId xmlns:a16="http://schemas.microsoft.com/office/drawing/2014/main" id="{6D2252B3-DB08-42EC-B20B-7F151A443594}"/>
              </a:ext>
            </a:extLst>
          </p:cNvPr>
          <p:cNvSpPr>
            <a:spLocks noChangeArrowheads="1"/>
          </p:cNvSpPr>
          <p:nvPr/>
        </p:nvSpPr>
        <p:spPr bwMode="auto">
          <a:xfrm>
            <a:off x="8658225" y="-573088"/>
            <a:ext cx="1271588" cy="3806826"/>
          </a:xfrm>
          <a:custGeom>
            <a:avLst/>
            <a:gdLst>
              <a:gd name="T0" fmla="*/ 717 w 801"/>
              <a:gd name="T1" fmla="*/ 0 h 2398"/>
              <a:gd name="T2" fmla="*/ 0 w 801"/>
              <a:gd name="T3" fmla="*/ 2398 h 2398"/>
              <a:gd name="T4" fmla="*/ 84 w 801"/>
              <a:gd name="T5" fmla="*/ 2398 h 2398"/>
              <a:gd name="T6" fmla="*/ 801 w 801"/>
              <a:gd name="T7" fmla="*/ 0 h 2398"/>
              <a:gd name="T8" fmla="*/ 717 w 801"/>
              <a:gd name="T9" fmla="*/ 0 h 2398"/>
            </a:gdLst>
            <a:ahLst/>
            <a:cxnLst>
              <a:cxn ang="0">
                <a:pos x="T0" y="T1"/>
              </a:cxn>
              <a:cxn ang="0">
                <a:pos x="T2" y="T3"/>
              </a:cxn>
              <a:cxn ang="0">
                <a:pos x="T4" y="T5"/>
              </a:cxn>
              <a:cxn ang="0">
                <a:pos x="T6" y="T7"/>
              </a:cxn>
              <a:cxn ang="0">
                <a:pos x="T8" y="T9"/>
              </a:cxn>
            </a:cxnLst>
            <a:rect l="0" t="0" r="r" b="b"/>
            <a:pathLst>
              <a:path w="801" h="2398">
                <a:moveTo>
                  <a:pt x="717" y="0"/>
                </a:moveTo>
                <a:lnTo>
                  <a:pt x="0" y="2398"/>
                </a:lnTo>
                <a:lnTo>
                  <a:pt x="84" y="2398"/>
                </a:lnTo>
                <a:lnTo>
                  <a:pt x="801" y="0"/>
                </a:lnTo>
                <a:lnTo>
                  <a:pt x="717"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5" name="Freeform 11">
            <a:extLst>
              <a:ext uri="{FF2B5EF4-FFF2-40B4-BE49-F238E27FC236}">
                <a16:creationId xmlns:a16="http://schemas.microsoft.com/office/drawing/2014/main" id="{929DEE37-3BB3-4B1F-BB40-0B4471CDF515}"/>
              </a:ext>
            </a:extLst>
          </p:cNvPr>
          <p:cNvSpPr>
            <a:spLocks noChangeArrowheads="1"/>
          </p:cNvSpPr>
          <p:nvPr/>
        </p:nvSpPr>
        <p:spPr bwMode="auto">
          <a:xfrm>
            <a:off x="8010525" y="4192588"/>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6" name="Line 12">
            <a:extLst>
              <a:ext uri="{FF2B5EF4-FFF2-40B4-BE49-F238E27FC236}">
                <a16:creationId xmlns:a16="http://schemas.microsoft.com/office/drawing/2014/main" id="{01975724-2783-43F1-A50D-577779A0E486}"/>
              </a:ext>
            </a:extLst>
          </p:cNvPr>
          <p:cNvSpPr>
            <a:spLocks noChangeShapeType="1"/>
          </p:cNvSpPr>
          <p:nvPr/>
        </p:nvSpPr>
        <p:spPr bwMode="auto">
          <a:xfrm flipH="1">
            <a:off x="7199313" y="-19050"/>
            <a:ext cx="1541462"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Freeform 13">
            <a:extLst>
              <a:ext uri="{FF2B5EF4-FFF2-40B4-BE49-F238E27FC236}">
                <a16:creationId xmlns:a16="http://schemas.microsoft.com/office/drawing/2014/main" id="{E162C534-B99A-42A1-BC01-3AB398142F92}"/>
              </a:ext>
            </a:extLst>
          </p:cNvPr>
          <p:cNvSpPr>
            <a:spLocks noChangeArrowheads="1"/>
          </p:cNvSpPr>
          <p:nvPr/>
        </p:nvSpPr>
        <p:spPr bwMode="auto">
          <a:xfrm>
            <a:off x="8185150" y="787400"/>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8" name="Freeform 14">
            <a:extLst>
              <a:ext uri="{FF2B5EF4-FFF2-40B4-BE49-F238E27FC236}">
                <a16:creationId xmlns:a16="http://schemas.microsoft.com/office/drawing/2014/main" id="{EA4E7397-E695-4411-BA05-A585622A5239}"/>
              </a:ext>
            </a:extLst>
          </p:cNvPr>
          <p:cNvSpPr>
            <a:spLocks noChangeArrowheads="1"/>
          </p:cNvSpPr>
          <p:nvPr/>
        </p:nvSpPr>
        <p:spPr bwMode="auto">
          <a:xfrm>
            <a:off x="8486775" y="3449638"/>
            <a:ext cx="101600" cy="68262"/>
          </a:xfrm>
          <a:custGeom>
            <a:avLst/>
            <a:gdLst>
              <a:gd name="T0" fmla="*/ 64 w 64"/>
              <a:gd name="T1" fmla="*/ 21 h 43"/>
              <a:gd name="T2" fmla="*/ 22 w 64"/>
              <a:gd name="T3" fmla="*/ 43 h 43"/>
              <a:gd name="T4" fmla="*/ 0 w 64"/>
              <a:gd name="T5" fmla="*/ 0 h 43"/>
            </a:gdLst>
            <a:ahLst/>
            <a:cxnLst>
              <a:cxn ang="0">
                <a:pos x="T0" y="T1"/>
              </a:cxn>
              <a:cxn ang="0">
                <a:pos x="T2" y="T3"/>
              </a:cxn>
              <a:cxn ang="0">
                <a:pos x="T4" y="T5"/>
              </a:cxn>
            </a:cxnLst>
            <a:rect l="0" t="0" r="r" b="b"/>
            <a:pathLst>
              <a:path w="64" h="43">
                <a:moveTo>
                  <a:pt x="64" y="21"/>
                </a:moveTo>
                <a:lnTo>
                  <a:pt x="22" y="43"/>
                </a:lnTo>
                <a:lnTo>
                  <a:pt x="0" y="0"/>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599" name="Group 15">
            <a:extLst>
              <a:ext uri="{FF2B5EF4-FFF2-40B4-BE49-F238E27FC236}">
                <a16:creationId xmlns:a16="http://schemas.microsoft.com/office/drawing/2014/main" id="{2E663D59-38AD-4482-A1A6-08C3D570BFD9}"/>
              </a:ext>
            </a:extLst>
          </p:cNvPr>
          <p:cNvGrpSpPr>
            <a:grpSpLocks/>
          </p:cNvGrpSpPr>
          <p:nvPr/>
        </p:nvGrpSpPr>
        <p:grpSpPr bwMode="auto">
          <a:xfrm>
            <a:off x="819150" y="2392363"/>
            <a:ext cx="6988175" cy="28575"/>
            <a:chOff x="516" y="1507"/>
            <a:chExt cx="4402" cy="18"/>
          </a:xfrm>
        </p:grpSpPr>
        <p:sp>
          <p:nvSpPr>
            <p:cNvPr id="23568" name="Line 16">
              <a:extLst>
                <a:ext uri="{FF2B5EF4-FFF2-40B4-BE49-F238E27FC236}">
                  <a16:creationId xmlns:a16="http://schemas.microsoft.com/office/drawing/2014/main" id="{63787670-B4BE-4CBC-AC03-13D2FA4BD3A2}"/>
                </a:ext>
              </a:extLst>
            </p:cNvPr>
            <p:cNvSpPr>
              <a:spLocks noChangeShapeType="1"/>
            </p:cNvSpPr>
            <p:nvPr/>
          </p:nvSpPr>
          <p:spPr bwMode="auto">
            <a:xfrm>
              <a:off x="516" y="1525"/>
              <a:ext cx="440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Rectangle 17">
              <a:extLst>
                <a:ext uri="{FF2B5EF4-FFF2-40B4-BE49-F238E27FC236}">
                  <a16:creationId xmlns:a16="http://schemas.microsoft.com/office/drawing/2014/main" id="{6A977A3E-29FD-45C6-9818-021A2CE02753}"/>
                </a:ext>
              </a:extLst>
            </p:cNvPr>
            <p:cNvSpPr>
              <a:spLocks noChangeArrowheads="1"/>
            </p:cNvSpPr>
            <p:nvPr/>
          </p:nvSpPr>
          <p:spPr bwMode="auto">
            <a:xfrm>
              <a:off x="516" y="1507"/>
              <a:ext cx="512"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2" name="Group 18">
            <a:extLst>
              <a:ext uri="{FF2B5EF4-FFF2-40B4-BE49-F238E27FC236}">
                <a16:creationId xmlns:a16="http://schemas.microsoft.com/office/drawing/2014/main" id="{3E9B00B7-EC44-4A0C-A6E7-893962CF3BF1}"/>
              </a:ext>
            </a:extLst>
          </p:cNvPr>
          <p:cNvGrpSpPr>
            <a:grpSpLocks/>
          </p:cNvGrpSpPr>
          <p:nvPr/>
        </p:nvGrpSpPr>
        <p:grpSpPr bwMode="auto">
          <a:xfrm>
            <a:off x="1928522" y="291352"/>
            <a:ext cx="4913313" cy="31750"/>
            <a:chOff x="1194" y="850"/>
            <a:chExt cx="3095" cy="20"/>
          </a:xfrm>
        </p:grpSpPr>
        <p:sp>
          <p:nvSpPr>
            <p:cNvPr id="23571" name="Line 19">
              <a:extLst>
                <a:ext uri="{FF2B5EF4-FFF2-40B4-BE49-F238E27FC236}">
                  <a16:creationId xmlns:a16="http://schemas.microsoft.com/office/drawing/2014/main" id="{A8677B18-C3D8-46AF-98C8-6FDE95F03FF4}"/>
                </a:ext>
              </a:extLst>
            </p:cNvPr>
            <p:cNvSpPr>
              <a:spLocks noChangeShapeType="1"/>
            </p:cNvSpPr>
            <p:nvPr/>
          </p:nvSpPr>
          <p:spPr bwMode="auto">
            <a:xfrm>
              <a:off x="1194" y="870"/>
              <a:ext cx="3095"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Rectangle 20">
              <a:extLst>
                <a:ext uri="{FF2B5EF4-FFF2-40B4-BE49-F238E27FC236}">
                  <a16:creationId xmlns:a16="http://schemas.microsoft.com/office/drawing/2014/main" id="{BD762153-81D0-43AB-AFF0-B13ED831E25D}"/>
                </a:ext>
              </a:extLst>
            </p:cNvPr>
            <p:cNvSpPr>
              <a:spLocks noChangeArrowheads="1"/>
            </p:cNvSpPr>
            <p:nvPr/>
          </p:nvSpPr>
          <p:spPr bwMode="auto">
            <a:xfrm>
              <a:off x="3777" y="850"/>
              <a:ext cx="512" cy="2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5" name="Group 21">
            <a:extLst>
              <a:ext uri="{FF2B5EF4-FFF2-40B4-BE49-F238E27FC236}">
                <a16:creationId xmlns:a16="http://schemas.microsoft.com/office/drawing/2014/main" id="{F2ED3634-36DE-4EE2-AC5B-D83CA8D85098}"/>
              </a:ext>
            </a:extLst>
          </p:cNvPr>
          <p:cNvGrpSpPr>
            <a:grpSpLocks/>
          </p:cNvGrpSpPr>
          <p:nvPr/>
        </p:nvGrpSpPr>
        <p:grpSpPr bwMode="auto">
          <a:xfrm>
            <a:off x="1850249" y="4299148"/>
            <a:ext cx="4908550" cy="28575"/>
            <a:chOff x="1194" y="2708"/>
            <a:chExt cx="3092" cy="18"/>
          </a:xfrm>
        </p:grpSpPr>
        <p:sp>
          <p:nvSpPr>
            <p:cNvPr id="23574" name="Line 22">
              <a:extLst>
                <a:ext uri="{FF2B5EF4-FFF2-40B4-BE49-F238E27FC236}">
                  <a16:creationId xmlns:a16="http://schemas.microsoft.com/office/drawing/2014/main" id="{BE0883CE-1FDF-4691-99CC-5EBD6749333B}"/>
                </a:ext>
              </a:extLst>
            </p:cNvPr>
            <p:cNvSpPr>
              <a:spLocks noChangeShapeType="1"/>
            </p:cNvSpPr>
            <p:nvPr/>
          </p:nvSpPr>
          <p:spPr bwMode="auto">
            <a:xfrm>
              <a:off x="1194" y="2726"/>
              <a:ext cx="309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3">
              <a:extLst>
                <a:ext uri="{FF2B5EF4-FFF2-40B4-BE49-F238E27FC236}">
                  <a16:creationId xmlns:a16="http://schemas.microsoft.com/office/drawing/2014/main" id="{59C68265-6192-4378-9153-A2146414250C}"/>
                </a:ext>
              </a:extLst>
            </p:cNvPr>
            <p:cNvSpPr>
              <a:spLocks noChangeArrowheads="1"/>
            </p:cNvSpPr>
            <p:nvPr/>
          </p:nvSpPr>
          <p:spPr bwMode="auto">
            <a:xfrm>
              <a:off x="1194" y="2708"/>
              <a:ext cx="513"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7608" name="Freeform 24">
            <a:extLst>
              <a:ext uri="{FF2B5EF4-FFF2-40B4-BE49-F238E27FC236}">
                <a16:creationId xmlns:a16="http://schemas.microsoft.com/office/drawing/2014/main" id="{EB37CD69-6573-4FB5-B362-BF3A5B7CE23B}"/>
              </a:ext>
            </a:extLst>
          </p:cNvPr>
          <p:cNvSpPr>
            <a:spLocks noChangeArrowheads="1"/>
          </p:cNvSpPr>
          <p:nvPr/>
        </p:nvSpPr>
        <p:spPr bwMode="auto">
          <a:xfrm rot="6388125">
            <a:off x="1234281" y="781844"/>
            <a:ext cx="271463" cy="238125"/>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09" name="Freeform 25">
            <a:extLst>
              <a:ext uri="{FF2B5EF4-FFF2-40B4-BE49-F238E27FC236}">
                <a16:creationId xmlns:a16="http://schemas.microsoft.com/office/drawing/2014/main" id="{811F86D8-B109-4C97-8E9B-FACE4AFCEB77}"/>
              </a:ext>
            </a:extLst>
          </p:cNvPr>
          <p:cNvSpPr>
            <a:spLocks noChangeArrowheads="1"/>
          </p:cNvSpPr>
          <p:nvPr/>
        </p:nvSpPr>
        <p:spPr bwMode="auto">
          <a:xfrm rot="6388125">
            <a:off x="998538" y="712788"/>
            <a:ext cx="269875" cy="238125"/>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0" name="Freeform 26">
            <a:extLst>
              <a:ext uri="{FF2B5EF4-FFF2-40B4-BE49-F238E27FC236}">
                <a16:creationId xmlns:a16="http://schemas.microsoft.com/office/drawing/2014/main" id="{436E06DE-96DB-41A6-B1DB-BC70042DB342}"/>
              </a:ext>
            </a:extLst>
          </p:cNvPr>
          <p:cNvSpPr>
            <a:spLocks noChangeArrowheads="1"/>
          </p:cNvSpPr>
          <p:nvPr/>
        </p:nvSpPr>
        <p:spPr bwMode="auto">
          <a:xfrm rot="6388125">
            <a:off x="1177132" y="543719"/>
            <a:ext cx="273050" cy="236537"/>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1" name="Freeform 27">
            <a:extLst>
              <a:ext uri="{FF2B5EF4-FFF2-40B4-BE49-F238E27FC236}">
                <a16:creationId xmlns:a16="http://schemas.microsoft.com/office/drawing/2014/main" id="{DD687858-1ADB-4C77-9CC4-921A71DAD036}"/>
              </a:ext>
            </a:extLst>
          </p:cNvPr>
          <p:cNvSpPr>
            <a:spLocks noChangeArrowheads="1"/>
          </p:cNvSpPr>
          <p:nvPr/>
        </p:nvSpPr>
        <p:spPr bwMode="auto">
          <a:xfrm rot="6388125">
            <a:off x="1056482" y="956469"/>
            <a:ext cx="273050" cy="236537"/>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2" name="Freeform 28">
            <a:extLst>
              <a:ext uri="{FF2B5EF4-FFF2-40B4-BE49-F238E27FC236}">
                <a16:creationId xmlns:a16="http://schemas.microsoft.com/office/drawing/2014/main" id="{CC1CEFB5-D818-4F74-AE96-5BCD14E915E2}"/>
              </a:ext>
            </a:extLst>
          </p:cNvPr>
          <p:cNvSpPr>
            <a:spLocks noChangeArrowheads="1"/>
          </p:cNvSpPr>
          <p:nvPr/>
        </p:nvSpPr>
        <p:spPr bwMode="auto">
          <a:xfrm rot="6388125">
            <a:off x="1358901" y="374650"/>
            <a:ext cx="273050" cy="238125"/>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3" name="Freeform 29">
            <a:extLst>
              <a:ext uri="{FF2B5EF4-FFF2-40B4-BE49-F238E27FC236}">
                <a16:creationId xmlns:a16="http://schemas.microsoft.com/office/drawing/2014/main" id="{49A5ECBB-D809-4352-A955-A808B6155102}"/>
              </a:ext>
            </a:extLst>
          </p:cNvPr>
          <p:cNvSpPr>
            <a:spLocks noChangeArrowheads="1"/>
          </p:cNvSpPr>
          <p:nvPr/>
        </p:nvSpPr>
        <p:spPr bwMode="auto">
          <a:xfrm rot="6388125">
            <a:off x="1477963" y="687388"/>
            <a:ext cx="85725" cy="8572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4" name="Freeform 30">
            <a:extLst>
              <a:ext uri="{FF2B5EF4-FFF2-40B4-BE49-F238E27FC236}">
                <a16:creationId xmlns:a16="http://schemas.microsoft.com/office/drawing/2014/main" id="{FA6F7D2E-7F0B-450C-A46E-96DBEFBD0721}"/>
              </a:ext>
            </a:extLst>
          </p:cNvPr>
          <p:cNvSpPr>
            <a:spLocks noChangeArrowheads="1"/>
          </p:cNvSpPr>
          <p:nvPr/>
        </p:nvSpPr>
        <p:spPr bwMode="auto">
          <a:xfrm rot="6388125">
            <a:off x="1501775" y="706438"/>
            <a:ext cx="41275" cy="44450"/>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5" name="Oval 31">
            <a:extLst>
              <a:ext uri="{FF2B5EF4-FFF2-40B4-BE49-F238E27FC236}">
                <a16:creationId xmlns:a16="http://schemas.microsoft.com/office/drawing/2014/main" id="{FEBFC126-9DF9-4A18-859D-503757706988}"/>
              </a:ext>
            </a:extLst>
          </p:cNvPr>
          <p:cNvSpPr>
            <a:spLocks noChangeArrowheads="1"/>
          </p:cNvSpPr>
          <p:nvPr/>
        </p:nvSpPr>
        <p:spPr bwMode="auto">
          <a:xfrm>
            <a:off x="1763713" y="4500563"/>
            <a:ext cx="5113337" cy="287337"/>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67616" name="Text Box 32">
            <a:extLst>
              <a:ext uri="{FF2B5EF4-FFF2-40B4-BE49-F238E27FC236}">
                <a16:creationId xmlns:a16="http://schemas.microsoft.com/office/drawing/2014/main" id="{E4AA9297-BF83-44A6-8F0E-1847701661B6}"/>
              </a:ext>
            </a:extLst>
          </p:cNvPr>
          <p:cNvSpPr txBox="1">
            <a:spLocks noChangeArrowheads="1"/>
          </p:cNvSpPr>
          <p:nvPr/>
        </p:nvSpPr>
        <p:spPr bwMode="auto">
          <a:xfrm>
            <a:off x="2281861" y="4480430"/>
            <a:ext cx="37609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1200" dirty="0">
                <a:solidFill>
                  <a:schemeClr val="tx2"/>
                </a:solidFill>
                <a:latin typeface="微软雅黑" panose="020B0503020204020204" pitchFamily="34" charset="-122"/>
                <a:ea typeface="微软雅黑" panose="020B0503020204020204" pitchFamily="34" charset="-122"/>
              </a:rPr>
              <a:t>The logic diagram of Android application system</a:t>
            </a:r>
          </a:p>
        </p:txBody>
      </p:sp>
      <p:pic>
        <p:nvPicPr>
          <p:cNvPr id="35" name="图片 34">
            <a:extLst>
              <a:ext uri="{FF2B5EF4-FFF2-40B4-BE49-F238E27FC236}">
                <a16:creationId xmlns:a16="http://schemas.microsoft.com/office/drawing/2014/main" id="{A1F8AD3F-33A3-42F3-996A-A441549EDEC9}"/>
              </a:ext>
            </a:extLst>
          </p:cNvPr>
          <p:cNvPicPr/>
          <p:nvPr/>
        </p:nvPicPr>
        <p:blipFill>
          <a:blip r:embed="rId2"/>
          <a:stretch>
            <a:fillRect/>
          </a:stretch>
        </p:blipFill>
        <p:spPr>
          <a:xfrm>
            <a:off x="1698625" y="501914"/>
            <a:ext cx="5681660" cy="3690674"/>
          </a:xfrm>
          <a:prstGeom prst="rect">
            <a:avLst/>
          </a:prstGeom>
        </p:spPr>
      </p:pic>
      <p:sp>
        <p:nvSpPr>
          <p:cNvPr id="36" name="文本框 35">
            <a:extLst>
              <a:ext uri="{FF2B5EF4-FFF2-40B4-BE49-F238E27FC236}">
                <a16:creationId xmlns:a16="http://schemas.microsoft.com/office/drawing/2014/main" id="{5061F61A-71FF-4189-A95E-03A0CB93E35A}"/>
              </a:ext>
            </a:extLst>
          </p:cNvPr>
          <p:cNvSpPr txBox="1"/>
          <p:nvPr/>
        </p:nvSpPr>
        <p:spPr>
          <a:xfrm>
            <a:off x="1166495" y="501914"/>
            <a:ext cx="296201" cy="338554"/>
          </a:xfrm>
          <a:prstGeom prst="rect">
            <a:avLst/>
          </a:prstGeom>
          <a:noFill/>
        </p:spPr>
        <p:txBody>
          <a:bodyPr wrap="square" rtlCol="0">
            <a:spAutoFit/>
          </a:bodyPr>
          <a:lstStyle/>
          <a:p>
            <a:r>
              <a:rPr lang="en-US" altLang="zh-CN" sz="1600" b="1" dirty="0"/>
              <a:t>7</a:t>
            </a:r>
            <a:endParaRPr lang="zh-CN" altLang="en-US" sz="1600" b="1" dirty="0"/>
          </a:p>
        </p:txBody>
      </p:sp>
    </p:spTree>
    <p:extLst>
      <p:ext uri="{BB962C8B-B14F-4D97-AF65-F5344CB8AC3E}">
        <p14:creationId xmlns:p14="http://schemas.microsoft.com/office/powerpoint/2010/main" val="21056586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7608"/>
                                        </p:tgtEl>
                                        <p:attrNameLst>
                                          <p:attrName>style.visibility</p:attrName>
                                        </p:attrNameLst>
                                      </p:cBhvr>
                                      <p:to>
                                        <p:strVal val="visible"/>
                                      </p:to>
                                    </p:set>
                                    <p:animEffect transition="in" filter="fade">
                                      <p:cBhvr>
                                        <p:cTn id="7" dur="1000"/>
                                        <p:tgtEl>
                                          <p:spTgt spid="67608"/>
                                        </p:tgtEl>
                                      </p:cBhvr>
                                    </p:animEffect>
                                  </p:childTnLst>
                                </p:cTn>
                              </p:par>
                              <p:par>
                                <p:cTn id="8" presetID="10" presetClass="entr" presetSubtype="0" fill="hold" nodeType="withEffect">
                                  <p:stCondLst>
                                    <p:cond delay="100"/>
                                  </p:stCondLst>
                                  <p:childTnLst>
                                    <p:set>
                                      <p:cBhvr>
                                        <p:cTn id="9" dur="1" fill="hold">
                                          <p:stCondLst>
                                            <p:cond delay="0"/>
                                          </p:stCondLst>
                                        </p:cTn>
                                        <p:tgtEl>
                                          <p:spTgt spid="67609"/>
                                        </p:tgtEl>
                                        <p:attrNameLst>
                                          <p:attrName>style.visibility</p:attrName>
                                        </p:attrNameLst>
                                      </p:cBhvr>
                                      <p:to>
                                        <p:strVal val="visible"/>
                                      </p:to>
                                    </p:set>
                                    <p:animEffect transition="in" filter="fade">
                                      <p:cBhvr>
                                        <p:cTn id="10" dur="1000"/>
                                        <p:tgtEl>
                                          <p:spTgt spid="67609"/>
                                        </p:tgtEl>
                                      </p:cBhvr>
                                    </p:animEffect>
                                  </p:childTnLst>
                                </p:cTn>
                              </p:par>
                              <p:par>
                                <p:cTn id="11" presetID="10" presetClass="entr" presetSubtype="0" fill="hold" nodeType="withEffect">
                                  <p:stCondLst>
                                    <p:cond delay="200"/>
                                  </p:stCondLst>
                                  <p:childTnLst>
                                    <p:set>
                                      <p:cBhvr>
                                        <p:cTn id="12" dur="1" fill="hold">
                                          <p:stCondLst>
                                            <p:cond delay="0"/>
                                          </p:stCondLst>
                                        </p:cTn>
                                        <p:tgtEl>
                                          <p:spTgt spid="67610"/>
                                        </p:tgtEl>
                                        <p:attrNameLst>
                                          <p:attrName>style.visibility</p:attrName>
                                        </p:attrNameLst>
                                      </p:cBhvr>
                                      <p:to>
                                        <p:strVal val="visible"/>
                                      </p:to>
                                    </p:set>
                                    <p:animEffect transition="in" filter="fade">
                                      <p:cBhvr>
                                        <p:cTn id="13" dur="1000"/>
                                        <p:tgtEl>
                                          <p:spTgt spid="67610"/>
                                        </p:tgtEl>
                                      </p:cBhvr>
                                    </p:animEffect>
                                  </p:childTnLst>
                                </p:cTn>
                              </p:par>
                              <p:par>
                                <p:cTn id="14" presetID="10" presetClass="entr" presetSubtype="0" fill="hold" nodeType="withEffect">
                                  <p:stCondLst>
                                    <p:cond delay="300"/>
                                  </p:stCondLst>
                                  <p:childTnLst>
                                    <p:set>
                                      <p:cBhvr>
                                        <p:cTn id="15" dur="1" fill="hold">
                                          <p:stCondLst>
                                            <p:cond delay="0"/>
                                          </p:stCondLst>
                                        </p:cTn>
                                        <p:tgtEl>
                                          <p:spTgt spid="67611"/>
                                        </p:tgtEl>
                                        <p:attrNameLst>
                                          <p:attrName>style.visibility</p:attrName>
                                        </p:attrNameLst>
                                      </p:cBhvr>
                                      <p:to>
                                        <p:strVal val="visible"/>
                                      </p:to>
                                    </p:set>
                                    <p:animEffect transition="in" filter="fade">
                                      <p:cBhvr>
                                        <p:cTn id="16" dur="1000"/>
                                        <p:tgtEl>
                                          <p:spTgt spid="67611"/>
                                        </p:tgtEl>
                                      </p:cBhvr>
                                    </p:animEffect>
                                  </p:childTnLst>
                                </p:cTn>
                              </p:par>
                              <p:par>
                                <p:cTn id="17" presetID="10" presetClass="entr" presetSubtype="0" fill="hold" nodeType="withEffect">
                                  <p:stCondLst>
                                    <p:cond delay="400"/>
                                  </p:stCondLst>
                                  <p:childTnLst>
                                    <p:set>
                                      <p:cBhvr>
                                        <p:cTn id="18" dur="1" fill="hold">
                                          <p:stCondLst>
                                            <p:cond delay="0"/>
                                          </p:stCondLst>
                                        </p:cTn>
                                        <p:tgtEl>
                                          <p:spTgt spid="67612"/>
                                        </p:tgtEl>
                                        <p:attrNameLst>
                                          <p:attrName>style.visibility</p:attrName>
                                        </p:attrNameLst>
                                      </p:cBhvr>
                                      <p:to>
                                        <p:strVal val="visible"/>
                                      </p:to>
                                    </p:set>
                                    <p:animEffect transition="in" filter="fade">
                                      <p:cBhvr>
                                        <p:cTn id="19" dur="1000"/>
                                        <p:tgtEl>
                                          <p:spTgt spid="67612"/>
                                        </p:tgtEl>
                                      </p:cBhvr>
                                    </p:animEffect>
                                  </p:childTnLst>
                                </p:cTn>
                              </p:par>
                              <p:par>
                                <p:cTn id="20" presetID="10" presetClass="entr" presetSubtype="0" fill="hold" nodeType="withEffect">
                                  <p:stCondLst>
                                    <p:cond delay="500"/>
                                  </p:stCondLst>
                                  <p:childTnLst>
                                    <p:set>
                                      <p:cBhvr>
                                        <p:cTn id="21" dur="1" fill="hold">
                                          <p:stCondLst>
                                            <p:cond delay="0"/>
                                          </p:stCondLst>
                                        </p:cTn>
                                        <p:tgtEl>
                                          <p:spTgt spid="67613"/>
                                        </p:tgtEl>
                                        <p:attrNameLst>
                                          <p:attrName>style.visibility</p:attrName>
                                        </p:attrNameLst>
                                      </p:cBhvr>
                                      <p:to>
                                        <p:strVal val="visible"/>
                                      </p:to>
                                    </p:set>
                                    <p:animEffect transition="in" filter="fade">
                                      <p:cBhvr>
                                        <p:cTn id="22" dur="1000"/>
                                        <p:tgtEl>
                                          <p:spTgt spid="67613"/>
                                        </p:tgtEl>
                                      </p:cBhvr>
                                    </p:animEffect>
                                  </p:childTnLst>
                                </p:cTn>
                              </p:par>
                              <p:par>
                                <p:cTn id="23" presetID="10" presetClass="entr" presetSubtype="0" fill="hold" nodeType="withEffect">
                                  <p:stCondLst>
                                    <p:cond delay="600"/>
                                  </p:stCondLst>
                                  <p:childTnLst>
                                    <p:set>
                                      <p:cBhvr>
                                        <p:cTn id="24" dur="1" fill="hold">
                                          <p:stCondLst>
                                            <p:cond delay="0"/>
                                          </p:stCondLst>
                                        </p:cTn>
                                        <p:tgtEl>
                                          <p:spTgt spid="67614"/>
                                        </p:tgtEl>
                                        <p:attrNameLst>
                                          <p:attrName>style.visibility</p:attrName>
                                        </p:attrNameLst>
                                      </p:cBhvr>
                                      <p:to>
                                        <p:strVal val="visible"/>
                                      </p:to>
                                    </p:set>
                                    <p:animEffect transition="in" filter="fade">
                                      <p:cBhvr>
                                        <p:cTn id="25" dur="1000"/>
                                        <p:tgtEl>
                                          <p:spTgt spid="67614"/>
                                        </p:tgtEl>
                                      </p:cBhvr>
                                    </p:animEffect>
                                  </p:childTnLst>
                                </p:cTn>
                              </p:par>
                              <p:par>
                                <p:cTn id="26" presetID="22" presetClass="entr" presetSubtype="4" fill="hold" nodeType="withEffect">
                                  <p:stCondLst>
                                    <p:cond delay="0"/>
                                  </p:stCondLst>
                                  <p:childTnLst>
                                    <p:set>
                                      <p:cBhvr>
                                        <p:cTn id="27" dur="1" fill="hold">
                                          <p:stCondLst>
                                            <p:cond delay="0"/>
                                          </p:stCondLst>
                                        </p:cTn>
                                        <p:tgtEl>
                                          <p:spTgt spid="67586"/>
                                        </p:tgtEl>
                                        <p:attrNameLst>
                                          <p:attrName>style.visibility</p:attrName>
                                        </p:attrNameLst>
                                      </p:cBhvr>
                                      <p:to>
                                        <p:strVal val="visible"/>
                                      </p:to>
                                    </p:set>
                                    <p:animEffect transition="in" filter="wipe(down)">
                                      <p:cBhvr>
                                        <p:cTn id="28" dur="500"/>
                                        <p:tgtEl>
                                          <p:spTgt spid="67586"/>
                                        </p:tgtEl>
                                      </p:cBhvr>
                                    </p:animEffect>
                                  </p:childTnLst>
                                </p:cTn>
                              </p:par>
                              <p:par>
                                <p:cTn id="29" presetID="22" presetClass="entr" presetSubtype="4" fill="hold" nodeType="withEffect">
                                  <p:stCondLst>
                                    <p:cond delay="100"/>
                                  </p:stCondLst>
                                  <p:childTnLst>
                                    <p:set>
                                      <p:cBhvr>
                                        <p:cTn id="30" dur="1" fill="hold">
                                          <p:stCondLst>
                                            <p:cond delay="0"/>
                                          </p:stCondLst>
                                        </p:cTn>
                                        <p:tgtEl>
                                          <p:spTgt spid="67587"/>
                                        </p:tgtEl>
                                        <p:attrNameLst>
                                          <p:attrName>style.visibility</p:attrName>
                                        </p:attrNameLst>
                                      </p:cBhvr>
                                      <p:to>
                                        <p:strVal val="visible"/>
                                      </p:to>
                                    </p:set>
                                    <p:animEffect transition="in" filter="wipe(down)">
                                      <p:cBhvr>
                                        <p:cTn id="31" dur="500"/>
                                        <p:tgtEl>
                                          <p:spTgt spid="67587"/>
                                        </p:tgtEl>
                                      </p:cBhvr>
                                    </p:animEffect>
                                  </p:childTnLst>
                                </p:cTn>
                              </p:par>
                              <p:par>
                                <p:cTn id="32" presetID="1" presetClass="entr" presetSubtype="0" fill="hold" nodeType="withEffect">
                                  <p:stCondLst>
                                    <p:cond delay="100"/>
                                  </p:stCondLst>
                                  <p:childTnLst>
                                    <p:set>
                                      <p:cBhvr>
                                        <p:cTn id="33" dur="1" fill="hold">
                                          <p:stCondLst>
                                            <p:cond delay="0"/>
                                          </p:stCondLst>
                                        </p:cTn>
                                        <p:tgtEl>
                                          <p:spTgt spid="67588"/>
                                        </p:tgtEl>
                                        <p:attrNameLst>
                                          <p:attrName>style.visibility</p:attrName>
                                        </p:attrNameLst>
                                      </p:cBhvr>
                                      <p:to>
                                        <p:strVal val="visible"/>
                                      </p:to>
                                    </p:set>
                                  </p:childTnLst>
                                </p:cTn>
                              </p:par>
                              <p:par>
                                <p:cTn id="34" presetID="1" presetClass="entr" presetSubtype="0" fill="hold" nodeType="withEffect">
                                  <p:stCondLst>
                                    <p:cond delay="100"/>
                                  </p:stCondLst>
                                  <p:childTnLst>
                                    <p:set>
                                      <p:cBhvr>
                                        <p:cTn id="35" dur="1" fill="hold">
                                          <p:stCondLst>
                                            <p:cond delay="0"/>
                                          </p:stCondLst>
                                        </p:cTn>
                                        <p:tgtEl>
                                          <p:spTgt spid="67592"/>
                                        </p:tgtEl>
                                        <p:attrNameLst>
                                          <p:attrName>style.visibility</p:attrName>
                                        </p:attrNameLst>
                                      </p:cBhvr>
                                      <p:to>
                                        <p:strVal val="visible"/>
                                      </p:to>
                                    </p:set>
                                  </p:childTnLst>
                                </p:cTn>
                              </p:par>
                              <p:par>
                                <p:cTn id="36" presetID="0" presetClass="path" presetSubtype="0" accel="50000" decel="50000" fill="hold" nodeType="withEffect">
                                  <p:stCondLst>
                                    <p:cond delay="100"/>
                                  </p:stCondLst>
                                  <p:childTnLst>
                                    <p:animMotion origin="layout" path="M 0 0 L -0.1158 0.68644 " pathEditMode="relative" rAng="0" ptsTypes="AA">
                                      <p:cBhvr>
                                        <p:cTn id="37" dur="1000" spd="-100000" fill="hold"/>
                                        <p:tgtEl>
                                          <p:spTgt spid="67588"/>
                                        </p:tgtEl>
                                        <p:attrNameLst>
                                          <p:attrName>ppt_x,ppt_y</p:attrName>
                                        </p:attrNameLst>
                                      </p:cBhvr>
                                      <p:rCtr x="0" y="0"/>
                                    </p:animMotion>
                                  </p:childTnLst>
                                </p:cTn>
                              </p:par>
                              <p:par>
                                <p:cTn id="38" presetID="0" presetClass="path" presetSubtype="0" accel="50000" decel="50000" fill="hold" nodeType="withEffect">
                                  <p:stCondLst>
                                    <p:cond delay="100"/>
                                  </p:stCondLst>
                                  <p:childTnLst>
                                    <p:animMotion origin="layout" path="M 0 0 L -0.1158 0.68644 " pathEditMode="relative" rAng="0" ptsTypes="AA">
                                      <p:cBhvr>
                                        <p:cTn id="39" dur="500" spd="-100000" fill="hold"/>
                                        <p:tgtEl>
                                          <p:spTgt spid="67592"/>
                                        </p:tgtEl>
                                        <p:attrNameLst>
                                          <p:attrName>ppt_x,ppt_y</p:attrName>
                                        </p:attrNameLst>
                                      </p:cBhvr>
                                      <p:rCtr x="0" y="0"/>
                                    </p:animMotion>
                                  </p:childTnLst>
                                </p:cTn>
                              </p:par>
                              <p:par>
                                <p:cTn id="40" presetID="22" presetClass="entr" presetSubtype="4" fill="hold" nodeType="withEffect">
                                  <p:stCondLst>
                                    <p:cond delay="100"/>
                                  </p:stCondLst>
                                  <p:childTnLst>
                                    <p:set>
                                      <p:cBhvr>
                                        <p:cTn id="41" dur="1" fill="hold">
                                          <p:stCondLst>
                                            <p:cond delay="0"/>
                                          </p:stCondLst>
                                        </p:cTn>
                                        <p:tgtEl>
                                          <p:spTgt spid="67596"/>
                                        </p:tgtEl>
                                        <p:attrNameLst>
                                          <p:attrName>style.visibility</p:attrName>
                                        </p:attrNameLst>
                                      </p:cBhvr>
                                      <p:to>
                                        <p:strVal val="visible"/>
                                      </p:to>
                                    </p:set>
                                    <p:animEffect transition="in" filter="wipe(down)">
                                      <p:cBhvr>
                                        <p:cTn id="42" dur="500"/>
                                        <p:tgtEl>
                                          <p:spTgt spid="67596"/>
                                        </p:tgtEl>
                                      </p:cBhvr>
                                    </p:animEffect>
                                  </p:childTnLst>
                                </p:cTn>
                              </p:par>
                              <p:par>
                                <p:cTn id="43" presetID="1" presetClass="entr" presetSubtype="0" fill="hold" nodeType="withEffect">
                                  <p:stCondLst>
                                    <p:cond delay="100"/>
                                  </p:stCondLst>
                                  <p:childTnLst>
                                    <p:set>
                                      <p:cBhvr>
                                        <p:cTn id="44" dur="1" fill="hold">
                                          <p:stCondLst>
                                            <p:cond delay="0"/>
                                          </p:stCondLst>
                                        </p:cTn>
                                        <p:tgtEl>
                                          <p:spTgt spid="67597"/>
                                        </p:tgtEl>
                                        <p:attrNameLst>
                                          <p:attrName>style.visibility</p:attrName>
                                        </p:attrNameLst>
                                      </p:cBhvr>
                                      <p:to>
                                        <p:strVal val="visible"/>
                                      </p:to>
                                    </p:set>
                                  </p:childTnLst>
                                </p:cTn>
                              </p:par>
                              <p:par>
                                <p:cTn id="45" presetID="0" presetClass="path" presetSubtype="0" accel="50000" decel="50000" fill="hold" nodeType="withEffect">
                                  <p:stCondLst>
                                    <p:cond delay="100"/>
                                  </p:stCondLst>
                                  <p:childTnLst>
                                    <p:animMotion origin="layout" path="M 6.66667E-6 1.42416E-6 L 0.07449 -0.43497 " pathEditMode="relative" rAng="0" ptsTypes="AA">
                                      <p:cBhvr>
                                        <p:cTn id="46" dur="1000" spd="-100000" fill="hold"/>
                                        <p:tgtEl>
                                          <p:spTgt spid="67597"/>
                                        </p:tgtEl>
                                        <p:attrNameLst>
                                          <p:attrName>ppt_x,ppt_y</p:attrName>
                                        </p:attrNameLst>
                                      </p:cBhvr>
                                      <p:rCtr x="0" y="0"/>
                                    </p:animMotion>
                                  </p:childTnLst>
                                </p:cTn>
                              </p:par>
                              <p:par>
                                <p:cTn id="47" presetID="22" presetClass="entr" presetSubtype="4" fill="hold" nodeType="withEffect">
                                  <p:stCondLst>
                                    <p:cond delay="100"/>
                                  </p:stCondLst>
                                  <p:childTnLst>
                                    <p:set>
                                      <p:cBhvr>
                                        <p:cTn id="48" dur="1" fill="hold">
                                          <p:stCondLst>
                                            <p:cond delay="0"/>
                                          </p:stCondLst>
                                        </p:cTn>
                                        <p:tgtEl>
                                          <p:spTgt spid="67593"/>
                                        </p:tgtEl>
                                        <p:attrNameLst>
                                          <p:attrName>style.visibility</p:attrName>
                                        </p:attrNameLst>
                                      </p:cBhvr>
                                      <p:to>
                                        <p:strVal val="visible"/>
                                      </p:to>
                                    </p:set>
                                    <p:animEffect transition="in" filter="wipe(down)">
                                      <p:cBhvr>
                                        <p:cTn id="49" dur="500"/>
                                        <p:tgtEl>
                                          <p:spTgt spid="67593"/>
                                        </p:tgtEl>
                                      </p:cBhvr>
                                    </p:animEffect>
                                  </p:childTnLst>
                                </p:cTn>
                              </p:par>
                              <p:par>
                                <p:cTn id="50" presetID="1" presetClass="entr" presetSubtype="0" fill="hold" nodeType="withEffect">
                                  <p:stCondLst>
                                    <p:cond delay="100"/>
                                  </p:stCondLst>
                                  <p:childTnLst>
                                    <p:set>
                                      <p:cBhvr>
                                        <p:cTn id="51" dur="1" fill="hold">
                                          <p:stCondLst>
                                            <p:cond delay="0"/>
                                          </p:stCondLst>
                                        </p:cTn>
                                        <p:tgtEl>
                                          <p:spTgt spid="67595"/>
                                        </p:tgtEl>
                                        <p:attrNameLst>
                                          <p:attrName>style.visibility</p:attrName>
                                        </p:attrNameLst>
                                      </p:cBhvr>
                                      <p:to>
                                        <p:strVal val="visible"/>
                                      </p:to>
                                    </p:set>
                                  </p:childTnLst>
                                </p:cTn>
                              </p:par>
                              <p:par>
                                <p:cTn id="52" presetID="1" presetClass="entr" presetSubtype="0" fill="hold" nodeType="withEffect">
                                  <p:stCondLst>
                                    <p:cond delay="100"/>
                                  </p:stCondLst>
                                  <p:childTnLst>
                                    <p:set>
                                      <p:cBhvr>
                                        <p:cTn id="53" dur="1" fill="hold">
                                          <p:stCondLst>
                                            <p:cond delay="0"/>
                                          </p:stCondLst>
                                        </p:cTn>
                                        <p:tgtEl>
                                          <p:spTgt spid="67598"/>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2.22222E-6 -3.52178E-7 L 0.09201 -0.54217 " pathEditMode="relative" rAng="0" ptsTypes="AA">
                                      <p:cBhvr>
                                        <p:cTn id="55" dur="1000" spd="-100000" fill="hold"/>
                                        <p:tgtEl>
                                          <p:spTgt spid="67598"/>
                                        </p:tgtEl>
                                        <p:attrNameLst>
                                          <p:attrName>ppt_x,ppt_y</p:attrName>
                                        </p:attrNameLst>
                                      </p:cBhvr>
                                      <p:rCtr x="0" y="0"/>
                                    </p:animMotion>
                                  </p:childTnLst>
                                </p:cTn>
                              </p:par>
                              <p:par>
                                <p:cTn id="56" presetID="0" presetClass="path" presetSubtype="0" accel="50000" decel="50000" fill="hold" nodeType="withEffect">
                                  <p:stCondLst>
                                    <p:cond delay="0"/>
                                  </p:stCondLst>
                                  <p:childTnLst>
                                    <p:animMotion origin="layout" path="M -5.83333E-6 -4.6401E-6 L -0.04602 0.26537 " pathEditMode="relative" rAng="0" ptsTypes="AA">
                                      <p:cBhvr>
                                        <p:cTn id="57" dur="2000" spd="-100000" fill="hold"/>
                                        <p:tgtEl>
                                          <p:spTgt spid="67595"/>
                                        </p:tgtEl>
                                        <p:attrNameLst>
                                          <p:attrName>ppt_x,ppt_y</p:attrName>
                                        </p:attrNameLst>
                                      </p:cBhvr>
                                      <p:rCtr x="0" y="0"/>
                                    </p:animMotion>
                                  </p:childTnLst>
                                </p:cTn>
                              </p:par>
                              <p:par>
                                <p:cTn id="58" presetID="22" presetClass="entr" presetSubtype="1" fill="hold" nodeType="withEffect">
                                  <p:stCondLst>
                                    <p:cond delay="0"/>
                                  </p:stCondLst>
                                  <p:childTnLst>
                                    <p:set>
                                      <p:cBhvr>
                                        <p:cTn id="59" dur="1" fill="hold">
                                          <p:stCondLst>
                                            <p:cond delay="0"/>
                                          </p:stCondLst>
                                        </p:cTn>
                                        <p:tgtEl>
                                          <p:spTgt spid="67594"/>
                                        </p:tgtEl>
                                        <p:attrNameLst>
                                          <p:attrName>style.visibility</p:attrName>
                                        </p:attrNameLst>
                                      </p:cBhvr>
                                      <p:to>
                                        <p:strVal val="visible"/>
                                      </p:to>
                                    </p:set>
                                    <p:animEffect transition="in" filter="wipe(up)">
                                      <p:cBhvr>
                                        <p:cTn id="60" dur="500"/>
                                        <p:tgtEl>
                                          <p:spTgt spid="67594"/>
                                        </p:tgtEl>
                                      </p:cBhvr>
                                    </p:animEffect>
                                  </p:childTnLst>
                                </p:cTn>
                              </p:par>
                              <p:par>
                                <p:cTn id="61" presetID="22" presetClass="entr" presetSubtype="8" fill="hold" nodeType="withEffect">
                                  <p:stCondLst>
                                    <p:cond delay="0"/>
                                  </p:stCondLst>
                                  <p:childTnLst>
                                    <p:set>
                                      <p:cBhvr>
                                        <p:cTn id="62" dur="1" fill="hold">
                                          <p:stCondLst>
                                            <p:cond delay="0"/>
                                          </p:stCondLst>
                                        </p:cTn>
                                        <p:tgtEl>
                                          <p:spTgt spid="67599"/>
                                        </p:tgtEl>
                                        <p:attrNameLst>
                                          <p:attrName>style.visibility</p:attrName>
                                        </p:attrNameLst>
                                      </p:cBhvr>
                                      <p:to>
                                        <p:strVal val="visible"/>
                                      </p:to>
                                    </p:set>
                                    <p:animEffect transition="in" filter="wipe(left)">
                                      <p:cBhvr>
                                        <p:cTn id="63" dur="500"/>
                                        <p:tgtEl>
                                          <p:spTgt spid="67599"/>
                                        </p:tgtEl>
                                      </p:cBhvr>
                                    </p:animEffect>
                                  </p:childTnLst>
                                </p:cTn>
                              </p:par>
                              <p:par>
                                <p:cTn id="64" presetID="22" presetClass="entr" presetSubtype="1" fill="hold" nodeType="withEffect">
                                  <p:stCondLst>
                                    <p:cond delay="0"/>
                                  </p:stCondLst>
                                  <p:childTnLst>
                                    <p:set>
                                      <p:cBhvr>
                                        <p:cTn id="65" dur="1" fill="hold">
                                          <p:stCondLst>
                                            <p:cond delay="0"/>
                                          </p:stCondLst>
                                        </p:cTn>
                                        <p:tgtEl>
                                          <p:spTgt spid="67589"/>
                                        </p:tgtEl>
                                        <p:attrNameLst>
                                          <p:attrName>style.visibility</p:attrName>
                                        </p:attrNameLst>
                                      </p:cBhvr>
                                      <p:to>
                                        <p:strVal val="visible"/>
                                      </p:to>
                                    </p:set>
                                    <p:animEffect transition="in" filter="wipe(up)">
                                      <p:cBhvr>
                                        <p:cTn id="66" dur="500"/>
                                        <p:tgtEl>
                                          <p:spTgt spid="67589"/>
                                        </p:tgtEl>
                                      </p:cBhvr>
                                    </p:animEffect>
                                  </p:childTnLst>
                                </p:cTn>
                              </p:par>
                              <p:par>
                                <p:cTn id="67" presetID="23" presetClass="entr" presetSubtype="16" fill="hold" grpId="0" nodeType="withEffect">
                                  <p:stCondLst>
                                    <p:cond delay="400"/>
                                  </p:stCondLst>
                                  <p:childTnLst>
                                    <p:set>
                                      <p:cBhvr>
                                        <p:cTn id="68" dur="1" fill="hold">
                                          <p:stCondLst>
                                            <p:cond delay="0"/>
                                          </p:stCondLst>
                                        </p:cTn>
                                        <p:tgtEl>
                                          <p:spTgt spid="67615"/>
                                        </p:tgtEl>
                                        <p:attrNameLst>
                                          <p:attrName>style.visibility</p:attrName>
                                        </p:attrNameLst>
                                      </p:cBhvr>
                                      <p:to>
                                        <p:strVal val="visible"/>
                                      </p:to>
                                    </p:set>
                                    <p:anim calcmode="lin" valueType="num">
                                      <p:cBhvr>
                                        <p:cTn id="69" dur="300" fill="hold"/>
                                        <p:tgtEl>
                                          <p:spTgt spid="67615"/>
                                        </p:tgtEl>
                                        <p:attrNameLst>
                                          <p:attrName>ppt_w</p:attrName>
                                        </p:attrNameLst>
                                      </p:cBhvr>
                                      <p:tavLst>
                                        <p:tav tm="0">
                                          <p:val>
                                            <p:fltVal val="0"/>
                                          </p:val>
                                        </p:tav>
                                        <p:tav tm="100000">
                                          <p:val>
                                            <p:strVal val="#ppt_w"/>
                                          </p:val>
                                        </p:tav>
                                      </p:tavLst>
                                    </p:anim>
                                    <p:anim calcmode="lin" valueType="num">
                                      <p:cBhvr>
                                        <p:cTn id="70" dur="300" fill="hold"/>
                                        <p:tgtEl>
                                          <p:spTgt spid="67615"/>
                                        </p:tgtEl>
                                        <p:attrNameLst>
                                          <p:attrName>ppt_h</p:attrName>
                                        </p:attrNameLst>
                                      </p:cBhvr>
                                      <p:tavLst>
                                        <p:tav tm="0">
                                          <p:val>
                                            <p:fltVal val="0"/>
                                          </p:val>
                                        </p:tav>
                                        <p:tav tm="100000">
                                          <p:val>
                                            <p:strVal val="#ppt_h"/>
                                          </p:val>
                                        </p:tav>
                                      </p:tavLst>
                                    </p:anim>
                                  </p:childTnLst>
                                </p:cTn>
                              </p:par>
                              <p:par>
                                <p:cTn id="71" presetID="22" presetClass="entr" presetSubtype="8" fill="hold" nodeType="withEffect">
                                  <p:stCondLst>
                                    <p:cond delay="900"/>
                                  </p:stCondLst>
                                  <p:childTnLst>
                                    <p:set>
                                      <p:cBhvr>
                                        <p:cTn id="72" dur="1" fill="hold">
                                          <p:stCondLst>
                                            <p:cond delay="0"/>
                                          </p:stCondLst>
                                        </p:cTn>
                                        <p:tgtEl>
                                          <p:spTgt spid="67602"/>
                                        </p:tgtEl>
                                        <p:attrNameLst>
                                          <p:attrName>style.visibility</p:attrName>
                                        </p:attrNameLst>
                                      </p:cBhvr>
                                      <p:to>
                                        <p:strVal val="visible"/>
                                      </p:to>
                                    </p:set>
                                    <p:animEffect transition="in" filter="wipe(left)">
                                      <p:cBhvr>
                                        <p:cTn id="73" dur="500"/>
                                        <p:tgtEl>
                                          <p:spTgt spid="67602"/>
                                        </p:tgtEl>
                                      </p:cBhvr>
                                    </p:animEffect>
                                  </p:childTnLst>
                                </p:cTn>
                              </p:par>
                              <p:par>
                                <p:cTn id="74" presetID="22" presetClass="entr" presetSubtype="2" fill="hold" nodeType="withEffect">
                                  <p:stCondLst>
                                    <p:cond delay="900"/>
                                  </p:stCondLst>
                                  <p:childTnLst>
                                    <p:set>
                                      <p:cBhvr>
                                        <p:cTn id="75" dur="1" fill="hold">
                                          <p:stCondLst>
                                            <p:cond delay="0"/>
                                          </p:stCondLst>
                                        </p:cTn>
                                        <p:tgtEl>
                                          <p:spTgt spid="67605"/>
                                        </p:tgtEl>
                                        <p:attrNameLst>
                                          <p:attrName>style.visibility</p:attrName>
                                        </p:attrNameLst>
                                      </p:cBhvr>
                                      <p:to>
                                        <p:strVal val="visible"/>
                                      </p:to>
                                    </p:set>
                                    <p:animEffect transition="in" filter="wipe(right)">
                                      <p:cBhvr>
                                        <p:cTn id="76" dur="500"/>
                                        <p:tgtEl>
                                          <p:spTgt spid="67605"/>
                                        </p:tgtEl>
                                      </p:cBhvr>
                                    </p:animEffect>
                                  </p:childTnLst>
                                </p:cTn>
                              </p:par>
                              <p:par>
                                <p:cTn id="77" presetID="12" presetClass="entr" presetSubtype="2" fill="hold" grpId="0" nodeType="withEffect">
                                  <p:stCondLst>
                                    <p:cond delay="900"/>
                                  </p:stCondLst>
                                  <p:childTnLst>
                                    <p:set>
                                      <p:cBhvr>
                                        <p:cTn id="78" dur="1" fill="hold">
                                          <p:stCondLst>
                                            <p:cond delay="0"/>
                                          </p:stCondLst>
                                        </p:cTn>
                                        <p:tgtEl>
                                          <p:spTgt spid="67616"/>
                                        </p:tgtEl>
                                        <p:attrNameLst>
                                          <p:attrName>style.visibility</p:attrName>
                                        </p:attrNameLst>
                                      </p:cBhvr>
                                      <p:to>
                                        <p:strVal val="visible"/>
                                      </p:to>
                                    </p:set>
                                    <p:animEffect transition="in" filter="slide(fromRight)">
                                      <p:cBhvr>
                                        <p:cTn id="79" dur="500"/>
                                        <p:tgtEl>
                                          <p:spTgt spid="6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5" grpId="0" animBg="1"/>
      <p:bldP spid="676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0" name="Freeform 4">
            <a:extLst>
              <a:ext uri="{FF2B5EF4-FFF2-40B4-BE49-F238E27FC236}">
                <a16:creationId xmlns:a16="http://schemas.microsoft.com/office/drawing/2014/main" id="{82F82342-B2E0-4D4D-A4BC-F1955591F0A1}"/>
              </a:ext>
            </a:extLst>
          </p:cNvPr>
          <p:cNvSpPr>
            <a:spLocks noChangeArrowheads="1"/>
          </p:cNvSpPr>
          <p:nvPr/>
        </p:nvSpPr>
        <p:spPr bwMode="auto">
          <a:xfrm>
            <a:off x="2312988" y="0"/>
            <a:ext cx="1544637" cy="5149850"/>
          </a:xfrm>
          <a:custGeom>
            <a:avLst/>
            <a:gdLst>
              <a:gd name="T0" fmla="*/ 971 w 973"/>
              <a:gd name="T1" fmla="*/ 0 h 3244"/>
              <a:gd name="T2" fmla="*/ 0 w 973"/>
              <a:gd name="T3" fmla="*/ 3244 h 3244"/>
              <a:gd name="T4" fmla="*/ 2 w 973"/>
              <a:gd name="T5" fmla="*/ 3244 h 3244"/>
              <a:gd name="T6" fmla="*/ 973 w 973"/>
              <a:gd name="T7" fmla="*/ 0 h 3244"/>
              <a:gd name="T8" fmla="*/ 971 w 973"/>
              <a:gd name="T9" fmla="*/ 0 h 3244"/>
            </a:gdLst>
            <a:ahLst/>
            <a:cxnLst>
              <a:cxn ang="0">
                <a:pos x="T0" y="T1"/>
              </a:cxn>
              <a:cxn ang="0">
                <a:pos x="T2" y="T3"/>
              </a:cxn>
              <a:cxn ang="0">
                <a:pos x="T4" y="T5"/>
              </a:cxn>
              <a:cxn ang="0">
                <a:pos x="T6" y="T7"/>
              </a:cxn>
              <a:cxn ang="0">
                <a:pos x="T8" y="T9"/>
              </a:cxn>
            </a:cxnLst>
            <a:rect l="0" t="0" r="r" b="b"/>
            <a:pathLst>
              <a:path w="973" h="3244">
                <a:moveTo>
                  <a:pt x="971" y="0"/>
                </a:moveTo>
                <a:lnTo>
                  <a:pt x="0" y="3244"/>
                </a:lnTo>
                <a:lnTo>
                  <a:pt x="2" y="3244"/>
                </a:lnTo>
                <a:lnTo>
                  <a:pt x="97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2" name="Freeform 6">
            <a:extLst>
              <a:ext uri="{FF2B5EF4-FFF2-40B4-BE49-F238E27FC236}">
                <a16:creationId xmlns:a16="http://schemas.microsoft.com/office/drawing/2014/main" id="{612CCF9B-DA6B-41A8-92CE-352EC6AE2C38}"/>
              </a:ext>
            </a:extLst>
          </p:cNvPr>
          <p:cNvSpPr>
            <a:spLocks noChangeArrowheads="1"/>
          </p:cNvSpPr>
          <p:nvPr/>
        </p:nvSpPr>
        <p:spPr bwMode="auto">
          <a:xfrm>
            <a:off x="2405063" y="0"/>
            <a:ext cx="1825625" cy="5149850"/>
          </a:xfrm>
          <a:custGeom>
            <a:avLst/>
            <a:gdLst>
              <a:gd name="T0" fmla="*/ 971 w 1150"/>
              <a:gd name="T1" fmla="*/ 0 h 3244"/>
              <a:gd name="T2" fmla="*/ 0 w 1150"/>
              <a:gd name="T3" fmla="*/ 3244 h 3244"/>
              <a:gd name="T4" fmla="*/ 181 w 1150"/>
              <a:gd name="T5" fmla="*/ 3244 h 3244"/>
              <a:gd name="T6" fmla="*/ 1150 w 1150"/>
              <a:gd name="T7" fmla="*/ 0 h 3244"/>
              <a:gd name="T8" fmla="*/ 971 w 1150"/>
              <a:gd name="T9" fmla="*/ 0 h 3244"/>
            </a:gdLst>
            <a:ahLst/>
            <a:cxnLst>
              <a:cxn ang="0">
                <a:pos x="T0" y="T1"/>
              </a:cxn>
              <a:cxn ang="0">
                <a:pos x="T2" y="T3"/>
              </a:cxn>
              <a:cxn ang="0">
                <a:pos x="T4" y="T5"/>
              </a:cxn>
              <a:cxn ang="0">
                <a:pos x="T6" y="T7"/>
              </a:cxn>
              <a:cxn ang="0">
                <a:pos x="T8" y="T9"/>
              </a:cxn>
            </a:cxnLst>
            <a:rect l="0" t="0" r="r" b="b"/>
            <a:pathLst>
              <a:path w="1150" h="3244">
                <a:moveTo>
                  <a:pt x="971" y="0"/>
                </a:moveTo>
                <a:lnTo>
                  <a:pt x="0" y="3244"/>
                </a:lnTo>
                <a:lnTo>
                  <a:pt x="181" y="3244"/>
                </a:lnTo>
                <a:lnTo>
                  <a:pt x="1150"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Freeform 8">
            <a:extLst>
              <a:ext uri="{FF2B5EF4-FFF2-40B4-BE49-F238E27FC236}">
                <a16:creationId xmlns:a16="http://schemas.microsoft.com/office/drawing/2014/main" id="{4BC2162F-217B-4622-A88F-47F2DD452103}"/>
              </a:ext>
            </a:extLst>
          </p:cNvPr>
          <p:cNvSpPr>
            <a:spLocks noChangeArrowheads="1"/>
          </p:cNvSpPr>
          <p:nvPr/>
        </p:nvSpPr>
        <p:spPr bwMode="auto">
          <a:xfrm>
            <a:off x="2889250" y="2198688"/>
            <a:ext cx="307975" cy="944562"/>
          </a:xfrm>
          <a:custGeom>
            <a:avLst/>
            <a:gdLst>
              <a:gd name="T0" fmla="*/ 16 w 194"/>
              <a:gd name="T1" fmla="*/ 595 h 595"/>
              <a:gd name="T2" fmla="*/ 194 w 194"/>
              <a:gd name="T3" fmla="*/ 0 h 595"/>
              <a:gd name="T4" fmla="*/ 178 w 194"/>
              <a:gd name="T5" fmla="*/ 0 h 595"/>
              <a:gd name="T6" fmla="*/ 0 w 194"/>
              <a:gd name="T7" fmla="*/ 595 h 595"/>
              <a:gd name="T8" fmla="*/ 16 w 194"/>
              <a:gd name="T9" fmla="*/ 595 h 595"/>
            </a:gdLst>
            <a:ahLst/>
            <a:cxnLst>
              <a:cxn ang="0">
                <a:pos x="T0" y="T1"/>
              </a:cxn>
              <a:cxn ang="0">
                <a:pos x="T2" y="T3"/>
              </a:cxn>
              <a:cxn ang="0">
                <a:pos x="T4" y="T5"/>
              </a:cxn>
              <a:cxn ang="0">
                <a:pos x="T6" y="T7"/>
              </a:cxn>
              <a:cxn ang="0">
                <a:pos x="T8" y="T9"/>
              </a:cxn>
            </a:cxnLst>
            <a:rect l="0" t="0" r="r" b="b"/>
            <a:pathLst>
              <a:path w="194" h="595">
                <a:moveTo>
                  <a:pt x="16" y="595"/>
                </a:moveTo>
                <a:lnTo>
                  <a:pt x="194" y="0"/>
                </a:lnTo>
                <a:lnTo>
                  <a:pt x="178" y="0"/>
                </a:lnTo>
                <a:lnTo>
                  <a:pt x="0" y="595"/>
                </a:lnTo>
                <a:lnTo>
                  <a:pt x="16"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5" name="Freeform 9">
            <a:extLst>
              <a:ext uri="{FF2B5EF4-FFF2-40B4-BE49-F238E27FC236}">
                <a16:creationId xmlns:a16="http://schemas.microsoft.com/office/drawing/2014/main" id="{C3967C31-4AC7-4232-8885-1B3657F61628}"/>
              </a:ext>
            </a:extLst>
          </p:cNvPr>
          <p:cNvSpPr>
            <a:spLocks noChangeArrowheads="1"/>
          </p:cNvSpPr>
          <p:nvPr/>
        </p:nvSpPr>
        <p:spPr bwMode="auto">
          <a:xfrm>
            <a:off x="3346450" y="1476375"/>
            <a:ext cx="117475" cy="88900"/>
          </a:xfrm>
          <a:custGeom>
            <a:avLst/>
            <a:gdLst>
              <a:gd name="T0" fmla="*/ 66 w 74"/>
              <a:gd name="T1" fmla="*/ 16 h 56"/>
              <a:gd name="T2" fmla="*/ 32 w 74"/>
              <a:gd name="T3" fmla="*/ 34 h 56"/>
              <a:gd name="T4" fmla="*/ 14 w 74"/>
              <a:gd name="T5" fmla="*/ 0 h 56"/>
              <a:gd name="T6" fmla="*/ 0 w 74"/>
              <a:gd name="T7" fmla="*/ 8 h 56"/>
              <a:gd name="T8" fmla="*/ 26 w 74"/>
              <a:gd name="T9" fmla="*/ 56 h 56"/>
              <a:gd name="T10" fmla="*/ 74 w 74"/>
              <a:gd name="T11" fmla="*/ 30 h 56"/>
              <a:gd name="T12" fmla="*/ 66 w 74"/>
              <a:gd name="T13" fmla="*/ 16 h 56"/>
            </a:gdLst>
            <a:ahLst/>
            <a:cxnLst>
              <a:cxn ang="0">
                <a:pos x="T0" y="T1"/>
              </a:cxn>
              <a:cxn ang="0">
                <a:pos x="T2" y="T3"/>
              </a:cxn>
              <a:cxn ang="0">
                <a:pos x="T4" y="T5"/>
              </a:cxn>
              <a:cxn ang="0">
                <a:pos x="T6" y="T7"/>
              </a:cxn>
              <a:cxn ang="0">
                <a:pos x="T8" y="T9"/>
              </a:cxn>
              <a:cxn ang="0">
                <a:pos x="T10" y="T11"/>
              </a:cxn>
              <a:cxn ang="0">
                <a:pos x="T12" y="T13"/>
              </a:cxn>
            </a:cxnLst>
            <a:rect l="0" t="0" r="r" b="b"/>
            <a:pathLst>
              <a:path w="74" h="56">
                <a:moveTo>
                  <a:pt x="66" y="16"/>
                </a:moveTo>
                <a:lnTo>
                  <a:pt x="32" y="34"/>
                </a:lnTo>
                <a:lnTo>
                  <a:pt x="14" y="0"/>
                </a:lnTo>
                <a:lnTo>
                  <a:pt x="0" y="8"/>
                </a:lnTo>
                <a:lnTo>
                  <a:pt x="26" y="56"/>
                </a:lnTo>
                <a:lnTo>
                  <a:pt x="74" y="30"/>
                </a:lnTo>
                <a:lnTo>
                  <a:pt x="66"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Freeform 10">
            <a:extLst>
              <a:ext uri="{FF2B5EF4-FFF2-40B4-BE49-F238E27FC236}">
                <a16:creationId xmlns:a16="http://schemas.microsoft.com/office/drawing/2014/main" id="{7CA70E27-C50F-4030-91B6-59A0F0131AD0}"/>
              </a:ext>
            </a:extLst>
          </p:cNvPr>
          <p:cNvSpPr>
            <a:spLocks noEditPoints="1" noChangeArrowheads="1"/>
          </p:cNvSpPr>
          <p:nvPr/>
        </p:nvSpPr>
        <p:spPr bwMode="auto">
          <a:xfrm>
            <a:off x="2405063" y="0"/>
            <a:ext cx="1630362" cy="5149850"/>
          </a:xfrm>
          <a:custGeom>
            <a:avLst/>
            <a:gdLst>
              <a:gd name="T0" fmla="*/ 56 w 1027"/>
              <a:gd name="T1" fmla="*/ 3244 h 3244"/>
              <a:gd name="T2" fmla="*/ 2 w 1027"/>
              <a:gd name="T3" fmla="*/ 3244 h 3244"/>
              <a:gd name="T4" fmla="*/ 0 w 1027"/>
              <a:gd name="T5" fmla="*/ 3244 h 3244"/>
              <a:gd name="T6" fmla="*/ 56 w 1027"/>
              <a:gd name="T7" fmla="*/ 3244 h 3244"/>
              <a:gd name="T8" fmla="*/ 56 w 1027"/>
              <a:gd name="T9" fmla="*/ 3244 h 3244"/>
              <a:gd name="T10" fmla="*/ 1027 w 1027"/>
              <a:gd name="T11" fmla="*/ 0 h 3244"/>
              <a:gd name="T12" fmla="*/ 971 w 1027"/>
              <a:gd name="T13" fmla="*/ 0 h 3244"/>
              <a:gd name="T14" fmla="*/ 971 w 1027"/>
              <a:gd name="T15" fmla="*/ 0 h 3244"/>
              <a:gd name="T16" fmla="*/ 1027 w 1027"/>
              <a:gd name="T17" fmla="*/ 0 h 3244"/>
              <a:gd name="T18" fmla="*/ 1027 w 1027"/>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7" h="3244">
                <a:moveTo>
                  <a:pt x="56" y="3244"/>
                </a:moveTo>
                <a:lnTo>
                  <a:pt x="2" y="3244"/>
                </a:lnTo>
                <a:lnTo>
                  <a:pt x="0" y="3244"/>
                </a:lnTo>
                <a:lnTo>
                  <a:pt x="56" y="3244"/>
                </a:lnTo>
                <a:close/>
                <a:moveTo>
                  <a:pt x="1027" y="0"/>
                </a:moveTo>
                <a:lnTo>
                  <a:pt x="971" y="0"/>
                </a:lnTo>
                <a:lnTo>
                  <a:pt x="10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11">
            <a:extLst>
              <a:ext uri="{FF2B5EF4-FFF2-40B4-BE49-F238E27FC236}">
                <a16:creationId xmlns:a16="http://schemas.microsoft.com/office/drawing/2014/main" id="{332BB867-526D-4F30-ADCF-4F690CA7DEDF}"/>
              </a:ext>
            </a:extLst>
          </p:cNvPr>
          <p:cNvSpPr>
            <a:spLocks noEditPoints="1" noChangeArrowheads="1"/>
          </p:cNvSpPr>
          <p:nvPr/>
        </p:nvSpPr>
        <p:spPr bwMode="auto">
          <a:xfrm>
            <a:off x="2405063" y="0"/>
            <a:ext cx="1630362" cy="5149850"/>
          </a:xfrm>
          <a:custGeom>
            <a:avLst/>
            <a:gdLst>
              <a:gd name="T0" fmla="*/ 56 w 1027"/>
              <a:gd name="T1" fmla="*/ 3244 h 3244"/>
              <a:gd name="T2" fmla="*/ 2 w 1027"/>
              <a:gd name="T3" fmla="*/ 3244 h 3244"/>
              <a:gd name="T4" fmla="*/ 0 w 1027"/>
              <a:gd name="T5" fmla="*/ 3244 h 3244"/>
              <a:gd name="T6" fmla="*/ 56 w 1027"/>
              <a:gd name="T7" fmla="*/ 3244 h 3244"/>
              <a:gd name="T8" fmla="*/ 56 w 1027"/>
              <a:gd name="T9" fmla="*/ 3244 h 3244"/>
              <a:gd name="T10" fmla="*/ 1027 w 1027"/>
              <a:gd name="T11" fmla="*/ 0 h 3244"/>
              <a:gd name="T12" fmla="*/ 971 w 1027"/>
              <a:gd name="T13" fmla="*/ 0 h 3244"/>
              <a:gd name="T14" fmla="*/ 971 w 1027"/>
              <a:gd name="T15" fmla="*/ 0 h 3244"/>
              <a:gd name="T16" fmla="*/ 1027 w 1027"/>
              <a:gd name="T17" fmla="*/ 0 h 3244"/>
              <a:gd name="T18" fmla="*/ 1027 w 1027"/>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7" h="3244">
                <a:moveTo>
                  <a:pt x="56" y="3244"/>
                </a:moveTo>
                <a:lnTo>
                  <a:pt x="2" y="3244"/>
                </a:lnTo>
                <a:lnTo>
                  <a:pt x="0" y="3244"/>
                </a:lnTo>
                <a:lnTo>
                  <a:pt x="56" y="3244"/>
                </a:lnTo>
                <a:moveTo>
                  <a:pt x="1027" y="0"/>
                </a:moveTo>
                <a:lnTo>
                  <a:pt x="971" y="0"/>
                </a:lnTo>
                <a:lnTo>
                  <a:pt x="10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Freeform 12">
            <a:extLst>
              <a:ext uri="{FF2B5EF4-FFF2-40B4-BE49-F238E27FC236}">
                <a16:creationId xmlns:a16="http://schemas.microsoft.com/office/drawing/2014/main" id="{F18016D0-1BEC-473F-9661-5232A3946977}"/>
              </a:ext>
            </a:extLst>
          </p:cNvPr>
          <p:cNvSpPr>
            <a:spLocks noChangeArrowheads="1"/>
          </p:cNvSpPr>
          <p:nvPr/>
        </p:nvSpPr>
        <p:spPr bwMode="auto">
          <a:xfrm>
            <a:off x="2408238" y="0"/>
            <a:ext cx="1627187" cy="5149850"/>
          </a:xfrm>
          <a:custGeom>
            <a:avLst/>
            <a:gdLst>
              <a:gd name="T0" fmla="*/ 1025 w 1025"/>
              <a:gd name="T1" fmla="*/ 0 h 3244"/>
              <a:gd name="T2" fmla="*/ 969 w 1025"/>
              <a:gd name="T3" fmla="*/ 0 h 3244"/>
              <a:gd name="T4" fmla="*/ 0 w 1025"/>
              <a:gd name="T5" fmla="*/ 3244 h 3244"/>
              <a:gd name="T6" fmla="*/ 54 w 1025"/>
              <a:gd name="T7" fmla="*/ 3244 h 3244"/>
              <a:gd name="T8" fmla="*/ 1025 w 1025"/>
              <a:gd name="T9" fmla="*/ 0 h 3244"/>
            </a:gdLst>
            <a:ahLst/>
            <a:cxnLst>
              <a:cxn ang="0">
                <a:pos x="T0" y="T1"/>
              </a:cxn>
              <a:cxn ang="0">
                <a:pos x="T2" y="T3"/>
              </a:cxn>
              <a:cxn ang="0">
                <a:pos x="T4" y="T5"/>
              </a:cxn>
              <a:cxn ang="0">
                <a:pos x="T6" y="T7"/>
              </a:cxn>
              <a:cxn ang="0">
                <a:pos x="T8" y="T9"/>
              </a:cxn>
            </a:cxnLst>
            <a:rect l="0" t="0" r="r" b="b"/>
            <a:pathLst>
              <a:path w="1025" h="3244">
                <a:moveTo>
                  <a:pt x="1025" y="0"/>
                </a:moveTo>
                <a:lnTo>
                  <a:pt x="969" y="0"/>
                </a:lnTo>
                <a:lnTo>
                  <a:pt x="0" y="3244"/>
                </a:lnTo>
                <a:lnTo>
                  <a:pt x="54" y="3244"/>
                </a:lnTo>
                <a:lnTo>
                  <a:pt x="1025"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0" name="Freeform 14">
            <a:extLst>
              <a:ext uri="{FF2B5EF4-FFF2-40B4-BE49-F238E27FC236}">
                <a16:creationId xmlns:a16="http://schemas.microsoft.com/office/drawing/2014/main" id="{E9C7E7DA-E126-4390-9BBD-DDC23CE71F26}"/>
              </a:ext>
            </a:extLst>
          </p:cNvPr>
          <p:cNvSpPr>
            <a:spLocks noChangeArrowheads="1"/>
          </p:cNvSpPr>
          <p:nvPr/>
        </p:nvSpPr>
        <p:spPr bwMode="auto">
          <a:xfrm>
            <a:off x="8193088" y="0"/>
            <a:ext cx="1544637" cy="5149850"/>
          </a:xfrm>
          <a:custGeom>
            <a:avLst/>
            <a:gdLst>
              <a:gd name="T0" fmla="*/ 971 w 973"/>
              <a:gd name="T1" fmla="*/ 0 h 3244"/>
              <a:gd name="T2" fmla="*/ 0 w 973"/>
              <a:gd name="T3" fmla="*/ 3244 h 3244"/>
              <a:gd name="T4" fmla="*/ 2 w 973"/>
              <a:gd name="T5" fmla="*/ 3244 h 3244"/>
              <a:gd name="T6" fmla="*/ 973 w 973"/>
              <a:gd name="T7" fmla="*/ 0 h 3244"/>
              <a:gd name="T8" fmla="*/ 971 w 973"/>
              <a:gd name="T9" fmla="*/ 0 h 3244"/>
            </a:gdLst>
            <a:ahLst/>
            <a:cxnLst>
              <a:cxn ang="0">
                <a:pos x="T0" y="T1"/>
              </a:cxn>
              <a:cxn ang="0">
                <a:pos x="T2" y="T3"/>
              </a:cxn>
              <a:cxn ang="0">
                <a:pos x="T4" y="T5"/>
              </a:cxn>
              <a:cxn ang="0">
                <a:pos x="T6" y="T7"/>
              </a:cxn>
              <a:cxn ang="0">
                <a:pos x="T8" y="T9"/>
              </a:cxn>
            </a:cxnLst>
            <a:rect l="0" t="0" r="r" b="b"/>
            <a:pathLst>
              <a:path w="973" h="3244">
                <a:moveTo>
                  <a:pt x="971" y="0"/>
                </a:moveTo>
                <a:lnTo>
                  <a:pt x="0" y="3244"/>
                </a:lnTo>
                <a:lnTo>
                  <a:pt x="2" y="3244"/>
                </a:lnTo>
                <a:lnTo>
                  <a:pt x="973"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Freeform 16">
            <a:extLst>
              <a:ext uri="{FF2B5EF4-FFF2-40B4-BE49-F238E27FC236}">
                <a16:creationId xmlns:a16="http://schemas.microsoft.com/office/drawing/2014/main" id="{41EB54C0-2284-4F9A-96BC-74586CA832DC}"/>
              </a:ext>
            </a:extLst>
          </p:cNvPr>
          <p:cNvSpPr>
            <a:spLocks noChangeArrowheads="1"/>
          </p:cNvSpPr>
          <p:nvPr/>
        </p:nvSpPr>
        <p:spPr bwMode="auto">
          <a:xfrm>
            <a:off x="8269288" y="0"/>
            <a:ext cx="1824037" cy="5149850"/>
          </a:xfrm>
          <a:custGeom>
            <a:avLst/>
            <a:gdLst>
              <a:gd name="T0" fmla="*/ 971 w 1149"/>
              <a:gd name="T1" fmla="*/ 0 h 3244"/>
              <a:gd name="T2" fmla="*/ 0 w 1149"/>
              <a:gd name="T3" fmla="*/ 3244 h 3244"/>
              <a:gd name="T4" fmla="*/ 180 w 1149"/>
              <a:gd name="T5" fmla="*/ 3244 h 3244"/>
              <a:gd name="T6" fmla="*/ 1149 w 1149"/>
              <a:gd name="T7" fmla="*/ 0 h 3244"/>
              <a:gd name="T8" fmla="*/ 971 w 1149"/>
              <a:gd name="T9" fmla="*/ 0 h 3244"/>
            </a:gdLst>
            <a:ahLst/>
            <a:cxnLst>
              <a:cxn ang="0">
                <a:pos x="T0" y="T1"/>
              </a:cxn>
              <a:cxn ang="0">
                <a:pos x="T2" y="T3"/>
              </a:cxn>
              <a:cxn ang="0">
                <a:pos x="T4" y="T5"/>
              </a:cxn>
              <a:cxn ang="0">
                <a:pos x="T6" y="T7"/>
              </a:cxn>
              <a:cxn ang="0">
                <a:pos x="T8" y="T9"/>
              </a:cxn>
            </a:cxnLst>
            <a:rect l="0" t="0" r="r" b="b"/>
            <a:pathLst>
              <a:path w="1149" h="3244">
                <a:moveTo>
                  <a:pt x="971" y="0"/>
                </a:moveTo>
                <a:lnTo>
                  <a:pt x="0" y="3244"/>
                </a:lnTo>
                <a:lnTo>
                  <a:pt x="180" y="3244"/>
                </a:lnTo>
                <a:lnTo>
                  <a:pt x="1149" y="0"/>
                </a:lnTo>
                <a:lnTo>
                  <a:pt x="971"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4" name="Freeform 18">
            <a:extLst>
              <a:ext uri="{FF2B5EF4-FFF2-40B4-BE49-F238E27FC236}">
                <a16:creationId xmlns:a16="http://schemas.microsoft.com/office/drawing/2014/main" id="{69B3AD64-DCBF-4B46-B2AB-17C6FA8EB106}"/>
              </a:ext>
            </a:extLst>
          </p:cNvPr>
          <p:cNvSpPr>
            <a:spLocks noChangeArrowheads="1"/>
          </p:cNvSpPr>
          <p:nvPr/>
        </p:nvSpPr>
        <p:spPr bwMode="auto">
          <a:xfrm>
            <a:off x="8612188" y="2716213"/>
            <a:ext cx="311150" cy="944562"/>
          </a:xfrm>
          <a:custGeom>
            <a:avLst/>
            <a:gdLst>
              <a:gd name="T0" fmla="*/ 18 w 196"/>
              <a:gd name="T1" fmla="*/ 595 h 595"/>
              <a:gd name="T2" fmla="*/ 196 w 196"/>
              <a:gd name="T3" fmla="*/ 0 h 595"/>
              <a:gd name="T4" fmla="*/ 178 w 196"/>
              <a:gd name="T5" fmla="*/ 0 h 595"/>
              <a:gd name="T6" fmla="*/ 0 w 196"/>
              <a:gd name="T7" fmla="*/ 595 h 595"/>
              <a:gd name="T8" fmla="*/ 18 w 196"/>
              <a:gd name="T9" fmla="*/ 595 h 595"/>
            </a:gdLst>
            <a:ahLst/>
            <a:cxnLst>
              <a:cxn ang="0">
                <a:pos x="T0" y="T1"/>
              </a:cxn>
              <a:cxn ang="0">
                <a:pos x="T2" y="T3"/>
              </a:cxn>
              <a:cxn ang="0">
                <a:pos x="T4" y="T5"/>
              </a:cxn>
              <a:cxn ang="0">
                <a:pos x="T6" y="T7"/>
              </a:cxn>
              <a:cxn ang="0">
                <a:pos x="T8" y="T9"/>
              </a:cxn>
            </a:cxnLst>
            <a:rect l="0" t="0" r="r" b="b"/>
            <a:pathLst>
              <a:path w="196" h="595">
                <a:moveTo>
                  <a:pt x="18" y="595"/>
                </a:moveTo>
                <a:lnTo>
                  <a:pt x="196" y="0"/>
                </a:lnTo>
                <a:lnTo>
                  <a:pt x="178" y="0"/>
                </a:lnTo>
                <a:lnTo>
                  <a:pt x="0" y="595"/>
                </a:lnTo>
                <a:lnTo>
                  <a:pt x="18" y="595"/>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5" name="Freeform 19">
            <a:extLst>
              <a:ext uri="{FF2B5EF4-FFF2-40B4-BE49-F238E27FC236}">
                <a16:creationId xmlns:a16="http://schemas.microsoft.com/office/drawing/2014/main" id="{C208A805-7D06-4F04-A254-4AC09A6F5FC1}"/>
              </a:ext>
            </a:extLst>
          </p:cNvPr>
          <p:cNvSpPr>
            <a:spLocks noChangeArrowheads="1"/>
          </p:cNvSpPr>
          <p:nvPr/>
        </p:nvSpPr>
        <p:spPr bwMode="auto">
          <a:xfrm>
            <a:off x="8415338" y="4186238"/>
            <a:ext cx="120650" cy="88900"/>
          </a:xfrm>
          <a:custGeom>
            <a:avLst/>
            <a:gdLst>
              <a:gd name="T0" fmla="*/ 68 w 76"/>
              <a:gd name="T1" fmla="*/ 14 h 56"/>
              <a:gd name="T2" fmla="*/ 34 w 76"/>
              <a:gd name="T3" fmla="*/ 34 h 56"/>
              <a:gd name="T4" fmla="*/ 14 w 76"/>
              <a:gd name="T5" fmla="*/ 0 h 56"/>
              <a:gd name="T6" fmla="*/ 0 w 76"/>
              <a:gd name="T7" fmla="*/ 6 h 56"/>
              <a:gd name="T8" fmla="*/ 26 w 76"/>
              <a:gd name="T9" fmla="*/ 56 h 56"/>
              <a:gd name="T10" fmla="*/ 76 w 76"/>
              <a:gd name="T11" fmla="*/ 28 h 56"/>
              <a:gd name="T12" fmla="*/ 68 w 76"/>
              <a:gd name="T13" fmla="*/ 14 h 56"/>
            </a:gdLst>
            <a:ahLst/>
            <a:cxnLst>
              <a:cxn ang="0">
                <a:pos x="T0" y="T1"/>
              </a:cxn>
              <a:cxn ang="0">
                <a:pos x="T2" y="T3"/>
              </a:cxn>
              <a:cxn ang="0">
                <a:pos x="T4" y="T5"/>
              </a:cxn>
              <a:cxn ang="0">
                <a:pos x="T6" y="T7"/>
              </a:cxn>
              <a:cxn ang="0">
                <a:pos x="T8" y="T9"/>
              </a:cxn>
              <a:cxn ang="0">
                <a:pos x="T10" y="T11"/>
              </a:cxn>
              <a:cxn ang="0">
                <a:pos x="T12" y="T13"/>
              </a:cxn>
            </a:cxnLst>
            <a:rect l="0" t="0" r="r" b="b"/>
            <a:pathLst>
              <a:path w="76" h="56">
                <a:moveTo>
                  <a:pt x="68" y="14"/>
                </a:moveTo>
                <a:lnTo>
                  <a:pt x="34" y="34"/>
                </a:lnTo>
                <a:lnTo>
                  <a:pt x="14" y="0"/>
                </a:lnTo>
                <a:lnTo>
                  <a:pt x="0" y="6"/>
                </a:lnTo>
                <a:lnTo>
                  <a:pt x="26" y="56"/>
                </a:lnTo>
                <a:lnTo>
                  <a:pt x="76" y="28"/>
                </a:lnTo>
                <a:lnTo>
                  <a:pt x="68" y="1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9" name="Freeform 20">
            <a:extLst>
              <a:ext uri="{FF2B5EF4-FFF2-40B4-BE49-F238E27FC236}">
                <a16:creationId xmlns:a16="http://schemas.microsoft.com/office/drawing/2014/main" id="{E842F597-E04B-4E4E-A834-B8CFDC0212A2}"/>
              </a:ext>
            </a:extLst>
          </p:cNvPr>
          <p:cNvSpPr>
            <a:spLocks noEditPoints="1" noChangeArrowheads="1"/>
          </p:cNvSpPr>
          <p:nvPr/>
        </p:nvSpPr>
        <p:spPr bwMode="auto">
          <a:xfrm>
            <a:off x="8478838" y="0"/>
            <a:ext cx="1627187" cy="5149850"/>
          </a:xfrm>
          <a:custGeom>
            <a:avLst/>
            <a:gdLst>
              <a:gd name="T0" fmla="*/ 54 w 1025"/>
              <a:gd name="T1" fmla="*/ 3244 h 3244"/>
              <a:gd name="T2" fmla="*/ 0 w 1025"/>
              <a:gd name="T3" fmla="*/ 3244 h 3244"/>
              <a:gd name="T4" fmla="*/ 0 w 1025"/>
              <a:gd name="T5" fmla="*/ 3244 h 3244"/>
              <a:gd name="T6" fmla="*/ 54 w 1025"/>
              <a:gd name="T7" fmla="*/ 3244 h 3244"/>
              <a:gd name="T8" fmla="*/ 54 w 1025"/>
              <a:gd name="T9" fmla="*/ 3244 h 3244"/>
              <a:gd name="T10" fmla="*/ 1025 w 1025"/>
              <a:gd name="T11" fmla="*/ 0 h 3244"/>
              <a:gd name="T12" fmla="*/ 971 w 1025"/>
              <a:gd name="T13" fmla="*/ 0 h 3244"/>
              <a:gd name="T14" fmla="*/ 971 w 1025"/>
              <a:gd name="T15" fmla="*/ 0 h 3244"/>
              <a:gd name="T16" fmla="*/ 1025 w 1025"/>
              <a:gd name="T17" fmla="*/ 0 h 3244"/>
              <a:gd name="T18" fmla="*/ 1025 w 1025"/>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5" h="3244">
                <a:moveTo>
                  <a:pt x="54" y="3244"/>
                </a:moveTo>
                <a:lnTo>
                  <a:pt x="0" y="3244"/>
                </a:lnTo>
                <a:lnTo>
                  <a:pt x="54" y="3244"/>
                </a:lnTo>
                <a:close/>
                <a:moveTo>
                  <a:pt x="1025" y="0"/>
                </a:moveTo>
                <a:lnTo>
                  <a:pt x="971" y="0"/>
                </a:lnTo>
                <a:lnTo>
                  <a:pt x="10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Freeform 21">
            <a:extLst>
              <a:ext uri="{FF2B5EF4-FFF2-40B4-BE49-F238E27FC236}">
                <a16:creationId xmlns:a16="http://schemas.microsoft.com/office/drawing/2014/main" id="{3C96E79D-7198-44C8-8881-41DCF0D370DB}"/>
              </a:ext>
            </a:extLst>
          </p:cNvPr>
          <p:cNvSpPr>
            <a:spLocks noEditPoints="1" noChangeArrowheads="1"/>
          </p:cNvSpPr>
          <p:nvPr/>
        </p:nvSpPr>
        <p:spPr bwMode="auto">
          <a:xfrm>
            <a:off x="8478838" y="0"/>
            <a:ext cx="1627187" cy="5149850"/>
          </a:xfrm>
          <a:custGeom>
            <a:avLst/>
            <a:gdLst>
              <a:gd name="T0" fmla="*/ 54 w 1025"/>
              <a:gd name="T1" fmla="*/ 3244 h 3244"/>
              <a:gd name="T2" fmla="*/ 0 w 1025"/>
              <a:gd name="T3" fmla="*/ 3244 h 3244"/>
              <a:gd name="T4" fmla="*/ 0 w 1025"/>
              <a:gd name="T5" fmla="*/ 3244 h 3244"/>
              <a:gd name="T6" fmla="*/ 54 w 1025"/>
              <a:gd name="T7" fmla="*/ 3244 h 3244"/>
              <a:gd name="T8" fmla="*/ 54 w 1025"/>
              <a:gd name="T9" fmla="*/ 3244 h 3244"/>
              <a:gd name="T10" fmla="*/ 1025 w 1025"/>
              <a:gd name="T11" fmla="*/ 0 h 3244"/>
              <a:gd name="T12" fmla="*/ 971 w 1025"/>
              <a:gd name="T13" fmla="*/ 0 h 3244"/>
              <a:gd name="T14" fmla="*/ 971 w 1025"/>
              <a:gd name="T15" fmla="*/ 0 h 3244"/>
              <a:gd name="T16" fmla="*/ 1025 w 1025"/>
              <a:gd name="T17" fmla="*/ 0 h 3244"/>
              <a:gd name="T18" fmla="*/ 1025 w 1025"/>
              <a:gd name="T19"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5" h="3244">
                <a:moveTo>
                  <a:pt x="54" y="3244"/>
                </a:moveTo>
                <a:lnTo>
                  <a:pt x="0" y="3244"/>
                </a:lnTo>
                <a:lnTo>
                  <a:pt x="54" y="3244"/>
                </a:lnTo>
                <a:moveTo>
                  <a:pt x="1025" y="0"/>
                </a:moveTo>
                <a:lnTo>
                  <a:pt x="971" y="0"/>
                </a:lnTo>
                <a:lnTo>
                  <a:pt x="10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Freeform 22">
            <a:extLst>
              <a:ext uri="{FF2B5EF4-FFF2-40B4-BE49-F238E27FC236}">
                <a16:creationId xmlns:a16="http://schemas.microsoft.com/office/drawing/2014/main" id="{303655EC-B8E2-403C-B52F-26EEB9456729}"/>
              </a:ext>
            </a:extLst>
          </p:cNvPr>
          <p:cNvSpPr>
            <a:spLocks noChangeArrowheads="1"/>
          </p:cNvSpPr>
          <p:nvPr/>
        </p:nvSpPr>
        <p:spPr bwMode="auto">
          <a:xfrm>
            <a:off x="8478838" y="0"/>
            <a:ext cx="1627187" cy="5149850"/>
          </a:xfrm>
          <a:custGeom>
            <a:avLst/>
            <a:gdLst>
              <a:gd name="T0" fmla="*/ 1025 w 1025"/>
              <a:gd name="T1" fmla="*/ 0 h 3244"/>
              <a:gd name="T2" fmla="*/ 971 w 1025"/>
              <a:gd name="T3" fmla="*/ 0 h 3244"/>
              <a:gd name="T4" fmla="*/ 0 w 1025"/>
              <a:gd name="T5" fmla="*/ 3244 h 3244"/>
              <a:gd name="T6" fmla="*/ 54 w 1025"/>
              <a:gd name="T7" fmla="*/ 3244 h 3244"/>
              <a:gd name="T8" fmla="*/ 1025 w 1025"/>
              <a:gd name="T9" fmla="*/ 0 h 3244"/>
            </a:gdLst>
            <a:ahLst/>
            <a:cxnLst>
              <a:cxn ang="0">
                <a:pos x="T0" y="T1"/>
              </a:cxn>
              <a:cxn ang="0">
                <a:pos x="T2" y="T3"/>
              </a:cxn>
              <a:cxn ang="0">
                <a:pos x="T4" y="T5"/>
              </a:cxn>
              <a:cxn ang="0">
                <a:pos x="T6" y="T7"/>
              </a:cxn>
              <a:cxn ang="0">
                <a:pos x="T8" y="T9"/>
              </a:cxn>
            </a:cxnLst>
            <a:rect l="0" t="0" r="r" b="b"/>
            <a:pathLst>
              <a:path w="1025" h="3244">
                <a:moveTo>
                  <a:pt x="1025" y="0"/>
                </a:moveTo>
                <a:lnTo>
                  <a:pt x="971" y="0"/>
                </a:lnTo>
                <a:lnTo>
                  <a:pt x="0" y="3244"/>
                </a:lnTo>
                <a:lnTo>
                  <a:pt x="54" y="3244"/>
                </a:lnTo>
                <a:lnTo>
                  <a:pt x="1025" y="0"/>
                </a:lnTo>
                <a:close/>
              </a:path>
            </a:pathLst>
          </a:custGeom>
          <a:solidFill>
            <a:srgbClr val="D358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7" name="Text Box 41">
            <a:extLst>
              <a:ext uri="{FF2B5EF4-FFF2-40B4-BE49-F238E27FC236}">
                <a16:creationId xmlns:a16="http://schemas.microsoft.com/office/drawing/2014/main" id="{812B2A47-3052-460D-876E-186309FD1276}"/>
              </a:ext>
            </a:extLst>
          </p:cNvPr>
          <p:cNvSpPr txBox="1">
            <a:spLocks noChangeArrowheads="1"/>
          </p:cNvSpPr>
          <p:nvPr/>
        </p:nvSpPr>
        <p:spPr bwMode="auto">
          <a:xfrm>
            <a:off x="300038" y="1060451"/>
            <a:ext cx="25892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rgbClr val="CC0000"/>
                </a:solidFill>
                <a:latin typeface="微软雅黑" panose="020B0503020204020204" pitchFamily="34" charset="-122"/>
                <a:ea typeface="微软雅黑" panose="020B0503020204020204" pitchFamily="34" charset="-122"/>
              </a:rPr>
              <a:t>Main page + Map page</a:t>
            </a:r>
          </a:p>
          <a:p>
            <a:pPr fontAlgn="ctr"/>
            <a:r>
              <a:rPr lang="en-US" altLang="zh-CN" sz="1000" dirty="0">
                <a:solidFill>
                  <a:srgbClr val="1C1C1C"/>
                </a:solidFill>
                <a:latin typeface="微软雅黑" panose="020B0503020204020204" pitchFamily="34" charset="-122"/>
                <a:ea typeface="微软雅黑" panose="020B0503020204020204" pitchFamily="34" charset="-122"/>
              </a:rPr>
              <a:t>Main page: “UPLOAD-</a:t>
            </a:r>
            <a:r>
              <a:rPr lang="en-US" altLang="zh-CN" sz="1000" dirty="0" err="1">
                <a:solidFill>
                  <a:srgbClr val="1C1C1C"/>
                </a:solidFill>
                <a:latin typeface="微软雅黑" panose="020B0503020204020204" pitchFamily="34" charset="-122"/>
                <a:ea typeface="微软雅黑" panose="020B0503020204020204" pitchFamily="34" charset="-122"/>
              </a:rPr>
              <a:t>DATA”Button</a:t>
            </a:r>
            <a:r>
              <a:rPr lang="en-US" altLang="zh-CN" sz="1000" dirty="0">
                <a:solidFill>
                  <a:srgbClr val="1C1C1C"/>
                </a:solidFill>
                <a:latin typeface="微软雅黑" panose="020B0503020204020204" pitchFamily="34" charset="-122"/>
                <a:ea typeface="微软雅黑" panose="020B0503020204020204" pitchFamily="34" charset="-122"/>
              </a:rPr>
              <a:t> for updating and uploading files. “MAP-SHOW” Button for opening map visualization page. </a:t>
            </a:r>
          </a:p>
          <a:p>
            <a:pPr fontAlgn="ctr"/>
            <a:r>
              <a:rPr lang="en-US" altLang="zh-CN" sz="1000" dirty="0">
                <a:solidFill>
                  <a:srgbClr val="1C1C1C"/>
                </a:solidFill>
                <a:latin typeface="微软雅黑" panose="020B0503020204020204" pitchFamily="34" charset="-122"/>
                <a:ea typeface="微软雅黑" panose="020B0503020204020204" pitchFamily="34" charset="-122"/>
              </a:rPr>
              <a:t>Map page: Map </a:t>
            </a:r>
            <a:r>
              <a:rPr lang="en-US" altLang="zh-CN" sz="1000">
                <a:solidFill>
                  <a:srgbClr val="1C1C1C"/>
                </a:solidFill>
                <a:latin typeface="微软雅黑" panose="020B0503020204020204" pitchFamily="34" charset="-122"/>
                <a:ea typeface="微软雅黑" panose="020B0503020204020204" pitchFamily="34" charset="-122"/>
              </a:rPr>
              <a:t>visualization of Heat </a:t>
            </a:r>
            <a:r>
              <a:rPr lang="en-US" altLang="zh-CN" sz="1000" dirty="0">
                <a:solidFill>
                  <a:srgbClr val="1C1C1C"/>
                </a:solidFill>
                <a:latin typeface="微软雅黑" panose="020B0503020204020204" pitchFamily="34" charset="-122"/>
                <a:ea typeface="微软雅黑" panose="020B0503020204020204" pitchFamily="34" charset="-122"/>
              </a:rPr>
              <a:t>Map and the Blue Marker.</a:t>
            </a:r>
          </a:p>
        </p:txBody>
      </p:sp>
      <p:sp>
        <p:nvSpPr>
          <p:cNvPr id="14378" name="Text Box 42">
            <a:extLst>
              <a:ext uri="{FF2B5EF4-FFF2-40B4-BE49-F238E27FC236}">
                <a16:creationId xmlns:a16="http://schemas.microsoft.com/office/drawing/2014/main" id="{A2E9DDF9-5D6C-4FC1-8E6B-5378A6ECFEF0}"/>
              </a:ext>
            </a:extLst>
          </p:cNvPr>
          <p:cNvSpPr txBox="1">
            <a:spLocks noChangeArrowheads="1"/>
          </p:cNvSpPr>
          <p:nvPr/>
        </p:nvSpPr>
        <p:spPr bwMode="auto">
          <a:xfrm>
            <a:off x="393700" y="627063"/>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latin typeface="微软雅黑" panose="020B0503020204020204" pitchFamily="34" charset="-122"/>
                <a:ea typeface="微软雅黑" panose="020B0503020204020204" pitchFamily="34" charset="-122"/>
              </a:rPr>
              <a:t>RESULTS</a:t>
            </a:r>
          </a:p>
        </p:txBody>
      </p:sp>
      <p:sp>
        <p:nvSpPr>
          <p:cNvPr id="14380" name="Line 44">
            <a:extLst>
              <a:ext uri="{FF2B5EF4-FFF2-40B4-BE49-F238E27FC236}">
                <a16:creationId xmlns:a16="http://schemas.microsoft.com/office/drawing/2014/main" id="{1B207A9B-553E-44CC-AFBA-1EA430A82348}"/>
              </a:ext>
            </a:extLst>
          </p:cNvPr>
          <p:cNvSpPr>
            <a:spLocks noChangeShapeType="1"/>
          </p:cNvSpPr>
          <p:nvPr/>
        </p:nvSpPr>
        <p:spPr bwMode="auto">
          <a:xfrm>
            <a:off x="393700" y="914400"/>
            <a:ext cx="1514475"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Rectangle 34">
            <a:extLst>
              <a:ext uri="{FF2B5EF4-FFF2-40B4-BE49-F238E27FC236}">
                <a16:creationId xmlns:a16="http://schemas.microsoft.com/office/drawing/2014/main" id="{FFF09F38-6073-4026-8506-60DDB1324AC6}"/>
              </a:ext>
            </a:extLst>
          </p:cNvPr>
          <p:cNvSpPr>
            <a:spLocks noChangeArrowheads="1"/>
          </p:cNvSpPr>
          <p:nvPr/>
        </p:nvSpPr>
        <p:spPr bwMode="auto">
          <a:xfrm>
            <a:off x="4075996" y="1130300"/>
            <a:ext cx="923925"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91" name="Rectangle 55">
            <a:extLst>
              <a:ext uri="{FF2B5EF4-FFF2-40B4-BE49-F238E27FC236}">
                <a16:creationId xmlns:a16="http://schemas.microsoft.com/office/drawing/2014/main" id="{E54169ED-5461-4E96-9863-D13BD88316A3}"/>
              </a:ext>
            </a:extLst>
          </p:cNvPr>
          <p:cNvSpPr>
            <a:spLocks noChangeArrowheads="1"/>
          </p:cNvSpPr>
          <p:nvPr/>
        </p:nvSpPr>
        <p:spPr bwMode="auto">
          <a:xfrm>
            <a:off x="6279515" y="1130300"/>
            <a:ext cx="923925"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95" name="Oval 59">
            <a:extLst>
              <a:ext uri="{FF2B5EF4-FFF2-40B4-BE49-F238E27FC236}">
                <a16:creationId xmlns:a16="http://schemas.microsoft.com/office/drawing/2014/main" id="{D72E7C3B-45D2-4F72-872F-0BE9A1DF4EDF}"/>
              </a:ext>
            </a:extLst>
          </p:cNvPr>
          <p:cNvSpPr>
            <a:spLocks noChangeArrowheads="1"/>
          </p:cNvSpPr>
          <p:nvPr/>
        </p:nvSpPr>
        <p:spPr bwMode="auto">
          <a:xfrm>
            <a:off x="3753869" y="4319588"/>
            <a:ext cx="2489200" cy="80962"/>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14398" name="Rectangle 62">
            <a:extLst>
              <a:ext uri="{FF2B5EF4-FFF2-40B4-BE49-F238E27FC236}">
                <a16:creationId xmlns:a16="http://schemas.microsoft.com/office/drawing/2014/main" id="{D7513151-7E0B-481E-A8FC-95DA1971FEE6}"/>
              </a:ext>
            </a:extLst>
          </p:cNvPr>
          <p:cNvSpPr>
            <a:spLocks noChangeArrowheads="1"/>
          </p:cNvSpPr>
          <p:nvPr/>
        </p:nvSpPr>
        <p:spPr bwMode="auto">
          <a:xfrm>
            <a:off x="4787901" y="4192401"/>
            <a:ext cx="925512"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01" name="Oval 65">
            <a:extLst>
              <a:ext uri="{FF2B5EF4-FFF2-40B4-BE49-F238E27FC236}">
                <a16:creationId xmlns:a16="http://schemas.microsoft.com/office/drawing/2014/main" id="{6565C29F-AA63-4F87-B2D0-81C1DD6C2BD0}"/>
              </a:ext>
            </a:extLst>
          </p:cNvPr>
          <p:cNvSpPr>
            <a:spLocks noChangeArrowheads="1"/>
          </p:cNvSpPr>
          <p:nvPr/>
        </p:nvSpPr>
        <p:spPr bwMode="auto">
          <a:xfrm>
            <a:off x="5898022" y="4319588"/>
            <a:ext cx="2489200" cy="80962"/>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14404" name="Rectangle 68">
            <a:extLst>
              <a:ext uri="{FF2B5EF4-FFF2-40B4-BE49-F238E27FC236}">
                <a16:creationId xmlns:a16="http://schemas.microsoft.com/office/drawing/2014/main" id="{7D040F78-6F67-48B0-BA10-615591881540}"/>
              </a:ext>
            </a:extLst>
          </p:cNvPr>
          <p:cNvSpPr>
            <a:spLocks noChangeArrowheads="1"/>
          </p:cNvSpPr>
          <p:nvPr/>
        </p:nvSpPr>
        <p:spPr bwMode="auto">
          <a:xfrm>
            <a:off x="6999288" y="4189413"/>
            <a:ext cx="925512" cy="3810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07" name="Freeform 71">
            <a:extLst>
              <a:ext uri="{FF2B5EF4-FFF2-40B4-BE49-F238E27FC236}">
                <a16:creationId xmlns:a16="http://schemas.microsoft.com/office/drawing/2014/main" id="{B4EA8D04-31D8-4534-9C50-BF884E8F8C91}"/>
              </a:ext>
            </a:extLst>
          </p:cNvPr>
          <p:cNvSpPr>
            <a:spLocks noChangeArrowheads="1"/>
          </p:cNvSpPr>
          <p:nvPr/>
        </p:nvSpPr>
        <p:spPr bwMode="auto">
          <a:xfrm>
            <a:off x="1258888" y="3817938"/>
            <a:ext cx="490537" cy="433387"/>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8" name="Freeform 72">
            <a:extLst>
              <a:ext uri="{FF2B5EF4-FFF2-40B4-BE49-F238E27FC236}">
                <a16:creationId xmlns:a16="http://schemas.microsoft.com/office/drawing/2014/main" id="{329A40CD-7E45-47F9-BB37-40B214CA149E}"/>
              </a:ext>
            </a:extLst>
          </p:cNvPr>
          <p:cNvSpPr>
            <a:spLocks noChangeArrowheads="1"/>
          </p:cNvSpPr>
          <p:nvPr/>
        </p:nvSpPr>
        <p:spPr bwMode="auto">
          <a:xfrm>
            <a:off x="1258888" y="4270375"/>
            <a:ext cx="490537" cy="430213"/>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9" name="Freeform 73">
            <a:extLst>
              <a:ext uri="{FF2B5EF4-FFF2-40B4-BE49-F238E27FC236}">
                <a16:creationId xmlns:a16="http://schemas.microsoft.com/office/drawing/2014/main" id="{45720952-636A-4CD1-A48E-4A2FDC94C4DF}"/>
              </a:ext>
            </a:extLst>
          </p:cNvPr>
          <p:cNvSpPr>
            <a:spLocks noChangeArrowheads="1"/>
          </p:cNvSpPr>
          <p:nvPr/>
        </p:nvSpPr>
        <p:spPr bwMode="auto">
          <a:xfrm>
            <a:off x="866775" y="4043363"/>
            <a:ext cx="493713" cy="430212"/>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0" name="Freeform 74">
            <a:extLst>
              <a:ext uri="{FF2B5EF4-FFF2-40B4-BE49-F238E27FC236}">
                <a16:creationId xmlns:a16="http://schemas.microsoft.com/office/drawing/2014/main" id="{51C76EDF-F067-47C3-A416-32295C6CD4B6}"/>
              </a:ext>
            </a:extLst>
          </p:cNvPr>
          <p:cNvSpPr>
            <a:spLocks noChangeArrowheads="1"/>
          </p:cNvSpPr>
          <p:nvPr/>
        </p:nvSpPr>
        <p:spPr bwMode="auto">
          <a:xfrm>
            <a:off x="1643063" y="4043363"/>
            <a:ext cx="495300" cy="430212"/>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1" name="Freeform 75">
            <a:extLst>
              <a:ext uri="{FF2B5EF4-FFF2-40B4-BE49-F238E27FC236}">
                <a16:creationId xmlns:a16="http://schemas.microsoft.com/office/drawing/2014/main" id="{2D179A4C-B9CB-420C-BC51-EC694858DA53}"/>
              </a:ext>
            </a:extLst>
          </p:cNvPr>
          <p:cNvSpPr>
            <a:spLocks noChangeArrowheads="1"/>
          </p:cNvSpPr>
          <p:nvPr/>
        </p:nvSpPr>
        <p:spPr bwMode="auto">
          <a:xfrm>
            <a:off x="477838" y="3817938"/>
            <a:ext cx="495300" cy="433387"/>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2" name="Freeform 76">
            <a:extLst>
              <a:ext uri="{FF2B5EF4-FFF2-40B4-BE49-F238E27FC236}">
                <a16:creationId xmlns:a16="http://schemas.microsoft.com/office/drawing/2014/main" id="{587CA0A8-F60A-4EB3-B778-421D2EEDE569}"/>
              </a:ext>
            </a:extLst>
          </p:cNvPr>
          <p:cNvSpPr>
            <a:spLocks noChangeArrowheads="1"/>
          </p:cNvSpPr>
          <p:nvPr/>
        </p:nvSpPr>
        <p:spPr bwMode="auto">
          <a:xfrm>
            <a:off x="1047750" y="3790950"/>
            <a:ext cx="155575" cy="15557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3" name="Freeform 77">
            <a:extLst>
              <a:ext uri="{FF2B5EF4-FFF2-40B4-BE49-F238E27FC236}">
                <a16:creationId xmlns:a16="http://schemas.microsoft.com/office/drawing/2014/main" id="{D4856570-CE36-4A46-ACBD-B8F34AE3285A}"/>
              </a:ext>
            </a:extLst>
          </p:cNvPr>
          <p:cNvSpPr>
            <a:spLocks noChangeArrowheads="1"/>
          </p:cNvSpPr>
          <p:nvPr/>
        </p:nvSpPr>
        <p:spPr bwMode="auto">
          <a:xfrm>
            <a:off x="1084263" y="3827463"/>
            <a:ext cx="76200" cy="80962"/>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2" name="图片 41">
            <a:extLst>
              <a:ext uri="{FF2B5EF4-FFF2-40B4-BE49-F238E27FC236}">
                <a16:creationId xmlns:a16="http://schemas.microsoft.com/office/drawing/2014/main" id="{D601A823-44F1-41CD-B075-D601A8D10F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888" y="1233183"/>
            <a:ext cx="1638300" cy="2912110"/>
          </a:xfrm>
          <a:prstGeom prst="rect">
            <a:avLst/>
          </a:prstGeom>
          <a:noFill/>
          <a:ln>
            <a:noFill/>
          </a:ln>
        </p:spPr>
      </p:pic>
      <p:pic>
        <p:nvPicPr>
          <p:cNvPr id="43" name="图片 42">
            <a:extLst>
              <a:ext uri="{FF2B5EF4-FFF2-40B4-BE49-F238E27FC236}">
                <a16:creationId xmlns:a16="http://schemas.microsoft.com/office/drawing/2014/main" id="{C9B497A2-B989-44E9-9619-75AE9925C7E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9515" y="1217296"/>
            <a:ext cx="1645285" cy="2926080"/>
          </a:xfrm>
          <a:prstGeom prst="rect">
            <a:avLst/>
          </a:prstGeom>
          <a:noFill/>
          <a:ln>
            <a:noFill/>
          </a:ln>
        </p:spPr>
      </p:pic>
      <p:sp>
        <p:nvSpPr>
          <p:cNvPr id="34" name="文本框 33">
            <a:extLst>
              <a:ext uri="{FF2B5EF4-FFF2-40B4-BE49-F238E27FC236}">
                <a16:creationId xmlns:a16="http://schemas.microsoft.com/office/drawing/2014/main" id="{24465302-D4F7-420E-80C2-2954AE884FFD}"/>
              </a:ext>
            </a:extLst>
          </p:cNvPr>
          <p:cNvSpPr txBox="1"/>
          <p:nvPr/>
        </p:nvSpPr>
        <p:spPr>
          <a:xfrm>
            <a:off x="957682" y="4058414"/>
            <a:ext cx="332584" cy="400110"/>
          </a:xfrm>
          <a:prstGeom prst="rect">
            <a:avLst/>
          </a:prstGeom>
          <a:noFill/>
        </p:spPr>
        <p:txBody>
          <a:bodyPr wrap="square" rtlCol="0">
            <a:spAutoFit/>
          </a:bodyPr>
          <a:lstStyle/>
          <a:p>
            <a:r>
              <a:rPr lang="en-US" altLang="zh-CN" sz="2000" b="1" dirty="0"/>
              <a:t>8</a:t>
            </a:r>
            <a:endParaRPr lang="zh-CN" altLang="en-US" sz="2000" b="1"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4358"/>
                                        </p:tgtEl>
                                        <p:attrNameLst>
                                          <p:attrName>style.visibility</p:attrName>
                                        </p:attrNameLst>
                                      </p:cBhvr>
                                      <p:to>
                                        <p:strVal val="visible"/>
                                      </p:to>
                                    </p:set>
                                    <p:animEffect transition="in" filter="wipe(down)">
                                      <p:cBhvr>
                                        <p:cTn id="7" dur="500"/>
                                        <p:tgtEl>
                                          <p:spTgt spid="14358"/>
                                        </p:tgtEl>
                                      </p:cBhvr>
                                    </p:animEffect>
                                  </p:childTnLst>
                                </p:cTn>
                              </p:par>
                              <p:par>
                                <p:cTn id="8" presetID="22" presetClass="entr" presetSubtype="1" fill="hold" nodeType="withEffect">
                                  <p:stCondLst>
                                    <p:cond delay="100"/>
                                  </p:stCondLst>
                                  <p:childTnLst>
                                    <p:set>
                                      <p:cBhvr>
                                        <p:cTn id="9" dur="1" fill="hold">
                                          <p:stCondLst>
                                            <p:cond delay="0"/>
                                          </p:stCondLst>
                                        </p:cTn>
                                        <p:tgtEl>
                                          <p:spTgt spid="14352"/>
                                        </p:tgtEl>
                                        <p:attrNameLst>
                                          <p:attrName>style.visibility</p:attrName>
                                        </p:attrNameLst>
                                      </p:cBhvr>
                                      <p:to>
                                        <p:strVal val="visible"/>
                                      </p:to>
                                    </p:set>
                                    <p:animEffect transition="in" filter="wipe(up)">
                                      <p:cBhvr>
                                        <p:cTn id="10" dur="500"/>
                                        <p:tgtEl>
                                          <p:spTgt spid="14352"/>
                                        </p:tgtEl>
                                      </p:cBhvr>
                                    </p:animEffect>
                                  </p:childTnLst>
                                </p:cTn>
                              </p:par>
                              <p:par>
                                <p:cTn id="11" presetID="22" presetClass="entr" presetSubtype="4" fill="hold" nodeType="withEffect">
                                  <p:stCondLst>
                                    <p:cond delay="0"/>
                                  </p:stCondLst>
                                  <p:childTnLst>
                                    <p:set>
                                      <p:cBhvr>
                                        <p:cTn id="12" dur="1" fill="hold">
                                          <p:stCondLst>
                                            <p:cond delay="0"/>
                                          </p:stCondLst>
                                        </p:cTn>
                                        <p:tgtEl>
                                          <p:spTgt spid="14350"/>
                                        </p:tgtEl>
                                        <p:attrNameLst>
                                          <p:attrName>style.visibility</p:attrName>
                                        </p:attrNameLst>
                                      </p:cBhvr>
                                      <p:to>
                                        <p:strVal val="visible"/>
                                      </p:to>
                                    </p:set>
                                    <p:animEffect transition="in" filter="wipe(down)">
                                      <p:cBhvr>
                                        <p:cTn id="13" dur="500"/>
                                        <p:tgtEl>
                                          <p:spTgt spid="14350"/>
                                        </p:tgtEl>
                                      </p:cBhvr>
                                    </p:animEffect>
                                  </p:childTnLst>
                                </p:cTn>
                              </p:par>
                              <p:par>
                                <p:cTn id="14" presetID="1" presetClass="entr" presetSubtype="0" fill="hold" nodeType="withEffect">
                                  <p:stCondLst>
                                    <p:cond delay="0"/>
                                  </p:stCondLst>
                                  <p:childTnLst>
                                    <p:set>
                                      <p:cBhvr>
                                        <p:cTn id="15" dur="1" fill="hold">
                                          <p:stCondLst>
                                            <p:cond delay="0"/>
                                          </p:stCondLst>
                                        </p:cTn>
                                        <p:tgtEl>
                                          <p:spTgt spid="1435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355"/>
                                        </p:tgtEl>
                                        <p:attrNameLst>
                                          <p:attrName>style.visibility</p:attrName>
                                        </p:attrNameLst>
                                      </p:cBhvr>
                                      <p:to>
                                        <p:strVal val="visible"/>
                                      </p:to>
                                    </p:set>
                                  </p:childTnLst>
                                </p:cTn>
                              </p:par>
                              <p:par>
                                <p:cTn id="18" presetID="0" presetClass="path" presetSubtype="0" accel="50000" decel="50000" fill="hold" nodeType="withEffect">
                                  <p:stCondLst>
                                    <p:cond delay="0"/>
                                  </p:stCondLst>
                                  <p:childTnLst>
                                    <p:animMotion origin="layout" path="M 0 0 L 0.08334 -0.49599 " pathEditMode="relative" rAng="0" ptsTypes="AA">
                                      <p:cBhvr>
                                        <p:cTn id="19" dur="1000" spd="-100000" fill="hold"/>
                                        <p:tgtEl>
                                          <p:spTgt spid="14354"/>
                                        </p:tgtEl>
                                        <p:attrNameLst>
                                          <p:attrName>ppt_x,ppt_y</p:attrName>
                                        </p:attrNameLst>
                                      </p:cBhvr>
                                      <p:rCtr x="0" y="0"/>
                                    </p:animMotion>
                                  </p:childTnLst>
                                </p:cTn>
                              </p:par>
                              <p:par>
                                <p:cTn id="20" presetID="0" presetClass="path" presetSubtype="0" accel="50000" decel="50000" fill="hold" nodeType="withEffect">
                                  <p:stCondLst>
                                    <p:cond delay="0"/>
                                  </p:stCondLst>
                                  <p:childTnLst>
                                    <p:animMotion origin="layout" path="M 2.77778E-7 1.08709E-6 L 0.0934 -0.56702 " pathEditMode="relative" rAng="0" ptsTypes="AA">
                                      <p:cBhvr>
                                        <p:cTn id="21" dur="500" spd="-100000" fill="hold"/>
                                        <p:tgtEl>
                                          <p:spTgt spid="14355"/>
                                        </p:tgtEl>
                                        <p:attrNameLst>
                                          <p:attrName>ppt_x,ppt_y</p:attrName>
                                        </p:attrNameLst>
                                      </p:cBhvr>
                                      <p:rCtr x="4700" y="-28400"/>
                                    </p:animMotion>
                                  </p:childTnLst>
                                </p:cTn>
                              </p:par>
                              <p:par>
                                <p:cTn id="22" presetID="22" presetClass="entr" presetSubtype="4" fill="hold" nodeType="withEffect">
                                  <p:stCondLst>
                                    <p:cond delay="100"/>
                                  </p:stCondLst>
                                  <p:childTnLst>
                                    <p:set>
                                      <p:cBhvr>
                                        <p:cTn id="23" dur="1" fill="hold">
                                          <p:stCondLst>
                                            <p:cond delay="0"/>
                                          </p:stCondLst>
                                        </p:cTn>
                                        <p:tgtEl>
                                          <p:spTgt spid="14342"/>
                                        </p:tgtEl>
                                        <p:attrNameLst>
                                          <p:attrName>style.visibility</p:attrName>
                                        </p:attrNameLst>
                                      </p:cBhvr>
                                      <p:to>
                                        <p:strVal val="visible"/>
                                      </p:to>
                                    </p:set>
                                    <p:animEffect transition="in" filter="wipe(down)">
                                      <p:cBhvr>
                                        <p:cTn id="24" dur="500"/>
                                        <p:tgtEl>
                                          <p:spTgt spid="14342"/>
                                        </p:tgtEl>
                                      </p:cBhvr>
                                    </p:animEffect>
                                  </p:childTnLst>
                                </p:cTn>
                              </p:par>
                              <p:par>
                                <p:cTn id="25" presetID="22" presetClass="entr" presetSubtype="1" fill="hold" nodeType="withEffect">
                                  <p:stCondLst>
                                    <p:cond delay="200"/>
                                  </p:stCondLst>
                                  <p:childTnLst>
                                    <p:set>
                                      <p:cBhvr>
                                        <p:cTn id="26" dur="1" fill="hold">
                                          <p:stCondLst>
                                            <p:cond delay="0"/>
                                          </p:stCondLst>
                                        </p:cTn>
                                        <p:tgtEl>
                                          <p:spTgt spid="14348"/>
                                        </p:tgtEl>
                                        <p:attrNameLst>
                                          <p:attrName>style.visibility</p:attrName>
                                        </p:attrNameLst>
                                      </p:cBhvr>
                                      <p:to>
                                        <p:strVal val="visible"/>
                                      </p:to>
                                    </p:set>
                                    <p:animEffect transition="in" filter="wipe(up)">
                                      <p:cBhvr>
                                        <p:cTn id="27" dur="500"/>
                                        <p:tgtEl>
                                          <p:spTgt spid="14348"/>
                                        </p:tgtEl>
                                      </p:cBhvr>
                                    </p:animEffect>
                                  </p:childTnLst>
                                </p:cTn>
                              </p:par>
                              <p:par>
                                <p:cTn id="28" presetID="22" presetClass="entr" presetSubtype="4" fill="hold" nodeType="withEffect">
                                  <p:stCondLst>
                                    <p:cond delay="300"/>
                                  </p:stCondLst>
                                  <p:childTnLst>
                                    <p:set>
                                      <p:cBhvr>
                                        <p:cTn id="29" dur="1" fill="hold">
                                          <p:stCondLst>
                                            <p:cond delay="0"/>
                                          </p:stCondLst>
                                        </p:cTn>
                                        <p:tgtEl>
                                          <p:spTgt spid="14340"/>
                                        </p:tgtEl>
                                        <p:attrNameLst>
                                          <p:attrName>style.visibility</p:attrName>
                                        </p:attrNameLst>
                                      </p:cBhvr>
                                      <p:to>
                                        <p:strVal val="visible"/>
                                      </p:to>
                                    </p:set>
                                    <p:animEffect transition="in" filter="wipe(down)">
                                      <p:cBhvr>
                                        <p:cTn id="30" dur="500"/>
                                        <p:tgtEl>
                                          <p:spTgt spid="14340"/>
                                        </p:tgtEl>
                                      </p:cBhvr>
                                    </p:animEffect>
                                  </p:childTnLst>
                                </p:cTn>
                              </p:par>
                              <p:par>
                                <p:cTn id="31" presetID="1" presetClass="entr" presetSubtype="0" fill="hold" nodeType="withEffect">
                                  <p:stCondLst>
                                    <p:cond delay="200"/>
                                  </p:stCondLst>
                                  <p:childTnLst>
                                    <p:set>
                                      <p:cBhvr>
                                        <p:cTn id="32" dur="1" fill="hold">
                                          <p:stCondLst>
                                            <p:cond delay="0"/>
                                          </p:stCondLst>
                                        </p:cTn>
                                        <p:tgtEl>
                                          <p:spTgt spid="14344"/>
                                        </p:tgtEl>
                                        <p:attrNameLst>
                                          <p:attrName>style.visibility</p:attrName>
                                        </p:attrNameLst>
                                      </p:cBhvr>
                                      <p:to>
                                        <p:strVal val="visible"/>
                                      </p:to>
                                    </p:set>
                                  </p:childTnLst>
                                </p:cTn>
                              </p:par>
                              <p:par>
                                <p:cTn id="33" presetID="0" presetClass="path" presetSubtype="0" accel="50000" decel="50000" fill="hold" nodeType="withEffect">
                                  <p:stCondLst>
                                    <p:cond delay="200"/>
                                  </p:stCondLst>
                                  <p:childTnLst>
                                    <p:animMotion origin="layout" path="M -8.33333E-7 1.76089E-6 L -0.1158 0.69755 " pathEditMode="relative" rAng="0" ptsTypes="AA">
                                      <p:cBhvr>
                                        <p:cTn id="34" dur="1000" spd="-100000" fill="hold"/>
                                        <p:tgtEl>
                                          <p:spTgt spid="14344"/>
                                        </p:tgtEl>
                                        <p:attrNameLst>
                                          <p:attrName>ppt_x,ppt_y</p:attrName>
                                        </p:attrNameLst>
                                      </p:cBhvr>
                                      <p:rCtr x="0" y="0"/>
                                    </p:animMotion>
                                  </p:childTnLst>
                                </p:cTn>
                              </p:par>
                              <p:par>
                                <p:cTn id="35" presetID="1" presetClass="entr" presetSubtype="0" fill="hold" nodeType="withEffect">
                                  <p:stCondLst>
                                    <p:cond delay="300"/>
                                  </p:stCondLst>
                                  <p:childTnLst>
                                    <p:set>
                                      <p:cBhvr>
                                        <p:cTn id="36" dur="1" fill="hold">
                                          <p:stCondLst>
                                            <p:cond delay="0"/>
                                          </p:stCondLst>
                                        </p:cTn>
                                        <p:tgtEl>
                                          <p:spTgt spid="14345"/>
                                        </p:tgtEl>
                                        <p:attrNameLst>
                                          <p:attrName>style.visibility</p:attrName>
                                        </p:attrNameLst>
                                      </p:cBhvr>
                                      <p:to>
                                        <p:strVal val="visible"/>
                                      </p:to>
                                    </p:set>
                                  </p:childTnLst>
                                </p:cTn>
                              </p:par>
                              <p:par>
                                <p:cTn id="37" presetID="0" presetClass="path" presetSubtype="0" accel="50000" decel="50000" fill="hold" nodeType="withEffect">
                                  <p:stCondLst>
                                    <p:cond delay="300"/>
                                  </p:stCondLst>
                                  <p:childTnLst>
                                    <p:animMotion origin="layout" path="M -7.77778E-6 -6.60902E-7 L 0.0611 -0.36566 " pathEditMode="relative" rAng="0" ptsTypes="AA">
                                      <p:cBhvr>
                                        <p:cTn id="38" dur="500" spd="-100000" fill="hold"/>
                                        <p:tgtEl>
                                          <p:spTgt spid="14345"/>
                                        </p:tgtEl>
                                        <p:attrNameLst>
                                          <p:attrName>ppt_x,ppt_y</p:attrName>
                                        </p:attrNameLst>
                                      </p:cBhvr>
                                      <p:rCtr x="0" y="0"/>
                                    </p:animMotion>
                                  </p:childTnLst>
                                </p:cTn>
                              </p:par>
                              <p:par>
                                <p:cTn id="39" presetID="10" presetClass="entr" presetSubtype="0" fill="hold" nodeType="withEffect">
                                  <p:stCondLst>
                                    <p:cond delay="500"/>
                                  </p:stCondLst>
                                  <p:childTnLst>
                                    <p:set>
                                      <p:cBhvr>
                                        <p:cTn id="40" dur="1" fill="hold">
                                          <p:stCondLst>
                                            <p:cond delay="0"/>
                                          </p:stCondLst>
                                        </p:cTn>
                                        <p:tgtEl>
                                          <p:spTgt spid="14407"/>
                                        </p:tgtEl>
                                        <p:attrNameLst>
                                          <p:attrName>style.visibility</p:attrName>
                                        </p:attrNameLst>
                                      </p:cBhvr>
                                      <p:to>
                                        <p:strVal val="visible"/>
                                      </p:to>
                                    </p:set>
                                    <p:animEffect transition="in" filter="fade">
                                      <p:cBhvr>
                                        <p:cTn id="41" dur="500"/>
                                        <p:tgtEl>
                                          <p:spTgt spid="14407"/>
                                        </p:tgtEl>
                                      </p:cBhvr>
                                    </p:animEffect>
                                  </p:childTnLst>
                                </p:cTn>
                              </p:par>
                              <p:par>
                                <p:cTn id="42" presetID="10" presetClass="entr" presetSubtype="0" fill="hold" nodeType="withEffect">
                                  <p:stCondLst>
                                    <p:cond delay="600"/>
                                  </p:stCondLst>
                                  <p:childTnLst>
                                    <p:set>
                                      <p:cBhvr>
                                        <p:cTn id="43" dur="1" fill="hold">
                                          <p:stCondLst>
                                            <p:cond delay="0"/>
                                          </p:stCondLst>
                                        </p:cTn>
                                        <p:tgtEl>
                                          <p:spTgt spid="14408"/>
                                        </p:tgtEl>
                                        <p:attrNameLst>
                                          <p:attrName>style.visibility</p:attrName>
                                        </p:attrNameLst>
                                      </p:cBhvr>
                                      <p:to>
                                        <p:strVal val="visible"/>
                                      </p:to>
                                    </p:set>
                                    <p:animEffect transition="in" filter="fade">
                                      <p:cBhvr>
                                        <p:cTn id="44" dur="500"/>
                                        <p:tgtEl>
                                          <p:spTgt spid="14408"/>
                                        </p:tgtEl>
                                      </p:cBhvr>
                                    </p:animEffect>
                                  </p:childTnLst>
                                </p:cTn>
                              </p:par>
                              <p:par>
                                <p:cTn id="45" presetID="10" presetClass="entr" presetSubtype="0" fill="hold" nodeType="withEffect">
                                  <p:stCondLst>
                                    <p:cond delay="700"/>
                                  </p:stCondLst>
                                  <p:childTnLst>
                                    <p:set>
                                      <p:cBhvr>
                                        <p:cTn id="46" dur="1" fill="hold">
                                          <p:stCondLst>
                                            <p:cond delay="0"/>
                                          </p:stCondLst>
                                        </p:cTn>
                                        <p:tgtEl>
                                          <p:spTgt spid="14409"/>
                                        </p:tgtEl>
                                        <p:attrNameLst>
                                          <p:attrName>style.visibility</p:attrName>
                                        </p:attrNameLst>
                                      </p:cBhvr>
                                      <p:to>
                                        <p:strVal val="visible"/>
                                      </p:to>
                                    </p:set>
                                    <p:animEffect transition="in" filter="fade">
                                      <p:cBhvr>
                                        <p:cTn id="47" dur="500"/>
                                        <p:tgtEl>
                                          <p:spTgt spid="14409"/>
                                        </p:tgtEl>
                                      </p:cBhvr>
                                    </p:animEffect>
                                  </p:childTnLst>
                                </p:cTn>
                              </p:par>
                              <p:par>
                                <p:cTn id="48" presetID="10" presetClass="entr" presetSubtype="0" fill="hold" nodeType="withEffect">
                                  <p:stCondLst>
                                    <p:cond delay="800"/>
                                  </p:stCondLst>
                                  <p:childTnLst>
                                    <p:set>
                                      <p:cBhvr>
                                        <p:cTn id="49" dur="1" fill="hold">
                                          <p:stCondLst>
                                            <p:cond delay="0"/>
                                          </p:stCondLst>
                                        </p:cTn>
                                        <p:tgtEl>
                                          <p:spTgt spid="14410"/>
                                        </p:tgtEl>
                                        <p:attrNameLst>
                                          <p:attrName>style.visibility</p:attrName>
                                        </p:attrNameLst>
                                      </p:cBhvr>
                                      <p:to>
                                        <p:strVal val="visible"/>
                                      </p:to>
                                    </p:set>
                                    <p:animEffect transition="in" filter="fade">
                                      <p:cBhvr>
                                        <p:cTn id="50" dur="500"/>
                                        <p:tgtEl>
                                          <p:spTgt spid="14410"/>
                                        </p:tgtEl>
                                      </p:cBhvr>
                                    </p:animEffect>
                                  </p:childTnLst>
                                </p:cTn>
                              </p:par>
                              <p:par>
                                <p:cTn id="51" presetID="10" presetClass="entr" presetSubtype="0" fill="hold" nodeType="withEffect">
                                  <p:stCondLst>
                                    <p:cond delay="900"/>
                                  </p:stCondLst>
                                  <p:childTnLst>
                                    <p:set>
                                      <p:cBhvr>
                                        <p:cTn id="52" dur="1" fill="hold">
                                          <p:stCondLst>
                                            <p:cond delay="0"/>
                                          </p:stCondLst>
                                        </p:cTn>
                                        <p:tgtEl>
                                          <p:spTgt spid="14411"/>
                                        </p:tgtEl>
                                        <p:attrNameLst>
                                          <p:attrName>style.visibility</p:attrName>
                                        </p:attrNameLst>
                                      </p:cBhvr>
                                      <p:to>
                                        <p:strVal val="visible"/>
                                      </p:to>
                                    </p:set>
                                    <p:animEffect transition="in" filter="fade">
                                      <p:cBhvr>
                                        <p:cTn id="53" dur="500"/>
                                        <p:tgtEl>
                                          <p:spTgt spid="14411"/>
                                        </p:tgtEl>
                                      </p:cBhvr>
                                    </p:animEffect>
                                  </p:childTnLst>
                                </p:cTn>
                              </p:par>
                              <p:par>
                                <p:cTn id="54" presetID="10" presetClass="entr" presetSubtype="0" fill="hold" nodeType="withEffect">
                                  <p:stCondLst>
                                    <p:cond delay="1000"/>
                                  </p:stCondLst>
                                  <p:childTnLst>
                                    <p:set>
                                      <p:cBhvr>
                                        <p:cTn id="55" dur="1" fill="hold">
                                          <p:stCondLst>
                                            <p:cond delay="0"/>
                                          </p:stCondLst>
                                        </p:cTn>
                                        <p:tgtEl>
                                          <p:spTgt spid="14412"/>
                                        </p:tgtEl>
                                        <p:attrNameLst>
                                          <p:attrName>style.visibility</p:attrName>
                                        </p:attrNameLst>
                                      </p:cBhvr>
                                      <p:to>
                                        <p:strVal val="visible"/>
                                      </p:to>
                                    </p:set>
                                    <p:animEffect transition="in" filter="fade">
                                      <p:cBhvr>
                                        <p:cTn id="56" dur="500"/>
                                        <p:tgtEl>
                                          <p:spTgt spid="14412"/>
                                        </p:tgtEl>
                                      </p:cBhvr>
                                    </p:animEffect>
                                  </p:childTnLst>
                                </p:cTn>
                              </p:par>
                              <p:par>
                                <p:cTn id="57" presetID="10" presetClass="entr" presetSubtype="0" fill="hold" nodeType="withEffect">
                                  <p:stCondLst>
                                    <p:cond delay="1100"/>
                                  </p:stCondLst>
                                  <p:childTnLst>
                                    <p:set>
                                      <p:cBhvr>
                                        <p:cTn id="58" dur="1" fill="hold">
                                          <p:stCondLst>
                                            <p:cond delay="0"/>
                                          </p:stCondLst>
                                        </p:cTn>
                                        <p:tgtEl>
                                          <p:spTgt spid="14413"/>
                                        </p:tgtEl>
                                        <p:attrNameLst>
                                          <p:attrName>style.visibility</p:attrName>
                                        </p:attrNameLst>
                                      </p:cBhvr>
                                      <p:to>
                                        <p:strVal val="visible"/>
                                      </p:to>
                                    </p:set>
                                    <p:animEffect transition="in" filter="fade">
                                      <p:cBhvr>
                                        <p:cTn id="59" dur="500"/>
                                        <p:tgtEl>
                                          <p:spTgt spid="14413"/>
                                        </p:tgtEl>
                                      </p:cBhvr>
                                    </p:animEffect>
                                  </p:childTnLst>
                                </p:cTn>
                              </p:par>
                              <p:par>
                                <p:cTn id="60" presetID="12" presetClass="entr" presetSubtype="8" fill="hold" grpId="0" nodeType="withEffect">
                                  <p:stCondLst>
                                    <p:cond delay="900"/>
                                  </p:stCondLst>
                                  <p:childTnLst>
                                    <p:set>
                                      <p:cBhvr>
                                        <p:cTn id="61" dur="1" fill="hold">
                                          <p:stCondLst>
                                            <p:cond delay="0"/>
                                          </p:stCondLst>
                                        </p:cTn>
                                        <p:tgtEl>
                                          <p:spTgt spid="14377"/>
                                        </p:tgtEl>
                                        <p:attrNameLst>
                                          <p:attrName>style.visibility</p:attrName>
                                        </p:attrNameLst>
                                      </p:cBhvr>
                                      <p:to>
                                        <p:strVal val="visible"/>
                                      </p:to>
                                    </p:set>
                                    <p:animEffect transition="in" filter="slide(fromLeft)">
                                      <p:cBhvr>
                                        <p:cTn id="62" dur="500"/>
                                        <p:tgtEl>
                                          <p:spTgt spid="14377"/>
                                        </p:tgtEl>
                                      </p:cBhvr>
                                    </p:animEffect>
                                  </p:childTnLst>
                                </p:cTn>
                              </p:par>
                              <p:par>
                                <p:cTn id="63" presetID="12" presetClass="entr" presetSubtype="8" fill="hold" grpId="0" nodeType="withEffect">
                                  <p:stCondLst>
                                    <p:cond delay="1000"/>
                                  </p:stCondLst>
                                  <p:childTnLst>
                                    <p:set>
                                      <p:cBhvr>
                                        <p:cTn id="64" dur="1" fill="hold">
                                          <p:stCondLst>
                                            <p:cond delay="0"/>
                                          </p:stCondLst>
                                        </p:cTn>
                                        <p:tgtEl>
                                          <p:spTgt spid="14378"/>
                                        </p:tgtEl>
                                        <p:attrNameLst>
                                          <p:attrName>style.visibility</p:attrName>
                                        </p:attrNameLst>
                                      </p:cBhvr>
                                      <p:to>
                                        <p:strVal val="visible"/>
                                      </p:to>
                                    </p:set>
                                    <p:animEffect transition="in" filter="slide(fromLeft)">
                                      <p:cBhvr>
                                        <p:cTn id="65" dur="500"/>
                                        <p:tgtEl>
                                          <p:spTgt spid="14378"/>
                                        </p:tgtEl>
                                      </p:cBhvr>
                                    </p:animEffect>
                                  </p:childTnLst>
                                </p:cTn>
                              </p:par>
                              <p:par>
                                <p:cTn id="66" presetID="12" presetClass="entr" presetSubtype="8" fill="hold" nodeType="withEffect">
                                  <p:stCondLst>
                                    <p:cond delay="1100"/>
                                  </p:stCondLst>
                                  <p:childTnLst>
                                    <p:set>
                                      <p:cBhvr>
                                        <p:cTn id="67" dur="1" fill="hold">
                                          <p:stCondLst>
                                            <p:cond delay="0"/>
                                          </p:stCondLst>
                                        </p:cTn>
                                        <p:tgtEl>
                                          <p:spTgt spid="14380"/>
                                        </p:tgtEl>
                                        <p:attrNameLst>
                                          <p:attrName>style.visibility</p:attrName>
                                        </p:attrNameLst>
                                      </p:cBhvr>
                                      <p:to>
                                        <p:strVal val="visible"/>
                                      </p:to>
                                    </p:set>
                                    <p:animEffect transition="in" filter="slide(fromLeft)">
                                      <p:cBhvr>
                                        <p:cTn id="68" dur="500"/>
                                        <p:tgtEl>
                                          <p:spTgt spid="14380"/>
                                        </p:tgtEl>
                                      </p:cBhvr>
                                    </p:animEffect>
                                  </p:childTnLst>
                                </p:cTn>
                              </p:par>
                              <p:par>
                                <p:cTn id="69" presetID="12" presetClass="entr" presetSubtype="8" fill="hold" grpId="0" nodeType="withEffect">
                                  <p:stCondLst>
                                    <p:cond delay="1400"/>
                                  </p:stCondLst>
                                  <p:childTnLst>
                                    <p:set>
                                      <p:cBhvr>
                                        <p:cTn id="70" dur="1" fill="hold">
                                          <p:stCondLst>
                                            <p:cond delay="0"/>
                                          </p:stCondLst>
                                        </p:cTn>
                                        <p:tgtEl>
                                          <p:spTgt spid="14370"/>
                                        </p:tgtEl>
                                        <p:attrNameLst>
                                          <p:attrName>style.visibility</p:attrName>
                                        </p:attrNameLst>
                                      </p:cBhvr>
                                      <p:to>
                                        <p:strVal val="visible"/>
                                      </p:to>
                                    </p:set>
                                    <p:animEffect transition="in" filter="slide(fromLeft)">
                                      <p:cBhvr>
                                        <p:cTn id="71" dur="500"/>
                                        <p:tgtEl>
                                          <p:spTgt spid="14370"/>
                                        </p:tgtEl>
                                      </p:cBhvr>
                                    </p:animEffect>
                                  </p:childTnLst>
                                </p:cTn>
                              </p:par>
                              <p:par>
                                <p:cTn id="72" presetID="12" presetClass="entr" presetSubtype="8" fill="hold" grpId="0" nodeType="withEffect">
                                  <p:stCondLst>
                                    <p:cond delay="1700"/>
                                  </p:stCondLst>
                                  <p:childTnLst>
                                    <p:set>
                                      <p:cBhvr>
                                        <p:cTn id="73" dur="1" fill="hold">
                                          <p:stCondLst>
                                            <p:cond delay="0"/>
                                          </p:stCondLst>
                                        </p:cTn>
                                        <p:tgtEl>
                                          <p:spTgt spid="14391"/>
                                        </p:tgtEl>
                                        <p:attrNameLst>
                                          <p:attrName>style.visibility</p:attrName>
                                        </p:attrNameLst>
                                      </p:cBhvr>
                                      <p:to>
                                        <p:strVal val="visible"/>
                                      </p:to>
                                    </p:set>
                                    <p:animEffect transition="in" filter="slide(fromLeft)">
                                      <p:cBhvr>
                                        <p:cTn id="74" dur="500"/>
                                        <p:tgtEl>
                                          <p:spTgt spid="14391"/>
                                        </p:tgtEl>
                                      </p:cBhvr>
                                    </p:animEffect>
                                  </p:childTnLst>
                                </p:cTn>
                              </p:par>
                              <p:par>
                                <p:cTn id="75" presetID="23" presetClass="entr" presetSubtype="16" fill="hold" grpId="0" nodeType="withEffect">
                                  <p:stCondLst>
                                    <p:cond delay="1700"/>
                                  </p:stCondLst>
                                  <p:childTnLst>
                                    <p:set>
                                      <p:cBhvr>
                                        <p:cTn id="76" dur="1" fill="hold">
                                          <p:stCondLst>
                                            <p:cond delay="0"/>
                                          </p:stCondLst>
                                        </p:cTn>
                                        <p:tgtEl>
                                          <p:spTgt spid="14395"/>
                                        </p:tgtEl>
                                        <p:attrNameLst>
                                          <p:attrName>style.visibility</p:attrName>
                                        </p:attrNameLst>
                                      </p:cBhvr>
                                      <p:to>
                                        <p:strVal val="visible"/>
                                      </p:to>
                                    </p:set>
                                    <p:anim calcmode="lin" valueType="num">
                                      <p:cBhvr>
                                        <p:cTn id="77" dur="300" fill="hold"/>
                                        <p:tgtEl>
                                          <p:spTgt spid="14395"/>
                                        </p:tgtEl>
                                        <p:attrNameLst>
                                          <p:attrName>ppt_w</p:attrName>
                                        </p:attrNameLst>
                                      </p:cBhvr>
                                      <p:tavLst>
                                        <p:tav tm="0">
                                          <p:val>
                                            <p:fltVal val="0"/>
                                          </p:val>
                                        </p:tav>
                                        <p:tav tm="100000">
                                          <p:val>
                                            <p:strVal val="#ppt_w"/>
                                          </p:val>
                                        </p:tav>
                                      </p:tavLst>
                                    </p:anim>
                                    <p:anim calcmode="lin" valueType="num">
                                      <p:cBhvr>
                                        <p:cTn id="78" dur="300" fill="hold"/>
                                        <p:tgtEl>
                                          <p:spTgt spid="14395"/>
                                        </p:tgtEl>
                                        <p:attrNameLst>
                                          <p:attrName>ppt_h</p:attrName>
                                        </p:attrNameLst>
                                      </p:cBhvr>
                                      <p:tavLst>
                                        <p:tav tm="0">
                                          <p:val>
                                            <p:fltVal val="0"/>
                                          </p:val>
                                        </p:tav>
                                        <p:tav tm="100000">
                                          <p:val>
                                            <p:strVal val="#ppt_h"/>
                                          </p:val>
                                        </p:tav>
                                      </p:tavLst>
                                    </p:anim>
                                  </p:childTnLst>
                                </p:cTn>
                              </p:par>
                              <p:par>
                                <p:cTn id="79" presetID="6" presetClass="emph" presetSubtype="0" autoRev="1" fill="hold" grpId="1" nodeType="withEffect">
                                  <p:stCondLst>
                                    <p:cond delay="2000"/>
                                  </p:stCondLst>
                                  <p:childTnLst>
                                    <p:animScale>
                                      <p:cBhvr>
                                        <p:cTn id="80" dur="150" fill="hold"/>
                                        <p:tgtEl>
                                          <p:spTgt spid="14395"/>
                                        </p:tgtEl>
                                      </p:cBhvr>
                                      <p:by x="110000" y="110000"/>
                                    </p:animScale>
                                  </p:childTnLst>
                                </p:cTn>
                              </p:par>
                              <p:par>
                                <p:cTn id="81" presetID="12" presetClass="entr" presetSubtype="2" fill="hold" grpId="0" nodeType="withEffect">
                                  <p:stCondLst>
                                    <p:cond delay="2000"/>
                                  </p:stCondLst>
                                  <p:childTnLst>
                                    <p:set>
                                      <p:cBhvr>
                                        <p:cTn id="82" dur="1" fill="hold">
                                          <p:stCondLst>
                                            <p:cond delay="0"/>
                                          </p:stCondLst>
                                        </p:cTn>
                                        <p:tgtEl>
                                          <p:spTgt spid="14398"/>
                                        </p:tgtEl>
                                        <p:attrNameLst>
                                          <p:attrName>style.visibility</p:attrName>
                                        </p:attrNameLst>
                                      </p:cBhvr>
                                      <p:to>
                                        <p:strVal val="visible"/>
                                      </p:to>
                                    </p:set>
                                    <p:animEffect transition="in" filter="slide(fromRight)">
                                      <p:cBhvr>
                                        <p:cTn id="83" dur="500"/>
                                        <p:tgtEl>
                                          <p:spTgt spid="14398"/>
                                        </p:tgtEl>
                                      </p:cBhvr>
                                    </p:animEffect>
                                  </p:childTnLst>
                                </p:cTn>
                              </p:par>
                              <p:par>
                                <p:cTn id="84" presetID="23" presetClass="entr" presetSubtype="16" fill="hold" grpId="0" nodeType="withEffect">
                                  <p:stCondLst>
                                    <p:cond delay="2000"/>
                                  </p:stCondLst>
                                  <p:childTnLst>
                                    <p:set>
                                      <p:cBhvr>
                                        <p:cTn id="85" dur="1" fill="hold">
                                          <p:stCondLst>
                                            <p:cond delay="0"/>
                                          </p:stCondLst>
                                        </p:cTn>
                                        <p:tgtEl>
                                          <p:spTgt spid="14401"/>
                                        </p:tgtEl>
                                        <p:attrNameLst>
                                          <p:attrName>style.visibility</p:attrName>
                                        </p:attrNameLst>
                                      </p:cBhvr>
                                      <p:to>
                                        <p:strVal val="visible"/>
                                      </p:to>
                                    </p:set>
                                    <p:anim calcmode="lin" valueType="num">
                                      <p:cBhvr>
                                        <p:cTn id="86" dur="300" fill="hold"/>
                                        <p:tgtEl>
                                          <p:spTgt spid="14401"/>
                                        </p:tgtEl>
                                        <p:attrNameLst>
                                          <p:attrName>ppt_w</p:attrName>
                                        </p:attrNameLst>
                                      </p:cBhvr>
                                      <p:tavLst>
                                        <p:tav tm="0">
                                          <p:val>
                                            <p:fltVal val="0"/>
                                          </p:val>
                                        </p:tav>
                                        <p:tav tm="100000">
                                          <p:val>
                                            <p:strVal val="#ppt_w"/>
                                          </p:val>
                                        </p:tav>
                                      </p:tavLst>
                                    </p:anim>
                                    <p:anim calcmode="lin" valueType="num">
                                      <p:cBhvr>
                                        <p:cTn id="87" dur="300" fill="hold"/>
                                        <p:tgtEl>
                                          <p:spTgt spid="14401"/>
                                        </p:tgtEl>
                                        <p:attrNameLst>
                                          <p:attrName>ppt_h</p:attrName>
                                        </p:attrNameLst>
                                      </p:cBhvr>
                                      <p:tavLst>
                                        <p:tav tm="0">
                                          <p:val>
                                            <p:fltVal val="0"/>
                                          </p:val>
                                        </p:tav>
                                        <p:tav tm="100000">
                                          <p:val>
                                            <p:strVal val="#ppt_h"/>
                                          </p:val>
                                        </p:tav>
                                      </p:tavLst>
                                    </p:anim>
                                  </p:childTnLst>
                                </p:cTn>
                              </p:par>
                              <p:par>
                                <p:cTn id="88" presetID="6" presetClass="emph" presetSubtype="0" autoRev="1" fill="hold" grpId="1" nodeType="withEffect">
                                  <p:stCondLst>
                                    <p:cond delay="2300"/>
                                  </p:stCondLst>
                                  <p:childTnLst>
                                    <p:animScale>
                                      <p:cBhvr>
                                        <p:cTn id="89" dur="150" fill="hold"/>
                                        <p:tgtEl>
                                          <p:spTgt spid="14401"/>
                                        </p:tgtEl>
                                      </p:cBhvr>
                                      <p:by x="110000" y="110000"/>
                                    </p:animScale>
                                  </p:childTnLst>
                                </p:cTn>
                              </p:par>
                              <p:par>
                                <p:cTn id="90" presetID="12" presetClass="entr" presetSubtype="2" fill="hold" grpId="0" nodeType="withEffect">
                                  <p:stCondLst>
                                    <p:cond delay="2300"/>
                                  </p:stCondLst>
                                  <p:childTnLst>
                                    <p:set>
                                      <p:cBhvr>
                                        <p:cTn id="91" dur="1" fill="hold">
                                          <p:stCondLst>
                                            <p:cond delay="0"/>
                                          </p:stCondLst>
                                        </p:cTn>
                                        <p:tgtEl>
                                          <p:spTgt spid="14404"/>
                                        </p:tgtEl>
                                        <p:attrNameLst>
                                          <p:attrName>style.visibility</p:attrName>
                                        </p:attrNameLst>
                                      </p:cBhvr>
                                      <p:to>
                                        <p:strVal val="visible"/>
                                      </p:to>
                                    </p:set>
                                    <p:animEffect transition="in" filter="slide(fromRight)">
                                      <p:cBhvr>
                                        <p:cTn id="92" dur="500"/>
                                        <p:tgtEl>
                                          <p:spTgt spid="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 grpId="0"/>
      <p:bldP spid="14378" grpId="0"/>
      <p:bldP spid="14370" grpId="0" animBg="1"/>
      <p:bldP spid="14391" grpId="0" animBg="1"/>
      <p:bldP spid="14395" grpId="0" animBg="1"/>
      <p:bldP spid="14395" grpId="1" animBg="1"/>
      <p:bldP spid="14398" grpId="0" animBg="1"/>
      <p:bldP spid="14401" grpId="0" animBg="1"/>
      <p:bldP spid="14401" grpId="1" animBg="1"/>
      <p:bldP spid="144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a:extLst>
              <a:ext uri="{FF2B5EF4-FFF2-40B4-BE49-F238E27FC236}">
                <a16:creationId xmlns:a16="http://schemas.microsoft.com/office/drawing/2014/main" id="{B506A844-A140-4F0B-8CC1-78C832832A7E}"/>
              </a:ext>
            </a:extLst>
          </p:cNvPr>
          <p:cNvSpPr>
            <a:spLocks noChangeShapeType="1"/>
          </p:cNvSpPr>
          <p:nvPr/>
        </p:nvSpPr>
        <p:spPr bwMode="auto">
          <a:xfrm flipH="1">
            <a:off x="-461963"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7" name="Freeform 3">
            <a:extLst>
              <a:ext uri="{FF2B5EF4-FFF2-40B4-BE49-F238E27FC236}">
                <a16:creationId xmlns:a16="http://schemas.microsoft.com/office/drawing/2014/main" id="{1975BA0E-4C83-4590-A608-63EA188F850D}"/>
              </a:ext>
            </a:extLst>
          </p:cNvPr>
          <p:cNvSpPr>
            <a:spLocks noChangeArrowheads="1"/>
          </p:cNvSpPr>
          <p:nvPr/>
        </p:nvSpPr>
        <p:spPr bwMode="auto">
          <a:xfrm>
            <a:off x="-325438" y="2992438"/>
            <a:ext cx="814388" cy="1855787"/>
          </a:xfrm>
          <a:custGeom>
            <a:avLst/>
            <a:gdLst>
              <a:gd name="T0" fmla="*/ 350 w 513"/>
              <a:gd name="T1" fmla="*/ 0 h 1169"/>
              <a:gd name="T2" fmla="*/ 0 w 513"/>
              <a:gd name="T3" fmla="*/ 1169 h 1169"/>
              <a:gd name="T4" fmla="*/ 164 w 513"/>
              <a:gd name="T5" fmla="*/ 1169 h 1169"/>
              <a:gd name="T6" fmla="*/ 513 w 513"/>
              <a:gd name="T7" fmla="*/ 0 h 1169"/>
              <a:gd name="T8" fmla="*/ 350 w 513"/>
              <a:gd name="T9" fmla="*/ 0 h 1169"/>
            </a:gdLst>
            <a:ahLst/>
            <a:cxnLst>
              <a:cxn ang="0">
                <a:pos x="T0" y="T1"/>
              </a:cxn>
              <a:cxn ang="0">
                <a:pos x="T2" y="T3"/>
              </a:cxn>
              <a:cxn ang="0">
                <a:pos x="T4" y="T5"/>
              </a:cxn>
              <a:cxn ang="0">
                <a:pos x="T6" y="T7"/>
              </a:cxn>
              <a:cxn ang="0">
                <a:pos x="T8" y="T9"/>
              </a:cxn>
            </a:cxnLst>
            <a:rect l="0" t="0" r="r" b="b"/>
            <a:pathLst>
              <a:path w="513" h="1169">
                <a:moveTo>
                  <a:pt x="350" y="0"/>
                </a:moveTo>
                <a:lnTo>
                  <a:pt x="0" y="1169"/>
                </a:lnTo>
                <a:lnTo>
                  <a:pt x="164" y="1169"/>
                </a:lnTo>
                <a:lnTo>
                  <a:pt x="513" y="0"/>
                </a:lnTo>
                <a:lnTo>
                  <a:pt x="350"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88" name="Freeform 4">
            <a:extLst>
              <a:ext uri="{FF2B5EF4-FFF2-40B4-BE49-F238E27FC236}">
                <a16:creationId xmlns:a16="http://schemas.microsoft.com/office/drawing/2014/main" id="{9BBFFDBE-417B-4590-BB87-098A72498C0E}"/>
              </a:ext>
            </a:extLst>
          </p:cNvPr>
          <p:cNvSpPr>
            <a:spLocks noChangeArrowheads="1"/>
          </p:cNvSpPr>
          <p:nvPr/>
        </p:nvSpPr>
        <p:spPr bwMode="auto">
          <a:xfrm>
            <a:off x="454025" y="1031875"/>
            <a:ext cx="311150" cy="942975"/>
          </a:xfrm>
          <a:custGeom>
            <a:avLst/>
            <a:gdLst>
              <a:gd name="T0" fmla="*/ 18 w 196"/>
              <a:gd name="T1" fmla="*/ 594 h 594"/>
              <a:gd name="T2" fmla="*/ 196 w 196"/>
              <a:gd name="T3" fmla="*/ 0 h 594"/>
              <a:gd name="T4" fmla="*/ 178 w 196"/>
              <a:gd name="T5" fmla="*/ 0 h 594"/>
              <a:gd name="T6" fmla="*/ 0 w 196"/>
              <a:gd name="T7" fmla="*/ 594 h 594"/>
              <a:gd name="T8" fmla="*/ 18 w 196"/>
              <a:gd name="T9" fmla="*/ 594 h 594"/>
            </a:gdLst>
            <a:ahLst/>
            <a:cxnLst>
              <a:cxn ang="0">
                <a:pos x="T0" y="T1"/>
              </a:cxn>
              <a:cxn ang="0">
                <a:pos x="T2" y="T3"/>
              </a:cxn>
              <a:cxn ang="0">
                <a:pos x="T4" y="T5"/>
              </a:cxn>
              <a:cxn ang="0">
                <a:pos x="T6" y="T7"/>
              </a:cxn>
              <a:cxn ang="0">
                <a:pos x="T8" y="T9"/>
              </a:cxn>
            </a:cxnLst>
            <a:rect l="0" t="0" r="r" b="b"/>
            <a:pathLst>
              <a:path w="196" h="594">
                <a:moveTo>
                  <a:pt x="18" y="594"/>
                </a:moveTo>
                <a:lnTo>
                  <a:pt x="196" y="0"/>
                </a:lnTo>
                <a:lnTo>
                  <a:pt x="178" y="0"/>
                </a:lnTo>
                <a:lnTo>
                  <a:pt x="0" y="594"/>
                </a:lnTo>
                <a:lnTo>
                  <a:pt x="18" y="594"/>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7589" name="Group 5">
            <a:extLst>
              <a:ext uri="{FF2B5EF4-FFF2-40B4-BE49-F238E27FC236}">
                <a16:creationId xmlns:a16="http://schemas.microsoft.com/office/drawing/2014/main" id="{7263A582-5A52-444D-8330-45F6B0F3CFF2}"/>
              </a:ext>
            </a:extLst>
          </p:cNvPr>
          <p:cNvGrpSpPr>
            <a:grpSpLocks/>
          </p:cNvGrpSpPr>
          <p:nvPr/>
        </p:nvGrpSpPr>
        <p:grpSpPr bwMode="auto">
          <a:xfrm>
            <a:off x="4067175" y="-19050"/>
            <a:ext cx="936625" cy="3094038"/>
            <a:chOff x="2562" y="-12"/>
            <a:chExt cx="590" cy="1949"/>
          </a:xfrm>
        </p:grpSpPr>
        <p:sp>
          <p:nvSpPr>
            <p:cNvPr id="23558" name="Line 6">
              <a:extLst>
                <a:ext uri="{FF2B5EF4-FFF2-40B4-BE49-F238E27FC236}">
                  <a16:creationId xmlns:a16="http://schemas.microsoft.com/office/drawing/2014/main" id="{B3F407C6-7952-49DF-8A24-6F54A9B48587}"/>
                </a:ext>
              </a:extLst>
            </p:cNvPr>
            <p:cNvSpPr>
              <a:spLocks noChangeShapeType="1"/>
            </p:cNvSpPr>
            <p:nvPr/>
          </p:nvSpPr>
          <p:spPr bwMode="auto">
            <a:xfrm flipH="1">
              <a:off x="2562" y="-12"/>
              <a:ext cx="590" cy="1949"/>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Freeform 7">
              <a:extLst>
                <a:ext uri="{FF2B5EF4-FFF2-40B4-BE49-F238E27FC236}">
                  <a16:creationId xmlns:a16="http://schemas.microsoft.com/office/drawing/2014/main" id="{9D88B00E-766A-43A9-BB5E-E0CDF5286BBB}"/>
                </a:ext>
              </a:extLst>
            </p:cNvPr>
            <p:cNvSpPr>
              <a:spLocks noChangeArrowheads="1"/>
            </p:cNvSpPr>
            <p:nvPr/>
          </p:nvSpPr>
          <p:spPr bwMode="auto">
            <a:xfrm>
              <a:off x="2958" y="-12"/>
              <a:ext cx="194" cy="596"/>
            </a:xfrm>
            <a:custGeom>
              <a:avLst/>
              <a:gdLst>
                <a:gd name="T0" fmla="*/ 16 w 194"/>
                <a:gd name="T1" fmla="*/ 596 h 596"/>
                <a:gd name="T2" fmla="*/ 194 w 194"/>
                <a:gd name="T3" fmla="*/ 0 h 596"/>
                <a:gd name="T4" fmla="*/ 176 w 194"/>
                <a:gd name="T5" fmla="*/ 0 h 596"/>
                <a:gd name="T6" fmla="*/ 0 w 194"/>
                <a:gd name="T7" fmla="*/ 596 h 596"/>
                <a:gd name="T8" fmla="*/ 16 w 194"/>
                <a:gd name="T9" fmla="*/ 596 h 596"/>
              </a:gdLst>
              <a:ahLst/>
              <a:cxnLst>
                <a:cxn ang="0">
                  <a:pos x="T0" y="T1"/>
                </a:cxn>
                <a:cxn ang="0">
                  <a:pos x="T2" y="T3"/>
                </a:cxn>
                <a:cxn ang="0">
                  <a:pos x="T4" y="T5"/>
                </a:cxn>
                <a:cxn ang="0">
                  <a:pos x="T6" y="T7"/>
                </a:cxn>
                <a:cxn ang="0">
                  <a:pos x="T8" y="T9"/>
                </a:cxn>
              </a:cxnLst>
              <a:rect l="0" t="0" r="r" b="b"/>
              <a:pathLst>
                <a:path w="194" h="596">
                  <a:moveTo>
                    <a:pt x="16" y="596"/>
                  </a:moveTo>
                  <a:lnTo>
                    <a:pt x="194" y="0"/>
                  </a:lnTo>
                  <a:lnTo>
                    <a:pt x="176" y="0"/>
                  </a:lnTo>
                  <a:lnTo>
                    <a:pt x="0" y="596"/>
                  </a:lnTo>
                  <a:lnTo>
                    <a:pt x="16"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7592" name="Freeform 8">
            <a:extLst>
              <a:ext uri="{FF2B5EF4-FFF2-40B4-BE49-F238E27FC236}">
                <a16:creationId xmlns:a16="http://schemas.microsoft.com/office/drawing/2014/main" id="{1B35335A-9D82-44EC-B531-64A54198C34B}"/>
              </a:ext>
            </a:extLst>
          </p:cNvPr>
          <p:cNvSpPr>
            <a:spLocks noChangeArrowheads="1"/>
          </p:cNvSpPr>
          <p:nvPr/>
        </p:nvSpPr>
        <p:spPr bwMode="auto">
          <a:xfrm>
            <a:off x="863600" y="481013"/>
            <a:ext cx="101600" cy="66675"/>
          </a:xfrm>
          <a:custGeom>
            <a:avLst/>
            <a:gdLst>
              <a:gd name="T0" fmla="*/ 0 w 64"/>
              <a:gd name="T1" fmla="*/ 22 h 42"/>
              <a:gd name="T2" fmla="*/ 42 w 64"/>
              <a:gd name="T3" fmla="*/ 0 h 42"/>
              <a:gd name="T4" fmla="*/ 64 w 64"/>
              <a:gd name="T5" fmla="*/ 42 h 42"/>
            </a:gdLst>
            <a:ahLst/>
            <a:cxnLst>
              <a:cxn ang="0">
                <a:pos x="T0" y="T1"/>
              </a:cxn>
              <a:cxn ang="0">
                <a:pos x="T2" y="T3"/>
              </a:cxn>
              <a:cxn ang="0">
                <a:pos x="T4" y="T5"/>
              </a:cxn>
            </a:cxnLst>
            <a:rect l="0" t="0" r="r" b="b"/>
            <a:pathLst>
              <a:path w="64" h="42">
                <a:moveTo>
                  <a:pt x="0" y="22"/>
                </a:moveTo>
                <a:lnTo>
                  <a:pt x="42" y="0"/>
                </a:lnTo>
                <a:lnTo>
                  <a:pt x="64" y="42"/>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3" name="Line 9">
            <a:extLst>
              <a:ext uri="{FF2B5EF4-FFF2-40B4-BE49-F238E27FC236}">
                <a16:creationId xmlns:a16="http://schemas.microsoft.com/office/drawing/2014/main" id="{6F419B42-ADEC-4B70-85A5-34AC8B19AF90}"/>
              </a:ext>
            </a:extLst>
          </p:cNvPr>
          <p:cNvSpPr>
            <a:spLocks noChangeShapeType="1"/>
          </p:cNvSpPr>
          <p:nvPr/>
        </p:nvSpPr>
        <p:spPr bwMode="auto">
          <a:xfrm flipH="1">
            <a:off x="8039100" y="-19050"/>
            <a:ext cx="1541463"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Freeform 10">
            <a:extLst>
              <a:ext uri="{FF2B5EF4-FFF2-40B4-BE49-F238E27FC236}">
                <a16:creationId xmlns:a16="http://schemas.microsoft.com/office/drawing/2014/main" id="{6D2252B3-DB08-42EC-B20B-7F151A443594}"/>
              </a:ext>
            </a:extLst>
          </p:cNvPr>
          <p:cNvSpPr>
            <a:spLocks noChangeArrowheads="1"/>
          </p:cNvSpPr>
          <p:nvPr/>
        </p:nvSpPr>
        <p:spPr bwMode="auto">
          <a:xfrm>
            <a:off x="8658225" y="-573088"/>
            <a:ext cx="1271588" cy="3806826"/>
          </a:xfrm>
          <a:custGeom>
            <a:avLst/>
            <a:gdLst>
              <a:gd name="T0" fmla="*/ 717 w 801"/>
              <a:gd name="T1" fmla="*/ 0 h 2398"/>
              <a:gd name="T2" fmla="*/ 0 w 801"/>
              <a:gd name="T3" fmla="*/ 2398 h 2398"/>
              <a:gd name="T4" fmla="*/ 84 w 801"/>
              <a:gd name="T5" fmla="*/ 2398 h 2398"/>
              <a:gd name="T6" fmla="*/ 801 w 801"/>
              <a:gd name="T7" fmla="*/ 0 h 2398"/>
              <a:gd name="T8" fmla="*/ 717 w 801"/>
              <a:gd name="T9" fmla="*/ 0 h 2398"/>
            </a:gdLst>
            <a:ahLst/>
            <a:cxnLst>
              <a:cxn ang="0">
                <a:pos x="T0" y="T1"/>
              </a:cxn>
              <a:cxn ang="0">
                <a:pos x="T2" y="T3"/>
              </a:cxn>
              <a:cxn ang="0">
                <a:pos x="T4" y="T5"/>
              </a:cxn>
              <a:cxn ang="0">
                <a:pos x="T6" y="T7"/>
              </a:cxn>
              <a:cxn ang="0">
                <a:pos x="T8" y="T9"/>
              </a:cxn>
            </a:cxnLst>
            <a:rect l="0" t="0" r="r" b="b"/>
            <a:pathLst>
              <a:path w="801" h="2398">
                <a:moveTo>
                  <a:pt x="717" y="0"/>
                </a:moveTo>
                <a:lnTo>
                  <a:pt x="0" y="2398"/>
                </a:lnTo>
                <a:lnTo>
                  <a:pt x="84" y="2398"/>
                </a:lnTo>
                <a:lnTo>
                  <a:pt x="801" y="0"/>
                </a:lnTo>
                <a:lnTo>
                  <a:pt x="717" y="0"/>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5" name="Freeform 11">
            <a:extLst>
              <a:ext uri="{FF2B5EF4-FFF2-40B4-BE49-F238E27FC236}">
                <a16:creationId xmlns:a16="http://schemas.microsoft.com/office/drawing/2014/main" id="{929DEE37-3BB3-4B1F-BB40-0B4471CDF515}"/>
              </a:ext>
            </a:extLst>
          </p:cNvPr>
          <p:cNvSpPr>
            <a:spLocks noChangeArrowheads="1"/>
          </p:cNvSpPr>
          <p:nvPr/>
        </p:nvSpPr>
        <p:spPr bwMode="auto">
          <a:xfrm>
            <a:off x="8010525" y="4192588"/>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6" name="Line 12">
            <a:extLst>
              <a:ext uri="{FF2B5EF4-FFF2-40B4-BE49-F238E27FC236}">
                <a16:creationId xmlns:a16="http://schemas.microsoft.com/office/drawing/2014/main" id="{01975724-2783-43F1-A50D-577779A0E486}"/>
              </a:ext>
            </a:extLst>
          </p:cNvPr>
          <p:cNvSpPr>
            <a:spLocks noChangeShapeType="1"/>
          </p:cNvSpPr>
          <p:nvPr/>
        </p:nvSpPr>
        <p:spPr bwMode="auto">
          <a:xfrm flipH="1">
            <a:off x="7199313" y="-19050"/>
            <a:ext cx="1541462" cy="5157788"/>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Freeform 13">
            <a:extLst>
              <a:ext uri="{FF2B5EF4-FFF2-40B4-BE49-F238E27FC236}">
                <a16:creationId xmlns:a16="http://schemas.microsoft.com/office/drawing/2014/main" id="{E162C534-B99A-42A1-BC01-3AB398142F92}"/>
              </a:ext>
            </a:extLst>
          </p:cNvPr>
          <p:cNvSpPr>
            <a:spLocks noChangeArrowheads="1"/>
          </p:cNvSpPr>
          <p:nvPr/>
        </p:nvSpPr>
        <p:spPr bwMode="auto">
          <a:xfrm>
            <a:off x="8185150" y="787400"/>
            <a:ext cx="311150" cy="946150"/>
          </a:xfrm>
          <a:custGeom>
            <a:avLst/>
            <a:gdLst>
              <a:gd name="T0" fmla="*/ 18 w 196"/>
              <a:gd name="T1" fmla="*/ 596 h 596"/>
              <a:gd name="T2" fmla="*/ 196 w 196"/>
              <a:gd name="T3" fmla="*/ 0 h 596"/>
              <a:gd name="T4" fmla="*/ 178 w 196"/>
              <a:gd name="T5" fmla="*/ 0 h 596"/>
              <a:gd name="T6" fmla="*/ 0 w 196"/>
              <a:gd name="T7" fmla="*/ 596 h 596"/>
              <a:gd name="T8" fmla="*/ 18 w 196"/>
              <a:gd name="T9" fmla="*/ 596 h 596"/>
            </a:gdLst>
            <a:ahLst/>
            <a:cxnLst>
              <a:cxn ang="0">
                <a:pos x="T0" y="T1"/>
              </a:cxn>
              <a:cxn ang="0">
                <a:pos x="T2" y="T3"/>
              </a:cxn>
              <a:cxn ang="0">
                <a:pos x="T4" y="T5"/>
              </a:cxn>
              <a:cxn ang="0">
                <a:pos x="T6" y="T7"/>
              </a:cxn>
              <a:cxn ang="0">
                <a:pos x="T8" y="T9"/>
              </a:cxn>
            </a:cxnLst>
            <a:rect l="0" t="0" r="r" b="b"/>
            <a:pathLst>
              <a:path w="196" h="596">
                <a:moveTo>
                  <a:pt x="18" y="596"/>
                </a:moveTo>
                <a:lnTo>
                  <a:pt x="196" y="0"/>
                </a:lnTo>
                <a:lnTo>
                  <a:pt x="178" y="0"/>
                </a:lnTo>
                <a:lnTo>
                  <a:pt x="0" y="596"/>
                </a:lnTo>
                <a:lnTo>
                  <a:pt x="18" y="59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98" name="Freeform 14">
            <a:extLst>
              <a:ext uri="{FF2B5EF4-FFF2-40B4-BE49-F238E27FC236}">
                <a16:creationId xmlns:a16="http://schemas.microsoft.com/office/drawing/2014/main" id="{EA4E7397-E695-4411-BA05-A585622A5239}"/>
              </a:ext>
            </a:extLst>
          </p:cNvPr>
          <p:cNvSpPr>
            <a:spLocks noChangeArrowheads="1"/>
          </p:cNvSpPr>
          <p:nvPr/>
        </p:nvSpPr>
        <p:spPr bwMode="auto">
          <a:xfrm>
            <a:off x="8486775" y="3449638"/>
            <a:ext cx="101600" cy="68262"/>
          </a:xfrm>
          <a:custGeom>
            <a:avLst/>
            <a:gdLst>
              <a:gd name="T0" fmla="*/ 64 w 64"/>
              <a:gd name="T1" fmla="*/ 21 h 43"/>
              <a:gd name="T2" fmla="*/ 22 w 64"/>
              <a:gd name="T3" fmla="*/ 43 h 43"/>
              <a:gd name="T4" fmla="*/ 0 w 64"/>
              <a:gd name="T5" fmla="*/ 0 h 43"/>
            </a:gdLst>
            <a:ahLst/>
            <a:cxnLst>
              <a:cxn ang="0">
                <a:pos x="T0" y="T1"/>
              </a:cxn>
              <a:cxn ang="0">
                <a:pos x="T2" y="T3"/>
              </a:cxn>
              <a:cxn ang="0">
                <a:pos x="T4" y="T5"/>
              </a:cxn>
            </a:cxnLst>
            <a:rect l="0" t="0" r="r" b="b"/>
            <a:pathLst>
              <a:path w="64" h="43">
                <a:moveTo>
                  <a:pt x="64" y="21"/>
                </a:moveTo>
                <a:lnTo>
                  <a:pt x="22" y="43"/>
                </a:lnTo>
                <a:lnTo>
                  <a:pt x="0" y="0"/>
                </a:lnTo>
              </a:path>
            </a:pathLst>
          </a:custGeom>
          <a:noFill/>
          <a:ln w="25400">
            <a:solidFill>
              <a:srgbClr val="C111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599" name="Group 15">
            <a:extLst>
              <a:ext uri="{FF2B5EF4-FFF2-40B4-BE49-F238E27FC236}">
                <a16:creationId xmlns:a16="http://schemas.microsoft.com/office/drawing/2014/main" id="{2E663D59-38AD-4482-A1A6-08C3D570BFD9}"/>
              </a:ext>
            </a:extLst>
          </p:cNvPr>
          <p:cNvGrpSpPr>
            <a:grpSpLocks/>
          </p:cNvGrpSpPr>
          <p:nvPr/>
        </p:nvGrpSpPr>
        <p:grpSpPr bwMode="auto">
          <a:xfrm>
            <a:off x="819150" y="2392363"/>
            <a:ext cx="6988175" cy="28575"/>
            <a:chOff x="516" y="1507"/>
            <a:chExt cx="4402" cy="18"/>
          </a:xfrm>
        </p:grpSpPr>
        <p:sp>
          <p:nvSpPr>
            <p:cNvPr id="23568" name="Line 16">
              <a:extLst>
                <a:ext uri="{FF2B5EF4-FFF2-40B4-BE49-F238E27FC236}">
                  <a16:creationId xmlns:a16="http://schemas.microsoft.com/office/drawing/2014/main" id="{63787670-B4BE-4CBC-AC03-13D2FA4BD3A2}"/>
                </a:ext>
              </a:extLst>
            </p:cNvPr>
            <p:cNvSpPr>
              <a:spLocks noChangeShapeType="1"/>
            </p:cNvSpPr>
            <p:nvPr/>
          </p:nvSpPr>
          <p:spPr bwMode="auto">
            <a:xfrm>
              <a:off x="516" y="1525"/>
              <a:ext cx="440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Rectangle 17">
              <a:extLst>
                <a:ext uri="{FF2B5EF4-FFF2-40B4-BE49-F238E27FC236}">
                  <a16:creationId xmlns:a16="http://schemas.microsoft.com/office/drawing/2014/main" id="{6A977A3E-29FD-45C6-9818-021A2CE02753}"/>
                </a:ext>
              </a:extLst>
            </p:cNvPr>
            <p:cNvSpPr>
              <a:spLocks noChangeArrowheads="1"/>
            </p:cNvSpPr>
            <p:nvPr/>
          </p:nvSpPr>
          <p:spPr bwMode="auto">
            <a:xfrm>
              <a:off x="516" y="1507"/>
              <a:ext cx="512"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2" name="Group 18">
            <a:extLst>
              <a:ext uri="{FF2B5EF4-FFF2-40B4-BE49-F238E27FC236}">
                <a16:creationId xmlns:a16="http://schemas.microsoft.com/office/drawing/2014/main" id="{3E9B00B7-EC44-4A0C-A6E7-893962CF3BF1}"/>
              </a:ext>
            </a:extLst>
          </p:cNvPr>
          <p:cNvGrpSpPr>
            <a:grpSpLocks/>
          </p:cNvGrpSpPr>
          <p:nvPr/>
        </p:nvGrpSpPr>
        <p:grpSpPr bwMode="auto">
          <a:xfrm>
            <a:off x="1904206" y="679777"/>
            <a:ext cx="4913313" cy="31750"/>
            <a:chOff x="1194" y="850"/>
            <a:chExt cx="3095" cy="20"/>
          </a:xfrm>
        </p:grpSpPr>
        <p:sp>
          <p:nvSpPr>
            <p:cNvPr id="23571" name="Line 19">
              <a:extLst>
                <a:ext uri="{FF2B5EF4-FFF2-40B4-BE49-F238E27FC236}">
                  <a16:creationId xmlns:a16="http://schemas.microsoft.com/office/drawing/2014/main" id="{A8677B18-C3D8-46AF-98C8-6FDE95F03FF4}"/>
                </a:ext>
              </a:extLst>
            </p:cNvPr>
            <p:cNvSpPr>
              <a:spLocks noChangeShapeType="1"/>
            </p:cNvSpPr>
            <p:nvPr/>
          </p:nvSpPr>
          <p:spPr bwMode="auto">
            <a:xfrm>
              <a:off x="1194" y="870"/>
              <a:ext cx="3095"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Rectangle 20">
              <a:extLst>
                <a:ext uri="{FF2B5EF4-FFF2-40B4-BE49-F238E27FC236}">
                  <a16:creationId xmlns:a16="http://schemas.microsoft.com/office/drawing/2014/main" id="{BD762153-81D0-43AB-AFF0-B13ED831E25D}"/>
                </a:ext>
              </a:extLst>
            </p:cNvPr>
            <p:cNvSpPr>
              <a:spLocks noChangeArrowheads="1"/>
            </p:cNvSpPr>
            <p:nvPr/>
          </p:nvSpPr>
          <p:spPr bwMode="auto">
            <a:xfrm>
              <a:off x="3777" y="850"/>
              <a:ext cx="512" cy="20"/>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7605" name="Group 21">
            <a:extLst>
              <a:ext uri="{FF2B5EF4-FFF2-40B4-BE49-F238E27FC236}">
                <a16:creationId xmlns:a16="http://schemas.microsoft.com/office/drawing/2014/main" id="{F2ED3634-36DE-4EE2-AC5B-D83CA8D85098}"/>
              </a:ext>
            </a:extLst>
          </p:cNvPr>
          <p:cNvGrpSpPr>
            <a:grpSpLocks/>
          </p:cNvGrpSpPr>
          <p:nvPr/>
        </p:nvGrpSpPr>
        <p:grpSpPr bwMode="auto">
          <a:xfrm>
            <a:off x="1895475" y="4087013"/>
            <a:ext cx="4908550" cy="28575"/>
            <a:chOff x="1194" y="2708"/>
            <a:chExt cx="3092" cy="18"/>
          </a:xfrm>
        </p:grpSpPr>
        <p:sp>
          <p:nvSpPr>
            <p:cNvPr id="23574" name="Line 22">
              <a:extLst>
                <a:ext uri="{FF2B5EF4-FFF2-40B4-BE49-F238E27FC236}">
                  <a16:creationId xmlns:a16="http://schemas.microsoft.com/office/drawing/2014/main" id="{BE0883CE-1FDF-4691-99CC-5EBD6749333B}"/>
                </a:ext>
              </a:extLst>
            </p:cNvPr>
            <p:cNvSpPr>
              <a:spLocks noChangeShapeType="1"/>
            </p:cNvSpPr>
            <p:nvPr/>
          </p:nvSpPr>
          <p:spPr bwMode="auto">
            <a:xfrm>
              <a:off x="1194" y="2726"/>
              <a:ext cx="3092" cy="0"/>
            </a:xfrm>
            <a:prstGeom prst="line">
              <a:avLst/>
            </a:prstGeom>
            <a:noFill/>
            <a:ln w="3175">
              <a:solidFill>
                <a:srgbClr val="C111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3">
              <a:extLst>
                <a:ext uri="{FF2B5EF4-FFF2-40B4-BE49-F238E27FC236}">
                  <a16:creationId xmlns:a16="http://schemas.microsoft.com/office/drawing/2014/main" id="{59C68265-6192-4378-9153-A2146414250C}"/>
                </a:ext>
              </a:extLst>
            </p:cNvPr>
            <p:cNvSpPr>
              <a:spLocks noChangeArrowheads="1"/>
            </p:cNvSpPr>
            <p:nvPr/>
          </p:nvSpPr>
          <p:spPr bwMode="auto">
            <a:xfrm>
              <a:off x="1194" y="2708"/>
              <a:ext cx="513" cy="18"/>
            </a:xfrm>
            <a:prstGeom prst="rect">
              <a:avLst/>
            </a:prstGeom>
            <a:solidFill>
              <a:srgbClr val="C11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7608" name="Freeform 24">
            <a:extLst>
              <a:ext uri="{FF2B5EF4-FFF2-40B4-BE49-F238E27FC236}">
                <a16:creationId xmlns:a16="http://schemas.microsoft.com/office/drawing/2014/main" id="{EB37CD69-6573-4FB5-B362-BF3A5B7CE23B}"/>
              </a:ext>
            </a:extLst>
          </p:cNvPr>
          <p:cNvSpPr>
            <a:spLocks noChangeArrowheads="1"/>
          </p:cNvSpPr>
          <p:nvPr/>
        </p:nvSpPr>
        <p:spPr bwMode="auto">
          <a:xfrm rot="6388125">
            <a:off x="1234281" y="781844"/>
            <a:ext cx="271463" cy="238125"/>
          </a:xfrm>
          <a:custGeom>
            <a:avLst/>
            <a:gdLst>
              <a:gd name="T0" fmla="*/ 160 w 212"/>
              <a:gd name="T1" fmla="*/ 187 h 187"/>
              <a:gd name="T2" fmla="*/ 212 w 212"/>
              <a:gd name="T3" fmla="*/ 93 h 187"/>
              <a:gd name="T4" fmla="*/ 160 w 212"/>
              <a:gd name="T5" fmla="*/ 0 h 187"/>
              <a:gd name="T6" fmla="*/ 54 w 212"/>
              <a:gd name="T7" fmla="*/ 0 h 187"/>
              <a:gd name="T8" fmla="*/ 0 w 212"/>
              <a:gd name="T9" fmla="*/ 93 h 187"/>
              <a:gd name="T10" fmla="*/ 54 w 212"/>
              <a:gd name="T11" fmla="*/ 187 h 187"/>
              <a:gd name="T12" fmla="*/ 160 w 21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2" h="187">
                <a:moveTo>
                  <a:pt x="160" y="187"/>
                </a:moveTo>
                <a:lnTo>
                  <a:pt x="212"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09" name="Freeform 25">
            <a:extLst>
              <a:ext uri="{FF2B5EF4-FFF2-40B4-BE49-F238E27FC236}">
                <a16:creationId xmlns:a16="http://schemas.microsoft.com/office/drawing/2014/main" id="{811F86D8-B109-4C97-8E9B-FACE4AFCEB77}"/>
              </a:ext>
            </a:extLst>
          </p:cNvPr>
          <p:cNvSpPr>
            <a:spLocks noChangeArrowheads="1"/>
          </p:cNvSpPr>
          <p:nvPr/>
        </p:nvSpPr>
        <p:spPr bwMode="auto">
          <a:xfrm rot="6388125">
            <a:off x="998538" y="712788"/>
            <a:ext cx="269875" cy="238125"/>
          </a:xfrm>
          <a:custGeom>
            <a:avLst/>
            <a:gdLst>
              <a:gd name="T0" fmla="*/ 160 w 212"/>
              <a:gd name="T1" fmla="*/ 186 h 186"/>
              <a:gd name="T2" fmla="*/ 212 w 212"/>
              <a:gd name="T3" fmla="*/ 92 h 186"/>
              <a:gd name="T4" fmla="*/ 160 w 212"/>
              <a:gd name="T5" fmla="*/ 0 h 186"/>
              <a:gd name="T6" fmla="*/ 54 w 212"/>
              <a:gd name="T7" fmla="*/ 0 h 186"/>
              <a:gd name="T8" fmla="*/ 0 w 212"/>
              <a:gd name="T9" fmla="*/ 92 h 186"/>
              <a:gd name="T10" fmla="*/ 54 w 212"/>
              <a:gd name="T11" fmla="*/ 186 h 186"/>
              <a:gd name="T12" fmla="*/ 160 w 212"/>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2" h="186">
                <a:moveTo>
                  <a:pt x="160" y="186"/>
                </a:moveTo>
                <a:lnTo>
                  <a:pt x="212" y="92"/>
                </a:lnTo>
                <a:lnTo>
                  <a:pt x="160" y="0"/>
                </a:lnTo>
                <a:lnTo>
                  <a:pt x="54" y="0"/>
                </a:lnTo>
                <a:lnTo>
                  <a:pt x="0" y="92"/>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0" name="Freeform 26">
            <a:extLst>
              <a:ext uri="{FF2B5EF4-FFF2-40B4-BE49-F238E27FC236}">
                <a16:creationId xmlns:a16="http://schemas.microsoft.com/office/drawing/2014/main" id="{436E06DE-96DB-41A6-B1DB-BC70042DB342}"/>
              </a:ext>
            </a:extLst>
          </p:cNvPr>
          <p:cNvSpPr>
            <a:spLocks noChangeArrowheads="1"/>
          </p:cNvSpPr>
          <p:nvPr/>
        </p:nvSpPr>
        <p:spPr bwMode="auto">
          <a:xfrm rot="6388125">
            <a:off x="1177132" y="543719"/>
            <a:ext cx="273050" cy="236537"/>
          </a:xfrm>
          <a:custGeom>
            <a:avLst/>
            <a:gdLst>
              <a:gd name="T0" fmla="*/ 161 w 213"/>
              <a:gd name="T1" fmla="*/ 186 h 186"/>
              <a:gd name="T2" fmla="*/ 213 w 213"/>
              <a:gd name="T3" fmla="*/ 94 h 186"/>
              <a:gd name="T4" fmla="*/ 161 w 213"/>
              <a:gd name="T5" fmla="*/ 0 h 186"/>
              <a:gd name="T6" fmla="*/ 54 w 213"/>
              <a:gd name="T7" fmla="*/ 0 h 186"/>
              <a:gd name="T8" fmla="*/ 0 w 213"/>
              <a:gd name="T9" fmla="*/ 94 h 186"/>
              <a:gd name="T10" fmla="*/ 54 w 213"/>
              <a:gd name="T11" fmla="*/ 186 h 186"/>
              <a:gd name="T12" fmla="*/ 161 w 213"/>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3" h="186">
                <a:moveTo>
                  <a:pt x="161" y="186"/>
                </a:moveTo>
                <a:lnTo>
                  <a:pt x="213" y="94"/>
                </a:lnTo>
                <a:lnTo>
                  <a:pt x="161" y="0"/>
                </a:lnTo>
                <a:lnTo>
                  <a:pt x="54" y="0"/>
                </a:lnTo>
                <a:lnTo>
                  <a:pt x="0" y="94"/>
                </a:lnTo>
                <a:lnTo>
                  <a:pt x="54" y="186"/>
                </a:lnTo>
                <a:lnTo>
                  <a:pt x="161"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1" name="Freeform 27">
            <a:extLst>
              <a:ext uri="{FF2B5EF4-FFF2-40B4-BE49-F238E27FC236}">
                <a16:creationId xmlns:a16="http://schemas.microsoft.com/office/drawing/2014/main" id="{DD687858-1ADB-4C77-9CC4-921A71DAD036}"/>
              </a:ext>
            </a:extLst>
          </p:cNvPr>
          <p:cNvSpPr>
            <a:spLocks noChangeArrowheads="1"/>
          </p:cNvSpPr>
          <p:nvPr/>
        </p:nvSpPr>
        <p:spPr bwMode="auto">
          <a:xfrm rot="6388125">
            <a:off x="1056482" y="956469"/>
            <a:ext cx="273050" cy="236537"/>
          </a:xfrm>
          <a:custGeom>
            <a:avLst/>
            <a:gdLst>
              <a:gd name="T0" fmla="*/ 160 w 214"/>
              <a:gd name="T1" fmla="*/ 186 h 186"/>
              <a:gd name="T2" fmla="*/ 214 w 214"/>
              <a:gd name="T3" fmla="*/ 94 h 186"/>
              <a:gd name="T4" fmla="*/ 160 w 214"/>
              <a:gd name="T5" fmla="*/ 0 h 186"/>
              <a:gd name="T6" fmla="*/ 54 w 214"/>
              <a:gd name="T7" fmla="*/ 0 h 186"/>
              <a:gd name="T8" fmla="*/ 0 w 214"/>
              <a:gd name="T9" fmla="*/ 94 h 186"/>
              <a:gd name="T10" fmla="*/ 54 w 214"/>
              <a:gd name="T11" fmla="*/ 186 h 186"/>
              <a:gd name="T12" fmla="*/ 160 w 21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214" h="186">
                <a:moveTo>
                  <a:pt x="160" y="186"/>
                </a:moveTo>
                <a:lnTo>
                  <a:pt x="214" y="94"/>
                </a:lnTo>
                <a:lnTo>
                  <a:pt x="160" y="0"/>
                </a:lnTo>
                <a:lnTo>
                  <a:pt x="54" y="0"/>
                </a:lnTo>
                <a:lnTo>
                  <a:pt x="0" y="94"/>
                </a:lnTo>
                <a:lnTo>
                  <a:pt x="54" y="186"/>
                </a:lnTo>
                <a:lnTo>
                  <a:pt x="160" y="18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2" name="Freeform 28">
            <a:extLst>
              <a:ext uri="{FF2B5EF4-FFF2-40B4-BE49-F238E27FC236}">
                <a16:creationId xmlns:a16="http://schemas.microsoft.com/office/drawing/2014/main" id="{CC1CEFB5-D818-4F74-AE96-5BCD14E915E2}"/>
              </a:ext>
            </a:extLst>
          </p:cNvPr>
          <p:cNvSpPr>
            <a:spLocks noChangeArrowheads="1"/>
          </p:cNvSpPr>
          <p:nvPr/>
        </p:nvSpPr>
        <p:spPr bwMode="auto">
          <a:xfrm rot="6388125">
            <a:off x="1358901" y="374650"/>
            <a:ext cx="273050" cy="238125"/>
          </a:xfrm>
          <a:custGeom>
            <a:avLst/>
            <a:gdLst>
              <a:gd name="T0" fmla="*/ 160 w 214"/>
              <a:gd name="T1" fmla="*/ 187 h 187"/>
              <a:gd name="T2" fmla="*/ 214 w 214"/>
              <a:gd name="T3" fmla="*/ 93 h 187"/>
              <a:gd name="T4" fmla="*/ 160 w 214"/>
              <a:gd name="T5" fmla="*/ 0 h 187"/>
              <a:gd name="T6" fmla="*/ 54 w 214"/>
              <a:gd name="T7" fmla="*/ 0 h 187"/>
              <a:gd name="T8" fmla="*/ 0 w 214"/>
              <a:gd name="T9" fmla="*/ 93 h 187"/>
              <a:gd name="T10" fmla="*/ 54 w 214"/>
              <a:gd name="T11" fmla="*/ 187 h 187"/>
              <a:gd name="T12" fmla="*/ 160 w 214"/>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14" h="187">
                <a:moveTo>
                  <a:pt x="160" y="187"/>
                </a:moveTo>
                <a:lnTo>
                  <a:pt x="214" y="93"/>
                </a:lnTo>
                <a:lnTo>
                  <a:pt x="160" y="0"/>
                </a:lnTo>
                <a:lnTo>
                  <a:pt x="54" y="0"/>
                </a:lnTo>
                <a:lnTo>
                  <a:pt x="0" y="93"/>
                </a:lnTo>
                <a:lnTo>
                  <a:pt x="54" y="187"/>
                </a:lnTo>
                <a:lnTo>
                  <a:pt x="160" y="187"/>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3" name="Freeform 29">
            <a:extLst>
              <a:ext uri="{FF2B5EF4-FFF2-40B4-BE49-F238E27FC236}">
                <a16:creationId xmlns:a16="http://schemas.microsoft.com/office/drawing/2014/main" id="{49A5ECBB-D809-4352-A955-A808B6155102}"/>
              </a:ext>
            </a:extLst>
          </p:cNvPr>
          <p:cNvSpPr>
            <a:spLocks noChangeArrowheads="1"/>
          </p:cNvSpPr>
          <p:nvPr/>
        </p:nvSpPr>
        <p:spPr bwMode="auto">
          <a:xfrm rot="6388125">
            <a:off x="1477963" y="687388"/>
            <a:ext cx="85725" cy="85725"/>
          </a:xfrm>
          <a:custGeom>
            <a:avLst/>
            <a:gdLst>
              <a:gd name="T0" fmla="*/ 32 w 33"/>
              <a:gd name="T1" fmla="*/ 16 h 33"/>
              <a:gd name="T2" fmla="*/ 31 w 33"/>
              <a:gd name="T3" fmla="*/ 16 h 33"/>
              <a:gd name="T4" fmla="*/ 27 w 33"/>
              <a:gd name="T5" fmla="*/ 27 h 33"/>
              <a:gd name="T6" fmla="*/ 16 w 33"/>
              <a:gd name="T7" fmla="*/ 31 h 33"/>
              <a:gd name="T8" fmla="*/ 5 w 33"/>
              <a:gd name="T9" fmla="*/ 27 h 33"/>
              <a:gd name="T10" fmla="*/ 1 w 33"/>
              <a:gd name="T11" fmla="*/ 16 h 33"/>
              <a:gd name="T12" fmla="*/ 5 w 33"/>
              <a:gd name="T13" fmla="*/ 5 h 33"/>
              <a:gd name="T14" fmla="*/ 16 w 33"/>
              <a:gd name="T15" fmla="*/ 1 h 33"/>
              <a:gd name="T16" fmla="*/ 27 w 33"/>
              <a:gd name="T17" fmla="*/ 5 h 33"/>
              <a:gd name="T18" fmla="*/ 31 w 33"/>
              <a:gd name="T19" fmla="*/ 16 h 33"/>
              <a:gd name="T20" fmla="*/ 32 w 33"/>
              <a:gd name="T21" fmla="*/ 16 h 33"/>
              <a:gd name="T22" fmla="*/ 33 w 33"/>
              <a:gd name="T23" fmla="*/ 16 h 33"/>
              <a:gd name="T24" fmla="*/ 16 w 33"/>
              <a:gd name="T25" fmla="*/ 0 h 33"/>
              <a:gd name="T26" fmla="*/ 0 w 33"/>
              <a:gd name="T27" fmla="*/ 16 h 33"/>
              <a:gd name="T28" fmla="*/ 16 w 33"/>
              <a:gd name="T29" fmla="*/ 33 h 33"/>
              <a:gd name="T30" fmla="*/ 33 w 33"/>
              <a:gd name="T31" fmla="*/ 16 h 33"/>
              <a:gd name="T32" fmla="*/ 32 w 33"/>
              <a:gd name="T3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32" y="16"/>
                </a:moveTo>
                <a:cubicBezTo>
                  <a:pt x="31" y="16"/>
                  <a:pt x="31" y="16"/>
                  <a:pt x="31" y="16"/>
                </a:cubicBezTo>
                <a:cubicBezTo>
                  <a:pt x="31" y="20"/>
                  <a:pt x="30" y="24"/>
                  <a:pt x="27" y="27"/>
                </a:cubicBezTo>
                <a:cubicBezTo>
                  <a:pt x="24" y="30"/>
                  <a:pt x="20" y="31"/>
                  <a:pt x="16" y="31"/>
                </a:cubicBezTo>
                <a:cubicBezTo>
                  <a:pt x="12" y="31"/>
                  <a:pt x="8" y="30"/>
                  <a:pt x="5" y="27"/>
                </a:cubicBezTo>
                <a:cubicBezTo>
                  <a:pt x="3" y="24"/>
                  <a:pt x="1" y="20"/>
                  <a:pt x="1" y="16"/>
                </a:cubicBezTo>
                <a:cubicBezTo>
                  <a:pt x="1" y="12"/>
                  <a:pt x="3" y="8"/>
                  <a:pt x="5" y="5"/>
                </a:cubicBezTo>
                <a:cubicBezTo>
                  <a:pt x="8" y="3"/>
                  <a:pt x="12" y="1"/>
                  <a:pt x="16" y="1"/>
                </a:cubicBezTo>
                <a:cubicBezTo>
                  <a:pt x="20" y="1"/>
                  <a:pt x="24" y="3"/>
                  <a:pt x="27" y="5"/>
                </a:cubicBezTo>
                <a:cubicBezTo>
                  <a:pt x="30" y="8"/>
                  <a:pt x="31" y="12"/>
                  <a:pt x="31" y="16"/>
                </a:cubicBezTo>
                <a:cubicBezTo>
                  <a:pt x="32" y="16"/>
                  <a:pt x="32" y="16"/>
                  <a:pt x="32" y="16"/>
                </a:cubicBezTo>
                <a:cubicBezTo>
                  <a:pt x="33" y="16"/>
                  <a:pt x="33" y="16"/>
                  <a:pt x="33" y="16"/>
                </a:cubicBezTo>
                <a:cubicBezTo>
                  <a:pt x="33" y="7"/>
                  <a:pt x="25" y="0"/>
                  <a:pt x="16" y="0"/>
                </a:cubicBezTo>
                <a:cubicBezTo>
                  <a:pt x="7" y="0"/>
                  <a:pt x="0" y="7"/>
                  <a:pt x="0" y="16"/>
                </a:cubicBezTo>
                <a:cubicBezTo>
                  <a:pt x="0" y="25"/>
                  <a:pt x="7" y="33"/>
                  <a:pt x="16" y="33"/>
                </a:cubicBezTo>
                <a:cubicBezTo>
                  <a:pt x="25" y="33"/>
                  <a:pt x="33" y="25"/>
                  <a:pt x="33" y="16"/>
                </a:cubicBezTo>
                <a:lnTo>
                  <a:pt x="32"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4" name="Freeform 30">
            <a:extLst>
              <a:ext uri="{FF2B5EF4-FFF2-40B4-BE49-F238E27FC236}">
                <a16:creationId xmlns:a16="http://schemas.microsoft.com/office/drawing/2014/main" id="{FA6F7D2E-7F0B-450C-A46E-96DBEFBD0721}"/>
              </a:ext>
            </a:extLst>
          </p:cNvPr>
          <p:cNvSpPr>
            <a:spLocks noChangeArrowheads="1"/>
          </p:cNvSpPr>
          <p:nvPr/>
        </p:nvSpPr>
        <p:spPr bwMode="auto">
          <a:xfrm rot="6388125">
            <a:off x="1501775" y="706438"/>
            <a:ext cx="41275" cy="44450"/>
          </a:xfrm>
          <a:custGeom>
            <a:avLst/>
            <a:gdLst>
              <a:gd name="T0" fmla="*/ 33 w 33"/>
              <a:gd name="T1" fmla="*/ 16 h 35"/>
              <a:gd name="T2" fmla="*/ 16 w 33"/>
              <a:gd name="T3" fmla="*/ 0 h 35"/>
              <a:gd name="T4" fmla="*/ 0 w 33"/>
              <a:gd name="T5" fmla="*/ 16 h 35"/>
              <a:gd name="T6" fmla="*/ 2 w 33"/>
              <a:gd name="T7" fmla="*/ 18 h 35"/>
              <a:gd name="T8" fmla="*/ 14 w 33"/>
              <a:gd name="T9" fmla="*/ 6 h 35"/>
              <a:gd name="T10" fmla="*/ 14 w 33"/>
              <a:gd name="T11" fmla="*/ 35 h 35"/>
              <a:gd name="T12" fmla="*/ 18 w 33"/>
              <a:gd name="T13" fmla="*/ 35 h 35"/>
              <a:gd name="T14" fmla="*/ 18 w 33"/>
              <a:gd name="T15" fmla="*/ 6 h 35"/>
              <a:gd name="T16" fmla="*/ 31 w 33"/>
              <a:gd name="T17" fmla="*/ 18 h 35"/>
              <a:gd name="T18" fmla="*/ 33 w 33"/>
              <a:gd name="T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5">
                <a:moveTo>
                  <a:pt x="33" y="16"/>
                </a:moveTo>
                <a:lnTo>
                  <a:pt x="16" y="0"/>
                </a:lnTo>
                <a:lnTo>
                  <a:pt x="0" y="16"/>
                </a:lnTo>
                <a:lnTo>
                  <a:pt x="2" y="18"/>
                </a:lnTo>
                <a:lnTo>
                  <a:pt x="14" y="6"/>
                </a:lnTo>
                <a:lnTo>
                  <a:pt x="14" y="35"/>
                </a:lnTo>
                <a:lnTo>
                  <a:pt x="18" y="35"/>
                </a:lnTo>
                <a:lnTo>
                  <a:pt x="18" y="6"/>
                </a:lnTo>
                <a:lnTo>
                  <a:pt x="31" y="18"/>
                </a:lnTo>
                <a:lnTo>
                  <a:pt x="33" y="16"/>
                </a:lnTo>
                <a:close/>
              </a:path>
            </a:pathLst>
          </a:custGeom>
          <a:solidFill>
            <a:srgbClr val="C11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15" name="Oval 31">
            <a:extLst>
              <a:ext uri="{FF2B5EF4-FFF2-40B4-BE49-F238E27FC236}">
                <a16:creationId xmlns:a16="http://schemas.microsoft.com/office/drawing/2014/main" id="{FEBFC126-9DF9-4A18-859D-503757706988}"/>
              </a:ext>
            </a:extLst>
          </p:cNvPr>
          <p:cNvSpPr>
            <a:spLocks noChangeArrowheads="1"/>
          </p:cNvSpPr>
          <p:nvPr/>
        </p:nvSpPr>
        <p:spPr bwMode="auto">
          <a:xfrm>
            <a:off x="1763713" y="4500563"/>
            <a:ext cx="5113337" cy="287337"/>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defRPr/>
            </a:pPr>
            <a:endParaRPr lang="zh-CN" altLang="en-US">
              <a:latin typeface="Arial" charset="0"/>
              <a:ea typeface="宋体" charset="-122"/>
            </a:endParaRPr>
          </a:p>
        </p:txBody>
      </p:sp>
      <p:sp>
        <p:nvSpPr>
          <p:cNvPr id="67616" name="Text Box 32">
            <a:extLst>
              <a:ext uri="{FF2B5EF4-FFF2-40B4-BE49-F238E27FC236}">
                <a16:creationId xmlns:a16="http://schemas.microsoft.com/office/drawing/2014/main" id="{E4AA9297-BF83-44A6-8F0E-1847701661B6}"/>
              </a:ext>
            </a:extLst>
          </p:cNvPr>
          <p:cNvSpPr txBox="1">
            <a:spLocks noChangeArrowheads="1"/>
          </p:cNvSpPr>
          <p:nvPr/>
        </p:nvSpPr>
        <p:spPr bwMode="auto">
          <a:xfrm>
            <a:off x="2193937" y="4486875"/>
            <a:ext cx="37464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1200" dirty="0">
                <a:solidFill>
                  <a:schemeClr val="tx2"/>
                </a:solidFill>
                <a:latin typeface="微软雅黑" panose="020B0503020204020204" pitchFamily="34" charset="-122"/>
                <a:ea typeface="微软雅黑" panose="020B0503020204020204" pitchFamily="34" charset="-122"/>
              </a:rPr>
              <a:t>The diagrammatic sketch of Project presentation</a:t>
            </a:r>
          </a:p>
        </p:txBody>
      </p:sp>
      <p:pic>
        <p:nvPicPr>
          <p:cNvPr id="35" name="图片 34">
            <a:extLst>
              <a:ext uri="{FF2B5EF4-FFF2-40B4-BE49-F238E27FC236}">
                <a16:creationId xmlns:a16="http://schemas.microsoft.com/office/drawing/2014/main" id="{0DDE0F7E-4C2E-478D-AE77-F0BD60104D14}"/>
              </a:ext>
            </a:extLst>
          </p:cNvPr>
          <p:cNvPicPr/>
          <p:nvPr/>
        </p:nvPicPr>
        <p:blipFill>
          <a:blip r:embed="rId2"/>
          <a:stretch>
            <a:fillRect/>
          </a:stretch>
        </p:blipFill>
        <p:spPr>
          <a:xfrm>
            <a:off x="1955165" y="952019"/>
            <a:ext cx="4789170" cy="2857500"/>
          </a:xfrm>
          <a:prstGeom prst="rect">
            <a:avLst/>
          </a:prstGeom>
        </p:spPr>
      </p:pic>
      <p:sp>
        <p:nvSpPr>
          <p:cNvPr id="36" name="文本框 35">
            <a:extLst>
              <a:ext uri="{FF2B5EF4-FFF2-40B4-BE49-F238E27FC236}">
                <a16:creationId xmlns:a16="http://schemas.microsoft.com/office/drawing/2014/main" id="{61784FEE-C9FB-400B-8DAA-888D01B742D8}"/>
              </a:ext>
            </a:extLst>
          </p:cNvPr>
          <p:cNvSpPr txBox="1"/>
          <p:nvPr/>
        </p:nvSpPr>
        <p:spPr>
          <a:xfrm>
            <a:off x="1166495" y="501914"/>
            <a:ext cx="296201" cy="338554"/>
          </a:xfrm>
          <a:prstGeom prst="rect">
            <a:avLst/>
          </a:prstGeom>
          <a:noFill/>
        </p:spPr>
        <p:txBody>
          <a:bodyPr wrap="square" rtlCol="0">
            <a:spAutoFit/>
          </a:bodyPr>
          <a:lstStyle/>
          <a:p>
            <a:r>
              <a:rPr lang="en-US" altLang="zh-CN" sz="1600" b="1" dirty="0"/>
              <a:t>9</a:t>
            </a:r>
            <a:endParaRPr lang="zh-CN" altLang="en-US" sz="1600" b="1" dirty="0"/>
          </a:p>
        </p:txBody>
      </p:sp>
    </p:spTree>
    <p:extLst>
      <p:ext uri="{BB962C8B-B14F-4D97-AF65-F5344CB8AC3E}">
        <p14:creationId xmlns:p14="http://schemas.microsoft.com/office/powerpoint/2010/main" val="10234991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7608"/>
                                        </p:tgtEl>
                                        <p:attrNameLst>
                                          <p:attrName>style.visibility</p:attrName>
                                        </p:attrNameLst>
                                      </p:cBhvr>
                                      <p:to>
                                        <p:strVal val="visible"/>
                                      </p:to>
                                    </p:set>
                                    <p:animEffect transition="in" filter="fade">
                                      <p:cBhvr>
                                        <p:cTn id="7" dur="1000"/>
                                        <p:tgtEl>
                                          <p:spTgt spid="67608"/>
                                        </p:tgtEl>
                                      </p:cBhvr>
                                    </p:animEffect>
                                  </p:childTnLst>
                                </p:cTn>
                              </p:par>
                              <p:par>
                                <p:cTn id="8" presetID="10" presetClass="entr" presetSubtype="0" fill="hold" nodeType="withEffect">
                                  <p:stCondLst>
                                    <p:cond delay="100"/>
                                  </p:stCondLst>
                                  <p:childTnLst>
                                    <p:set>
                                      <p:cBhvr>
                                        <p:cTn id="9" dur="1" fill="hold">
                                          <p:stCondLst>
                                            <p:cond delay="0"/>
                                          </p:stCondLst>
                                        </p:cTn>
                                        <p:tgtEl>
                                          <p:spTgt spid="67609"/>
                                        </p:tgtEl>
                                        <p:attrNameLst>
                                          <p:attrName>style.visibility</p:attrName>
                                        </p:attrNameLst>
                                      </p:cBhvr>
                                      <p:to>
                                        <p:strVal val="visible"/>
                                      </p:to>
                                    </p:set>
                                    <p:animEffect transition="in" filter="fade">
                                      <p:cBhvr>
                                        <p:cTn id="10" dur="1000"/>
                                        <p:tgtEl>
                                          <p:spTgt spid="67609"/>
                                        </p:tgtEl>
                                      </p:cBhvr>
                                    </p:animEffect>
                                  </p:childTnLst>
                                </p:cTn>
                              </p:par>
                              <p:par>
                                <p:cTn id="11" presetID="10" presetClass="entr" presetSubtype="0" fill="hold" nodeType="withEffect">
                                  <p:stCondLst>
                                    <p:cond delay="200"/>
                                  </p:stCondLst>
                                  <p:childTnLst>
                                    <p:set>
                                      <p:cBhvr>
                                        <p:cTn id="12" dur="1" fill="hold">
                                          <p:stCondLst>
                                            <p:cond delay="0"/>
                                          </p:stCondLst>
                                        </p:cTn>
                                        <p:tgtEl>
                                          <p:spTgt spid="67610"/>
                                        </p:tgtEl>
                                        <p:attrNameLst>
                                          <p:attrName>style.visibility</p:attrName>
                                        </p:attrNameLst>
                                      </p:cBhvr>
                                      <p:to>
                                        <p:strVal val="visible"/>
                                      </p:to>
                                    </p:set>
                                    <p:animEffect transition="in" filter="fade">
                                      <p:cBhvr>
                                        <p:cTn id="13" dur="1000"/>
                                        <p:tgtEl>
                                          <p:spTgt spid="67610"/>
                                        </p:tgtEl>
                                      </p:cBhvr>
                                    </p:animEffect>
                                  </p:childTnLst>
                                </p:cTn>
                              </p:par>
                              <p:par>
                                <p:cTn id="14" presetID="10" presetClass="entr" presetSubtype="0" fill="hold" nodeType="withEffect">
                                  <p:stCondLst>
                                    <p:cond delay="300"/>
                                  </p:stCondLst>
                                  <p:childTnLst>
                                    <p:set>
                                      <p:cBhvr>
                                        <p:cTn id="15" dur="1" fill="hold">
                                          <p:stCondLst>
                                            <p:cond delay="0"/>
                                          </p:stCondLst>
                                        </p:cTn>
                                        <p:tgtEl>
                                          <p:spTgt spid="67611"/>
                                        </p:tgtEl>
                                        <p:attrNameLst>
                                          <p:attrName>style.visibility</p:attrName>
                                        </p:attrNameLst>
                                      </p:cBhvr>
                                      <p:to>
                                        <p:strVal val="visible"/>
                                      </p:to>
                                    </p:set>
                                    <p:animEffect transition="in" filter="fade">
                                      <p:cBhvr>
                                        <p:cTn id="16" dur="1000"/>
                                        <p:tgtEl>
                                          <p:spTgt spid="67611"/>
                                        </p:tgtEl>
                                      </p:cBhvr>
                                    </p:animEffect>
                                  </p:childTnLst>
                                </p:cTn>
                              </p:par>
                              <p:par>
                                <p:cTn id="17" presetID="10" presetClass="entr" presetSubtype="0" fill="hold" nodeType="withEffect">
                                  <p:stCondLst>
                                    <p:cond delay="400"/>
                                  </p:stCondLst>
                                  <p:childTnLst>
                                    <p:set>
                                      <p:cBhvr>
                                        <p:cTn id="18" dur="1" fill="hold">
                                          <p:stCondLst>
                                            <p:cond delay="0"/>
                                          </p:stCondLst>
                                        </p:cTn>
                                        <p:tgtEl>
                                          <p:spTgt spid="67612"/>
                                        </p:tgtEl>
                                        <p:attrNameLst>
                                          <p:attrName>style.visibility</p:attrName>
                                        </p:attrNameLst>
                                      </p:cBhvr>
                                      <p:to>
                                        <p:strVal val="visible"/>
                                      </p:to>
                                    </p:set>
                                    <p:animEffect transition="in" filter="fade">
                                      <p:cBhvr>
                                        <p:cTn id="19" dur="1000"/>
                                        <p:tgtEl>
                                          <p:spTgt spid="67612"/>
                                        </p:tgtEl>
                                      </p:cBhvr>
                                    </p:animEffect>
                                  </p:childTnLst>
                                </p:cTn>
                              </p:par>
                              <p:par>
                                <p:cTn id="20" presetID="10" presetClass="entr" presetSubtype="0" fill="hold" nodeType="withEffect">
                                  <p:stCondLst>
                                    <p:cond delay="500"/>
                                  </p:stCondLst>
                                  <p:childTnLst>
                                    <p:set>
                                      <p:cBhvr>
                                        <p:cTn id="21" dur="1" fill="hold">
                                          <p:stCondLst>
                                            <p:cond delay="0"/>
                                          </p:stCondLst>
                                        </p:cTn>
                                        <p:tgtEl>
                                          <p:spTgt spid="67613"/>
                                        </p:tgtEl>
                                        <p:attrNameLst>
                                          <p:attrName>style.visibility</p:attrName>
                                        </p:attrNameLst>
                                      </p:cBhvr>
                                      <p:to>
                                        <p:strVal val="visible"/>
                                      </p:to>
                                    </p:set>
                                    <p:animEffect transition="in" filter="fade">
                                      <p:cBhvr>
                                        <p:cTn id="22" dur="1000"/>
                                        <p:tgtEl>
                                          <p:spTgt spid="67613"/>
                                        </p:tgtEl>
                                      </p:cBhvr>
                                    </p:animEffect>
                                  </p:childTnLst>
                                </p:cTn>
                              </p:par>
                              <p:par>
                                <p:cTn id="23" presetID="10" presetClass="entr" presetSubtype="0" fill="hold" nodeType="withEffect">
                                  <p:stCondLst>
                                    <p:cond delay="600"/>
                                  </p:stCondLst>
                                  <p:childTnLst>
                                    <p:set>
                                      <p:cBhvr>
                                        <p:cTn id="24" dur="1" fill="hold">
                                          <p:stCondLst>
                                            <p:cond delay="0"/>
                                          </p:stCondLst>
                                        </p:cTn>
                                        <p:tgtEl>
                                          <p:spTgt spid="67614"/>
                                        </p:tgtEl>
                                        <p:attrNameLst>
                                          <p:attrName>style.visibility</p:attrName>
                                        </p:attrNameLst>
                                      </p:cBhvr>
                                      <p:to>
                                        <p:strVal val="visible"/>
                                      </p:to>
                                    </p:set>
                                    <p:animEffect transition="in" filter="fade">
                                      <p:cBhvr>
                                        <p:cTn id="25" dur="1000"/>
                                        <p:tgtEl>
                                          <p:spTgt spid="67614"/>
                                        </p:tgtEl>
                                      </p:cBhvr>
                                    </p:animEffect>
                                  </p:childTnLst>
                                </p:cTn>
                              </p:par>
                              <p:par>
                                <p:cTn id="26" presetID="22" presetClass="entr" presetSubtype="4" fill="hold" nodeType="withEffect">
                                  <p:stCondLst>
                                    <p:cond delay="0"/>
                                  </p:stCondLst>
                                  <p:childTnLst>
                                    <p:set>
                                      <p:cBhvr>
                                        <p:cTn id="27" dur="1" fill="hold">
                                          <p:stCondLst>
                                            <p:cond delay="0"/>
                                          </p:stCondLst>
                                        </p:cTn>
                                        <p:tgtEl>
                                          <p:spTgt spid="67586"/>
                                        </p:tgtEl>
                                        <p:attrNameLst>
                                          <p:attrName>style.visibility</p:attrName>
                                        </p:attrNameLst>
                                      </p:cBhvr>
                                      <p:to>
                                        <p:strVal val="visible"/>
                                      </p:to>
                                    </p:set>
                                    <p:animEffect transition="in" filter="wipe(down)">
                                      <p:cBhvr>
                                        <p:cTn id="28" dur="500"/>
                                        <p:tgtEl>
                                          <p:spTgt spid="67586"/>
                                        </p:tgtEl>
                                      </p:cBhvr>
                                    </p:animEffect>
                                  </p:childTnLst>
                                </p:cTn>
                              </p:par>
                              <p:par>
                                <p:cTn id="29" presetID="22" presetClass="entr" presetSubtype="4" fill="hold" nodeType="withEffect">
                                  <p:stCondLst>
                                    <p:cond delay="100"/>
                                  </p:stCondLst>
                                  <p:childTnLst>
                                    <p:set>
                                      <p:cBhvr>
                                        <p:cTn id="30" dur="1" fill="hold">
                                          <p:stCondLst>
                                            <p:cond delay="0"/>
                                          </p:stCondLst>
                                        </p:cTn>
                                        <p:tgtEl>
                                          <p:spTgt spid="67587"/>
                                        </p:tgtEl>
                                        <p:attrNameLst>
                                          <p:attrName>style.visibility</p:attrName>
                                        </p:attrNameLst>
                                      </p:cBhvr>
                                      <p:to>
                                        <p:strVal val="visible"/>
                                      </p:to>
                                    </p:set>
                                    <p:animEffect transition="in" filter="wipe(down)">
                                      <p:cBhvr>
                                        <p:cTn id="31" dur="500"/>
                                        <p:tgtEl>
                                          <p:spTgt spid="67587"/>
                                        </p:tgtEl>
                                      </p:cBhvr>
                                    </p:animEffect>
                                  </p:childTnLst>
                                </p:cTn>
                              </p:par>
                              <p:par>
                                <p:cTn id="32" presetID="1" presetClass="entr" presetSubtype="0" fill="hold" nodeType="withEffect">
                                  <p:stCondLst>
                                    <p:cond delay="100"/>
                                  </p:stCondLst>
                                  <p:childTnLst>
                                    <p:set>
                                      <p:cBhvr>
                                        <p:cTn id="33" dur="1" fill="hold">
                                          <p:stCondLst>
                                            <p:cond delay="0"/>
                                          </p:stCondLst>
                                        </p:cTn>
                                        <p:tgtEl>
                                          <p:spTgt spid="67588"/>
                                        </p:tgtEl>
                                        <p:attrNameLst>
                                          <p:attrName>style.visibility</p:attrName>
                                        </p:attrNameLst>
                                      </p:cBhvr>
                                      <p:to>
                                        <p:strVal val="visible"/>
                                      </p:to>
                                    </p:set>
                                  </p:childTnLst>
                                </p:cTn>
                              </p:par>
                              <p:par>
                                <p:cTn id="34" presetID="1" presetClass="entr" presetSubtype="0" fill="hold" nodeType="withEffect">
                                  <p:stCondLst>
                                    <p:cond delay="100"/>
                                  </p:stCondLst>
                                  <p:childTnLst>
                                    <p:set>
                                      <p:cBhvr>
                                        <p:cTn id="35" dur="1" fill="hold">
                                          <p:stCondLst>
                                            <p:cond delay="0"/>
                                          </p:stCondLst>
                                        </p:cTn>
                                        <p:tgtEl>
                                          <p:spTgt spid="67592"/>
                                        </p:tgtEl>
                                        <p:attrNameLst>
                                          <p:attrName>style.visibility</p:attrName>
                                        </p:attrNameLst>
                                      </p:cBhvr>
                                      <p:to>
                                        <p:strVal val="visible"/>
                                      </p:to>
                                    </p:set>
                                  </p:childTnLst>
                                </p:cTn>
                              </p:par>
                              <p:par>
                                <p:cTn id="36" presetID="0" presetClass="path" presetSubtype="0" accel="50000" decel="50000" fill="hold" nodeType="withEffect">
                                  <p:stCondLst>
                                    <p:cond delay="100"/>
                                  </p:stCondLst>
                                  <p:childTnLst>
                                    <p:animMotion origin="layout" path="M 0 0 L -0.1158 0.68644 " pathEditMode="relative" rAng="0" ptsTypes="AA">
                                      <p:cBhvr>
                                        <p:cTn id="37" dur="1000" spd="-100000" fill="hold"/>
                                        <p:tgtEl>
                                          <p:spTgt spid="67588"/>
                                        </p:tgtEl>
                                        <p:attrNameLst>
                                          <p:attrName>ppt_x,ppt_y</p:attrName>
                                        </p:attrNameLst>
                                      </p:cBhvr>
                                      <p:rCtr x="0" y="0"/>
                                    </p:animMotion>
                                  </p:childTnLst>
                                </p:cTn>
                              </p:par>
                              <p:par>
                                <p:cTn id="38" presetID="0" presetClass="path" presetSubtype="0" accel="50000" decel="50000" fill="hold" nodeType="withEffect">
                                  <p:stCondLst>
                                    <p:cond delay="100"/>
                                  </p:stCondLst>
                                  <p:childTnLst>
                                    <p:animMotion origin="layout" path="M 0 0 L -0.1158 0.68644 " pathEditMode="relative" rAng="0" ptsTypes="AA">
                                      <p:cBhvr>
                                        <p:cTn id="39" dur="500" spd="-100000" fill="hold"/>
                                        <p:tgtEl>
                                          <p:spTgt spid="67592"/>
                                        </p:tgtEl>
                                        <p:attrNameLst>
                                          <p:attrName>ppt_x,ppt_y</p:attrName>
                                        </p:attrNameLst>
                                      </p:cBhvr>
                                      <p:rCtr x="0" y="0"/>
                                    </p:animMotion>
                                  </p:childTnLst>
                                </p:cTn>
                              </p:par>
                              <p:par>
                                <p:cTn id="40" presetID="22" presetClass="entr" presetSubtype="4" fill="hold" nodeType="withEffect">
                                  <p:stCondLst>
                                    <p:cond delay="100"/>
                                  </p:stCondLst>
                                  <p:childTnLst>
                                    <p:set>
                                      <p:cBhvr>
                                        <p:cTn id="41" dur="1" fill="hold">
                                          <p:stCondLst>
                                            <p:cond delay="0"/>
                                          </p:stCondLst>
                                        </p:cTn>
                                        <p:tgtEl>
                                          <p:spTgt spid="67596"/>
                                        </p:tgtEl>
                                        <p:attrNameLst>
                                          <p:attrName>style.visibility</p:attrName>
                                        </p:attrNameLst>
                                      </p:cBhvr>
                                      <p:to>
                                        <p:strVal val="visible"/>
                                      </p:to>
                                    </p:set>
                                    <p:animEffect transition="in" filter="wipe(down)">
                                      <p:cBhvr>
                                        <p:cTn id="42" dur="500"/>
                                        <p:tgtEl>
                                          <p:spTgt spid="67596"/>
                                        </p:tgtEl>
                                      </p:cBhvr>
                                    </p:animEffect>
                                  </p:childTnLst>
                                </p:cTn>
                              </p:par>
                              <p:par>
                                <p:cTn id="43" presetID="1" presetClass="entr" presetSubtype="0" fill="hold" nodeType="withEffect">
                                  <p:stCondLst>
                                    <p:cond delay="100"/>
                                  </p:stCondLst>
                                  <p:childTnLst>
                                    <p:set>
                                      <p:cBhvr>
                                        <p:cTn id="44" dur="1" fill="hold">
                                          <p:stCondLst>
                                            <p:cond delay="0"/>
                                          </p:stCondLst>
                                        </p:cTn>
                                        <p:tgtEl>
                                          <p:spTgt spid="67597"/>
                                        </p:tgtEl>
                                        <p:attrNameLst>
                                          <p:attrName>style.visibility</p:attrName>
                                        </p:attrNameLst>
                                      </p:cBhvr>
                                      <p:to>
                                        <p:strVal val="visible"/>
                                      </p:to>
                                    </p:set>
                                  </p:childTnLst>
                                </p:cTn>
                              </p:par>
                              <p:par>
                                <p:cTn id="45" presetID="0" presetClass="path" presetSubtype="0" accel="50000" decel="50000" fill="hold" nodeType="withEffect">
                                  <p:stCondLst>
                                    <p:cond delay="100"/>
                                  </p:stCondLst>
                                  <p:childTnLst>
                                    <p:animMotion origin="layout" path="M 6.66667E-6 1.42416E-6 L 0.07449 -0.43497 " pathEditMode="relative" rAng="0" ptsTypes="AA">
                                      <p:cBhvr>
                                        <p:cTn id="46" dur="1000" spd="-100000" fill="hold"/>
                                        <p:tgtEl>
                                          <p:spTgt spid="67597"/>
                                        </p:tgtEl>
                                        <p:attrNameLst>
                                          <p:attrName>ppt_x,ppt_y</p:attrName>
                                        </p:attrNameLst>
                                      </p:cBhvr>
                                      <p:rCtr x="0" y="0"/>
                                    </p:animMotion>
                                  </p:childTnLst>
                                </p:cTn>
                              </p:par>
                              <p:par>
                                <p:cTn id="47" presetID="22" presetClass="entr" presetSubtype="4" fill="hold" nodeType="withEffect">
                                  <p:stCondLst>
                                    <p:cond delay="100"/>
                                  </p:stCondLst>
                                  <p:childTnLst>
                                    <p:set>
                                      <p:cBhvr>
                                        <p:cTn id="48" dur="1" fill="hold">
                                          <p:stCondLst>
                                            <p:cond delay="0"/>
                                          </p:stCondLst>
                                        </p:cTn>
                                        <p:tgtEl>
                                          <p:spTgt spid="67593"/>
                                        </p:tgtEl>
                                        <p:attrNameLst>
                                          <p:attrName>style.visibility</p:attrName>
                                        </p:attrNameLst>
                                      </p:cBhvr>
                                      <p:to>
                                        <p:strVal val="visible"/>
                                      </p:to>
                                    </p:set>
                                    <p:animEffect transition="in" filter="wipe(down)">
                                      <p:cBhvr>
                                        <p:cTn id="49" dur="500"/>
                                        <p:tgtEl>
                                          <p:spTgt spid="67593"/>
                                        </p:tgtEl>
                                      </p:cBhvr>
                                    </p:animEffect>
                                  </p:childTnLst>
                                </p:cTn>
                              </p:par>
                              <p:par>
                                <p:cTn id="50" presetID="1" presetClass="entr" presetSubtype="0" fill="hold" nodeType="withEffect">
                                  <p:stCondLst>
                                    <p:cond delay="100"/>
                                  </p:stCondLst>
                                  <p:childTnLst>
                                    <p:set>
                                      <p:cBhvr>
                                        <p:cTn id="51" dur="1" fill="hold">
                                          <p:stCondLst>
                                            <p:cond delay="0"/>
                                          </p:stCondLst>
                                        </p:cTn>
                                        <p:tgtEl>
                                          <p:spTgt spid="67595"/>
                                        </p:tgtEl>
                                        <p:attrNameLst>
                                          <p:attrName>style.visibility</p:attrName>
                                        </p:attrNameLst>
                                      </p:cBhvr>
                                      <p:to>
                                        <p:strVal val="visible"/>
                                      </p:to>
                                    </p:set>
                                  </p:childTnLst>
                                </p:cTn>
                              </p:par>
                              <p:par>
                                <p:cTn id="52" presetID="1" presetClass="entr" presetSubtype="0" fill="hold" nodeType="withEffect">
                                  <p:stCondLst>
                                    <p:cond delay="100"/>
                                  </p:stCondLst>
                                  <p:childTnLst>
                                    <p:set>
                                      <p:cBhvr>
                                        <p:cTn id="53" dur="1" fill="hold">
                                          <p:stCondLst>
                                            <p:cond delay="0"/>
                                          </p:stCondLst>
                                        </p:cTn>
                                        <p:tgtEl>
                                          <p:spTgt spid="67598"/>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2.22222E-6 -3.52178E-7 L 0.09201 -0.54217 " pathEditMode="relative" rAng="0" ptsTypes="AA">
                                      <p:cBhvr>
                                        <p:cTn id="55" dur="1000" spd="-100000" fill="hold"/>
                                        <p:tgtEl>
                                          <p:spTgt spid="67598"/>
                                        </p:tgtEl>
                                        <p:attrNameLst>
                                          <p:attrName>ppt_x,ppt_y</p:attrName>
                                        </p:attrNameLst>
                                      </p:cBhvr>
                                      <p:rCtr x="0" y="0"/>
                                    </p:animMotion>
                                  </p:childTnLst>
                                </p:cTn>
                              </p:par>
                              <p:par>
                                <p:cTn id="56" presetID="0" presetClass="path" presetSubtype="0" accel="50000" decel="50000" fill="hold" nodeType="withEffect">
                                  <p:stCondLst>
                                    <p:cond delay="0"/>
                                  </p:stCondLst>
                                  <p:childTnLst>
                                    <p:animMotion origin="layout" path="M -5.83333E-6 -4.6401E-6 L -0.04602 0.26537 " pathEditMode="relative" rAng="0" ptsTypes="AA">
                                      <p:cBhvr>
                                        <p:cTn id="57" dur="2000" spd="-100000" fill="hold"/>
                                        <p:tgtEl>
                                          <p:spTgt spid="67595"/>
                                        </p:tgtEl>
                                        <p:attrNameLst>
                                          <p:attrName>ppt_x,ppt_y</p:attrName>
                                        </p:attrNameLst>
                                      </p:cBhvr>
                                      <p:rCtr x="0" y="0"/>
                                    </p:animMotion>
                                  </p:childTnLst>
                                </p:cTn>
                              </p:par>
                              <p:par>
                                <p:cTn id="58" presetID="22" presetClass="entr" presetSubtype="1" fill="hold" nodeType="withEffect">
                                  <p:stCondLst>
                                    <p:cond delay="0"/>
                                  </p:stCondLst>
                                  <p:childTnLst>
                                    <p:set>
                                      <p:cBhvr>
                                        <p:cTn id="59" dur="1" fill="hold">
                                          <p:stCondLst>
                                            <p:cond delay="0"/>
                                          </p:stCondLst>
                                        </p:cTn>
                                        <p:tgtEl>
                                          <p:spTgt spid="67594"/>
                                        </p:tgtEl>
                                        <p:attrNameLst>
                                          <p:attrName>style.visibility</p:attrName>
                                        </p:attrNameLst>
                                      </p:cBhvr>
                                      <p:to>
                                        <p:strVal val="visible"/>
                                      </p:to>
                                    </p:set>
                                    <p:animEffect transition="in" filter="wipe(up)">
                                      <p:cBhvr>
                                        <p:cTn id="60" dur="500"/>
                                        <p:tgtEl>
                                          <p:spTgt spid="67594"/>
                                        </p:tgtEl>
                                      </p:cBhvr>
                                    </p:animEffect>
                                  </p:childTnLst>
                                </p:cTn>
                              </p:par>
                              <p:par>
                                <p:cTn id="61" presetID="22" presetClass="entr" presetSubtype="8" fill="hold" nodeType="withEffect">
                                  <p:stCondLst>
                                    <p:cond delay="0"/>
                                  </p:stCondLst>
                                  <p:childTnLst>
                                    <p:set>
                                      <p:cBhvr>
                                        <p:cTn id="62" dur="1" fill="hold">
                                          <p:stCondLst>
                                            <p:cond delay="0"/>
                                          </p:stCondLst>
                                        </p:cTn>
                                        <p:tgtEl>
                                          <p:spTgt spid="67599"/>
                                        </p:tgtEl>
                                        <p:attrNameLst>
                                          <p:attrName>style.visibility</p:attrName>
                                        </p:attrNameLst>
                                      </p:cBhvr>
                                      <p:to>
                                        <p:strVal val="visible"/>
                                      </p:to>
                                    </p:set>
                                    <p:animEffect transition="in" filter="wipe(left)">
                                      <p:cBhvr>
                                        <p:cTn id="63" dur="500"/>
                                        <p:tgtEl>
                                          <p:spTgt spid="67599"/>
                                        </p:tgtEl>
                                      </p:cBhvr>
                                    </p:animEffect>
                                  </p:childTnLst>
                                </p:cTn>
                              </p:par>
                              <p:par>
                                <p:cTn id="64" presetID="22" presetClass="entr" presetSubtype="1" fill="hold" nodeType="withEffect">
                                  <p:stCondLst>
                                    <p:cond delay="0"/>
                                  </p:stCondLst>
                                  <p:childTnLst>
                                    <p:set>
                                      <p:cBhvr>
                                        <p:cTn id="65" dur="1" fill="hold">
                                          <p:stCondLst>
                                            <p:cond delay="0"/>
                                          </p:stCondLst>
                                        </p:cTn>
                                        <p:tgtEl>
                                          <p:spTgt spid="67589"/>
                                        </p:tgtEl>
                                        <p:attrNameLst>
                                          <p:attrName>style.visibility</p:attrName>
                                        </p:attrNameLst>
                                      </p:cBhvr>
                                      <p:to>
                                        <p:strVal val="visible"/>
                                      </p:to>
                                    </p:set>
                                    <p:animEffect transition="in" filter="wipe(up)">
                                      <p:cBhvr>
                                        <p:cTn id="66" dur="500"/>
                                        <p:tgtEl>
                                          <p:spTgt spid="67589"/>
                                        </p:tgtEl>
                                      </p:cBhvr>
                                    </p:animEffect>
                                  </p:childTnLst>
                                </p:cTn>
                              </p:par>
                              <p:par>
                                <p:cTn id="67" presetID="23" presetClass="entr" presetSubtype="16" fill="hold" grpId="0" nodeType="withEffect">
                                  <p:stCondLst>
                                    <p:cond delay="400"/>
                                  </p:stCondLst>
                                  <p:childTnLst>
                                    <p:set>
                                      <p:cBhvr>
                                        <p:cTn id="68" dur="1" fill="hold">
                                          <p:stCondLst>
                                            <p:cond delay="0"/>
                                          </p:stCondLst>
                                        </p:cTn>
                                        <p:tgtEl>
                                          <p:spTgt spid="67615"/>
                                        </p:tgtEl>
                                        <p:attrNameLst>
                                          <p:attrName>style.visibility</p:attrName>
                                        </p:attrNameLst>
                                      </p:cBhvr>
                                      <p:to>
                                        <p:strVal val="visible"/>
                                      </p:to>
                                    </p:set>
                                    <p:anim calcmode="lin" valueType="num">
                                      <p:cBhvr>
                                        <p:cTn id="69" dur="300" fill="hold"/>
                                        <p:tgtEl>
                                          <p:spTgt spid="67615"/>
                                        </p:tgtEl>
                                        <p:attrNameLst>
                                          <p:attrName>ppt_w</p:attrName>
                                        </p:attrNameLst>
                                      </p:cBhvr>
                                      <p:tavLst>
                                        <p:tav tm="0">
                                          <p:val>
                                            <p:fltVal val="0"/>
                                          </p:val>
                                        </p:tav>
                                        <p:tav tm="100000">
                                          <p:val>
                                            <p:strVal val="#ppt_w"/>
                                          </p:val>
                                        </p:tav>
                                      </p:tavLst>
                                    </p:anim>
                                    <p:anim calcmode="lin" valueType="num">
                                      <p:cBhvr>
                                        <p:cTn id="70" dur="300" fill="hold"/>
                                        <p:tgtEl>
                                          <p:spTgt spid="67615"/>
                                        </p:tgtEl>
                                        <p:attrNameLst>
                                          <p:attrName>ppt_h</p:attrName>
                                        </p:attrNameLst>
                                      </p:cBhvr>
                                      <p:tavLst>
                                        <p:tav tm="0">
                                          <p:val>
                                            <p:fltVal val="0"/>
                                          </p:val>
                                        </p:tav>
                                        <p:tav tm="100000">
                                          <p:val>
                                            <p:strVal val="#ppt_h"/>
                                          </p:val>
                                        </p:tav>
                                      </p:tavLst>
                                    </p:anim>
                                  </p:childTnLst>
                                </p:cTn>
                              </p:par>
                              <p:par>
                                <p:cTn id="71" presetID="22" presetClass="entr" presetSubtype="8" fill="hold" nodeType="withEffect">
                                  <p:stCondLst>
                                    <p:cond delay="900"/>
                                  </p:stCondLst>
                                  <p:childTnLst>
                                    <p:set>
                                      <p:cBhvr>
                                        <p:cTn id="72" dur="1" fill="hold">
                                          <p:stCondLst>
                                            <p:cond delay="0"/>
                                          </p:stCondLst>
                                        </p:cTn>
                                        <p:tgtEl>
                                          <p:spTgt spid="67602"/>
                                        </p:tgtEl>
                                        <p:attrNameLst>
                                          <p:attrName>style.visibility</p:attrName>
                                        </p:attrNameLst>
                                      </p:cBhvr>
                                      <p:to>
                                        <p:strVal val="visible"/>
                                      </p:to>
                                    </p:set>
                                    <p:animEffect transition="in" filter="wipe(left)">
                                      <p:cBhvr>
                                        <p:cTn id="73" dur="500"/>
                                        <p:tgtEl>
                                          <p:spTgt spid="67602"/>
                                        </p:tgtEl>
                                      </p:cBhvr>
                                    </p:animEffect>
                                  </p:childTnLst>
                                </p:cTn>
                              </p:par>
                              <p:par>
                                <p:cTn id="74" presetID="22" presetClass="entr" presetSubtype="2" fill="hold" nodeType="withEffect">
                                  <p:stCondLst>
                                    <p:cond delay="900"/>
                                  </p:stCondLst>
                                  <p:childTnLst>
                                    <p:set>
                                      <p:cBhvr>
                                        <p:cTn id="75" dur="1" fill="hold">
                                          <p:stCondLst>
                                            <p:cond delay="0"/>
                                          </p:stCondLst>
                                        </p:cTn>
                                        <p:tgtEl>
                                          <p:spTgt spid="67605"/>
                                        </p:tgtEl>
                                        <p:attrNameLst>
                                          <p:attrName>style.visibility</p:attrName>
                                        </p:attrNameLst>
                                      </p:cBhvr>
                                      <p:to>
                                        <p:strVal val="visible"/>
                                      </p:to>
                                    </p:set>
                                    <p:animEffect transition="in" filter="wipe(right)">
                                      <p:cBhvr>
                                        <p:cTn id="76" dur="500"/>
                                        <p:tgtEl>
                                          <p:spTgt spid="67605"/>
                                        </p:tgtEl>
                                      </p:cBhvr>
                                    </p:animEffect>
                                  </p:childTnLst>
                                </p:cTn>
                              </p:par>
                              <p:par>
                                <p:cTn id="77" presetID="12" presetClass="entr" presetSubtype="2" fill="hold" grpId="0" nodeType="withEffect">
                                  <p:stCondLst>
                                    <p:cond delay="900"/>
                                  </p:stCondLst>
                                  <p:childTnLst>
                                    <p:set>
                                      <p:cBhvr>
                                        <p:cTn id="78" dur="1" fill="hold">
                                          <p:stCondLst>
                                            <p:cond delay="0"/>
                                          </p:stCondLst>
                                        </p:cTn>
                                        <p:tgtEl>
                                          <p:spTgt spid="67616"/>
                                        </p:tgtEl>
                                        <p:attrNameLst>
                                          <p:attrName>style.visibility</p:attrName>
                                        </p:attrNameLst>
                                      </p:cBhvr>
                                      <p:to>
                                        <p:strVal val="visible"/>
                                      </p:to>
                                    </p:set>
                                    <p:animEffect transition="in" filter="slide(fromRight)">
                                      <p:cBhvr>
                                        <p:cTn id="79" dur="500"/>
                                        <p:tgtEl>
                                          <p:spTgt spid="6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5" grpId="0" animBg="1"/>
      <p:bldP spid="6761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默认设计模板">
  <a:themeElements>
    <a:clrScheme name="7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默认设计模板">
  <a:themeElements>
    <a:clrScheme name="9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1299</TotalTime>
  <Pages>0</Pages>
  <Words>277</Words>
  <Characters>0</Characters>
  <Application>Microsoft Office PowerPoint</Application>
  <DocSecurity>0</DocSecurity>
  <PresentationFormat>自定义</PresentationFormat>
  <Lines>0</Lines>
  <Paragraphs>48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6</vt:i4>
      </vt:variant>
      <vt:variant>
        <vt:lpstr>幻灯片标题</vt:lpstr>
      </vt:variant>
      <vt:variant>
        <vt:i4>11</vt:i4>
      </vt:variant>
    </vt:vector>
  </HeadingPairs>
  <TitlesOfParts>
    <vt:vector size="20" baseType="lpstr">
      <vt:lpstr>宋体</vt:lpstr>
      <vt:lpstr>微软雅黑</vt:lpstr>
      <vt:lpstr>Arial</vt:lpstr>
      <vt:lpstr>默认设计模板</vt:lpstr>
      <vt:lpstr>1_默认设计模板</vt:lpstr>
      <vt:lpstr>2_默认设计模板</vt:lpstr>
      <vt:lpstr>3_默认设计模板</vt:lpstr>
      <vt:lpstr>7_默认设计模板</vt:lpstr>
      <vt:lpstr>9_默认设计模板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徐威方</dc:creator>
  <cp:keywords/>
  <dc:description/>
  <cp:lastModifiedBy>roven Hsu</cp:lastModifiedBy>
  <cp:revision>104</cp:revision>
  <dcterms:created xsi:type="dcterms:W3CDTF">2014-10-29T03:33:06Z</dcterms:created>
  <dcterms:modified xsi:type="dcterms:W3CDTF">2019-06-25T06:59:21Z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rzQwahrkti50451.ppt</vt:lpwstr>
  </property>
  <property fmtid="{D5CDD505-2E9C-101B-9397-08002B2CF9AE}" pid="3" name="fileid">
    <vt:lpwstr>514744</vt:lpwstr>
  </property>
  <property fmtid="{D5CDD505-2E9C-101B-9397-08002B2CF9AE}" pid="4" name="KSOProductBuildVer">
    <vt:lpwstr>2052-10.1.0.5400</vt:lpwstr>
  </property>
</Properties>
</file>