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7272283" y="21241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690073" y="21241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26813" y="220428"/>
            <a:ext cx="1308000" cy="576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26813" y="314778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13" idx="1"/>
          </p:cNvCxnSpPr>
          <p:nvPr/>
        </p:nvCxnSpPr>
        <p:spPr>
          <a:xfrm>
            <a:off x="1534813" y="508428"/>
            <a:ext cx="90655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35" idx="1"/>
          </p:cNvCxnSpPr>
          <p:nvPr/>
        </p:nvCxnSpPr>
        <p:spPr>
          <a:xfrm>
            <a:off x="1534813" y="3446588"/>
            <a:ext cx="755496" cy="55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44" idx="1"/>
          </p:cNvCxnSpPr>
          <p:nvPr/>
        </p:nvCxnSpPr>
        <p:spPr>
          <a:xfrm>
            <a:off x="3749363" y="2410225"/>
            <a:ext cx="31635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6998073" y="2422925"/>
            <a:ext cx="27421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1E293EAF-EC42-5040-85CF-E51245728EBD}"/>
              </a:ext>
            </a:extLst>
          </p:cNvPr>
          <p:cNvSpPr/>
          <p:nvPr/>
        </p:nvSpPr>
        <p:spPr>
          <a:xfrm>
            <a:off x="2441363" y="233128"/>
            <a:ext cx="1308000" cy="576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Code and dependency scanning</a:t>
            </a:r>
            <a:endParaRPr sz="100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3FFFAD5-9BE6-DE4F-9CF2-0F61FD47EE46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3095363" y="809128"/>
            <a:ext cx="0" cy="38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57;p13">
            <a:extLst>
              <a:ext uri="{FF2B5EF4-FFF2-40B4-BE49-F238E27FC236}">
                <a16:creationId xmlns:a16="http://schemas.microsoft.com/office/drawing/2014/main" id="{C7F581BB-FF04-E340-A1E0-0956DE23051A}"/>
              </a:ext>
            </a:extLst>
          </p:cNvPr>
          <p:cNvSpPr/>
          <p:nvPr/>
        </p:nvSpPr>
        <p:spPr>
          <a:xfrm>
            <a:off x="2441363" y="1199011"/>
            <a:ext cx="1308000" cy="576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Automated security tests (e.g. OWASP checker)</a:t>
            </a:r>
            <a:endParaRPr sz="10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D8F6770-0D9F-084C-A8FC-D32EE11F40C9}"/>
              </a:ext>
            </a:extLst>
          </p:cNvPr>
          <p:cNvCxnSpPr>
            <a:stCxn id="29" idx="2"/>
            <a:endCxn id="54" idx="0"/>
          </p:cNvCxnSpPr>
          <p:nvPr/>
        </p:nvCxnSpPr>
        <p:spPr>
          <a:xfrm>
            <a:off x="3095363" y="1775011"/>
            <a:ext cx="0" cy="33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58;p13">
            <a:extLst>
              <a:ext uri="{FF2B5EF4-FFF2-40B4-BE49-F238E27FC236}">
                <a16:creationId xmlns:a16="http://schemas.microsoft.com/office/drawing/2014/main" id="{E21123B9-1C8F-5F4C-A948-6AE3D3F5EB2C}"/>
              </a:ext>
            </a:extLst>
          </p:cNvPr>
          <p:cNvSpPr/>
          <p:nvPr/>
        </p:nvSpPr>
        <p:spPr>
          <a:xfrm>
            <a:off x="2290309" y="315331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/>
              <a:t>IaC</a:t>
            </a:r>
            <a:r>
              <a:rPr lang="en" sz="1000" dirty="0"/>
              <a:t> compliance check</a:t>
            </a:r>
            <a:endParaRPr sz="1000" dirty="0"/>
          </a:p>
        </p:txBody>
      </p:sp>
      <p:sp>
        <p:nvSpPr>
          <p:cNvPr id="44" name="Google Shape;54;p13">
            <a:extLst>
              <a:ext uri="{FF2B5EF4-FFF2-40B4-BE49-F238E27FC236}">
                <a16:creationId xmlns:a16="http://schemas.microsoft.com/office/drawing/2014/main" id="{D87BF88D-4D11-E745-B690-09180CF6F287}"/>
              </a:ext>
            </a:extLst>
          </p:cNvPr>
          <p:cNvSpPr/>
          <p:nvPr/>
        </p:nvSpPr>
        <p:spPr>
          <a:xfrm>
            <a:off x="4065718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Container scanning</a:t>
            </a:r>
            <a:endParaRPr sz="10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33039C2-956F-6B41-B86D-A8A025AF5DCB}"/>
              </a:ext>
            </a:extLst>
          </p:cNvPr>
          <p:cNvCxnSpPr>
            <a:stCxn id="44" idx="3"/>
            <a:endCxn id="56" idx="1"/>
          </p:cNvCxnSpPr>
          <p:nvPr/>
        </p:nvCxnSpPr>
        <p:spPr>
          <a:xfrm>
            <a:off x="5373718" y="2410225"/>
            <a:ext cx="316355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55;p13">
            <a:extLst>
              <a:ext uri="{FF2B5EF4-FFF2-40B4-BE49-F238E27FC236}">
                <a16:creationId xmlns:a16="http://schemas.microsoft.com/office/drawing/2014/main" id="{0891A81F-2F3F-1549-BF40-55DC91A2DF1A}"/>
              </a:ext>
            </a:extLst>
          </p:cNvPr>
          <p:cNvSpPr/>
          <p:nvPr/>
        </p:nvSpPr>
        <p:spPr>
          <a:xfrm>
            <a:off x="7272283" y="323664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check</a:t>
            </a:r>
            <a:endParaRPr sz="1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3F76E6E-6A1E-BB40-B078-D551CB4A1DB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8105533" y="2721725"/>
            <a:ext cx="0" cy="5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>
            <a:extLst>
              <a:ext uri="{FF2B5EF4-FFF2-40B4-BE49-F238E27FC236}">
                <a16:creationId xmlns:a16="http://schemas.microsoft.com/office/drawing/2014/main" id="{05F07FC4-4C4A-8149-B8F9-0D9E71786275}"/>
              </a:ext>
            </a:extLst>
          </p:cNvPr>
          <p:cNvCxnSpPr>
            <a:stCxn id="35" idx="3"/>
            <a:endCxn id="56" idx="2"/>
          </p:cNvCxnSpPr>
          <p:nvPr/>
        </p:nvCxnSpPr>
        <p:spPr>
          <a:xfrm flipV="1">
            <a:off x="3598309" y="2721725"/>
            <a:ext cx="2745764" cy="730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Bildschirmpräsentation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Hauke Hildebrandt</cp:lastModifiedBy>
  <cp:revision>1</cp:revision>
  <dcterms:modified xsi:type="dcterms:W3CDTF">2020-12-04T21:22:18Z</dcterms:modified>
</cp:coreProperties>
</file>