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4489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7200"/>
              <a:t>Projet PMF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202350" y="3924925"/>
            <a:ext cx="5783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Groupe et répartition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Notre Produit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Bilan / Conclusion</a:t>
            </a:r>
          </a:p>
        </p:txBody>
      </p:sp>
      <p:sp>
        <p:nvSpPr>
          <p:cNvPr id="142" name="Shape 142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0" y="1949550"/>
            <a:ext cx="9144000" cy="124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500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Groupe et </a:t>
            </a:r>
            <a:r>
              <a:rPr lang="fr"/>
              <a:t>répartition</a:t>
            </a:r>
          </a:p>
        </p:txBody>
      </p:sp>
      <p:sp>
        <p:nvSpPr>
          <p:cNvPr id="154" name="Shape 154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063" y="1156900"/>
            <a:ext cx="5533775" cy="31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Groupe et répartition</a:t>
            </a:r>
          </a:p>
        </p:txBody>
      </p:sp>
      <p:sp>
        <p:nvSpPr>
          <p:cNvPr id="161" name="Shape 161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626" y="1163675"/>
            <a:ext cx="6142748" cy="346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Groupe et répartition</a:t>
            </a:r>
          </a:p>
        </p:txBody>
      </p:sp>
      <p:sp>
        <p:nvSpPr>
          <p:cNvPr id="168" name="Shape 168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800"/>
            <a:ext cx="9143998" cy="220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Notre produit</a:t>
            </a:r>
          </a:p>
        </p:txBody>
      </p:sp>
      <p:sp>
        <p:nvSpPr>
          <p:cNvPr id="175" name="Shape 175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27787" r="31028" t="0"/>
          <a:stretch/>
        </p:blipFill>
        <p:spPr>
          <a:xfrm>
            <a:off x="2508075" y="1035550"/>
            <a:ext cx="4127847" cy="33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Notre produit</a:t>
            </a:r>
          </a:p>
        </p:txBody>
      </p:sp>
      <p:sp>
        <p:nvSpPr>
          <p:cNvPr id="182" name="Shape 182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50" y="1179775"/>
            <a:ext cx="5640799" cy="31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0" y="1949550"/>
            <a:ext cx="9144000" cy="124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5000"/>
              <a:t>Bilan / </a:t>
            </a:r>
            <a:r>
              <a:rPr lang="fr" sz="5000"/>
              <a:t>Conclusion</a:t>
            </a:r>
          </a:p>
        </p:txBody>
      </p:sp>
      <p:sp>
        <p:nvSpPr>
          <p:cNvPr id="189" name="Shape 189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