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58" r:id="rId4"/>
    <p:sldId id="257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02B6-2030-4A1D-8D1C-90905EDD9160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4BF9-249A-4AA3-B66F-07EAE18B6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orrest.psych.unc.edu/teaching/p208a/mds/mdstabl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591425" cy="2571751"/>
          </a:xfrm>
          <a:prstGeom prst="rect">
            <a:avLst/>
          </a:prstGeom>
          <a:noFill/>
        </p:spPr>
      </p:pic>
      <p:pic>
        <p:nvPicPr>
          <p:cNvPr id="1028" name="Picture 4" descr="http://forrest.psych.unc.edu/teaching/p208a/mds/mdsfig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76600"/>
            <a:ext cx="6048375" cy="2809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59436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56388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66800" y="3810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Distance Matrix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762000"/>
            <a:ext cx="24384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7086600" y="22860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086600" y="45720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195637"/>
            <a:ext cx="5943600" cy="732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914400"/>
            <a:ext cx="61626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1524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Multidimensional Scaling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164513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594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2286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2D Projection: Na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Ca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and K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1628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3D Projection: Na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K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8011787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5943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24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3D Projection: Na+, Ca+ and K+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Projection: Na+, Ca+ and K+ </dc:title>
  <dc:creator>Michael Boodoo</dc:creator>
  <cp:lastModifiedBy>Michael Boodoo</cp:lastModifiedBy>
  <cp:revision>27</cp:revision>
  <dcterms:created xsi:type="dcterms:W3CDTF">2014-05-09T12:42:57Z</dcterms:created>
  <dcterms:modified xsi:type="dcterms:W3CDTF">2014-05-09T18:08:53Z</dcterms:modified>
</cp:coreProperties>
</file>