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9144000" cy="6858000" type="screen4x3"/>
  <p:notesSz cx="6761163" cy="99425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F7"/>
    <a:srgbClr val="D5B8EA"/>
    <a:srgbClr val="FFE5FF"/>
    <a:srgbClr val="F6D6F0"/>
    <a:srgbClr val="FDF5FB"/>
    <a:srgbClr val="6D3F9F"/>
    <a:srgbClr val="5F377D"/>
    <a:srgbClr val="800080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9BEAF-5D10-4EC8-867B-6FE4E955C7BA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243013"/>
            <a:ext cx="4475163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FDB2A-4672-4B3E-8BE9-F6B6B874E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4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FDB2A-4672-4B3E-8BE9-F6B6B874E9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5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2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0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70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68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36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98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45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53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18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D542-E279-4C3E-B583-C80482E2DB2F}" type="datetimeFigureOut">
              <a:rPr lang="es-ES" smtClean="0"/>
              <a:t>08/01/2022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F962-B90D-4E31-840C-9A16C4CD0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3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" t="164" r="61701" b="22787"/>
          <a:stretch/>
        </p:blipFill>
        <p:spPr>
          <a:xfrm>
            <a:off x="6566037" y="-17585"/>
            <a:ext cx="2577963" cy="687558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3602" r="53875" b="4444"/>
          <a:stretch/>
        </p:blipFill>
        <p:spPr>
          <a:xfrm>
            <a:off x="0" y="-17588"/>
            <a:ext cx="2325511" cy="709828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761068" y="-17586"/>
            <a:ext cx="5823330" cy="687558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7030A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3" t="67976" r="10116"/>
          <a:stretch/>
        </p:blipFill>
        <p:spPr>
          <a:xfrm>
            <a:off x="1889853" y="245506"/>
            <a:ext cx="2453141" cy="1440371"/>
          </a:xfrm>
          <a:prstGeom prst="rect">
            <a:avLst/>
          </a:prstGeom>
        </p:spPr>
      </p:pic>
      <p:sp>
        <p:nvSpPr>
          <p:cNvPr id="57" name="CuadroTexto 56"/>
          <p:cNvSpPr txBox="1"/>
          <p:nvPr/>
        </p:nvSpPr>
        <p:spPr>
          <a:xfrm>
            <a:off x="4512749" y="245506"/>
            <a:ext cx="28746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zavaro</a:t>
            </a:r>
            <a:r>
              <a:rPr lang="es-ES" sz="5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 </a:t>
            </a:r>
          </a:p>
          <a:p>
            <a:endParaRPr lang="es-ES" sz="54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717889" y="988269"/>
            <a:ext cx="2134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Diseños para bordar </a:t>
            </a:r>
            <a:r>
              <a:rPr lang="es-ES" sz="1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167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5</Words>
  <Application>Microsoft Office PowerPoint</Application>
  <PresentationFormat>Presentación en pantalla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Rounded MT Bold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36</cp:revision>
  <cp:lastPrinted>2021-09-12T17:21:51Z</cp:lastPrinted>
  <dcterms:created xsi:type="dcterms:W3CDTF">2021-02-18T16:51:58Z</dcterms:created>
  <dcterms:modified xsi:type="dcterms:W3CDTF">2022-01-08T18:15:15Z</dcterms:modified>
</cp:coreProperties>
</file>