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14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11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6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3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3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2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6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1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88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76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5DE9-FB81-4C75-BCAF-1B8C0334B7C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84A1-4470-418C-ACA9-5EB7C6526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6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drive.google.com/file/d/1RdPGFPQ_6AS1fjYNTZI4B3SNmXjddC1a/view?usp=sharing" TargetMode="External"/><Relationship Id="rId18" Type="http://schemas.openxmlformats.org/officeDocument/2006/relationships/image" Target="../media/image10.jpeg"/><Relationship Id="rId3" Type="http://schemas.openxmlformats.org/officeDocument/2006/relationships/image" Target="../media/image1.png"/><Relationship Id="rId21" Type="http://schemas.openxmlformats.org/officeDocument/2006/relationships/hyperlink" Target="https://drive.google.com/file/d/1iV7QCCXxuBwBk3M5m0P1_OavNBo2LOLh/view?usp=sharing" TargetMode="External"/><Relationship Id="rId7" Type="http://schemas.openxmlformats.org/officeDocument/2006/relationships/hyperlink" Target="https://drive.google.com/file/d/1e7zy6LmBu_-PdCpxvTelKSM4xOxj9uGr/view?usp=sharing" TargetMode="External"/><Relationship Id="rId12" Type="http://schemas.openxmlformats.org/officeDocument/2006/relationships/image" Target="../media/image7.jpeg"/><Relationship Id="rId17" Type="http://schemas.openxmlformats.org/officeDocument/2006/relationships/hyperlink" Target="https://drive.google.com/file/d/1CwILRUvOdv7-zAmSp4wTO5vtveJn0BE9/view?usp=sharing" TargetMode="External"/><Relationship Id="rId2" Type="http://schemas.openxmlformats.org/officeDocument/2006/relationships/hyperlink" Target="mailto:zavaromx@gmail.com" TargetMode="External"/><Relationship Id="rId16" Type="http://schemas.openxmlformats.org/officeDocument/2006/relationships/image" Target="../media/image9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drive.google.com/file/d/1yBZE1J4a8VolktB0671t_ZxynIpA0E56/view?usp=sharing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drive.google.com/file/d/1HEzPSBNy9g8PyoYcupIbPjeJ0NbgR6KB/view?usp=sharing" TargetMode="External"/><Relationship Id="rId23" Type="http://schemas.openxmlformats.org/officeDocument/2006/relationships/hyperlink" Target="https://drive.google.com/file/d/1D_msqPG7rEhLKBM3gHUnyLvA37ZlX3xG/view?usp=sharing" TargetMode="External"/><Relationship Id="rId10" Type="http://schemas.openxmlformats.org/officeDocument/2006/relationships/image" Target="../media/image6.jpeg"/><Relationship Id="rId19" Type="http://schemas.openxmlformats.org/officeDocument/2006/relationships/hyperlink" Target="https://drive.google.com/file/d/1aX6h2eS_cn3Pt4UG5vT7cnuopm7LA5T2/view?usp=sharing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rive.google.com/file/d/1Iirs1UtQ9ZrvDArG664hvW7jVEmVGxsj/view?usp=sharing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drive.google.com/file/d/1A5vMnM1ddBlwaFZa1xH-zTmhgxfO9QXw/view?usp=sharing" TargetMode="External"/><Relationship Id="rId18" Type="http://schemas.openxmlformats.org/officeDocument/2006/relationships/image" Target="../media/image21.jpeg"/><Relationship Id="rId3" Type="http://schemas.openxmlformats.org/officeDocument/2006/relationships/hyperlink" Target="https://drive.google.com/file/d/1niXkotRtX08OrSf8sdKpuGFONfR5QHCm/view?usp=sharing" TargetMode="External"/><Relationship Id="rId21" Type="http://schemas.openxmlformats.org/officeDocument/2006/relationships/hyperlink" Target="https://drive.google.com/file/d/1hc6KgNUoEh3z3JYmuIJx5vATg9sLrHeS/view?usp=sharing" TargetMode="External"/><Relationship Id="rId7" Type="http://schemas.openxmlformats.org/officeDocument/2006/relationships/hyperlink" Target="https://drive.google.com/file/d/1d1pu3tMW1z2Q4jAVjMDywlXum1tSgl0h/view?usp=sharing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s://drive.google.com/file/d/1z51wLwSdH8iXk-qjVY89l3T-fM8rdUa0/view?usp=sharing" TargetMode="External"/><Relationship Id="rId2" Type="http://schemas.openxmlformats.org/officeDocument/2006/relationships/image" Target="../media/image13.png"/><Relationship Id="rId16" Type="http://schemas.openxmlformats.org/officeDocument/2006/relationships/image" Target="../media/image20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hyperlink" Target="https://drive.google.com/file/d/1DzrjPvuVchPgxzpL8eJIPowVNthJduH3/view?usp=sharing" TargetMode="External"/><Relationship Id="rId5" Type="http://schemas.openxmlformats.org/officeDocument/2006/relationships/hyperlink" Target="https://drive.google.com/file/d/1CW2ML8WtUuzcchUYWZeXS7qm06hCpR2/view?usp=sharing" TargetMode="External"/><Relationship Id="rId15" Type="http://schemas.openxmlformats.org/officeDocument/2006/relationships/hyperlink" Target="https://drive.google.com/file/d/1x7cJZVD4udrbrv8FOswIDMHwOOzdi5uw/view?usp=sharing" TargetMode="External"/><Relationship Id="rId10" Type="http://schemas.openxmlformats.org/officeDocument/2006/relationships/image" Target="../media/image17.jpeg"/><Relationship Id="rId19" Type="http://schemas.openxmlformats.org/officeDocument/2006/relationships/hyperlink" Target="https://drive.google.com/file/d/1GE3XnhzAB_6hAoqEnLko7ypmiYOzCVYZ/view?usp=sharing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drive.google.com/file/d/1zj4HIRhbG4w-Hdf58-D2HDD8rqWDKFoU/view?usp=sharing" TargetMode="External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6280" y="427076"/>
            <a:ext cx="2361680" cy="414151"/>
          </a:xfrm>
        </p:spPr>
        <p:txBody>
          <a:bodyPr>
            <a:noAutofit/>
          </a:bodyPr>
          <a:lstStyle/>
          <a:p>
            <a:pPr algn="l"/>
            <a:r>
              <a:rPr lang="es-419" sz="1800" dirty="0">
                <a:hlinkClick r:id="rId2"/>
              </a:rPr>
              <a:t>z</a:t>
            </a:r>
            <a:r>
              <a:rPr lang="es-419" sz="1800" dirty="0" smtClean="0">
                <a:hlinkClick r:id="rId2"/>
              </a:rPr>
              <a:t>avaromx@gmail.com</a:t>
            </a:r>
            <a:r>
              <a:rPr lang="es-419" sz="1800" dirty="0" smtClean="0"/>
              <a:t/>
            </a:r>
            <a:br>
              <a:rPr lang="es-419" sz="1800" dirty="0" smtClean="0"/>
            </a:br>
            <a:r>
              <a:rPr lang="es-419" sz="1800" dirty="0"/>
              <a:t> </a:t>
            </a:r>
            <a:endParaRPr lang="es-ES" sz="1800" dirty="0"/>
          </a:p>
        </p:txBody>
      </p:sp>
      <p:sp>
        <p:nvSpPr>
          <p:cNvPr id="7" name="Rectángulo 6"/>
          <p:cNvSpPr/>
          <p:nvPr/>
        </p:nvSpPr>
        <p:spPr>
          <a:xfrm>
            <a:off x="4647696" y="8698576"/>
            <a:ext cx="19941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https://www.facebook.com/Zavaromx</a:t>
            </a:r>
            <a:endParaRPr lang="es-ES" sz="900" dirty="0"/>
          </a:p>
        </p:txBody>
      </p:sp>
      <p:sp>
        <p:nvSpPr>
          <p:cNvPr id="8" name="Rectángulo 7"/>
          <p:cNvSpPr/>
          <p:nvPr/>
        </p:nvSpPr>
        <p:spPr>
          <a:xfrm>
            <a:off x="4629766" y="8467744"/>
            <a:ext cx="20619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smtClean="0"/>
              <a:t>https://www.instagram.com/zavaromx</a:t>
            </a:r>
            <a:endParaRPr lang="es-ES" sz="9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8" t="1410" r="26282" b="52692"/>
          <a:stretch/>
        </p:blipFill>
        <p:spPr>
          <a:xfrm>
            <a:off x="4513156" y="8708822"/>
            <a:ext cx="170094" cy="1678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44" y="8497808"/>
            <a:ext cx="165976" cy="165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68093"/>
            <a:ext cx="1457808" cy="11462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0" y="1212989"/>
            <a:ext cx="670040" cy="84770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54250" y="1414361"/>
            <a:ext cx="5237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https://drive.google.com/file/d/1e7zy6LmBu_-</a:t>
            </a:r>
            <a:r>
              <a:rPr lang="es-ES" dirty="0" smtClean="0">
                <a:hlinkClick r:id="rId7"/>
              </a:rPr>
              <a:t>PdCpxvTelKSM4xOxj9uGr/view?usp=sharing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0" y="2206889"/>
            <a:ext cx="879350" cy="66434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286846" y="2206889"/>
            <a:ext cx="4777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9"/>
              </a:rPr>
              <a:t>https://</a:t>
            </a:r>
            <a:r>
              <a:rPr lang="es-ES" dirty="0" smtClean="0">
                <a:hlinkClick r:id="rId9"/>
              </a:rPr>
              <a:t>drive.google.com/file/d/1Iirs1UtQ9ZrvDArG664hvW7jVEmVGxsj/view?usp=sharing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0" y="2953828"/>
            <a:ext cx="571534" cy="74952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2388" y="2953827"/>
            <a:ext cx="4921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1"/>
              </a:rPr>
              <a:t>https://</a:t>
            </a:r>
            <a:r>
              <a:rPr lang="es-ES" dirty="0" smtClean="0">
                <a:hlinkClick r:id="rId11"/>
              </a:rPr>
              <a:t>drive.google.com/file/d/1yBZE1J4a8VolktB0671t_ZxynIpA0E56/view?usp=sharing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6" y="3964441"/>
            <a:ext cx="658870" cy="544914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409302" y="3862198"/>
            <a:ext cx="4654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3"/>
              </a:rPr>
              <a:t>https://</a:t>
            </a:r>
            <a:r>
              <a:rPr lang="es-ES" dirty="0" smtClean="0">
                <a:hlinkClick r:id="rId13"/>
              </a:rPr>
              <a:t>drive.google.com/file/d/1RdPGFPQ_6AS1fjYNTZI4B3SNmXjddC1a/view?usp=sharing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6" y="4667250"/>
            <a:ext cx="660304" cy="66285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409302" y="4598465"/>
            <a:ext cx="4775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5"/>
              </a:rPr>
              <a:t>https://</a:t>
            </a:r>
            <a:r>
              <a:rPr lang="es-ES" dirty="0" smtClean="0">
                <a:hlinkClick r:id="rId15"/>
              </a:rPr>
              <a:t>drive.google.com/file/d/1HEzPSBNy9g8PyoYcupIbPjeJ0NbgR6KB/view?usp=sharing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3" y="5404118"/>
            <a:ext cx="636151" cy="55470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367056" y="5358662"/>
            <a:ext cx="5124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7"/>
              </a:rPr>
              <a:t>https://</a:t>
            </a:r>
            <a:r>
              <a:rPr lang="es-ES" dirty="0" smtClean="0">
                <a:hlinkClick r:id="rId17"/>
              </a:rPr>
              <a:t>drive.google.com/file/d/1CwILRUvOdv7-zAmSp4wTO5vtveJn0BE9/view?usp=sharing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4" y="6136105"/>
            <a:ext cx="859192" cy="470065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1367056" y="6062909"/>
            <a:ext cx="4697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9"/>
              </a:rPr>
              <a:t>https://</a:t>
            </a:r>
            <a:r>
              <a:rPr lang="es-ES" dirty="0" smtClean="0">
                <a:hlinkClick r:id="rId19"/>
              </a:rPr>
              <a:t>drive.google.com/file/d/1aX6h2eS_cn3Pt4UG5vT7cnuopm7LA5T2/view?usp=sharing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0" y="6796639"/>
            <a:ext cx="584210" cy="468456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1316197" y="6767156"/>
            <a:ext cx="494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1"/>
              </a:rPr>
              <a:t>https://</a:t>
            </a:r>
            <a:r>
              <a:rPr lang="es-ES" dirty="0" smtClean="0">
                <a:hlinkClick r:id="rId21"/>
              </a:rPr>
              <a:t>drive.google.com/file/d/1iV7QCCXxuBwBk3M5m0P1_OavNBo2LOLh/view?usp=sharing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0" y="7386315"/>
            <a:ext cx="405074" cy="753077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1342387" y="7459062"/>
            <a:ext cx="4921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3"/>
              </a:rPr>
              <a:t>https://</a:t>
            </a:r>
            <a:r>
              <a:rPr lang="es-ES" dirty="0" smtClean="0">
                <a:hlinkClick r:id="rId23"/>
              </a:rPr>
              <a:t>drive.google.com/file/d/1D_msqPG7rEhLKBM3gHUnyLvA37ZlX3xG/view?usp=sharing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7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3" y="393281"/>
            <a:ext cx="759521" cy="42714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391554" y="322923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drive.google.com/file/d/1niXkotRtX08OrSf8sdKpuGFONfR5QHCm/view?usp=sharing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3" y="1004020"/>
            <a:ext cx="751878" cy="77908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383911" y="1102698"/>
            <a:ext cx="5001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drive.google.com/file/d/1CW2ML8WtUuzcchUYWZeXS7qm06hCpR2/view?usp=sharing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7" y="1783104"/>
            <a:ext cx="493158" cy="944856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1275882" y="1828518"/>
            <a:ext cx="5109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drive.google.com/file/d/1d1pu3tMW1z2Q4jAVjMDywlXum1tSgl0h/view?usp=sharing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9" y="2751848"/>
            <a:ext cx="699145" cy="582265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1286381" y="2608293"/>
            <a:ext cx="525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9"/>
              </a:rPr>
              <a:t>https://</a:t>
            </a:r>
            <a:r>
              <a:rPr lang="es-ES" dirty="0" smtClean="0">
                <a:hlinkClick r:id="rId9"/>
              </a:rPr>
              <a:t>drive.google.com/file/d/1zj4HIRhbG4w-Hdf58-D2HDD8rqWDKFoU/view?usp=sharing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3382429"/>
            <a:ext cx="776602" cy="739400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1383911" y="3352249"/>
            <a:ext cx="4927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1"/>
              </a:rPr>
              <a:t>https://</a:t>
            </a:r>
            <a:r>
              <a:rPr lang="es-ES" dirty="0" smtClean="0">
                <a:hlinkClick r:id="rId11"/>
              </a:rPr>
              <a:t>drive.google.com/file/d/1DzrjPvuVchPgxzpL8eJIPowVNthJduH3/view?usp=sharing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9" y="4256279"/>
            <a:ext cx="712698" cy="570920"/>
          </a:xfrm>
          <a:prstGeom prst="rect">
            <a:avLst/>
          </a:prstGeom>
        </p:spPr>
      </p:pic>
      <p:sp>
        <p:nvSpPr>
          <p:cNvPr id="37" name="Rectángulo 36"/>
          <p:cNvSpPr/>
          <p:nvPr/>
        </p:nvSpPr>
        <p:spPr>
          <a:xfrm>
            <a:off x="1360929" y="4193835"/>
            <a:ext cx="4950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3"/>
              </a:rPr>
              <a:t>https://</a:t>
            </a:r>
            <a:r>
              <a:rPr lang="es-ES" dirty="0" smtClean="0">
                <a:hlinkClick r:id="rId13"/>
              </a:rPr>
              <a:t>drive.google.com/file/d/1A5vMnM1ddBlwaFZa1xH-zTmhgxfO9QXw/view?usp=sharing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0" y="4933150"/>
            <a:ext cx="862868" cy="752963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1424149" y="4888397"/>
            <a:ext cx="5112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5"/>
              </a:rPr>
              <a:t>https://</a:t>
            </a:r>
            <a:r>
              <a:rPr lang="es-ES" dirty="0" smtClean="0">
                <a:hlinkClick r:id="rId15"/>
              </a:rPr>
              <a:t>drive.google.com/file/d/1x7cJZVD4udrbrv8FOswIDMHwOOzdi5uw/view?usp=sharing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7" y="5768290"/>
            <a:ext cx="896514" cy="663324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1481902" y="5726536"/>
            <a:ext cx="4720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7"/>
              </a:rPr>
              <a:t>https://</a:t>
            </a:r>
            <a:r>
              <a:rPr lang="es-ES" dirty="0" smtClean="0">
                <a:hlinkClick r:id="rId17"/>
              </a:rPr>
              <a:t>drive.google.com/file/d/1z51wLwSdH8iXk-qjVY89l3T-fM8rdUa0/view?usp=sharing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2" name="Título 41"/>
          <p:cNvSpPr>
            <a:spLocks noGrp="1"/>
          </p:cNvSpPr>
          <p:nvPr>
            <p:ph type="ctrTitle"/>
          </p:nvPr>
        </p:nvSpPr>
        <p:spPr>
          <a:xfrm>
            <a:off x="963930" y="475404"/>
            <a:ext cx="5143500" cy="318346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6" y="6508813"/>
            <a:ext cx="636623" cy="795990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1391553" y="6649866"/>
            <a:ext cx="4994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19"/>
              </a:rPr>
              <a:t>https://</a:t>
            </a:r>
            <a:r>
              <a:rPr lang="es-ES" dirty="0" smtClean="0">
                <a:hlinkClick r:id="rId19"/>
              </a:rPr>
              <a:t>drive.google.com/file/d/1GE3XnhzAB_6hAoqEnLko7ypmiYOzCVYZ/view?usp=sharing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7" y="7422900"/>
            <a:ext cx="759662" cy="73606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299108" y="7573196"/>
            <a:ext cx="490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1"/>
              </a:rPr>
              <a:t>https://</a:t>
            </a:r>
            <a:r>
              <a:rPr lang="es-ES" dirty="0" smtClean="0">
                <a:hlinkClick r:id="rId21"/>
              </a:rPr>
              <a:t>drive.google.com/file/d/1hc6KgNUoEh3z3JYmuIJx5vATg9sLrHeS/view?usp=sharing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059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66</Words>
  <Application>Microsoft Office PowerPoint</Application>
  <PresentationFormat>Carta (216 x 279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zavaromx@gmail.com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INDICACIONES  Use 2 hebras para el punto de cruz  Use 2 hebras para delinera y coser  En la parte trasera se puede repetir el diseño o personalizar con el abecedario incluido   Si solo adquiriste el grafico en pdf, Se recorta por cuadros o puntos según el esquema  de contorno. Se introduce el aro para llavero y se cose por la linea marcada. Si adquiriste un paquete trae un adicional  Carta de hilos en DMC Recuerde que es para uso personal, No comercial, Por favor no comparta, venda o intercambie. Cualquier duda o comentario por favor comunícate con nosotros a: zavaromx@gmail.com  o en nuestras redes sociales.</dc:title>
  <dc:creator>USER</dc:creator>
  <cp:lastModifiedBy>USER</cp:lastModifiedBy>
  <cp:revision>12</cp:revision>
  <dcterms:created xsi:type="dcterms:W3CDTF">2021-07-20T00:01:14Z</dcterms:created>
  <dcterms:modified xsi:type="dcterms:W3CDTF">2022-01-10T02:40:13Z</dcterms:modified>
</cp:coreProperties>
</file>