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58" d="100"/>
          <a:sy n="58" d="100"/>
        </p:scale>
        <p:origin x="576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87906-0150-4379-82FC-FCF5A899F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CDCD55-7590-40D3-A282-28FF6931A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9AC2E-4C34-4834-A601-FAFA7C2E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455E-A01F-401D-B9F4-A89E04AC918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17031-6950-442A-9D64-5ADD3779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207CB-D2A5-4087-8523-DF677ADE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9665-B3C2-4D01-B799-BA659670E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80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C756F-FE6B-42D4-BD3A-9DAD2088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AD5E70-207C-45A4-AE36-765365169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9A66EB-981A-49D2-9C6B-618754A0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455E-A01F-401D-B9F4-A89E04AC918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302CF-9E54-482C-9E05-3566EBC6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BC843C-1452-468A-9C69-7660ADB6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9665-B3C2-4D01-B799-BA659670E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63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8E260D-8D06-4C7C-B6B0-95A9026FE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18A7EF-4B16-4D0B-85E5-5FA884D27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57C3C-FD46-4BCF-9756-E38496A2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455E-A01F-401D-B9F4-A89E04AC918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8B63E-8968-4A41-8589-A6C38F85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1369D7-2EEA-40DE-8A8A-81488E0D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9665-B3C2-4D01-B799-BA659670E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92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650C0-2643-4FA5-BDB2-2BC24178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2060E-E5B4-4CCD-872B-D319F0D1A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80DF78-510A-4F3A-B7DD-5B038457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455E-A01F-401D-B9F4-A89E04AC918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10DB58-C115-4667-BBCB-FFAF9E70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6C5FC-F173-4FDC-B257-67E326BB0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9665-B3C2-4D01-B799-BA659670E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39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5B875-9594-4407-87C5-7128AC520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4527B1-3A75-4F98-9397-0DDF46523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1D45A-60C4-4FD2-998A-3C913AD2C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455E-A01F-401D-B9F4-A89E04AC918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9EECA-E08B-4008-8A72-12BE29D4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D0746-0077-46C4-AEC4-5818775A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9665-B3C2-4D01-B799-BA659670E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00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65ABC-38E6-4301-81F8-40D1A5C3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6EC30-E791-496A-A541-CAF1232A8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4729AC-B401-455F-89E6-18388688B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3D3BCD-B4E4-4659-96AF-1DA55A51C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455E-A01F-401D-B9F4-A89E04AC918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2CE56A-7DCA-4EAB-8343-B69DB38F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272675-9681-4527-96F5-491B2E21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9665-B3C2-4D01-B799-BA659670E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10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36A17-B1AB-4637-B6D4-AE4EDC6A7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28CACE-58CD-45A1-9A0A-243CB3B22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08D986-77C6-41F0-A466-916A4E3E1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3D745E-759C-4B12-A005-6D02DD035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5F43F2-EAA2-4D0B-A7A6-A4022BC41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FAE214-E40D-4D68-8C8D-DA1E03417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455E-A01F-401D-B9F4-A89E04AC918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AAA262-4247-4F01-9510-5AF87707C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2A9A9A-332F-471F-B8AE-3C3823E6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9665-B3C2-4D01-B799-BA659670E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9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61E8D-317A-40E8-BE26-A3B77D1A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AA4642-EFC7-48E4-97E7-E2AF2562E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455E-A01F-401D-B9F4-A89E04AC918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CF748B-80C4-4777-A2CF-31AB5FCA8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5B2666-A82C-457C-AE47-13FC78B0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9665-B3C2-4D01-B799-BA659670E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0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10B013-2CA0-4F91-BE21-779F3640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455E-A01F-401D-B9F4-A89E04AC918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E477DB-1885-49AF-B7B9-189FB00F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F8623A-8C61-483E-AB42-AB7A3754C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9665-B3C2-4D01-B799-BA659670E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51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51E86-18C5-4019-9957-C0453FFCA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D125B-4944-4207-83A9-175B1834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7B9B9C-5DAD-4F87-85BE-6E4FA6E0C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C470E1-861C-46AF-A198-99B7C59E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455E-A01F-401D-B9F4-A89E04AC918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D472-D1C7-4BFA-A627-701B9F2A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D4DE36-1AE8-43CA-B5CF-000EFF2B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9665-B3C2-4D01-B799-BA659670E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5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4CDE0-9EA8-4CFA-899F-C8288B24E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C373E1-1E45-4BB7-9647-C8145D321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9C3049-1C24-48EA-B353-2647F2ED2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EFFA4B-623B-42A5-A242-52C554A50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455E-A01F-401D-B9F4-A89E04AC918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69EC0C-5638-41EF-BD88-9E126DE3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D07471-2AD4-4D61-B404-1C7C7183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9665-B3C2-4D01-B799-BA659670E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91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970618-1D74-4D1F-B68F-F0F0370FB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0E451F-18B8-41E6-A82D-5BFF816E0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C262EB-5C89-4403-A734-C0594C793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9455E-A01F-401D-B9F4-A89E04AC918C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9494B-E94E-432C-88DE-C2C349714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083440-231C-48D9-92A5-B820C7667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59665-B3C2-4D01-B799-BA659670E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76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A71154-8DCD-4508-B692-3C92F18D1A7C}"/>
              </a:ext>
            </a:extLst>
          </p:cNvPr>
          <p:cNvSpPr txBox="1"/>
          <p:nvPr/>
        </p:nvSpPr>
        <p:spPr>
          <a:xfrm>
            <a:off x="2175164" y="387927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d: 10.5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659F2-4EAB-48B8-9625-932A34870AEE}"/>
              </a:ext>
            </a:extLst>
          </p:cNvPr>
          <p:cNvSpPr txBox="1"/>
          <p:nvPr/>
        </p:nvSpPr>
        <p:spPr>
          <a:xfrm>
            <a:off x="6608618" y="387927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pd: 19921304 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12068F0-E12A-4B31-9F81-6D3DBCF9F7BE}"/>
              </a:ext>
            </a:extLst>
          </p:cNvPr>
          <p:cNvCxnSpPr>
            <a:stCxn id="4" idx="2"/>
          </p:cNvCxnSpPr>
          <p:nvPr/>
        </p:nvCxnSpPr>
        <p:spPr>
          <a:xfrm>
            <a:off x="3165764" y="757259"/>
            <a:ext cx="0" cy="72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83913AC-3905-461D-968C-324741B909E9}"/>
              </a:ext>
            </a:extLst>
          </p:cNvPr>
          <p:cNvSpPr txBox="1"/>
          <p:nvPr/>
        </p:nvSpPr>
        <p:spPr>
          <a:xfrm>
            <a:off x="2175164" y="1482436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d: 31.5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469BC-30B2-4B31-B763-4ADA8043277E}"/>
              </a:ext>
            </a:extLst>
          </p:cNvPr>
          <p:cNvSpPr txBox="1"/>
          <p:nvPr/>
        </p:nvSpPr>
        <p:spPr>
          <a:xfrm>
            <a:off x="2175164" y="2576945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d: 31.3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E33CB54-D770-4A07-B2FE-5A6035FF9284}"/>
              </a:ext>
            </a:extLst>
          </p:cNvPr>
          <p:cNvCxnSpPr/>
          <p:nvPr/>
        </p:nvCxnSpPr>
        <p:spPr>
          <a:xfrm>
            <a:off x="3165764" y="1851768"/>
            <a:ext cx="0" cy="72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A9BA6DE8-B231-4566-B924-E8CBC18D5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0155"/>
            <a:ext cx="11610109" cy="38321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D165DC-FB81-4A9B-89D7-A4A497DD66AA}"/>
              </a:ext>
            </a:extLst>
          </p:cNvPr>
          <p:cNvSpPr txBox="1"/>
          <p:nvPr/>
        </p:nvSpPr>
        <p:spPr>
          <a:xfrm>
            <a:off x="1558637" y="2576945"/>
            <a:ext cx="88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009F92-EEC0-4A82-832F-214845E22747}"/>
              </a:ext>
            </a:extLst>
          </p:cNvPr>
          <p:cNvSpPr txBox="1"/>
          <p:nvPr/>
        </p:nvSpPr>
        <p:spPr>
          <a:xfrm>
            <a:off x="124691" y="152400"/>
            <a:ext cx="9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86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6302C8-DBBD-4DD1-BC52-D0B9F51BA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239146"/>
            <a:ext cx="6803755" cy="36188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25BCAF-117F-46AF-9ABA-5E9BABF3B859}"/>
              </a:ext>
            </a:extLst>
          </p:cNvPr>
          <p:cNvSpPr txBox="1"/>
          <p:nvPr/>
        </p:nvSpPr>
        <p:spPr>
          <a:xfrm>
            <a:off x="124691" y="152400"/>
            <a:ext cx="9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13888-7A2A-4E99-A483-AB04508C87C9}"/>
              </a:ext>
            </a:extLst>
          </p:cNvPr>
          <p:cNvSpPr txBox="1"/>
          <p:nvPr/>
        </p:nvSpPr>
        <p:spPr>
          <a:xfrm>
            <a:off x="9739746" y="337066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res2: </a:t>
            </a:r>
            <a:r>
              <a:rPr lang="ko-KR" altLang="en-US" dirty="0" err="1"/>
              <a:t>쓰레기값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1FF1BB-11BD-4D0E-A961-F36B4BD2C339}"/>
              </a:ext>
            </a:extLst>
          </p:cNvPr>
          <p:cNvSpPr txBox="1"/>
          <p:nvPr/>
        </p:nvSpPr>
        <p:spPr>
          <a:xfrm>
            <a:off x="1898073" y="1431575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b : 8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5D0377F-7A64-4B97-A034-AFA4190DE47C}"/>
              </a:ext>
            </a:extLst>
          </p:cNvPr>
          <p:cNvCxnSpPr>
            <a:stCxn id="7" idx="2"/>
          </p:cNvCxnSpPr>
          <p:nvPr/>
        </p:nvCxnSpPr>
        <p:spPr>
          <a:xfrm>
            <a:off x="10730346" y="706398"/>
            <a:ext cx="0" cy="72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FE0C63-76A1-4724-BE47-F9D01D26D729}"/>
              </a:ext>
            </a:extLst>
          </p:cNvPr>
          <p:cNvSpPr txBox="1"/>
          <p:nvPr/>
        </p:nvSpPr>
        <p:spPr>
          <a:xfrm>
            <a:off x="9739746" y="1431575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res2: 40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119A57-CAC6-42EF-BE54-D553708B3DE1}"/>
              </a:ext>
            </a:extLst>
          </p:cNvPr>
          <p:cNvSpPr txBox="1"/>
          <p:nvPr/>
        </p:nvSpPr>
        <p:spPr>
          <a:xfrm>
            <a:off x="-83127" y="1431575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a: 5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494529-B42D-4EA9-A01E-685DD58CEDD4}"/>
              </a:ext>
            </a:extLst>
          </p:cNvPr>
          <p:cNvSpPr txBox="1"/>
          <p:nvPr/>
        </p:nvSpPr>
        <p:spPr>
          <a:xfrm>
            <a:off x="6580909" y="337066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res1: </a:t>
            </a:r>
            <a:r>
              <a:rPr lang="ko-KR" altLang="en-US" dirty="0" err="1"/>
              <a:t>쓰레기값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414AB2B-F1B7-413B-9A6E-6BCA224AEA53}"/>
              </a:ext>
            </a:extLst>
          </p:cNvPr>
          <p:cNvCxnSpPr>
            <a:stCxn id="28" idx="2"/>
          </p:cNvCxnSpPr>
          <p:nvPr/>
        </p:nvCxnSpPr>
        <p:spPr>
          <a:xfrm>
            <a:off x="7571509" y="706398"/>
            <a:ext cx="0" cy="72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E66E053-8ACF-4C01-B1D4-FCD2BEF1E576}"/>
              </a:ext>
            </a:extLst>
          </p:cNvPr>
          <p:cNvSpPr txBox="1"/>
          <p:nvPr/>
        </p:nvSpPr>
        <p:spPr>
          <a:xfrm>
            <a:off x="6580909" y="1431575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res1:</a:t>
            </a:r>
            <a:r>
              <a:rPr lang="ko-KR" altLang="en-US" dirty="0"/>
              <a:t> </a:t>
            </a:r>
            <a:r>
              <a:rPr lang="en-US" altLang="ko-KR" dirty="0"/>
              <a:t>13</a:t>
            </a:r>
            <a:endParaRPr lang="ko-KR" altLang="en-US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8E1E33C-63A4-495F-BD40-E4A666E19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239146"/>
            <a:ext cx="6803755" cy="36188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C38A50A-A150-4E4C-8362-D6D24D27ED0E}"/>
              </a:ext>
            </a:extLst>
          </p:cNvPr>
          <p:cNvSpPr txBox="1"/>
          <p:nvPr/>
        </p:nvSpPr>
        <p:spPr>
          <a:xfrm>
            <a:off x="9552709" y="3244334"/>
            <a:ext cx="22652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product : 18415280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712AF8-138F-4DF7-A59E-1F1EE4E5402D}"/>
              </a:ext>
            </a:extLst>
          </p:cNvPr>
          <p:cNvSpPr txBox="1"/>
          <p:nvPr/>
        </p:nvSpPr>
        <p:spPr>
          <a:xfrm>
            <a:off x="7571509" y="3244334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sum: 18415292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FC299A-15C4-4DF3-864F-EDE40F31140E}"/>
              </a:ext>
            </a:extLst>
          </p:cNvPr>
          <p:cNvSpPr txBox="1"/>
          <p:nvPr/>
        </p:nvSpPr>
        <p:spPr>
          <a:xfrm>
            <a:off x="1877291" y="2393653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b : 0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7D4C3F-A71C-4267-B5E4-5CAE72B28C4E}"/>
              </a:ext>
            </a:extLst>
          </p:cNvPr>
          <p:cNvSpPr txBox="1"/>
          <p:nvPr/>
        </p:nvSpPr>
        <p:spPr>
          <a:xfrm>
            <a:off x="-103909" y="2393653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a: 0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64A8E8F-0289-44C1-B8F9-7DE56D45D92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886691" y="1800907"/>
            <a:ext cx="0" cy="59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7120B21-3F22-4313-BC68-7E0D4A0312AE}"/>
              </a:ext>
            </a:extLst>
          </p:cNvPr>
          <p:cNvCxnSpPr>
            <a:cxnSpLocks/>
          </p:cNvCxnSpPr>
          <p:nvPr/>
        </p:nvCxnSpPr>
        <p:spPr>
          <a:xfrm>
            <a:off x="2895600" y="1800907"/>
            <a:ext cx="0" cy="59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EB741D1-43B5-49DB-8251-6584CAD34E75}"/>
              </a:ext>
            </a:extLst>
          </p:cNvPr>
          <p:cNvSpPr txBox="1"/>
          <p:nvPr/>
        </p:nvSpPr>
        <p:spPr>
          <a:xfrm>
            <a:off x="1905000" y="469497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b : </a:t>
            </a:r>
            <a:r>
              <a:rPr lang="ko-KR" altLang="en-US" dirty="0" err="1"/>
              <a:t>쓰레기값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234967-140E-47FC-B7C8-872EB2231954}"/>
              </a:ext>
            </a:extLst>
          </p:cNvPr>
          <p:cNvSpPr txBox="1"/>
          <p:nvPr/>
        </p:nvSpPr>
        <p:spPr>
          <a:xfrm>
            <a:off x="-76200" y="469497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a: </a:t>
            </a:r>
            <a:r>
              <a:rPr lang="ko-KR" altLang="en-US" dirty="0" err="1"/>
              <a:t>쓰레기값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C646EEC-FC35-4EBE-9322-8B37BB11B52E}"/>
              </a:ext>
            </a:extLst>
          </p:cNvPr>
          <p:cNvCxnSpPr>
            <a:cxnSpLocks/>
          </p:cNvCxnSpPr>
          <p:nvPr/>
        </p:nvCxnSpPr>
        <p:spPr>
          <a:xfrm>
            <a:off x="893618" y="838829"/>
            <a:ext cx="0" cy="59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54D672E-BD4E-4400-A247-4E33E7AAE57B}"/>
              </a:ext>
            </a:extLst>
          </p:cNvPr>
          <p:cNvCxnSpPr>
            <a:cxnSpLocks/>
          </p:cNvCxnSpPr>
          <p:nvPr/>
        </p:nvCxnSpPr>
        <p:spPr>
          <a:xfrm>
            <a:off x="2902527" y="838829"/>
            <a:ext cx="0" cy="59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610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6302C8-DBBD-4DD1-BC52-D0B9F51BA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239146"/>
            <a:ext cx="6803755" cy="36188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25BCAF-117F-46AF-9ABA-5E9BABF3B859}"/>
              </a:ext>
            </a:extLst>
          </p:cNvPr>
          <p:cNvSpPr txBox="1"/>
          <p:nvPr/>
        </p:nvSpPr>
        <p:spPr>
          <a:xfrm>
            <a:off x="124691" y="152400"/>
            <a:ext cx="9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4-3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13888-7A2A-4E99-A483-AB04508C87C9}"/>
              </a:ext>
            </a:extLst>
          </p:cNvPr>
          <p:cNvSpPr txBox="1"/>
          <p:nvPr/>
        </p:nvSpPr>
        <p:spPr>
          <a:xfrm>
            <a:off x="9739746" y="337066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res2: </a:t>
            </a:r>
            <a:r>
              <a:rPr lang="ko-KR" altLang="en-US" dirty="0" err="1"/>
              <a:t>쓰레기값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1FF1BB-11BD-4D0E-A961-F36B4BD2C339}"/>
              </a:ext>
            </a:extLst>
          </p:cNvPr>
          <p:cNvSpPr txBox="1"/>
          <p:nvPr/>
        </p:nvSpPr>
        <p:spPr>
          <a:xfrm>
            <a:off x="1898073" y="1431575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b : 99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5D0377F-7A64-4B97-A034-AFA4190DE47C}"/>
              </a:ext>
            </a:extLst>
          </p:cNvPr>
          <p:cNvCxnSpPr>
            <a:stCxn id="7" idx="2"/>
          </p:cNvCxnSpPr>
          <p:nvPr/>
        </p:nvCxnSpPr>
        <p:spPr>
          <a:xfrm>
            <a:off x="10730346" y="706398"/>
            <a:ext cx="0" cy="72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FE0C63-76A1-4724-BE47-F9D01D26D729}"/>
              </a:ext>
            </a:extLst>
          </p:cNvPr>
          <p:cNvSpPr txBox="1"/>
          <p:nvPr/>
        </p:nvSpPr>
        <p:spPr>
          <a:xfrm>
            <a:off x="9739746" y="1431575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res2: 46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119A57-CAC6-42EF-BE54-D553708B3DE1}"/>
              </a:ext>
            </a:extLst>
          </p:cNvPr>
          <p:cNvSpPr txBox="1"/>
          <p:nvPr/>
        </p:nvSpPr>
        <p:spPr>
          <a:xfrm>
            <a:off x="-83127" y="1431575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a: 541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494529-B42D-4EA9-A01E-685DD58CEDD4}"/>
              </a:ext>
            </a:extLst>
          </p:cNvPr>
          <p:cNvSpPr txBox="1"/>
          <p:nvPr/>
        </p:nvSpPr>
        <p:spPr>
          <a:xfrm>
            <a:off x="6580909" y="337066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res1: </a:t>
            </a:r>
            <a:r>
              <a:rPr lang="ko-KR" altLang="en-US" dirty="0" err="1"/>
              <a:t>쓰레기값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414AB2B-F1B7-413B-9A6E-6BCA224AEA53}"/>
              </a:ext>
            </a:extLst>
          </p:cNvPr>
          <p:cNvCxnSpPr>
            <a:stCxn id="28" idx="2"/>
          </p:cNvCxnSpPr>
          <p:nvPr/>
        </p:nvCxnSpPr>
        <p:spPr>
          <a:xfrm>
            <a:off x="7571509" y="706398"/>
            <a:ext cx="0" cy="72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E66E053-8ACF-4C01-B1D4-FCD2BEF1E576}"/>
              </a:ext>
            </a:extLst>
          </p:cNvPr>
          <p:cNvSpPr txBox="1"/>
          <p:nvPr/>
        </p:nvSpPr>
        <p:spPr>
          <a:xfrm>
            <a:off x="6580909" y="1431575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res1: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8E1E33C-63A4-495F-BD40-E4A666E19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239146"/>
            <a:ext cx="6803755" cy="36188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C38A50A-A150-4E4C-8362-D6D24D27ED0E}"/>
              </a:ext>
            </a:extLst>
          </p:cNvPr>
          <p:cNvSpPr txBox="1"/>
          <p:nvPr/>
        </p:nvSpPr>
        <p:spPr>
          <a:xfrm>
            <a:off x="9552709" y="5828436"/>
            <a:ext cx="226521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remainder : 7339496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712AF8-138F-4DF7-A59E-1F1EE4E5402D}"/>
              </a:ext>
            </a:extLst>
          </p:cNvPr>
          <p:cNvSpPr txBox="1"/>
          <p:nvPr/>
        </p:nvSpPr>
        <p:spPr>
          <a:xfrm>
            <a:off x="7571509" y="5828436"/>
            <a:ext cx="1981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quotient: 7339508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FC299A-15C4-4DF3-864F-EDE40F31140E}"/>
              </a:ext>
            </a:extLst>
          </p:cNvPr>
          <p:cNvSpPr txBox="1"/>
          <p:nvPr/>
        </p:nvSpPr>
        <p:spPr>
          <a:xfrm>
            <a:off x="1877291" y="2393653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b : 99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7D4C3F-A71C-4267-B5E4-5CAE72B28C4E}"/>
              </a:ext>
            </a:extLst>
          </p:cNvPr>
          <p:cNvSpPr txBox="1"/>
          <p:nvPr/>
        </p:nvSpPr>
        <p:spPr>
          <a:xfrm>
            <a:off x="-103909" y="2393653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a: 0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64A8E8F-0289-44C1-B8F9-7DE56D45D92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886691" y="1800907"/>
            <a:ext cx="0" cy="59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7120B21-3F22-4313-BC68-7E0D4A0312AE}"/>
              </a:ext>
            </a:extLst>
          </p:cNvPr>
          <p:cNvCxnSpPr>
            <a:cxnSpLocks/>
          </p:cNvCxnSpPr>
          <p:nvPr/>
        </p:nvCxnSpPr>
        <p:spPr>
          <a:xfrm>
            <a:off x="2895600" y="1800907"/>
            <a:ext cx="0" cy="59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EB741D1-43B5-49DB-8251-6584CAD34E75}"/>
              </a:ext>
            </a:extLst>
          </p:cNvPr>
          <p:cNvSpPr txBox="1"/>
          <p:nvPr/>
        </p:nvSpPr>
        <p:spPr>
          <a:xfrm>
            <a:off x="1905000" y="469497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b : </a:t>
            </a:r>
            <a:r>
              <a:rPr lang="ko-KR" altLang="en-US" dirty="0" err="1"/>
              <a:t>쓰레기값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234967-140E-47FC-B7C8-872EB2231954}"/>
              </a:ext>
            </a:extLst>
          </p:cNvPr>
          <p:cNvSpPr txBox="1"/>
          <p:nvPr/>
        </p:nvSpPr>
        <p:spPr>
          <a:xfrm>
            <a:off x="-76200" y="469497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a: </a:t>
            </a:r>
            <a:r>
              <a:rPr lang="ko-KR" altLang="en-US" dirty="0" err="1"/>
              <a:t>쓰레기값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C646EEC-FC35-4EBE-9322-8B37BB11B52E}"/>
              </a:ext>
            </a:extLst>
          </p:cNvPr>
          <p:cNvCxnSpPr>
            <a:cxnSpLocks/>
          </p:cNvCxnSpPr>
          <p:nvPr/>
        </p:nvCxnSpPr>
        <p:spPr>
          <a:xfrm>
            <a:off x="893618" y="838829"/>
            <a:ext cx="0" cy="59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54D672E-BD4E-4400-A247-4E33E7AAE57B}"/>
              </a:ext>
            </a:extLst>
          </p:cNvPr>
          <p:cNvCxnSpPr>
            <a:cxnSpLocks/>
          </p:cNvCxnSpPr>
          <p:nvPr/>
        </p:nvCxnSpPr>
        <p:spPr>
          <a:xfrm>
            <a:off x="2902527" y="838829"/>
            <a:ext cx="0" cy="59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101A78F-65C2-4E9B-96A2-BA4F8F749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254753"/>
            <a:ext cx="7279444" cy="3618855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D259745-D134-4D40-B1A9-D8F2FEC34820}"/>
              </a:ext>
            </a:extLst>
          </p:cNvPr>
          <p:cNvCxnSpPr/>
          <p:nvPr/>
        </p:nvCxnSpPr>
        <p:spPr>
          <a:xfrm>
            <a:off x="10730346" y="1790912"/>
            <a:ext cx="0" cy="72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5E78D6B-62BF-4A03-B9C3-478D4BAF08FE}"/>
              </a:ext>
            </a:extLst>
          </p:cNvPr>
          <p:cNvSpPr txBox="1"/>
          <p:nvPr/>
        </p:nvSpPr>
        <p:spPr>
          <a:xfrm>
            <a:off x="9739746" y="2516089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res2: 0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56B56D6-9F43-4D42-8AC1-4C6A09C122BE}"/>
              </a:ext>
            </a:extLst>
          </p:cNvPr>
          <p:cNvCxnSpPr/>
          <p:nvPr/>
        </p:nvCxnSpPr>
        <p:spPr>
          <a:xfrm>
            <a:off x="7571509" y="1790912"/>
            <a:ext cx="0" cy="72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6468521-E788-4769-9896-03D610AFCA52}"/>
              </a:ext>
            </a:extLst>
          </p:cNvPr>
          <p:cNvSpPr txBox="1"/>
          <p:nvPr/>
        </p:nvSpPr>
        <p:spPr>
          <a:xfrm>
            <a:off x="6580909" y="2516089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res1: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446A14-B201-4AC3-80C9-33EA50C4C7D4}"/>
              </a:ext>
            </a:extLst>
          </p:cNvPr>
          <p:cNvSpPr txBox="1"/>
          <p:nvPr/>
        </p:nvSpPr>
        <p:spPr>
          <a:xfrm>
            <a:off x="5378441" y="1042145"/>
            <a:ext cx="9294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b : 0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56E68E-8165-4F12-8DD3-42580E097A54}"/>
              </a:ext>
            </a:extLst>
          </p:cNvPr>
          <p:cNvSpPr txBox="1"/>
          <p:nvPr/>
        </p:nvSpPr>
        <p:spPr>
          <a:xfrm>
            <a:off x="4045526" y="1042145"/>
            <a:ext cx="9294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a: 102</a:t>
            </a:r>
            <a:endParaRPr lang="ko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8016E57-F125-428C-9776-632541B01FBC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4501555" y="449399"/>
            <a:ext cx="8685" cy="59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81243BB-7E9C-4EAB-BA2E-CACCDBB869CC}"/>
              </a:ext>
            </a:extLst>
          </p:cNvPr>
          <p:cNvCxnSpPr>
            <a:cxnSpLocks/>
          </p:cNvCxnSpPr>
          <p:nvPr/>
        </p:nvCxnSpPr>
        <p:spPr>
          <a:xfrm>
            <a:off x="5537767" y="449399"/>
            <a:ext cx="0" cy="59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4BADE13-349D-46C6-8DF4-12FCA828A7B1}"/>
              </a:ext>
            </a:extLst>
          </p:cNvPr>
          <p:cNvCxnSpPr/>
          <p:nvPr/>
        </p:nvCxnSpPr>
        <p:spPr>
          <a:xfrm>
            <a:off x="11428882" y="2924236"/>
            <a:ext cx="0" cy="72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A5C773F-C915-4F82-BAB8-40B111940030}"/>
              </a:ext>
            </a:extLst>
          </p:cNvPr>
          <p:cNvSpPr txBox="1"/>
          <p:nvPr/>
        </p:nvSpPr>
        <p:spPr>
          <a:xfrm>
            <a:off x="10438282" y="3649413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res2: 0</a:t>
            </a:r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2FFA16F-26F3-4325-9A91-B135DE39A947}"/>
              </a:ext>
            </a:extLst>
          </p:cNvPr>
          <p:cNvCxnSpPr/>
          <p:nvPr/>
        </p:nvCxnSpPr>
        <p:spPr>
          <a:xfrm>
            <a:off x="8270045" y="2924236"/>
            <a:ext cx="0" cy="72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1785A0-120B-46E5-8069-1326FCD042C3}"/>
              </a:ext>
            </a:extLst>
          </p:cNvPr>
          <p:cNvSpPr txBox="1"/>
          <p:nvPr/>
        </p:nvSpPr>
        <p:spPr>
          <a:xfrm>
            <a:off x="7279445" y="3649413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res1: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DF03E2D-D7C5-4641-8C22-CFC3323ABCB4}"/>
              </a:ext>
            </a:extLst>
          </p:cNvPr>
          <p:cNvSpPr txBox="1"/>
          <p:nvPr/>
        </p:nvSpPr>
        <p:spPr>
          <a:xfrm>
            <a:off x="5431834" y="2004223"/>
            <a:ext cx="9294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b : 0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01DDF5-6BF8-4029-9A9F-23224FF6180A}"/>
              </a:ext>
            </a:extLst>
          </p:cNvPr>
          <p:cNvSpPr txBox="1"/>
          <p:nvPr/>
        </p:nvSpPr>
        <p:spPr>
          <a:xfrm>
            <a:off x="4098919" y="2004223"/>
            <a:ext cx="9294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a: 0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59C3656-D69C-47B7-B93F-771F0AF51690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4554948" y="1411477"/>
            <a:ext cx="8685" cy="59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748A343-DA28-42BF-8BAC-6068D086AC40}"/>
              </a:ext>
            </a:extLst>
          </p:cNvPr>
          <p:cNvCxnSpPr>
            <a:cxnSpLocks/>
          </p:cNvCxnSpPr>
          <p:nvPr/>
        </p:nvCxnSpPr>
        <p:spPr>
          <a:xfrm>
            <a:off x="5591160" y="1411477"/>
            <a:ext cx="0" cy="59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97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112</Words>
  <Application>Microsoft Office PowerPoint</Application>
  <PresentationFormat>와이드스크린</PresentationFormat>
  <Paragraphs>40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한웅재</dc:creator>
  <cp:lastModifiedBy>한웅재</cp:lastModifiedBy>
  <cp:revision>5</cp:revision>
  <dcterms:created xsi:type="dcterms:W3CDTF">2021-07-09T01:55:59Z</dcterms:created>
  <dcterms:modified xsi:type="dcterms:W3CDTF">2021-07-09T02:48:24Z</dcterms:modified>
</cp:coreProperties>
</file>