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2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63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6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E9C82C-C5ED-4BD5-A545-FD2885721A9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790D-0569-4144-BD31-D9804856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1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6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9274"/>
            <a:ext cx="9144000" cy="3248526"/>
          </a:xfrm>
        </p:spPr>
        <p:txBody>
          <a:bodyPr>
            <a:normAutofit/>
          </a:bodyPr>
          <a:lstStyle/>
          <a:p>
            <a:r>
              <a:rPr lang="en-US" dirty="0"/>
              <a:t>Project Name: Chat Parser</a:t>
            </a:r>
          </a:p>
          <a:p>
            <a:r>
              <a:rPr lang="en-US" dirty="0"/>
              <a:t>Group Members:</a:t>
            </a:r>
          </a:p>
          <a:p>
            <a:r>
              <a:rPr lang="en-US" dirty="0"/>
              <a:t>ID: 2014-2-60-091</a:t>
            </a:r>
          </a:p>
          <a:p>
            <a:r>
              <a:rPr lang="en-US" dirty="0"/>
              <a:t>Name: Kevin Stephen Biswas</a:t>
            </a:r>
          </a:p>
          <a:p>
            <a:r>
              <a:rPr lang="en-US" dirty="0"/>
              <a:t>ID: </a:t>
            </a:r>
            <a:r>
              <a:rPr lang="en-US" dirty="0" smtClean="0"/>
              <a:t>2014-2-60-108</a:t>
            </a:r>
          </a:p>
          <a:p>
            <a:r>
              <a:rPr lang="en-US" dirty="0"/>
              <a:t>Name: </a:t>
            </a:r>
            <a:r>
              <a:rPr lang="en-US" dirty="0" err="1"/>
              <a:t>Sikder</a:t>
            </a:r>
            <a:r>
              <a:rPr lang="en-US" dirty="0"/>
              <a:t> </a:t>
            </a:r>
            <a:r>
              <a:rPr lang="en-US" dirty="0" err="1"/>
              <a:t>Rakinuzzaman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6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Kevin Stephen Biswas\Desktop\ANTLAR\Report\Screenshot_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6" y="529389"/>
            <a:ext cx="10984831" cy="5787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2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" y="505326"/>
            <a:ext cx="11345779" cy="5811253"/>
          </a:xfrm>
        </p:spPr>
      </p:pic>
    </p:spTree>
    <p:extLst>
      <p:ext uri="{BB962C8B-B14F-4D97-AF65-F5344CB8AC3E}">
        <p14:creationId xmlns:p14="http://schemas.microsoft.com/office/powerpoint/2010/main" val="331657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324854"/>
            <a:ext cx="11550315" cy="6136104"/>
          </a:xfrm>
        </p:spPr>
      </p:pic>
    </p:spTree>
    <p:extLst>
      <p:ext uri="{BB962C8B-B14F-4D97-AF65-F5344CB8AC3E}">
        <p14:creationId xmlns:p14="http://schemas.microsoft.com/office/powerpoint/2010/main" val="138191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68442"/>
            <a:ext cx="11646568" cy="6460958"/>
          </a:xfrm>
        </p:spPr>
      </p:pic>
    </p:spTree>
    <p:extLst>
      <p:ext uri="{BB962C8B-B14F-4D97-AF65-F5344CB8AC3E}">
        <p14:creationId xmlns:p14="http://schemas.microsoft.com/office/powerpoint/2010/main" val="330828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819984" cy="6152619"/>
          </a:xfrm>
        </p:spPr>
        <p:txBody>
          <a:bodyPr/>
          <a:lstStyle/>
          <a:p>
            <a:r>
              <a:rPr lang="en-US" sz="9600" smtClean="0"/>
              <a:t>				</a:t>
            </a:r>
            <a:br>
              <a:rPr lang="en-US" sz="9600" smtClean="0"/>
            </a:br>
            <a:r>
              <a:rPr lang="en-US" sz="9600"/>
              <a:t>	</a:t>
            </a:r>
            <a:r>
              <a:rPr lang="en-US" sz="9600" smtClean="0"/>
              <a:t>				Thank You 	</a:t>
            </a:r>
            <a:br>
              <a:rPr lang="en-US" sz="9600" smtClean="0"/>
            </a:br>
            <a:r>
              <a:rPr lang="en-US" sz="9600"/>
              <a:t>	</a:t>
            </a:r>
            <a:r>
              <a:rPr lang="en-US" sz="9600" smtClean="0"/>
              <a:t>					The </a:t>
            </a:r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8927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Welcome </vt:lpstr>
      <vt:lpstr>PowerPoint Presentation</vt:lpstr>
      <vt:lpstr>PowerPoint Presentation</vt:lpstr>
      <vt:lpstr>PowerPoint Presentation</vt:lpstr>
      <vt:lpstr>PowerPoint Presentation</vt:lpstr>
      <vt:lpstr>          Thank You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Windows User</dc:creator>
  <cp:lastModifiedBy>Windows User</cp:lastModifiedBy>
  <cp:revision>3</cp:revision>
  <dcterms:created xsi:type="dcterms:W3CDTF">2017-12-05T10:47:57Z</dcterms:created>
  <dcterms:modified xsi:type="dcterms:W3CDTF">2017-12-05T10:59:48Z</dcterms:modified>
</cp:coreProperties>
</file>