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1" r:id="rId11"/>
    <p:sldId id="262" r:id="rId12"/>
    <p:sldId id="264" r:id="rId13"/>
    <p:sldId id="263" r:id="rId14"/>
    <p:sldId id="270" r:id="rId15"/>
  </p:sldIdLst>
  <p:sldSz cx="9144000" cy="5143500" type="screen16x9"/>
  <p:notesSz cx="6858000" cy="9144000"/>
  <p:embeddedFontLst>
    <p:embeddedFont>
      <p:font typeface="Amatic SC" panose="020B0604020202020204" charset="-79"/>
      <p:regular r:id="rId17"/>
      <p:bold r:id="rId18"/>
    </p:embeddedFont>
    <p:embeddedFont>
      <p:font typeface="Source Code Pro" panose="020B060402020202020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Bree Serif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Welcome...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323400"/>
            <a:ext cx="8520600" cy="182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Kevin </a:t>
            </a:r>
            <a:r>
              <a:rPr lang="en" dirty="0" smtClean="0"/>
              <a:t>stephen biswas(2014-2-60-091)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Rimon Kumar </a:t>
            </a:r>
            <a:r>
              <a:rPr lang="en" dirty="0" smtClean="0"/>
              <a:t>Das(2014-3-60-028)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Md. Rasel Miah (2014-2-60-013)</a:t>
            </a:r>
          </a:p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86975" y="10691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Scope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Can be implemented using Big Data.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project made here is just to ensure that this product could be valid in today’s real challenging world.Here all the facilities are made and tested.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Currently it is not visible on virtual world(internet) because of some limitations of project. In future it may be there.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Which Made easy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have goods delivered at your home so no need to leave home.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is wider variety of goods.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Online shopping gives you privacy.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Easy purchasing.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Less security of purchasing.</a:t>
            </a:r>
          </a:p>
          <a:p>
            <a:r>
              <a:rPr lang="en-US" dirty="0" smtClean="0"/>
              <a:t>Need internet connection.</a:t>
            </a:r>
          </a:p>
          <a:p>
            <a:r>
              <a:rPr lang="en-US" dirty="0" smtClean="0"/>
              <a:t>Can’t buy with cash.</a:t>
            </a:r>
          </a:p>
          <a:p>
            <a:r>
              <a:rPr lang="en-US" dirty="0" smtClean="0"/>
              <a:t>Errors in billing.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3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implement this project we used Prolog language . This project simply can be run using prolog console.We tried our best to add some extra features in our project but we can’t because of some limitations.However , this mini project works fine.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6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/>
              <a:t>            Our Project... 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939500" y="319925"/>
            <a:ext cx="3837000" cy="434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8000" dirty="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8000" dirty="0" smtClean="0">
                <a:latin typeface="Amatic SC"/>
                <a:ea typeface="Amatic SC"/>
                <a:cs typeface="Amatic SC"/>
                <a:sym typeface="Amatic SC"/>
              </a:rPr>
              <a:t>online </a:t>
            </a:r>
            <a:r>
              <a:rPr lang="en" sz="8000" dirty="0" smtClean="0">
                <a:latin typeface="Amatic SC"/>
                <a:ea typeface="Amatic SC"/>
                <a:cs typeface="Amatic SC"/>
                <a:sym typeface="Amatic SC"/>
              </a:rPr>
              <a:t>food    shop</a:t>
            </a:r>
            <a:endParaRPr lang="en" sz="8000" dirty="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09000" cy="346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Introduction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</a:t>
            </a:r>
            <a:r>
              <a:rPr lang="en" sz="2400" dirty="0" smtClean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efinition </a:t>
            </a:r>
            <a:endParaRPr lang="en" sz="2400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Features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W</a:t>
            </a:r>
            <a:r>
              <a:rPr lang="en" sz="2400" dirty="0" smtClean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orking </a:t>
            </a:r>
            <a:r>
              <a:rPr lang="en" sz="2400" dirty="0" smtClean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procedure</a:t>
            </a:r>
            <a:endParaRPr lang="en" sz="2400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Future scope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Conclusion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286050"/>
            <a:ext cx="5844900" cy="110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4800"/>
              <a:t>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893013" y="442974"/>
            <a:ext cx="3907687" cy="449867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have implemented ‘ online food shop’project based on prolog database.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works like other web based </a:t>
            </a:r>
            <a:r>
              <a:rPr lang="en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shopping projects </a:t>
            </a:r>
            <a:r>
              <a:rPr lang="en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</a:t>
            </a:r>
            <a:r>
              <a:rPr lang="en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amazon,iFoodbd etc.</a:t>
            </a:r>
            <a:endParaRPr lang="en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What can we do using this App?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Can be Ordered of multiple products.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Consumer can see the list of specific type of goods.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A lots of stores within a click away.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Pay easily sitting at home.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So </a:t>
            </a:r>
            <a:r>
              <a:rPr lang="en" dirty="0"/>
              <a:t>handy.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procedure of our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Run using prolog console.</a:t>
            </a:r>
          </a:p>
          <a:p>
            <a:r>
              <a:rPr lang="en-US" dirty="0" smtClean="0"/>
              <a:t>It will give some options to do something.</a:t>
            </a:r>
          </a:p>
          <a:p>
            <a:r>
              <a:rPr lang="en-US" dirty="0" smtClean="0"/>
              <a:t>Using this options you can see the food list ,you can place order.</a:t>
            </a:r>
          </a:p>
          <a:p>
            <a:r>
              <a:rPr lang="en-US" dirty="0" smtClean="0"/>
              <a:t>To place order you need to input product serial number ,quantity of products.</a:t>
            </a:r>
          </a:p>
          <a:p>
            <a:r>
              <a:rPr lang="en-US" dirty="0" smtClean="0"/>
              <a:t>After this it saves order history of customer in a file</a:t>
            </a:r>
          </a:p>
        </p:txBody>
      </p:sp>
    </p:spTree>
    <p:extLst>
      <p:ext uri="{BB962C8B-B14F-4D97-AF65-F5344CB8AC3E}">
        <p14:creationId xmlns:p14="http://schemas.microsoft.com/office/powerpoint/2010/main" val="131036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food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87" y="357187"/>
            <a:ext cx="4162425" cy="44291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9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may follow this way to place an order.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00" y="865762"/>
            <a:ext cx="3676650" cy="31908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9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placing order</a:t>
            </a:r>
            <a:br>
              <a:rPr lang="en-US" dirty="0" smtClean="0"/>
            </a:br>
            <a:r>
              <a:rPr lang="en-US" dirty="0" smtClean="0"/>
              <a:t>customer should take this memo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64" y="1264595"/>
            <a:ext cx="3161489" cy="24221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28792"/>
      </p:ext>
    </p:extLst>
  </p:cSld>
  <p:clrMapOvr>
    <a:masterClrMapping/>
  </p:clrMapOvr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346</Words>
  <Application>Microsoft Office PowerPoint</Application>
  <PresentationFormat>On-screen Show (16:9)</PresentationFormat>
  <Paragraphs>51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Amatic SC</vt:lpstr>
      <vt:lpstr>Arial</vt:lpstr>
      <vt:lpstr>Source Code Pro</vt:lpstr>
      <vt:lpstr>Calibri</vt:lpstr>
      <vt:lpstr>Bree Serif</vt:lpstr>
      <vt:lpstr>beach-day</vt:lpstr>
      <vt:lpstr>Welcome...</vt:lpstr>
      <vt:lpstr>            Our Project... </vt:lpstr>
      <vt:lpstr> Overview</vt:lpstr>
      <vt:lpstr>introduction</vt:lpstr>
      <vt:lpstr>features</vt:lpstr>
      <vt:lpstr>Working procedure of our project</vt:lpstr>
      <vt:lpstr>Viewing the food lists</vt:lpstr>
      <vt:lpstr>Customer may follow this way to place an order.</vt:lpstr>
      <vt:lpstr>After placing order customer should take this memo </vt:lpstr>
      <vt:lpstr>Future Scope</vt:lpstr>
      <vt:lpstr>advantages</vt:lpstr>
      <vt:lpstr>disadvantages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Welcome...</dc:title>
  <cp:lastModifiedBy>Rezwanul Huq rasel</cp:lastModifiedBy>
  <cp:revision>21</cp:revision>
  <dcterms:modified xsi:type="dcterms:W3CDTF">2017-04-13T08:21:21Z</dcterms:modified>
</cp:coreProperties>
</file>