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embeddedFontLst>
    <p:embeddedFont>
      <p:font typeface="a큐브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a큐브G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11EF7-3946-4140-8FDB-CFD71A2B6C55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8578-CA82-4430-A77A-93918E48F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외에도 영상과 관련된 많은 </a:t>
            </a:r>
            <a:r>
              <a:rPr lang="ko-KR" altLang="en-US" dirty="0" err="1" smtClean="0"/>
              <a:t>프로세싱을</a:t>
            </a:r>
            <a:r>
              <a:rPr lang="ko-KR" altLang="en-US" dirty="0" smtClean="0"/>
              <a:t> 지원함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8578-CA82-4430-A77A-93918E48FA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2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C169-474C-4A2E-B141-E06CBA36779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82A8-C6FE-4072-A91B-693171602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2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주차 팀 프로젝트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20173504 </a:t>
            </a:r>
            <a:r>
              <a:rPr lang="ko-KR" altLang="en-US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박찬우</a:t>
            </a:r>
            <a:endParaRPr lang="ko-KR" altLang="en-US" dirty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8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설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치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큐브G" panose="02020600000000000000" pitchFamily="18" charset="-127"/>
                <a:ea typeface="a큐브G" panose="02020600000000000000" pitchFamily="18" charset="-127"/>
              </a:rPr>
              <a:t>4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. </a:t>
            </a:r>
            <a:r>
              <a:rPr lang="ko-KR" altLang="en-US" sz="18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비주얼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스튜디오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2019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링크 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–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입</a:t>
            </a:r>
            <a:r>
              <a:rPr lang="ko-KR" altLang="en-US" sz="1800" dirty="0">
                <a:latin typeface="a큐브G" panose="02020600000000000000" pitchFamily="18" charset="-127"/>
                <a:ea typeface="a큐브G" panose="02020600000000000000" pitchFamily="18" charset="-127"/>
              </a:rPr>
              <a:t>력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설정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			</a:t>
            </a:r>
            <a:endParaRPr lang="ko-KR" altLang="en-US" sz="1800" dirty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pic>
        <p:nvPicPr>
          <p:cNvPr id="4098" name="Picture 2" descr="https://t1.daumcdn.net/cfile/tistory/9909BC425C9A2B5E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3684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및 </a:t>
            </a:r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OpenCVbot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실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199542" cy="4525963"/>
          </a:xfrm>
        </p:spPr>
      </p:pic>
      <p:pic>
        <p:nvPicPr>
          <p:cNvPr id="5122" name="Picture 2" descr="C:\Users\ParkChanWoo\Desktop\윈도우 정품인증 저장하는파일\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8912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rkChanWoo\Desktop\윈도우 정품인증 저장하는파일\KakaoTalk_20201019_1428386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089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8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헤더파일 예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/opencv.hpp”</a:t>
            </a: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에서 지원하는 모든 기능을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단 컴파일 타임이 늦어질 수 있기 때문에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pencv.hpp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보다는 구현하고자 하는 기능을 포함하는 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hpp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파일을 직접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include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해서 사용하는 것이 좋다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“opencv2/core/core.hpp”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Mat class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를 포함한 기본 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c++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data structure(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구조체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와 산술 루틴을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flann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/miniflann.hpp”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근사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Nearest neighbor matching functions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</a:t>
            </a:r>
            <a:r>
              <a:rPr lang="en-US" altLang="ko-KR" sz="1800" dirty="0" err="1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imgproc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/imgproc.hpp”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Image processing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을 위한 다양한 기능을 포함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헤더파일 예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“opencv2/video/photo.hpp”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사진 처리 및 복원과 관련된 특수 알고리즘을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“opencv2/video/video.hpp”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비디오 추적 및 배경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segmentation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과 관련된 루틴을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“opencv2/features2d/features2d.hpp”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2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차원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Image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의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feature detection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기능을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objdetect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/objdetect.hpp”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객체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detection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을 위한 기능을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“opencv2/calib3d/calib3d.hpp”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Camera calibration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및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3D reconstruction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기능을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헤더파일 예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“opencv2/ml/ml.hpp”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Machine learning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알고리즘을 포함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</a:t>
            </a:r>
            <a:r>
              <a:rPr lang="en-US" altLang="ko-KR" sz="1800" dirty="0" err="1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highgui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/highgui.hpp”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윈도우 화면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, UI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처리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(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슬라이더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,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버튼 등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) 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및 마우스를 제어할 수 있다</a:t>
            </a:r>
            <a:r>
              <a:rPr lang="en-US" altLang="ko-KR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#include “opencv2/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contrib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/contrib.hpp”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더욱 다양한 기능을 사용하기 위한 외부 확장 모듈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등등등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…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OPenCVbot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파일에서 사용하는 헤더파일은 </a:t>
            </a:r>
            <a:r>
              <a:rPr lang="ko-KR" altLang="en-US" sz="1800" dirty="0" smtClean="0">
                <a:solidFill>
                  <a:schemeClr val="accent1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파란색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으로 표시하였음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  <a:endParaRPr lang="en-US" altLang="ko-KR" sz="1800" dirty="0" smtClean="0">
              <a:solidFill>
                <a:schemeClr val="accent1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0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OpenCVbot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30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ko-KR" altLang="en-US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란</a:t>
            </a:r>
            <a:r>
              <a:rPr lang="en-US" altLang="ko-KR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3000" dirty="0"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30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en-US" altLang="ko-KR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</a:t>
            </a:r>
            <a:r>
              <a:rPr lang="ko-KR" altLang="en-US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설치 </a:t>
            </a:r>
            <a:r>
              <a:rPr lang="en-US" altLang="ko-KR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,</a:t>
            </a:r>
            <a:r>
              <a:rPr lang="ko-KR" altLang="en-US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</a:t>
            </a:r>
            <a:r>
              <a:rPr lang="en-US" altLang="ko-KR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Setting ,</a:t>
            </a:r>
            <a:r>
              <a:rPr lang="ko-KR" altLang="en-US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실행</a:t>
            </a:r>
            <a:endParaRPr lang="en-US" altLang="ko-KR" sz="3000" dirty="0" smtClean="0"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3000" dirty="0"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30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OpenCVbot</a:t>
            </a:r>
            <a:r>
              <a:rPr lang="en-US" altLang="ko-KR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</a:t>
            </a:r>
            <a:r>
              <a:rPr lang="ko-KR" altLang="en-US" sz="30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프로젝트 헤더파일 조사</a:t>
            </a:r>
            <a:endParaRPr lang="en-US" altLang="ko-KR" sz="3000" dirty="0" smtClean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6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?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오픈 소스 컴퓨터 비전 라이브러리 중 하나로 실시간 컴퓨터 비전을 목적으로 한 프로그래밍 라이브러리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C++, C, Python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및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Java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와 같은 다양한 인터페이스를 지원하며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Windows, Linux, Mac OS, iOS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및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Android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같은 다양한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OS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를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지원한다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는 알고리즘 상으로 계산 효율성과 실시간 응용 프로그램에 중점을 두고 설계되었기 때문에 간단하게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에서 제공되는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API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를 사용하여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코딩하여도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실시간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프로세싱이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가능한 어플리케이션을 만들 수 있기 때문에 최적화나 알고리즘을 생각하지 않고도 품질 좋은 상용 프로그램을 만들 수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OpenCV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는 멀티 코어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프로세싱을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지원하기 때문에 다양한 상황에 응용이 가능하다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interactive art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나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image stitching,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공장의 불량품 검출 시스템 및 로봇공학 등 다양한 영상처리 시스템에서 이용되고 있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.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의 활용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윤곽선 검출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>
              <a:buAutoNum type="arabicPeriod"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9"/>
            <a:ext cx="8136904" cy="45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2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의 활용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2.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노이즈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제거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>
              <a:buAutoNum type="arabicPeriod"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pic>
        <p:nvPicPr>
          <p:cNvPr id="2050" name="Picture 2" descr="https://1.bp.blogspot.com/-ZMgfm14Q-VU/XDoEk4pJPSI/AAAAAAAAAng/e7d0KkrmXjIzZB8_U4d93hjJGB_HYjT9gCLcBGAs/s640/denoi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7"/>
            <a:ext cx="7992888" cy="450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의 활용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3. image stitching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을 이용한 파노라마 사진 제작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>
              <a:buAutoNum type="arabicPeriod"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pic>
        <p:nvPicPr>
          <p:cNvPr id="3074" name="Picture 2" descr="https://1.bp.blogspot.com/-bJGjj3a-1-M/XDoFlhTXjCI/AAAAAAAAAns/NCWkksGFu7AwXPkiEBjqXrIAUDok-GDxQCLcBGAs/s640/%25ED%258C%258C%25EB%2585%25B8%25EB%259D%25BC%25EB%25A7%2588%25EC%2582%25AC%25EC%25A7%25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0" y="2060848"/>
            <a:ext cx="8696120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설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치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버전 설치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			2.</a:t>
            </a:r>
            <a:r>
              <a:rPr lang="ko-KR" altLang="en-US" sz="1800" dirty="0">
                <a:latin typeface="a큐브G" panose="02020600000000000000" pitchFamily="18" charset="-127"/>
                <a:ea typeface="a큐브G" panose="02020600000000000000" pitchFamily="18" charset="-127"/>
              </a:rPr>
              <a:t>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환경 변수 설정</a:t>
            </a:r>
            <a:endParaRPr lang="en-US" altLang="ko-KR" sz="1800" dirty="0" smtClean="0">
              <a:latin typeface="a큐브G" panose="02020600000000000000" pitchFamily="18" charset="-127"/>
              <a:ea typeface="a큐브G" panose="02020600000000000000" pitchFamily="18" charset="-127"/>
            </a:endParaRPr>
          </a:p>
          <a:p>
            <a:pPr>
              <a:buAutoNum type="arabicPeriod"/>
            </a:pPr>
            <a:endParaRPr lang="ko-KR" altLang="en-US" sz="1800" dirty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4" y="2060848"/>
            <a:ext cx="38195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s://t1.daumcdn.net/cfile/tistory/99EA7A375C9A24A4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84" y="2060848"/>
            <a:ext cx="7810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설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치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3. </a:t>
            </a:r>
            <a:r>
              <a:rPr lang="ko-KR" altLang="en-US" sz="18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비주얼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스튜디오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2019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추가 포함 디렉터리 설정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			</a:t>
            </a:r>
            <a:endParaRPr lang="ko-KR" altLang="en-US" sz="1800" dirty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pic>
        <p:nvPicPr>
          <p:cNvPr id="2050" name="Picture 2" descr="https://t1.daumcdn.net/cfile/tistory/9937D9355C9A272B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6183"/>
            <a:ext cx="8136904" cy="42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99C93D455C9A2812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6183"/>
            <a:ext cx="8129947" cy="42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1.daumcdn.net/cfile/tistory/99D5AB455C9A28C8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66" y="2166182"/>
            <a:ext cx="4581525" cy="42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a큐브" panose="02020600000000000000" pitchFamily="18" charset="-127"/>
                <a:ea typeface="a큐브" panose="02020600000000000000" pitchFamily="18" charset="-127"/>
              </a:rPr>
              <a:t>OpenCV</a:t>
            </a:r>
            <a:r>
              <a:rPr lang="en-US" altLang="ko-KR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 </a:t>
            </a:r>
            <a:r>
              <a:rPr lang="ko-KR" altLang="en-US" dirty="0" smtClean="0">
                <a:latin typeface="a큐브" panose="02020600000000000000" pitchFamily="18" charset="-127"/>
                <a:ea typeface="a큐브" panose="02020600000000000000" pitchFamily="18" charset="-127"/>
              </a:rPr>
              <a:t>설</a:t>
            </a:r>
            <a:r>
              <a:rPr lang="ko-KR" altLang="en-US" dirty="0">
                <a:latin typeface="a큐브" panose="02020600000000000000" pitchFamily="18" charset="-127"/>
                <a:ea typeface="a큐브" panose="02020600000000000000" pitchFamily="18" charset="-127"/>
              </a:rPr>
              <a:t>치</a:t>
            </a:r>
            <a:endParaRPr lang="ko-KR" altLang="en-US" dirty="0">
              <a:latin typeface="a큐브" panose="02020600000000000000" pitchFamily="18" charset="-127"/>
              <a:ea typeface="a큐브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큐브G" panose="02020600000000000000" pitchFamily="18" charset="-127"/>
                <a:ea typeface="a큐브G" panose="02020600000000000000" pitchFamily="18" charset="-127"/>
              </a:rPr>
              <a:t>4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. </a:t>
            </a:r>
            <a:r>
              <a:rPr lang="ko-KR" altLang="en-US" sz="1800" dirty="0" err="1" smtClean="0">
                <a:latin typeface="a큐브G" panose="02020600000000000000" pitchFamily="18" charset="-127"/>
                <a:ea typeface="a큐브G" panose="02020600000000000000" pitchFamily="18" charset="-127"/>
              </a:rPr>
              <a:t>비주얼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스튜디오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2019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 링크 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– </a:t>
            </a:r>
            <a:r>
              <a:rPr lang="ko-KR" altLang="en-US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일반 설정</a:t>
            </a:r>
            <a:r>
              <a:rPr lang="en-US" altLang="ko-KR" sz="1800" dirty="0" smtClean="0">
                <a:latin typeface="a큐브G" panose="02020600000000000000" pitchFamily="18" charset="-127"/>
                <a:ea typeface="a큐브G" panose="02020600000000000000" pitchFamily="18" charset="-127"/>
              </a:rPr>
              <a:t>			</a:t>
            </a:r>
            <a:endParaRPr lang="ko-KR" altLang="en-US" sz="1800" dirty="0"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pic>
        <p:nvPicPr>
          <p:cNvPr id="3074" name="Picture 2" descr="https://t1.daumcdn.net/cfile/tistory/99F2B5335C9A29A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064896" cy="45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1.daumcdn.net/cfile/tistory/998993415C9A2A4C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8896"/>
            <a:ext cx="7992888" cy="45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403</Words>
  <Application>Microsoft Office PowerPoint</Application>
  <PresentationFormat>화면 슬라이드 쇼(4:3)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a큐브</vt:lpstr>
      <vt:lpstr>맑은 고딕</vt:lpstr>
      <vt:lpstr>a큐브G</vt:lpstr>
      <vt:lpstr>Office 테마</vt:lpstr>
      <vt:lpstr>2주차 팀 프로젝트</vt:lpstr>
      <vt:lpstr>OpenCVbot</vt:lpstr>
      <vt:lpstr>OpenCV?</vt:lpstr>
      <vt:lpstr>OpenCV의 활용</vt:lpstr>
      <vt:lpstr>OpenCV의 활용</vt:lpstr>
      <vt:lpstr>OpenCV의 활용</vt:lpstr>
      <vt:lpstr>OpenCV 설치</vt:lpstr>
      <vt:lpstr>OpenCV 설치</vt:lpstr>
      <vt:lpstr>OpenCV 설치</vt:lpstr>
      <vt:lpstr>OpenCV 설치</vt:lpstr>
      <vt:lpstr>OpenCV 및 OpenCVbot 실행</vt:lpstr>
      <vt:lpstr>OpenCV 헤더파일 예시</vt:lpstr>
      <vt:lpstr>OpenCV 헤더파일 예시</vt:lpstr>
      <vt:lpstr>OpenCV 헤더파일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팀 프로젝트</dc:title>
  <dc:creator>Windows 사용자</dc:creator>
  <cp:lastModifiedBy>Windows 사용자</cp:lastModifiedBy>
  <cp:revision>104</cp:revision>
  <dcterms:created xsi:type="dcterms:W3CDTF">2020-10-19T05:57:14Z</dcterms:created>
  <dcterms:modified xsi:type="dcterms:W3CDTF">2020-10-19T17:01:08Z</dcterms:modified>
</cp:coreProperties>
</file>