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60" r:id="rId7"/>
    <p:sldId id="258" r:id="rId8"/>
    <p:sldId id="261" r:id="rId9"/>
    <p:sldId id="287" r:id="rId10"/>
    <p:sldId id="288" r:id="rId11"/>
    <p:sldId id="269" r:id="rId12"/>
    <p:sldId id="28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ến Trần" initials="TT" lastIdx="1" clrIdx="0">
    <p:extLst>
      <p:ext uri="{19B8F6BF-5375-455C-9EA6-DF929625EA0E}">
        <p15:presenceInfo xmlns:p15="http://schemas.microsoft.com/office/powerpoint/2012/main" userId="S::vietcanta1@vietcanta1.onmicrosoft.com::b648e806-38c3-43f9-b852-81e7e7acde4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5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9/24/2023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9/24/2023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336" y="2209800"/>
            <a:ext cx="10659533" cy="151180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CHÀO MỪNG MỌI NGƯỜI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979" y="3045823"/>
            <a:ext cx="4945598" cy="1243584"/>
          </a:xfrm>
        </p:spPr>
        <p:txBody>
          <a:bodyPr/>
          <a:lstStyle/>
          <a:p>
            <a:r>
              <a:rPr lang="vi-VN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Thank You</a:t>
            </a:r>
            <a:endParaRPr lang="en-GB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303866"/>
            <a:ext cx="7781544" cy="859055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Trần Văn Tiến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489200"/>
            <a:ext cx="8041217" cy="1522307"/>
          </a:xfrm>
        </p:spPr>
        <p:txBody>
          <a:bodyPr>
            <a:noAutofit/>
          </a:bodyPr>
          <a:lstStyle/>
          <a:p>
            <a:r>
              <a:rPr lang="en-US" sz="4000" dirty="0" err="1"/>
              <a:t>Học</a:t>
            </a:r>
            <a:r>
              <a:rPr lang="en-US" sz="4000" dirty="0"/>
              <a:t> Viên </a:t>
            </a:r>
            <a:r>
              <a:rPr lang="en-US" sz="4000" dirty="0" err="1"/>
              <a:t>tại</a:t>
            </a:r>
            <a:r>
              <a:rPr lang="en-US" sz="4000" dirty="0"/>
              <a:t> </a:t>
            </a:r>
            <a:r>
              <a:rPr lang="en-US" sz="4000" dirty="0" err="1"/>
              <a:t>MindX</a:t>
            </a:r>
            <a:r>
              <a:rPr lang="en-US" sz="4000" dirty="0"/>
              <a:t> | NCT-JSB35-HB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159684-FA5D-819D-8121-B5D9747CE09B}"/>
              </a:ext>
            </a:extLst>
          </p:cNvPr>
          <p:cNvSpPr txBox="1"/>
          <p:nvPr/>
        </p:nvSpPr>
        <p:spPr>
          <a:xfrm>
            <a:off x="831850" y="4169397"/>
            <a:ext cx="77815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Học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sinh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lớp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10A4 </a:t>
            </a:r>
            <a:r>
              <a:rPr lang="en-US" sz="40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trường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THPT </a:t>
            </a:r>
            <a:r>
              <a:rPr lang="en-US" sz="40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Tùng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Thiện</a:t>
            </a:r>
            <a:endParaRPr lang="en-US" sz="4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433" y="879565"/>
            <a:ext cx="2774696" cy="728133"/>
          </a:xfrm>
        </p:spPr>
        <p:txBody>
          <a:bodyPr>
            <a:noAutofit/>
          </a:bodyPr>
          <a:lstStyle/>
          <a:p>
            <a:pPr algn="ctr"/>
            <a:r>
              <a:rPr lang="en-US" sz="40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Chủ</a:t>
            </a:r>
            <a:r>
              <a:rPr lang="en-US" sz="40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Đề</a:t>
            </a:r>
            <a:r>
              <a:rPr lang="en-US" sz="40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3122" y="3252394"/>
            <a:ext cx="2961217" cy="664029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</a:rPr>
              <a:t>Ý </a:t>
            </a:r>
            <a:r>
              <a:rPr lang="en-US" sz="40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</a:rPr>
              <a:t>Tưởng</a:t>
            </a:r>
            <a:r>
              <a:rPr lang="en-US" sz="4400" dirty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</a:rPr>
              <a:t>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EE5500-D12C-0AD4-2CA0-53D93CD1D0EE}"/>
              </a:ext>
            </a:extLst>
          </p:cNvPr>
          <p:cNvSpPr txBox="1"/>
          <p:nvPr/>
        </p:nvSpPr>
        <p:spPr>
          <a:xfrm>
            <a:off x="1028808" y="1598990"/>
            <a:ext cx="48146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Lên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ý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tưởng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và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tự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tạo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trang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web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theo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ý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tưởng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đã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chọn</a:t>
            </a:r>
            <a:endParaRPr lang="en-US" sz="3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B675C0-043D-E669-6D5C-DD1DCFB5E8C4}"/>
              </a:ext>
            </a:extLst>
          </p:cNvPr>
          <p:cNvSpPr txBox="1"/>
          <p:nvPr/>
        </p:nvSpPr>
        <p:spPr>
          <a:xfrm>
            <a:off x="1006680" y="4000168"/>
            <a:ext cx="48367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Trang web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giới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thiệu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, chia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sẻ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công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thức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cũng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như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đánh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giá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các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món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ăn</a:t>
            </a:r>
            <a:endParaRPr lang="en-US" sz="3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FC78A4-902B-1118-6D25-5468CDE79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776" y="1825276"/>
            <a:ext cx="6063343" cy="3518263"/>
          </a:xfrm>
          <a:prstGeom prst="rect">
            <a:avLst/>
          </a:prstGeom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9D923E32-6027-7A62-8D7A-3365BE5F88A0}"/>
              </a:ext>
            </a:extLst>
          </p:cNvPr>
          <p:cNvSpPr txBox="1">
            <a:spLocks/>
          </p:cNvSpPr>
          <p:nvPr/>
        </p:nvSpPr>
        <p:spPr>
          <a:xfrm>
            <a:off x="5945776" y="879565"/>
            <a:ext cx="6063343" cy="7281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5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Ảnh</a:t>
            </a:r>
            <a:r>
              <a:rPr lang="en-US" sz="40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Minh </a:t>
            </a:r>
            <a:r>
              <a:rPr lang="en-US" sz="40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Họa</a:t>
            </a:r>
            <a:r>
              <a:rPr lang="en-US" sz="40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Sản</a:t>
            </a:r>
            <a:r>
              <a:rPr lang="en-US" sz="40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Phẩm</a:t>
            </a:r>
            <a:endParaRPr lang="en-US" sz="40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12" y="523164"/>
            <a:ext cx="11214100" cy="840230"/>
          </a:xfrm>
        </p:spPr>
        <p:txBody>
          <a:bodyPr/>
          <a:lstStyle/>
          <a:p>
            <a:pPr algn="ctr"/>
            <a:r>
              <a:rPr lang="en-US" sz="54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Bố</a:t>
            </a:r>
            <a:r>
              <a:rPr lang="en-US" sz="5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54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Cục</a:t>
            </a:r>
            <a:r>
              <a:rPr lang="en-US" sz="5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54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Bài</a:t>
            </a:r>
            <a:r>
              <a:rPr lang="en-US" sz="5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54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Thuyết</a:t>
            </a:r>
            <a:r>
              <a:rPr lang="en-US" sz="5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54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Trình</a:t>
            </a:r>
            <a:endParaRPr lang="en-US" sz="54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2984047"/>
            <a:ext cx="2722034" cy="3119361"/>
          </a:xfrm>
        </p:spPr>
        <p:txBody>
          <a:bodyPr/>
          <a:lstStyle/>
          <a:p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Chào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mừng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,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giới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thiệu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về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bản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thân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,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chủ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đề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dự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án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, ý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tưởng</a:t>
            </a:r>
            <a:endParaRPr lang="en-US" sz="3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2E6321-C95F-A94A-F86F-1D0B0F01AA0E}"/>
              </a:ext>
            </a:extLst>
          </p:cNvPr>
          <p:cNvSpPr txBox="1"/>
          <p:nvPr/>
        </p:nvSpPr>
        <p:spPr>
          <a:xfrm>
            <a:off x="613832" y="1854417"/>
            <a:ext cx="23833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solidFill>
                  <a:schemeClr val="accent2"/>
                </a:solidFill>
              </a:rPr>
              <a:t>Phần</a:t>
            </a:r>
            <a:r>
              <a:rPr lang="en-US" sz="4000" dirty="0">
                <a:solidFill>
                  <a:schemeClr val="accent2"/>
                </a:solidFill>
              </a:rPr>
              <a:t> 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4518D3-FABC-E7E4-E393-28A64825B5AF}"/>
              </a:ext>
            </a:extLst>
          </p:cNvPr>
          <p:cNvSpPr txBox="1"/>
          <p:nvPr/>
        </p:nvSpPr>
        <p:spPr>
          <a:xfrm>
            <a:off x="3581795" y="1854417"/>
            <a:ext cx="23833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solidFill>
                  <a:schemeClr val="accent2"/>
                </a:solidFill>
              </a:rPr>
              <a:t>Phần</a:t>
            </a:r>
            <a:r>
              <a:rPr lang="en-US" sz="4000" dirty="0">
                <a:solidFill>
                  <a:schemeClr val="accent2"/>
                </a:solidFill>
              </a:rPr>
              <a:t> II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1D2F29-0424-64B7-C6BE-E82C8D0AC595}"/>
              </a:ext>
            </a:extLst>
          </p:cNvPr>
          <p:cNvSpPr txBox="1"/>
          <p:nvPr/>
        </p:nvSpPr>
        <p:spPr>
          <a:xfrm>
            <a:off x="6273403" y="1854417"/>
            <a:ext cx="23833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solidFill>
                  <a:schemeClr val="accent2"/>
                </a:solidFill>
              </a:rPr>
              <a:t>Phần</a:t>
            </a:r>
            <a:r>
              <a:rPr lang="en-US" sz="4000" dirty="0">
                <a:solidFill>
                  <a:schemeClr val="accent2"/>
                </a:solidFill>
              </a:rPr>
              <a:t> III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4B5495-45D4-18E8-7309-05DA810C4490}"/>
              </a:ext>
            </a:extLst>
          </p:cNvPr>
          <p:cNvSpPr txBox="1"/>
          <p:nvPr/>
        </p:nvSpPr>
        <p:spPr>
          <a:xfrm>
            <a:off x="9105898" y="1854417"/>
            <a:ext cx="23833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solidFill>
                  <a:schemeClr val="accent2"/>
                </a:solidFill>
              </a:rPr>
              <a:t>Phần</a:t>
            </a:r>
            <a:r>
              <a:rPr lang="en-US" sz="4000" dirty="0">
                <a:solidFill>
                  <a:schemeClr val="accent2"/>
                </a:solidFill>
              </a:rPr>
              <a:t> IV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D71E451D-3E7F-0D14-1D52-97C0289DBE7F}"/>
              </a:ext>
            </a:extLst>
          </p:cNvPr>
          <p:cNvSpPr txBox="1">
            <a:spLocks/>
          </p:cNvSpPr>
          <p:nvPr/>
        </p:nvSpPr>
        <p:spPr>
          <a:xfrm>
            <a:off x="3412462" y="2984047"/>
            <a:ext cx="2722034" cy="31193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Tiến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độ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hoàn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thành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sản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phẩm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,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các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lỗi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gặp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phải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và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cách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khắc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phục</a:t>
            </a:r>
            <a:endParaRPr lang="en-US" sz="3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01967C26-3977-DC61-1BA4-D18070277B40}"/>
              </a:ext>
            </a:extLst>
          </p:cNvPr>
          <p:cNvSpPr txBox="1">
            <a:spLocks/>
          </p:cNvSpPr>
          <p:nvPr/>
        </p:nvSpPr>
        <p:spPr>
          <a:xfrm>
            <a:off x="6104070" y="2984047"/>
            <a:ext cx="2722034" cy="31193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Trình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bày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Demo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sản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phẩm</a:t>
            </a:r>
            <a:endParaRPr lang="en-US" sz="3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9668468F-F04C-B030-D3A4-0D2CC2D16593}"/>
              </a:ext>
            </a:extLst>
          </p:cNvPr>
          <p:cNvSpPr txBox="1">
            <a:spLocks/>
          </p:cNvSpPr>
          <p:nvPr/>
        </p:nvSpPr>
        <p:spPr>
          <a:xfrm>
            <a:off x="8936565" y="2984047"/>
            <a:ext cx="2722034" cy="31193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Bế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mạc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bài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thuyết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trình</a:t>
            </a:r>
            <a:endParaRPr lang="en-US" sz="3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  <p:bldP spid="8" grpId="0"/>
      <p:bldP spid="12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840230"/>
          </a:xfrm>
        </p:spPr>
        <p:txBody>
          <a:bodyPr/>
          <a:lstStyle/>
          <a:p>
            <a:r>
              <a:rPr lang="en-US" sz="5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II.1 Tiến </a:t>
            </a:r>
            <a:r>
              <a:rPr lang="en-US" sz="54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độ</a:t>
            </a:r>
            <a:r>
              <a:rPr lang="en-US" sz="5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54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hoàn</a:t>
            </a:r>
            <a:r>
              <a:rPr lang="en-US" sz="5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54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thành</a:t>
            </a:r>
            <a:r>
              <a:rPr lang="en-US" sz="5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54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sản</a:t>
            </a:r>
            <a:r>
              <a:rPr lang="en-US" sz="5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54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phẩm</a:t>
            </a:r>
            <a:endParaRPr lang="en-US" sz="54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1638DA-96C1-04F6-E2A2-F095DD0680FB}"/>
              </a:ext>
            </a:extLst>
          </p:cNvPr>
          <p:cNvSpPr txBox="1"/>
          <p:nvPr/>
        </p:nvSpPr>
        <p:spPr>
          <a:xfrm>
            <a:off x="444498" y="1696727"/>
            <a:ext cx="43603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accent2"/>
                </a:solidFill>
              </a:rPr>
              <a:t>Tuần</a:t>
            </a:r>
            <a:r>
              <a:rPr lang="en-US" sz="4400" dirty="0">
                <a:solidFill>
                  <a:schemeClr val="accent2"/>
                </a:solidFill>
              </a:rPr>
              <a:t> </a:t>
            </a:r>
            <a:r>
              <a:rPr lang="en-US" sz="4400" dirty="0" err="1">
                <a:solidFill>
                  <a:schemeClr val="accent2"/>
                </a:solidFill>
              </a:rPr>
              <a:t>thứ</a:t>
            </a:r>
            <a:r>
              <a:rPr lang="en-US" sz="4400" dirty="0">
                <a:solidFill>
                  <a:schemeClr val="accent2"/>
                </a:solidFill>
              </a:rPr>
              <a:t> </a:t>
            </a:r>
            <a:r>
              <a:rPr lang="en-US" sz="4400" dirty="0" err="1">
                <a:solidFill>
                  <a:schemeClr val="accent2"/>
                </a:solidFill>
              </a:rPr>
              <a:t>nhất</a:t>
            </a:r>
            <a:r>
              <a:rPr lang="en-US" sz="4400" dirty="0">
                <a:solidFill>
                  <a:schemeClr val="accent2"/>
                </a:solidFill>
              </a:rPr>
              <a:t>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97D107-E64A-BC7D-7729-4A2EFEE88CE0}"/>
              </a:ext>
            </a:extLst>
          </p:cNvPr>
          <p:cNvSpPr txBox="1"/>
          <p:nvPr/>
        </p:nvSpPr>
        <p:spPr>
          <a:xfrm>
            <a:off x="4673600" y="1847193"/>
            <a:ext cx="6781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Lên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ý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tưởng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và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tạo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thành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công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trang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Home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96808F-CB74-D182-A8F6-C9A5EBA453E4}"/>
              </a:ext>
            </a:extLst>
          </p:cNvPr>
          <p:cNvSpPr txBox="1"/>
          <p:nvPr/>
        </p:nvSpPr>
        <p:spPr>
          <a:xfrm>
            <a:off x="444497" y="2776016"/>
            <a:ext cx="43603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accent2"/>
                </a:solidFill>
              </a:rPr>
              <a:t>Tuần</a:t>
            </a:r>
            <a:r>
              <a:rPr lang="en-US" sz="4400" dirty="0">
                <a:solidFill>
                  <a:schemeClr val="accent2"/>
                </a:solidFill>
              </a:rPr>
              <a:t> </a:t>
            </a:r>
            <a:r>
              <a:rPr lang="en-US" sz="4400" dirty="0" err="1">
                <a:solidFill>
                  <a:schemeClr val="accent2"/>
                </a:solidFill>
              </a:rPr>
              <a:t>thứ</a:t>
            </a:r>
            <a:r>
              <a:rPr lang="en-US" sz="4400" dirty="0">
                <a:solidFill>
                  <a:schemeClr val="accent2"/>
                </a:solidFill>
              </a:rPr>
              <a:t> </a:t>
            </a:r>
            <a:r>
              <a:rPr lang="en-US" sz="4400" dirty="0" err="1">
                <a:solidFill>
                  <a:schemeClr val="accent2"/>
                </a:solidFill>
              </a:rPr>
              <a:t>hai</a:t>
            </a:r>
            <a:r>
              <a:rPr lang="en-US" sz="4400" dirty="0">
                <a:solidFill>
                  <a:schemeClr val="accent2"/>
                </a:solidFill>
              </a:rPr>
              <a:t>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DFF2DD-0DD9-4E1A-AEA6-B4D2D1ABD25F}"/>
              </a:ext>
            </a:extLst>
          </p:cNvPr>
          <p:cNvSpPr txBox="1"/>
          <p:nvPr/>
        </p:nvSpPr>
        <p:spPr>
          <a:xfrm>
            <a:off x="4673600" y="2924411"/>
            <a:ext cx="6781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Tìm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kiếm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tài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liệu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và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hoàn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thành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trang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Detail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209221-69CF-018E-29EC-E53CC880A742}"/>
              </a:ext>
            </a:extLst>
          </p:cNvPr>
          <p:cNvSpPr txBox="1"/>
          <p:nvPr/>
        </p:nvSpPr>
        <p:spPr>
          <a:xfrm>
            <a:off x="444497" y="3809288"/>
            <a:ext cx="43603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accent2"/>
                </a:solidFill>
              </a:rPr>
              <a:t>Tuần</a:t>
            </a:r>
            <a:r>
              <a:rPr lang="en-US" sz="4400" dirty="0">
                <a:solidFill>
                  <a:schemeClr val="accent2"/>
                </a:solidFill>
              </a:rPr>
              <a:t> </a:t>
            </a:r>
            <a:r>
              <a:rPr lang="en-US" sz="4400" dirty="0" err="1">
                <a:solidFill>
                  <a:schemeClr val="accent2"/>
                </a:solidFill>
              </a:rPr>
              <a:t>thứ</a:t>
            </a:r>
            <a:r>
              <a:rPr lang="en-US" sz="4400" dirty="0">
                <a:solidFill>
                  <a:schemeClr val="accent2"/>
                </a:solidFill>
              </a:rPr>
              <a:t> </a:t>
            </a:r>
            <a:r>
              <a:rPr lang="en-US" sz="4400" dirty="0" err="1">
                <a:solidFill>
                  <a:schemeClr val="accent2"/>
                </a:solidFill>
              </a:rPr>
              <a:t>ba</a:t>
            </a:r>
            <a:r>
              <a:rPr lang="en-US" sz="4400" dirty="0">
                <a:solidFill>
                  <a:schemeClr val="accent2"/>
                </a:solidFill>
              </a:rPr>
              <a:t>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EF4E5E-76E4-EB23-14CB-5714C91CE557}"/>
              </a:ext>
            </a:extLst>
          </p:cNvPr>
          <p:cNvSpPr txBox="1"/>
          <p:nvPr/>
        </p:nvSpPr>
        <p:spPr>
          <a:xfrm>
            <a:off x="444497" y="4842561"/>
            <a:ext cx="43603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accent2"/>
                </a:solidFill>
              </a:rPr>
              <a:t>Tuần</a:t>
            </a:r>
            <a:r>
              <a:rPr lang="en-US" sz="4400" dirty="0">
                <a:solidFill>
                  <a:schemeClr val="accent2"/>
                </a:solidFill>
              </a:rPr>
              <a:t> </a:t>
            </a:r>
            <a:r>
              <a:rPr lang="en-US" sz="4400" dirty="0" err="1">
                <a:solidFill>
                  <a:schemeClr val="accent2"/>
                </a:solidFill>
              </a:rPr>
              <a:t>thứ</a:t>
            </a:r>
            <a:r>
              <a:rPr lang="en-US" sz="4400" dirty="0">
                <a:solidFill>
                  <a:schemeClr val="accent2"/>
                </a:solidFill>
              </a:rPr>
              <a:t> </a:t>
            </a:r>
            <a:r>
              <a:rPr lang="en-US" sz="4400" dirty="0" err="1">
                <a:solidFill>
                  <a:schemeClr val="accent2"/>
                </a:solidFill>
              </a:rPr>
              <a:t>tư</a:t>
            </a:r>
            <a:r>
              <a:rPr lang="en-US" sz="4400" dirty="0">
                <a:solidFill>
                  <a:schemeClr val="accent2"/>
                </a:solidFill>
              </a:rPr>
              <a:t>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1C7199-CE4F-2A31-A51C-A0A6798436F9}"/>
              </a:ext>
            </a:extLst>
          </p:cNvPr>
          <p:cNvSpPr txBox="1"/>
          <p:nvPr/>
        </p:nvSpPr>
        <p:spPr>
          <a:xfrm>
            <a:off x="4673600" y="3935439"/>
            <a:ext cx="6781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Hoàn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thành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tiếp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trang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Contact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và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Sign in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92745E-5856-A92C-5A92-23F72ADF2566}"/>
              </a:ext>
            </a:extLst>
          </p:cNvPr>
          <p:cNvSpPr txBox="1"/>
          <p:nvPr/>
        </p:nvSpPr>
        <p:spPr>
          <a:xfrm>
            <a:off x="4673600" y="4968711"/>
            <a:ext cx="6781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Kiểm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tra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lại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và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làm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Powerpoint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thuyết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trình</a:t>
            </a:r>
            <a:endParaRPr lang="en-US" sz="3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" grpId="0"/>
      <p:bldP spid="17" grpId="0"/>
      <p:bldP spid="18" grpId="0"/>
      <p:bldP spid="20" grpId="0"/>
      <p:bldP spid="21" grpId="0"/>
      <p:bldP spid="22" grpId="0"/>
      <p:bldP spid="23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CA7D2D-15F4-B7CD-9C8D-1ABBDB9D8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24B1D1-09F2-79C7-A0C9-37E6048DB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2093119"/>
            <a:ext cx="5157787" cy="823912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accent2"/>
                </a:solidFill>
              </a:rPr>
              <a:t>Vấn</a:t>
            </a:r>
            <a:r>
              <a:rPr lang="en-US" sz="3600" dirty="0">
                <a:solidFill>
                  <a:schemeClr val="accent2"/>
                </a:solidFill>
              </a:rPr>
              <a:t> </a:t>
            </a:r>
            <a:r>
              <a:rPr lang="en-US" sz="3600" dirty="0" err="1">
                <a:solidFill>
                  <a:schemeClr val="accent2"/>
                </a:solidFill>
              </a:rPr>
              <a:t>Đề</a:t>
            </a:r>
            <a:r>
              <a:rPr lang="en-US" sz="3600" dirty="0">
                <a:solidFill>
                  <a:schemeClr val="accent2"/>
                </a:solidFill>
              </a:rPr>
              <a:t>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6BB1B0-5AF1-0C6E-2043-F8CF75A8AC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854053"/>
            <a:ext cx="5157788" cy="823912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accent2"/>
                </a:solidFill>
              </a:rPr>
              <a:t>Vấn</a:t>
            </a:r>
            <a:r>
              <a:rPr lang="en-US" sz="3600" dirty="0">
                <a:solidFill>
                  <a:schemeClr val="accent2"/>
                </a:solidFill>
              </a:rPr>
              <a:t> </a:t>
            </a:r>
            <a:r>
              <a:rPr lang="en-US" sz="3600" dirty="0" err="1">
                <a:solidFill>
                  <a:schemeClr val="accent2"/>
                </a:solidFill>
              </a:rPr>
              <a:t>Đề</a:t>
            </a:r>
            <a:r>
              <a:rPr lang="en-US" sz="3600" dirty="0">
                <a:solidFill>
                  <a:schemeClr val="accent2"/>
                </a:solidFill>
              </a:rPr>
              <a:t> 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C61C34-BD33-7C33-3EFE-2BF27126C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929072"/>
            <a:ext cx="5157787" cy="3684588"/>
          </a:xfrm>
        </p:spPr>
        <p:txBody>
          <a:bodyPr/>
          <a:lstStyle/>
          <a:p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Bố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cục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trang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web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sắp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xếp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chưa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hợp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lí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,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các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phần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trong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trang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web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chưa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được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phân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định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rõ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ràng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,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lựa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chọn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các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shadow box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cho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các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phần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nội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dung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.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6253049-8A1A-0657-927D-3D5EEB67B7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00812" y="2929072"/>
            <a:ext cx="5183188" cy="3684588"/>
          </a:xfrm>
        </p:spPr>
        <p:txBody>
          <a:bodyPr>
            <a:normAutofit/>
          </a:bodyPr>
          <a:lstStyle/>
          <a:p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Phần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Powerpoint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chưa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được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hoàn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thiện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do 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thiếu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kinh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nghiệm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.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39E1B295-5FAD-14A0-E7E4-42B6BBF33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1311128"/>
          </a:xfrm>
        </p:spPr>
        <p:txBody>
          <a:bodyPr/>
          <a:lstStyle/>
          <a:p>
            <a:r>
              <a:rPr lang="en-US" sz="4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II.2 </a:t>
            </a:r>
            <a:r>
              <a:rPr lang="en-US" sz="44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Các</a:t>
            </a:r>
            <a:r>
              <a:rPr lang="en-US" sz="4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44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Vấn</a:t>
            </a:r>
            <a:r>
              <a:rPr lang="en-US" sz="4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44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Đề</a:t>
            </a:r>
            <a:r>
              <a:rPr lang="en-US" sz="4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44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Gặp</a:t>
            </a:r>
            <a:r>
              <a:rPr lang="en-US" sz="4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44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Phải</a:t>
            </a:r>
            <a:r>
              <a:rPr lang="en-US" sz="4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Trong </a:t>
            </a:r>
            <a:r>
              <a:rPr lang="en-US" sz="44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Quá</a:t>
            </a:r>
            <a:r>
              <a:rPr lang="en-US" sz="4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44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Trình</a:t>
            </a:r>
            <a:r>
              <a:rPr lang="en-US" sz="4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44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Làm</a:t>
            </a:r>
            <a:endParaRPr lang="en-US" sz="44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30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 build="p"/>
      <p:bldP spid="7" grpId="0" build="p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98351-96D3-B587-76BD-7A19C5E96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701731"/>
          </a:xfrm>
        </p:spPr>
        <p:txBody>
          <a:bodyPr/>
          <a:lstStyle/>
          <a:p>
            <a:r>
              <a:rPr lang="en-US" sz="4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II.3 </a:t>
            </a:r>
            <a:r>
              <a:rPr lang="en-US" sz="44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Giải</a:t>
            </a:r>
            <a:r>
              <a:rPr lang="en-US" sz="4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44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Pháp</a:t>
            </a:r>
            <a:r>
              <a:rPr lang="en-US" sz="4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Khi </a:t>
            </a:r>
            <a:r>
              <a:rPr lang="en-US" sz="44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Gặp</a:t>
            </a:r>
            <a:r>
              <a:rPr lang="en-US" sz="4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44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Các</a:t>
            </a:r>
            <a:r>
              <a:rPr lang="en-US" sz="4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44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Vấn</a:t>
            </a:r>
            <a:r>
              <a:rPr lang="en-US" sz="4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44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Đề</a:t>
            </a:r>
            <a:endParaRPr lang="en-US" sz="44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9C3278-92A7-E5CB-D000-B5F29590B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90B5DF-D8F3-3539-84D0-A7EB5ED53B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accent2"/>
                </a:solidFill>
              </a:rPr>
              <a:t>Vấn</a:t>
            </a:r>
            <a:r>
              <a:rPr lang="en-US" sz="3600" dirty="0">
                <a:solidFill>
                  <a:schemeClr val="accent2"/>
                </a:solidFill>
              </a:rPr>
              <a:t> </a:t>
            </a:r>
            <a:r>
              <a:rPr lang="en-US" sz="3600" dirty="0" err="1">
                <a:solidFill>
                  <a:schemeClr val="accent2"/>
                </a:solidFill>
              </a:rPr>
              <a:t>Đề</a:t>
            </a:r>
            <a:r>
              <a:rPr lang="en-US" sz="3600" dirty="0">
                <a:solidFill>
                  <a:schemeClr val="accent2"/>
                </a:solidFill>
              </a:rPr>
              <a:t>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A6F241-8C62-9B73-8E08-E3A3F41BF5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accent2"/>
                </a:solidFill>
              </a:rPr>
              <a:t>Vấn</a:t>
            </a:r>
            <a:r>
              <a:rPr lang="en-US" sz="3600" dirty="0">
                <a:solidFill>
                  <a:schemeClr val="accent2"/>
                </a:solidFill>
              </a:rPr>
              <a:t> </a:t>
            </a:r>
            <a:r>
              <a:rPr lang="en-US" sz="3600" dirty="0" err="1">
                <a:solidFill>
                  <a:schemeClr val="accent2"/>
                </a:solidFill>
              </a:rPr>
              <a:t>Đề</a:t>
            </a:r>
            <a:r>
              <a:rPr lang="en-US" sz="3600" dirty="0">
                <a:solidFill>
                  <a:schemeClr val="accent2"/>
                </a:solidFill>
              </a:rPr>
              <a:t> 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B6E550-05F0-FB28-4F55-5186897CED3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Tham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khảo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ý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kiến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từ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giảng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viên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,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tìm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cách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áp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dụng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một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cách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tối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ưu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vào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sản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phẩm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DEADCC3-5FD5-FC35-F6D2-226C03DF1D0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Tìm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kiếm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những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video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hướng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dẫn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làm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Powerpoint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đơn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giản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cho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người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mới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,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làm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quen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và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tìm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cách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hoàn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thiện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phần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Powerpoint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cho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bài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thuyết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trình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4532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5" grpId="0" build="p"/>
      <p:bldP spid="6" grpId="0" build="p"/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5140" y="2807208"/>
            <a:ext cx="8821720" cy="1243584"/>
          </a:xfrm>
        </p:spPr>
        <p:txBody>
          <a:bodyPr/>
          <a:lstStyle/>
          <a:p>
            <a:r>
              <a:rPr lang="en-GB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Trình</a:t>
            </a:r>
            <a:r>
              <a:rPr lang="en-GB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Bày</a:t>
            </a:r>
            <a:r>
              <a:rPr lang="en-GB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Demo </a:t>
            </a:r>
            <a:r>
              <a:rPr lang="en-GB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sản</a:t>
            </a:r>
            <a:r>
              <a:rPr lang="en-GB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phẩm</a:t>
            </a:r>
            <a:endParaRPr lang="en-GB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5E6D5-420F-8ABE-1D4A-8BDE3EB2B5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6891" y="2788143"/>
            <a:ext cx="6660515" cy="1281713"/>
          </a:xfrm>
        </p:spPr>
        <p:txBody>
          <a:bodyPr/>
          <a:lstStyle/>
          <a:p>
            <a:r>
              <a:rPr lang="en-US" dirty="0"/>
              <a:t>Ý </a:t>
            </a:r>
            <a:r>
              <a:rPr lang="en-US" dirty="0" err="1"/>
              <a:t>Tưởng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Tiển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Cho </a:t>
            </a:r>
            <a:r>
              <a:rPr lang="en-US" dirty="0" err="1"/>
              <a:t>Tương</a:t>
            </a:r>
            <a:r>
              <a:rPr lang="en-US" dirty="0"/>
              <a:t> Lai</a:t>
            </a:r>
          </a:p>
        </p:txBody>
      </p:sp>
    </p:spTree>
    <p:extLst>
      <p:ext uri="{BB962C8B-B14F-4D97-AF65-F5344CB8AC3E}">
        <p14:creationId xmlns:p14="http://schemas.microsoft.com/office/powerpoint/2010/main" val="298086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206</TotalTime>
  <Words>322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Trade Gothic LT Pro</vt:lpstr>
      <vt:lpstr>Trebuchet MS</vt:lpstr>
      <vt:lpstr>Office Theme</vt:lpstr>
      <vt:lpstr>CHÀO MỪNG MỌI NGƯỜI</vt:lpstr>
      <vt:lpstr>Trần Văn Tiến</vt:lpstr>
      <vt:lpstr>Chủ Đề:</vt:lpstr>
      <vt:lpstr>Bố Cục Bài Thuyết Trình</vt:lpstr>
      <vt:lpstr>II.1 Tiến độ hoàn thành sản phẩm</vt:lpstr>
      <vt:lpstr>II.2 Các Vấn Đề Gặp Phải Trong Quá Trình Làm</vt:lpstr>
      <vt:lpstr>II.3 Giải Pháp Khi Gặp Các Vấn Đề</vt:lpstr>
      <vt:lpstr>Trình Bày Demo sản phẩm</vt:lpstr>
      <vt:lpstr>Ý Tưởng Phát Tiển Sản Phẩm Cho Tương Lai</vt:lpstr>
      <vt:lpstr>Thank You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CHÀO MỪNG MỌI NGƯỜI</dc:title>
  <dc:creator>Tiến Trần</dc:creator>
  <cp:lastModifiedBy>Tiến Trần</cp:lastModifiedBy>
  <cp:revision>5</cp:revision>
  <dcterms:created xsi:type="dcterms:W3CDTF">2023-09-23T13:36:25Z</dcterms:created>
  <dcterms:modified xsi:type="dcterms:W3CDTF">2023-09-24T03:04:08Z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2023-09-24T00:45:56Z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23a35424-0942-47ea-9e16-f76e31300eea</vt:lpwstr>
  </property>
  <property fmtid="{D5CDD505-2E9C-101B-9397-08002B2CF9AE}" pid="8" name="MSIP_Label_defa4170-0d19-0005-0004-bc88714345d2_ActionId">
    <vt:lpwstr>9877f8fa-3e34-463d-b977-62a81a8f3d7b</vt:lpwstr>
  </property>
  <property fmtid="{D5CDD505-2E9C-101B-9397-08002B2CF9AE}" pid="9" name="MSIP_Label_defa4170-0d19-0005-0004-bc88714345d2_ContentBits">
    <vt:lpwstr>0</vt:lpwstr>
  </property>
</Properties>
</file>