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3.6</a:t>
            </a:r>
            <a:r>
              <a:rPr lang="zh-CN" altLang="en-US"/>
              <a:t>换位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指定一个角色和他交换位置，交换位置不会减少双方脚下冰块的耐久</a:t>
            </a:r>
            <a:r>
              <a:rPr lang="zh-CN" altLang="en-US"/>
              <a:t>值。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角色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目前想了三个角色，没想好名字，先叫一二三</a:t>
            </a:r>
            <a:r>
              <a:rPr lang="zh-CN" altLang="en-US"/>
              <a:t>吧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4.1</a:t>
            </a:r>
            <a:r>
              <a:rPr lang="zh-CN" altLang="en-US"/>
              <a:t>角色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角色一有一把锤子，可以在周围六个中有其他角色时敲打他们脚下的冰块，让他们脚下的冰块减一耐久值，此行为会占用使用道具卡的机会，锤子仅能使用</a:t>
            </a:r>
            <a:r>
              <a:rPr lang="zh-CN" altLang="en-US"/>
              <a:t>一次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4.2</a:t>
            </a:r>
            <a:r>
              <a:rPr lang="zh-CN" altLang="en-US"/>
              <a:t>角色二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角色二有一个遥控器，可以在使用道具牌的阶段任意选择一名其他角色，使接下来掷色子后的移动改为对方来进行。遥控器智能使用一次，但是不占用本回合使用道具的</a:t>
            </a:r>
            <a:r>
              <a:rPr lang="zh-CN" altLang="en-US"/>
              <a:t>机会。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灵感来源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06850" cy="4358640"/>
          </a:xfrm>
        </p:spPr>
        <p:txBody>
          <a:bodyPr/>
          <a:p>
            <a:r>
              <a:rPr lang="en-US" altLang="zh-CN"/>
              <a:t>1.1</a:t>
            </a:r>
            <a:r>
              <a:rPr lang="zh-CN" altLang="en-US"/>
              <a:t>炸弹猫</a:t>
            </a:r>
            <a:r>
              <a:rPr lang="zh-CN" altLang="en-US"/>
              <a:t>桌游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1.2</a:t>
            </a:r>
            <a:r>
              <a:rPr lang="zh-CN" altLang="en-US"/>
              <a:t>湖面结冰的现象以及去年新校区有同学掉进水里的</a:t>
            </a:r>
            <a:r>
              <a:rPr lang="zh-CN" altLang="en-US"/>
              <a:t>故事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49745" y="615315"/>
            <a:ext cx="4248150" cy="27406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49745" y="3595370"/>
            <a:ext cx="42481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基本</a:t>
            </a:r>
            <a:r>
              <a:rPr lang="zh-CN" altLang="en-US"/>
              <a:t>玩法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42075" cy="4088130"/>
          </a:xfrm>
        </p:spPr>
        <p:txBody>
          <a:bodyPr/>
          <a:p>
            <a:r>
              <a:rPr lang="zh-CN" altLang="en-US"/>
              <a:t>在一个六乘六的地图上，玩家随机出生在地图上的任意一个地方，每个回合通过掷色子来确定自己往哪个方向行进一步，每次被踩到的冰块会减少一点耐久值，踩到耐久值为零的冰块会掉进水里，</a:t>
            </a:r>
            <a:r>
              <a:rPr lang="zh-CN" altLang="en-US"/>
              <a:t>游戏结束。</a:t>
            </a:r>
            <a:endParaRPr lang="zh-CN" altLang="en-US"/>
          </a:p>
          <a:p>
            <a:r>
              <a:rPr lang="zh-CN" altLang="en-US"/>
              <a:t>每个冰块的耐久值在游戏的开始时在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中随机生成，玩家</a:t>
            </a:r>
            <a:r>
              <a:rPr lang="zh-CN" altLang="en-US"/>
              <a:t>并不知道。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7414260" y="1871345"/>
          <a:ext cx="4633595" cy="380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51650" imgH="5041900" progId="Paint.Picture">
                  <p:embed/>
                </p:oleObj>
              </mc:Choice>
              <mc:Fallback>
                <p:oleObj name="" r:id="rId1" imgW="6851650" imgH="50419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14260" y="1871345"/>
                        <a:ext cx="4633595" cy="3803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3.</a:t>
            </a:r>
            <a:r>
              <a:rPr lang="zh-CN" altLang="en-US"/>
              <a:t>道具</a:t>
            </a:r>
            <a:r>
              <a:rPr lang="zh-CN" altLang="en-US"/>
              <a:t>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道具卡目前设置总共有六种道具卡各一张，分别为游泳（唯一被动道具卡），指向，跳过，观察，炸弹，</a:t>
            </a:r>
            <a:r>
              <a:rPr lang="zh-CN" altLang="en-US"/>
              <a:t>换位。</a:t>
            </a:r>
            <a:endParaRPr lang="zh-CN" altLang="en-US"/>
          </a:p>
          <a:p>
            <a:r>
              <a:rPr lang="zh-CN" altLang="en-US"/>
              <a:t>每次掷色子之前可以选择一张（或者选择不用）道具卡使用，当手上已经没有道具卡后，每个回合开始时会在四个主动道具里随机获得</a:t>
            </a:r>
            <a:r>
              <a:rPr lang="zh-CN" altLang="en-US"/>
              <a:t>一张。</a:t>
            </a:r>
            <a:endParaRPr lang="zh-CN" altLang="en-US"/>
          </a:p>
          <a:p>
            <a:r>
              <a:rPr lang="zh-CN" altLang="en-US"/>
              <a:t>下面分别介绍五种</a:t>
            </a:r>
            <a:r>
              <a:rPr lang="zh-CN" altLang="en-US"/>
              <a:t>道具卡：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游泳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仅在落水时触发，重新游上岸（复活），复活的地点为落水处周围六个格子随机一个，但不能是耐久值已经为零的</a:t>
            </a:r>
            <a:r>
              <a:rPr lang="zh-CN" altLang="en-US"/>
              <a:t>格子。</a:t>
            </a:r>
            <a:endParaRPr lang="zh-CN" altLang="en-US"/>
          </a:p>
          <a:p>
            <a:r>
              <a:rPr lang="zh-CN" altLang="en-US"/>
              <a:t>下一次掷色子不会回到刚刚落水的</a:t>
            </a:r>
            <a:r>
              <a:rPr lang="zh-CN" altLang="en-US"/>
              <a:t>地方。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</a:t>
            </a:r>
            <a:r>
              <a:rPr lang="zh-CN" altLang="en-US"/>
              <a:t>指向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下一次行动不用掷色子，直接往指向的方向行动</a:t>
            </a:r>
            <a:r>
              <a:rPr lang="zh-CN" altLang="en-US"/>
              <a:t>一格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3.3</a:t>
            </a:r>
            <a:r>
              <a:rPr lang="zh-CN" altLang="en-US"/>
              <a:t>跳过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跳过下一次掷色子，</a:t>
            </a:r>
            <a:r>
              <a:rPr lang="zh-CN" altLang="en-US"/>
              <a:t>不行动。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3.4</a:t>
            </a:r>
            <a:r>
              <a:rPr lang="zh-CN" altLang="en-US"/>
              <a:t>观察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观察自己周围六个格子的耐久度，并能在下一次的行动中排除掉一个方向，掷色子的结果只会在剩余的五个方向中</a:t>
            </a:r>
            <a:r>
              <a:rPr lang="zh-CN" altLang="en-US"/>
              <a:t>出现。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3.5</a:t>
            </a:r>
            <a:r>
              <a:rPr lang="zh-CN" altLang="en-US"/>
              <a:t>炸弹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选择一个格子，减少其一</a:t>
            </a:r>
            <a:r>
              <a:rPr lang="zh-CN" altLang="en-US"/>
              <a:t>点耐久度（选择的格子上不能站</a:t>
            </a:r>
            <a:r>
              <a:rPr lang="zh-CN" altLang="en-US"/>
              <a:t>人）。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演示</Application>
  <PresentationFormat>宽屏</PresentationFormat>
  <Paragraphs>56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ZNY</dc:creator>
  <cp:lastModifiedBy>WPS_1692864063</cp:lastModifiedBy>
  <cp:revision>3</cp:revision>
  <dcterms:created xsi:type="dcterms:W3CDTF">2023-08-09T12:44:00Z</dcterms:created>
  <dcterms:modified xsi:type="dcterms:W3CDTF">2024-12-24T08:09:16Z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