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7896-AE4A-DDC7-599C-A1A8B4DCD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65EF7-0F70-7DDB-FB43-CC91D7644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89B9-AE47-48C8-8053-E0434862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C7DD-956A-9C0A-ADE7-943F39C1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DFC3-2630-BEA7-DABE-B160601A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0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9818-B12D-1F0B-A306-A69B996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0B6D7-5761-3811-241F-0381777C9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4B2A-A73D-6B48-321F-1932A668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3999-DFB6-0CF5-83BB-0BA0DC14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7835-E780-A0E3-E8CB-FADDAD60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6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843C7-1B8B-9A44-CA24-D6A214C6D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77A6-BEB9-F491-6ABF-03C2EA0AD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5953-A068-6C05-71BF-EB321641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5C8E-7199-1689-46AB-063A0175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2510-5DDA-5766-FD2C-40347A12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64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C005-C938-2E90-71F0-7FAF27C4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C830-A50C-C468-CF32-56D55002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E5D3-DD85-DAB9-89A1-D895A1E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99B0-840A-9D56-3992-7D984054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6AA8-F6B4-6175-2945-EA7206D3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9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D755-C0EE-C61E-9A23-55A2F116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F6DA1-F94E-0BC2-C470-F421535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EF75-A3FB-1030-2AED-968A9A5E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0E36-3A7B-73F5-6C60-50F56A6C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4D5F-9E60-401D-C23C-03457B94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8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94B9-7BF2-5B11-D327-EF339C96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B3CE-6262-DE53-B714-3545F6EB4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188E9-280B-AB59-E8E7-8ECE8B70F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5035-71B4-E61D-FCFD-778BAEB1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EEEBE-4EA1-0AA3-B3CC-5168DA52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F7F06-B883-7497-49FD-CD9C99AA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9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31BC-5710-FC22-39A5-D90D8E57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D62FA-1A9A-C475-125B-CB0A4BABF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F0A5-3035-B672-A0F6-4DBDD2A0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F1D84-E24D-65A3-EB23-EFC76B2BA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F2E7D-0F90-05E1-0DD3-F73323097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74847-3AF3-03C6-7FA2-CC501B42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DC52-68F5-9CCA-04E3-E3020F22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9B3DF-3ABF-FED7-D043-BB40B3CB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41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C234-7117-7F73-4FD7-D3C4F249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7B88F-FEDC-674A-EC96-08094595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C495-A78C-E13F-474F-636C7B62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6693E-31C0-EF9C-DC68-207E867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8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E1712-450A-810F-4D66-A272FF19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ECBAF-E939-3EA6-6866-3048F03C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BC84A-D05E-920E-8143-75056B01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9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C2FD-1BF1-E0FD-AF2E-949B756B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E240-2B3F-6AC0-EC5B-E9D3E7FF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0616-78BB-6530-10B0-A1142DDF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8E1CD-CCD7-A72B-21C9-20CF3955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80842-F84D-9E76-DC3C-6CE6DB6C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8B114-25B3-7B66-5252-9BCE9682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E622-A32C-3B01-D901-86A673F8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C84D9-5CD2-E7FC-AE8F-9508A0960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938C-53F5-DE10-C3B1-EAA36964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A7A23-772A-1E61-58A8-7FE6EB20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375E2-8303-05FD-2337-154CA326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DB99F-4506-9B7B-CBF2-FAEC54E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2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DCBB5-3517-81C3-75A8-8237D61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D1F88-1292-F56C-0C4A-C9220DF5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CACF1-A27F-0CD8-B777-AF9707045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DBA3-CFCC-4D51-BB9B-6402CAE52E91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8CB1-4906-0FCE-C66C-8FD004A81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5F22-E6E6-356D-02D3-7F94375D7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5D3A-10D0-41E5-9F62-B2D539F14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1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B9C52B7-B320-C049-515F-5326C3171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9" y="1945178"/>
            <a:ext cx="4366808" cy="2972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C20D72-90A7-E487-9BEB-CFC5C81A0A73}"/>
              </a:ext>
            </a:extLst>
          </p:cNvPr>
          <p:cNvSpPr/>
          <p:nvPr/>
        </p:nvSpPr>
        <p:spPr>
          <a:xfrm>
            <a:off x="506869" y="359602"/>
            <a:ext cx="101761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gradFill flip="none" rotWithShape="1">
                  <a:gsLst>
                    <a:gs pos="0">
                      <a:schemeClr val="accent1"/>
                    </a:gs>
                    <a:gs pos="52000">
                      <a:srgbClr val="92D05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 Condensed" panose="020B0502040204020203" pitchFamily="34" charset="0"/>
              </a:rPr>
              <a:t>Infrastructure Builders’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DCF89-4FDD-6931-B16C-89110CEA85B8}"/>
              </a:ext>
            </a:extLst>
          </p:cNvPr>
          <p:cNvSpPr txBox="1"/>
          <p:nvPr/>
        </p:nvSpPr>
        <p:spPr>
          <a:xfrm>
            <a:off x="4796443" y="1870363"/>
            <a:ext cx="58866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Bahnschrift" panose="020B0502040204020203" pitchFamily="34" charset="0"/>
              </a:rPr>
              <a:t>Decentralising the networks and bringing them right to your doors</a:t>
            </a:r>
          </a:p>
        </p:txBody>
      </p:sp>
    </p:spTree>
    <p:extLst>
      <p:ext uri="{BB962C8B-B14F-4D97-AF65-F5344CB8AC3E}">
        <p14:creationId xmlns:p14="http://schemas.microsoft.com/office/powerpoint/2010/main" val="31367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Kriz</dc:creator>
  <cp:lastModifiedBy>Milos Kriz</cp:lastModifiedBy>
  <cp:revision>2</cp:revision>
  <dcterms:created xsi:type="dcterms:W3CDTF">2023-02-24T11:40:58Z</dcterms:created>
  <dcterms:modified xsi:type="dcterms:W3CDTF">2023-02-24T11:53:31Z</dcterms:modified>
</cp:coreProperties>
</file>