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74"/>
  </p:normalViewPr>
  <p:slideViewPr>
    <p:cSldViewPr snapToGrid="0" snapToObjects="1">
      <p:cViewPr varScale="1">
        <p:scale>
          <a:sx n="193" d="100"/>
          <a:sy n="193" d="100"/>
        </p:scale>
        <p:origin x="240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422F-3B3D-1F4D-8859-9D693735C5BA}" type="datetimeFigureOut">
              <a:rPr kumimoji="1" lang="zh-TW" altLang="en-US" smtClean="0"/>
              <a:t>2016/3/21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A23B-F641-A342-BB94-BA7A06E953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13034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422F-3B3D-1F4D-8859-9D693735C5BA}" type="datetimeFigureOut">
              <a:rPr kumimoji="1" lang="zh-TW" altLang="en-US" smtClean="0"/>
              <a:t>2016/3/21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A23B-F641-A342-BB94-BA7A06E953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53534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422F-3B3D-1F4D-8859-9D693735C5BA}" type="datetimeFigureOut">
              <a:rPr kumimoji="1" lang="zh-TW" altLang="en-US" smtClean="0"/>
              <a:t>2016/3/21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A23B-F641-A342-BB94-BA7A06E953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1870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422F-3B3D-1F4D-8859-9D693735C5BA}" type="datetimeFigureOut">
              <a:rPr kumimoji="1" lang="zh-TW" altLang="en-US" smtClean="0"/>
              <a:t>2016/3/21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A23B-F641-A342-BB94-BA7A06E953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7669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422F-3B3D-1F4D-8859-9D693735C5BA}" type="datetimeFigureOut">
              <a:rPr kumimoji="1" lang="zh-TW" altLang="en-US" smtClean="0"/>
              <a:t>2016/3/21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A23B-F641-A342-BB94-BA7A06E953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82983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422F-3B3D-1F4D-8859-9D693735C5BA}" type="datetimeFigureOut">
              <a:rPr kumimoji="1" lang="zh-TW" altLang="en-US" smtClean="0"/>
              <a:t>2016/3/21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A23B-F641-A342-BB94-BA7A06E953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8195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m.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pic>
        <p:nvPicPr>
          <p:cNvPr id="7" name="圖片 6" descr="003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8436"/>
            <a:ext cx="12192000" cy="444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圖片 6" descr="003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606727"/>
            <a:ext cx="12192000" cy="264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11414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m.datasci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pic>
        <p:nvPicPr>
          <p:cNvPr id="7" name="圖片 6" descr="003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8436"/>
            <a:ext cx="12192000" cy="444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圖片 6" descr="003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606727"/>
            <a:ext cx="12192000" cy="264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8126754" y="6648166"/>
            <a:ext cx="406524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800" dirty="0" err="1" smtClean="0"/>
              <a:t>Zumel</a:t>
            </a:r>
            <a:r>
              <a:rPr lang="en-US" altLang="zh-TW" sz="800" dirty="0" smtClean="0"/>
              <a:t>, N. &amp; Mount, J. </a:t>
            </a:r>
            <a:r>
              <a:rPr lang="en-US" altLang="zh-TW" sz="800" i="1" dirty="0" smtClean="0"/>
              <a:t>Practical Data Science with R</a:t>
            </a:r>
            <a:r>
              <a:rPr lang="en-US" altLang="zh-TW" sz="800" dirty="0" smtClean="0"/>
              <a:t>. (Manning, 2014)</a:t>
            </a:r>
          </a:p>
        </p:txBody>
      </p:sp>
    </p:spTree>
    <p:extLst>
      <p:ext uri="{BB962C8B-B14F-4D97-AF65-F5344CB8AC3E}">
        <p14:creationId xmlns:p14="http://schemas.microsoft.com/office/powerpoint/2010/main" val="2094427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m.datascience.ca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pic>
        <p:nvPicPr>
          <p:cNvPr id="7" name="圖片 6" descr="003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5425"/>
            <a:ext cx="12192000" cy="444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圖片 6" descr="003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606727"/>
            <a:ext cx="12192000" cy="264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114916" y="395490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！</a:t>
            </a:r>
            <a:endParaRPr lang="zh-TW" alt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8126754" y="6648166"/>
            <a:ext cx="406524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800" dirty="0" err="1" smtClean="0"/>
              <a:t>Zumel</a:t>
            </a:r>
            <a:r>
              <a:rPr lang="en-US" altLang="zh-TW" sz="800" dirty="0" smtClean="0"/>
              <a:t>, N. &amp; Mount, J. </a:t>
            </a:r>
            <a:r>
              <a:rPr lang="en-US" altLang="zh-TW" sz="800" i="1" dirty="0" smtClean="0"/>
              <a:t>Practical Data Science with R</a:t>
            </a:r>
            <a:r>
              <a:rPr lang="en-US" altLang="zh-TW" sz="800" dirty="0" smtClean="0"/>
              <a:t>. (Manning, 2014)</a:t>
            </a:r>
          </a:p>
        </p:txBody>
      </p:sp>
    </p:spTree>
    <p:extLst>
      <p:ext uri="{BB962C8B-B14F-4D97-AF65-F5344CB8AC3E}">
        <p14:creationId xmlns:p14="http://schemas.microsoft.com/office/powerpoint/2010/main" val="1630668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m.datascience.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pic>
        <p:nvPicPr>
          <p:cNvPr id="7" name="圖片 6" descr="003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8436"/>
            <a:ext cx="12192000" cy="444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圖片 6" descr="003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606727"/>
            <a:ext cx="12192000" cy="264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107436" y="406710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cap="none" spc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？</a:t>
            </a:r>
            <a:endParaRPr lang="zh-TW" alt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8126754" y="6648166"/>
            <a:ext cx="406524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800" dirty="0" err="1" smtClean="0"/>
              <a:t>Zumel</a:t>
            </a:r>
            <a:r>
              <a:rPr lang="en-US" altLang="zh-TW" sz="800" dirty="0" smtClean="0"/>
              <a:t>, N. &amp; Mount, J. </a:t>
            </a:r>
            <a:r>
              <a:rPr lang="en-US" altLang="zh-TW" sz="800" i="1" dirty="0" smtClean="0"/>
              <a:t>Practical Data Science with R</a:t>
            </a:r>
            <a:r>
              <a:rPr lang="en-US" altLang="zh-TW" sz="800" dirty="0" smtClean="0"/>
              <a:t>. (Manning, 2014)</a:t>
            </a:r>
          </a:p>
        </p:txBody>
      </p:sp>
    </p:spTree>
    <p:extLst>
      <p:ext uri="{BB962C8B-B14F-4D97-AF65-F5344CB8AC3E}">
        <p14:creationId xmlns:p14="http://schemas.microsoft.com/office/powerpoint/2010/main" val="465008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422F-3B3D-1F4D-8859-9D693735C5BA}" type="datetimeFigureOut">
              <a:rPr kumimoji="1" lang="zh-TW" altLang="en-US" smtClean="0"/>
              <a:t>2016/3/21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A23B-F641-A342-BB94-BA7A06E953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05120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422F-3B3D-1F4D-8859-9D693735C5BA}" type="datetimeFigureOut">
              <a:rPr kumimoji="1" lang="zh-TW" altLang="en-US" smtClean="0"/>
              <a:t>2016/3/21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A23B-F641-A342-BB94-BA7A06E953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39966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422F-3B3D-1F4D-8859-9D693735C5BA}" type="datetimeFigureOut">
              <a:rPr kumimoji="1" lang="zh-TW" altLang="en-US" smtClean="0"/>
              <a:t>2016/3/21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A23B-F641-A342-BB94-BA7A06E953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18006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422F-3B3D-1F4D-8859-9D693735C5BA}" type="datetimeFigureOut">
              <a:rPr kumimoji="1" lang="zh-TW" altLang="en-US" smtClean="0"/>
              <a:t>2016/3/21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A23B-F641-A342-BB94-BA7A06E953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11208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F422F-3B3D-1F4D-8859-9D693735C5BA}" type="datetimeFigureOut">
              <a:rPr kumimoji="1" lang="zh-TW" altLang="en-US" smtClean="0"/>
              <a:t>2016/3/21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4A23B-F641-A342-BB94-BA7A06E953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04523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2 @ 3/21~4/11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199" y="1600201"/>
            <a:ext cx="8917459" cy="4818413"/>
          </a:xfrm>
        </p:spPr>
        <p:txBody>
          <a:bodyPr>
            <a:normAutofit fontScale="62500" lnSpcReduction="20000"/>
          </a:bodyPr>
          <a:lstStyle/>
          <a:p>
            <a:r>
              <a:rPr lang="en-US" altLang="zh-TW" i="1" dirty="0" err="1"/>
              <a:t>your.R</a:t>
            </a:r>
            <a:r>
              <a:rPr lang="en-US" altLang="zh-TW" i="1" dirty="0"/>
              <a:t> -</a:t>
            </a:r>
            <a:r>
              <a:rPr lang="en-US" altLang="zh-TW" i="1" dirty="0" smtClean="0"/>
              <a:t>target  male/female -query F1 AUC sensitivity specificity </a:t>
            </a:r>
            <a:r>
              <a:rPr lang="en-US" altLang="zh-TW" i="1" dirty="0"/>
              <a:t>-files </a:t>
            </a:r>
            <a:r>
              <a:rPr lang="en-US" altLang="zh-TW" i="1" dirty="0" smtClean="0"/>
              <a:t>set1 set2 </a:t>
            </a:r>
            <a:r>
              <a:rPr lang="is-IS" altLang="zh-TW" i="1" dirty="0" smtClean="0"/>
              <a:t>… setx</a:t>
            </a:r>
            <a:r>
              <a:rPr lang="en-US" altLang="zh-TW" i="1" dirty="0" smtClean="0"/>
              <a:t> </a:t>
            </a:r>
            <a:r>
              <a:rPr lang="en-US" altLang="zh-TW" i="1" dirty="0"/>
              <a:t>–out </a:t>
            </a:r>
            <a:r>
              <a:rPr lang="en-US" altLang="zh-TW" i="1" dirty="0" err="1" smtClean="0"/>
              <a:t>out_folder</a:t>
            </a:r>
            <a:endParaRPr lang="en-US" altLang="zh-TW" i="1" dirty="0" smtClean="0"/>
          </a:p>
          <a:p>
            <a:pPr lvl="1"/>
            <a:r>
              <a:rPr lang="en-US" altLang="zh-TW" dirty="0"/>
              <a:t>Read in multiple folders </a:t>
            </a:r>
            <a:r>
              <a:rPr lang="en-US" altLang="zh-TW" dirty="0" smtClean="0"/>
              <a:t>(# of </a:t>
            </a:r>
            <a:r>
              <a:rPr lang="en-US" altLang="zh-TW" dirty="0"/>
              <a:t>input </a:t>
            </a:r>
            <a:r>
              <a:rPr lang="en-US" altLang="zh-TW" dirty="0" smtClean="0"/>
              <a:t>folds is random)</a:t>
            </a:r>
          </a:p>
          <a:p>
            <a:pPr lvl="1"/>
            <a:r>
              <a:rPr lang="en-US" altLang="zh-TW" dirty="0" smtClean="0"/>
              <a:t>Find </a:t>
            </a:r>
            <a:r>
              <a:rPr lang="en-US" altLang="zh-TW" dirty="0"/>
              <a:t>one file which contains the max/min </a:t>
            </a:r>
            <a:r>
              <a:rPr lang="en-US" altLang="zh-TW" dirty="0" smtClean="0"/>
              <a:t>one</a:t>
            </a:r>
            <a:endParaRPr lang="en-US" dirty="0" smtClean="0"/>
          </a:p>
          <a:p>
            <a:r>
              <a:rPr lang="en-US" dirty="0" smtClean="0"/>
              <a:t>Inputs : </a:t>
            </a:r>
            <a:r>
              <a:rPr lang="en-US" i="1" dirty="0" smtClean="0"/>
              <a:t>set1/method1.csv</a:t>
            </a:r>
          </a:p>
          <a:p>
            <a:pPr marL="457200" lvl="1" indent="0">
              <a:buNone/>
            </a:pPr>
            <a:r>
              <a:rPr lang="en-US" sz="1600" dirty="0" err="1"/>
              <a:t>persons,prediction,reference</a:t>
            </a:r>
            <a:endParaRPr lang="en-US" sz="1600" dirty="0"/>
          </a:p>
          <a:p>
            <a:pPr marL="457200" lvl="1" indent="0">
              <a:buNone/>
            </a:pPr>
            <a:r>
              <a:rPr lang="en-US" sz="1600" dirty="0"/>
              <a:t>person1,Female,Male</a:t>
            </a:r>
          </a:p>
          <a:p>
            <a:pPr marL="457200" lvl="1" indent="0">
              <a:buNone/>
            </a:pPr>
            <a:r>
              <a:rPr lang="en-US" sz="1600" dirty="0"/>
              <a:t>person2,Female,Male</a:t>
            </a:r>
          </a:p>
          <a:p>
            <a:pPr marL="457200" lvl="1" indent="0">
              <a:buNone/>
            </a:pPr>
            <a:r>
              <a:rPr lang="en-US" sz="1600" dirty="0"/>
              <a:t>person3,Female,Female</a:t>
            </a:r>
          </a:p>
          <a:p>
            <a:pPr marL="457200" lvl="1" indent="0">
              <a:buNone/>
            </a:pPr>
            <a:r>
              <a:rPr lang="en-US" sz="1600" dirty="0"/>
              <a:t>person4,Male,Female </a:t>
            </a:r>
            <a:endParaRPr lang="en-US" sz="1600" dirty="0" smtClean="0"/>
          </a:p>
          <a:p>
            <a:r>
              <a:rPr lang="en-US" dirty="0" smtClean="0"/>
              <a:t>Output : </a:t>
            </a:r>
            <a:r>
              <a:rPr lang="en-US" altLang="zh-TW" i="1" dirty="0" err="1" smtClean="0"/>
              <a:t>out_folder</a:t>
            </a:r>
            <a:r>
              <a:rPr lang="en-US" altLang="zh-TW" i="1" dirty="0" smtClean="0"/>
              <a:t>/</a:t>
            </a:r>
            <a:r>
              <a:rPr lang="en-US" i="1" dirty="0" smtClean="0"/>
              <a:t>set1.csv</a:t>
            </a:r>
          </a:p>
          <a:p>
            <a:pPr marL="457200" lvl="1" indent="0">
              <a:buNone/>
            </a:pPr>
            <a:r>
              <a:rPr lang="en-US" sz="1800" dirty="0" smtClean="0"/>
              <a:t>method,F1,AUC,</a:t>
            </a:r>
            <a:r>
              <a:rPr lang="en-US" altLang="zh-TW" sz="1800" dirty="0" smtClean="0"/>
              <a:t>sensitivity,specificity,siganificant</a:t>
            </a:r>
            <a:endParaRPr lang="en-US" sz="1800" dirty="0"/>
          </a:p>
          <a:p>
            <a:pPr marL="457200" lvl="1" indent="0">
              <a:buNone/>
            </a:pPr>
            <a:r>
              <a:rPr lang="en-US" sz="1800" dirty="0" smtClean="0"/>
              <a:t>method1,0.91,0.96,0.85,0.79,no</a:t>
            </a:r>
            <a:endParaRPr lang="en-US" sz="1800" dirty="0"/>
          </a:p>
          <a:p>
            <a:pPr marL="457200" lvl="1" indent="0">
              <a:buNone/>
            </a:pPr>
            <a:r>
              <a:rPr lang="en-US" sz="1800" dirty="0" smtClean="0"/>
              <a:t>method2,0.99,0.98,0.86,0.70,yes</a:t>
            </a:r>
          </a:p>
          <a:p>
            <a:pPr marL="457200" lvl="1" indent="0">
              <a:buNone/>
            </a:pPr>
            <a:r>
              <a:rPr lang="en-US" sz="1800" dirty="0" smtClean="0"/>
              <a:t>highest,method2,method2,method2,method1,nan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0200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mchang-4-datascience">
  <a:themeElements>
    <a:clrScheme name="薄暮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薄暮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薄暮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mchang-4-datascience" id="{BFF372C9-5BDF-F043-9641-C76737C5863C}" vid="{44FF60E8-19B3-D24B-8CCE-2CBC5809B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jmchang-4-datascience</Template>
  <TotalTime>69</TotalTime>
  <Words>57</Words>
  <Application>Microsoft Macintosh PowerPoint</Application>
  <PresentationFormat>寬螢幕</PresentationFormat>
  <Paragraphs>15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Corbel</vt:lpstr>
      <vt:lpstr>新細明體</vt:lpstr>
      <vt:lpstr>Arial</vt:lpstr>
      <vt:lpstr>jmchang-4-datascience</vt:lpstr>
      <vt:lpstr>Homework 2 @ 3/21~4/11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1 @ 3/21</dc:title>
  <dc:creator>Jia-Ming CHANG</dc:creator>
  <cp:lastModifiedBy>Jia-Ming CHANG</cp:lastModifiedBy>
  <cp:revision>21</cp:revision>
  <dcterms:created xsi:type="dcterms:W3CDTF">2016-03-20T04:39:04Z</dcterms:created>
  <dcterms:modified xsi:type="dcterms:W3CDTF">2016-03-21T05:27:31Z</dcterms:modified>
</cp:coreProperties>
</file>